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26"/>
  </p:notesMasterIdLst>
  <p:sldIdLst>
    <p:sldId id="257" r:id="rId3"/>
    <p:sldId id="259" r:id="rId4"/>
    <p:sldId id="262" r:id="rId5"/>
    <p:sldId id="265" r:id="rId6"/>
    <p:sldId id="261" r:id="rId7"/>
    <p:sldId id="264" r:id="rId8"/>
    <p:sldId id="266" r:id="rId9"/>
    <p:sldId id="268" r:id="rId10"/>
    <p:sldId id="269" r:id="rId11"/>
    <p:sldId id="267" r:id="rId12"/>
    <p:sldId id="270" r:id="rId13"/>
    <p:sldId id="272" r:id="rId14"/>
    <p:sldId id="274" r:id="rId15"/>
    <p:sldId id="275" r:id="rId16"/>
    <p:sldId id="279" r:id="rId17"/>
    <p:sldId id="278" r:id="rId18"/>
    <p:sldId id="280" r:id="rId19"/>
    <p:sldId id="281" r:id="rId20"/>
    <p:sldId id="282" r:id="rId21"/>
    <p:sldId id="283" r:id="rId22"/>
    <p:sldId id="285" r:id="rId23"/>
    <p:sldId id="284" r:id="rId24"/>
    <p:sldId id="303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446"/>
    <a:srgbClr val="009696"/>
    <a:srgbClr val="00012E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620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</a:rPr>
              <a:t>Total</a:t>
            </a:r>
            <a:r>
              <a:rPr lang="en-US" sz="1800" baseline="0" dirty="0">
                <a:solidFill>
                  <a:schemeClr val="bg1"/>
                </a:solidFill>
              </a:rPr>
              <a:t> Deaths</a:t>
            </a:r>
            <a:endParaRPr lang="en-US" sz="1800" dirty="0">
              <a:solidFill>
                <a:schemeClr val="bg1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2B-4593-BEB7-1969757367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2B-4593-BEB7-1969757367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2B-4593-BEB7-1969757367A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4-482B-4593-BEB7-1969757367A6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82B-4593-BEB7-1969757367A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23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3050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2B-4593-BEB7-1969757367A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34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4296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2B-4593-BEB7-196975736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75466624"/>
        <c:axId val="75468160"/>
      </c:barChart>
      <c:catAx>
        <c:axId val="75466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crossAx val="75468160"/>
        <c:crosses val="autoZero"/>
        <c:auto val="1"/>
        <c:lblAlgn val="ctr"/>
        <c:lblOffset val="100"/>
        <c:noMultiLvlLbl val="0"/>
      </c:catAx>
      <c:valAx>
        <c:axId val="754681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zh-CN"/>
          </a:p>
        </c:txPr>
        <c:crossAx val="75466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</a:rPr>
              <a:t>Total</a:t>
            </a:r>
            <a:r>
              <a:rPr lang="en-US" sz="1800" baseline="0" dirty="0">
                <a:solidFill>
                  <a:schemeClr val="bg1"/>
                </a:solidFill>
              </a:rPr>
              <a:t> Case</a:t>
            </a:r>
            <a:endParaRPr lang="en-US" sz="1800" dirty="0">
              <a:solidFill>
                <a:schemeClr val="bg1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D2-4CA8-B23D-EE73961BB7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D2-4CA8-B23D-EE73961BB7C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37552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D2-4CA8-B23D-EE73961BB7C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D2-4CA8-B23D-EE73961BB7C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23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83112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D2-4CA8-B23D-EE73961BB7C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34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102050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D2-4CA8-B23D-EE73961BB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0387968"/>
        <c:axId val="90389504"/>
      </c:barChart>
      <c:catAx>
        <c:axId val="90387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crossAx val="90389504"/>
        <c:crosses val="autoZero"/>
        <c:auto val="1"/>
        <c:lblAlgn val="ctr"/>
        <c:lblOffset val="100"/>
        <c:noMultiLvlLbl val="0"/>
      </c:catAx>
      <c:valAx>
        <c:axId val="903895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zh-CN"/>
          </a:p>
        </c:txPr>
        <c:crossAx val="90387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2700">
              <a:solidFill>
                <a:srgbClr val="00012E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 w="12700">
                <a:solidFill>
                  <a:srgbClr val="00012E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72D-444D-B562-D2B52E253F1D}"/>
              </c:ext>
            </c:extLst>
          </c:dPt>
          <c:dPt>
            <c:idx val="1"/>
            <c:bubble3D val="0"/>
            <c:explosion val="19"/>
            <c:spPr>
              <a:solidFill>
                <a:srgbClr val="FF0000"/>
              </a:solidFill>
              <a:ln w="12700">
                <a:solidFill>
                  <a:srgbClr val="00012E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72D-444D-B562-D2B52E253F1D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2700">
                <a:solidFill>
                  <a:srgbClr val="00012E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72D-444D-B562-D2B52E253F1D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156745</c:v>
                </c:pt>
                <c:pt idx="1">
                  <c:v>5839</c:v>
                </c:pt>
                <c:pt idx="2">
                  <c:v>75396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2D-444D-B562-D2B52E253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E0455-FE51-4434-B341-8AE3487E7DB8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285AE-FE2B-435D-9047-F2D340054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90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285AE-FE2B-435D-9047-F2D3400543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9" name="Google Shape;9829;g5ee62ca137_2_9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0" name="Google Shape;9830;g5ee62ca137_2_9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164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0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41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6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3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7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40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8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58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61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3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7" r:id="rId13"/>
    <p:sldLayoutId id="2147483668" r:id="rId14"/>
    <p:sldLayoutId id="2147483666" r:id="rId15"/>
    <p:sldLayoutId id="2147483660" r:id="rId16"/>
    <p:sldLayoutId id="2147483661" r:id="rId17"/>
    <p:sldLayoutId id="2147483662" r:id="rId18"/>
    <p:sldLayoutId id="2147483663" r:id="rId19"/>
    <p:sldLayoutId id="2147483664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chemeClr val="bg1"/>
          </a:solidFill>
          <a:latin typeface="Roboto" pitchFamily="2" charset="0"/>
          <a:ea typeface="Roboto" pitchFamily="2" charset="0"/>
          <a:cs typeface="Roboto" pitchFamily="2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Roboto" pitchFamily="2" charset="0"/>
          <a:ea typeface="Roboto" pitchFamily="2" charset="0"/>
          <a:cs typeface="Roboto" pitchFamily="2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Roboto" pitchFamily="2" charset="0"/>
          <a:ea typeface="Roboto" pitchFamily="2" charset="0"/>
          <a:cs typeface="Roboto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Roboto" pitchFamily="2" charset="0"/>
          <a:ea typeface="Roboto" pitchFamily="2" charset="0"/>
          <a:cs typeface="Roboto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Roboto" pitchFamily="2" charset="0"/>
          <a:ea typeface="Roboto" pitchFamily="2" charset="0"/>
          <a:cs typeface="Roboto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Roboto" pitchFamily="2" charset="0"/>
          <a:ea typeface="Roboto" pitchFamily="2" charset="0"/>
          <a:cs typeface="Roboto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9342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greatppt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76550"/>
            <a:ext cx="2558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Your Great Subtitle in this 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27635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CORONAVIRUS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808" y="1969353"/>
            <a:ext cx="3029791" cy="830997"/>
          </a:xfrm>
          <a:prstGeom prst="rect">
            <a:avLst/>
          </a:prstGeom>
          <a:solidFill>
            <a:srgbClr val="00012E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COVID-19</a:t>
            </a:r>
            <a:endParaRPr lang="en-US" sz="4400" b="1" dirty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7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095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Coronavirus Cases Rate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105400" y="1581150"/>
            <a:ext cx="3276600" cy="2670965"/>
            <a:chOff x="945213" y="1581150"/>
            <a:chExt cx="3276600" cy="2670965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1494731781"/>
                </p:ext>
              </p:extLst>
            </p:nvPr>
          </p:nvGraphicFramePr>
          <p:xfrm>
            <a:off x="945213" y="1581150"/>
            <a:ext cx="3276600" cy="2565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546488" y="4036671"/>
              <a:ext cx="4459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Jan 22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3852" y="4036671"/>
              <a:ext cx="4459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Jan 31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216" y="4036671"/>
              <a:ext cx="4619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Feb 09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54610" y="4036671"/>
              <a:ext cx="4619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Feb 18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68004" y="4036671"/>
              <a:ext cx="4619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Feb 27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81400" y="4036671"/>
              <a:ext cx="4828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Mar 07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97613" y="1733550"/>
            <a:ext cx="3276600" cy="2670965"/>
            <a:chOff x="945213" y="1581150"/>
            <a:chExt cx="3276600" cy="2670965"/>
          </a:xfrm>
        </p:grpSpPr>
        <p:graphicFrame>
          <p:nvGraphicFramePr>
            <p:cNvPr id="15" name="Chart 14"/>
            <p:cNvGraphicFramePr/>
            <p:nvPr>
              <p:extLst>
                <p:ext uri="{D42A27DB-BD31-4B8C-83A1-F6EECF244321}">
                  <p14:modId xmlns:p14="http://schemas.microsoft.com/office/powerpoint/2010/main" val="2990276729"/>
                </p:ext>
              </p:extLst>
            </p:nvPr>
          </p:nvGraphicFramePr>
          <p:xfrm>
            <a:off x="945213" y="1581150"/>
            <a:ext cx="3276600" cy="2565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1546488" y="4036671"/>
              <a:ext cx="4459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Jan 22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3852" y="4036671"/>
              <a:ext cx="4459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Jan 31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41216" y="4036671"/>
              <a:ext cx="4619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Feb 09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54610" y="4036671"/>
              <a:ext cx="4619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Feb 18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68004" y="4036671"/>
              <a:ext cx="4619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Feb 27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81400" y="4036671"/>
              <a:ext cx="4828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Mar 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4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095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Confirmed Cases and Deaths by Country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034241"/>
              </p:ext>
            </p:extLst>
          </p:nvPr>
        </p:nvGraphicFramePr>
        <p:xfrm>
          <a:off x="609600" y="1123950"/>
          <a:ext cx="8077200" cy="3590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Country </a:t>
                      </a:r>
                    </a:p>
                  </a:txBody>
                  <a:tcPr anchor="ctr">
                    <a:solidFill>
                      <a:srgbClr val="0001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Total Cases</a:t>
                      </a:r>
                    </a:p>
                  </a:txBody>
                  <a:tcPr anchor="ctr">
                    <a:solidFill>
                      <a:srgbClr val="0001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Total Deaths</a:t>
                      </a:r>
                    </a:p>
                  </a:txBody>
                  <a:tcPr anchor="ctr">
                    <a:solidFill>
                      <a:srgbClr val="0001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Total Recovered</a:t>
                      </a:r>
                    </a:p>
                  </a:txBody>
                  <a:tcPr anchor="ctr">
                    <a:solidFill>
                      <a:srgbClr val="0001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Total Case/ 1M Pop</a:t>
                      </a:r>
                    </a:p>
                  </a:txBody>
                  <a:tcPr anchor="ctr">
                    <a:solidFill>
                      <a:srgbClr val="0001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China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80,824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3,189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65,573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56.2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Italy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17,660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1,266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1,439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292.1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Iran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12,729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4,339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151.5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S. Korea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8,086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714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157.7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Spain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6,023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517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128.8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3,953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47.2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France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3,661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56.1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2,340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7.1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Switzerland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1,375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158.9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UK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1,140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16.8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Norway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1,035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190.9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Netherlands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959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56.0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1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74686" y="1203623"/>
            <a:ext cx="5894684" cy="3432841"/>
            <a:chOff x="2321344" y="1115997"/>
            <a:chExt cx="5189436" cy="2947874"/>
          </a:xfrm>
          <a:solidFill>
            <a:schemeClr val="bg1"/>
          </a:solidFill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3595389" y="4019938"/>
              <a:ext cx="23064" cy="39539"/>
            </a:xfrm>
            <a:custGeom>
              <a:avLst/>
              <a:gdLst>
                <a:gd name="T0" fmla="*/ 0 w 73"/>
                <a:gd name="T1" fmla="*/ 0 h 20"/>
                <a:gd name="T2" fmla="*/ 457 w 73"/>
                <a:gd name="T3" fmla="*/ 14288 h 20"/>
                <a:gd name="T4" fmla="*/ 1827 w 73"/>
                <a:gd name="T5" fmla="*/ 28575 h 20"/>
                <a:gd name="T6" fmla="*/ 3653 w 73"/>
                <a:gd name="T7" fmla="*/ 40005 h 20"/>
                <a:gd name="T8" fmla="*/ 5937 w 73"/>
                <a:gd name="T9" fmla="*/ 57150 h 20"/>
                <a:gd name="T10" fmla="*/ 7307 w 73"/>
                <a:gd name="T11" fmla="*/ 48578 h 20"/>
                <a:gd name="T12" fmla="*/ 8677 w 73"/>
                <a:gd name="T13" fmla="*/ 37148 h 20"/>
                <a:gd name="T14" fmla="*/ 10503 w 73"/>
                <a:gd name="T15" fmla="*/ 31433 h 20"/>
                <a:gd name="T16" fmla="*/ 12330 w 73"/>
                <a:gd name="T17" fmla="*/ 28575 h 20"/>
                <a:gd name="T18" fmla="*/ 16440 w 73"/>
                <a:gd name="T19" fmla="*/ 22860 h 20"/>
                <a:gd name="T20" fmla="*/ 21007 w 73"/>
                <a:gd name="T21" fmla="*/ 20003 h 20"/>
                <a:gd name="T22" fmla="*/ 24660 w 73"/>
                <a:gd name="T23" fmla="*/ 20003 h 20"/>
                <a:gd name="T24" fmla="*/ 28770 w 73"/>
                <a:gd name="T25" fmla="*/ 17145 h 20"/>
                <a:gd name="T26" fmla="*/ 30140 w 73"/>
                <a:gd name="T27" fmla="*/ 14288 h 20"/>
                <a:gd name="T28" fmla="*/ 31510 w 73"/>
                <a:gd name="T29" fmla="*/ 11430 h 20"/>
                <a:gd name="T30" fmla="*/ 32424 w 73"/>
                <a:gd name="T31" fmla="*/ 5715 h 20"/>
                <a:gd name="T32" fmla="*/ 33337 w 73"/>
                <a:gd name="T33" fmla="*/ 0 h 20"/>
                <a:gd name="T34" fmla="*/ 0 w 73"/>
                <a:gd name="T35" fmla="*/ 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321344" y="1322477"/>
              <a:ext cx="542568" cy="308627"/>
            </a:xfrm>
            <a:custGeom>
              <a:avLst/>
              <a:gdLst>
                <a:gd name="T0" fmla="*/ 605085 w 1808"/>
                <a:gd name="T1" fmla="*/ 423521 h 850"/>
                <a:gd name="T2" fmla="*/ 604651 w 1808"/>
                <a:gd name="T3" fmla="*/ 395181 h 850"/>
                <a:gd name="T4" fmla="*/ 595543 w 1808"/>
                <a:gd name="T5" fmla="*/ 340076 h 850"/>
                <a:gd name="T6" fmla="*/ 573855 w 1808"/>
                <a:gd name="T7" fmla="*/ 336403 h 850"/>
                <a:gd name="T8" fmla="*/ 548263 w 1808"/>
                <a:gd name="T9" fmla="*/ 335353 h 850"/>
                <a:gd name="T10" fmla="*/ 491876 w 1808"/>
                <a:gd name="T11" fmla="*/ 305439 h 850"/>
                <a:gd name="T12" fmla="*/ 422041 w 1808"/>
                <a:gd name="T13" fmla="*/ 281823 h 850"/>
                <a:gd name="T14" fmla="*/ 409029 w 1808"/>
                <a:gd name="T15" fmla="*/ 264504 h 850"/>
                <a:gd name="T16" fmla="*/ 390811 w 1808"/>
                <a:gd name="T17" fmla="*/ 270802 h 850"/>
                <a:gd name="T18" fmla="*/ 368256 w 1808"/>
                <a:gd name="T19" fmla="*/ 299141 h 850"/>
                <a:gd name="T20" fmla="*/ 292783 w 1808"/>
                <a:gd name="T21" fmla="*/ 324857 h 850"/>
                <a:gd name="T22" fmla="*/ 294084 w 1808"/>
                <a:gd name="T23" fmla="*/ 303340 h 850"/>
                <a:gd name="T24" fmla="*/ 312736 w 1808"/>
                <a:gd name="T25" fmla="*/ 287596 h 850"/>
                <a:gd name="T26" fmla="*/ 340930 w 1808"/>
                <a:gd name="T27" fmla="*/ 286021 h 850"/>
                <a:gd name="T28" fmla="*/ 314037 w 1808"/>
                <a:gd name="T29" fmla="*/ 277099 h 850"/>
                <a:gd name="T30" fmla="*/ 250709 w 1808"/>
                <a:gd name="T31" fmla="*/ 309113 h 850"/>
                <a:gd name="T32" fmla="*/ 237263 w 1808"/>
                <a:gd name="T33" fmla="*/ 328006 h 850"/>
                <a:gd name="T34" fmla="*/ 228154 w 1808"/>
                <a:gd name="T35" fmla="*/ 341126 h 850"/>
                <a:gd name="T36" fmla="*/ 196056 w 1808"/>
                <a:gd name="T37" fmla="*/ 343225 h 850"/>
                <a:gd name="T38" fmla="*/ 166127 w 1808"/>
                <a:gd name="T39" fmla="*/ 368416 h 850"/>
                <a:gd name="T40" fmla="*/ 109306 w 1808"/>
                <a:gd name="T41" fmla="*/ 393607 h 850"/>
                <a:gd name="T42" fmla="*/ 45544 w 1808"/>
                <a:gd name="T43" fmla="*/ 423521 h 850"/>
                <a:gd name="T44" fmla="*/ 1735 w 1808"/>
                <a:gd name="T45" fmla="*/ 426670 h 850"/>
                <a:gd name="T46" fmla="*/ 6073 w 1808"/>
                <a:gd name="T47" fmla="*/ 414075 h 850"/>
                <a:gd name="T48" fmla="*/ 55087 w 1808"/>
                <a:gd name="T49" fmla="*/ 399380 h 850"/>
                <a:gd name="T50" fmla="*/ 114944 w 1808"/>
                <a:gd name="T51" fmla="*/ 365267 h 850"/>
                <a:gd name="T52" fmla="*/ 130126 w 1808"/>
                <a:gd name="T53" fmla="*/ 328531 h 850"/>
                <a:gd name="T54" fmla="*/ 109739 w 1808"/>
                <a:gd name="T55" fmla="*/ 344800 h 850"/>
                <a:gd name="T56" fmla="*/ 65063 w 1808"/>
                <a:gd name="T57" fmla="*/ 337452 h 850"/>
                <a:gd name="T58" fmla="*/ 74605 w 1808"/>
                <a:gd name="T59" fmla="*/ 320134 h 850"/>
                <a:gd name="T60" fmla="*/ 104101 w 1808"/>
                <a:gd name="T61" fmla="*/ 287071 h 850"/>
                <a:gd name="T62" fmla="*/ 65930 w 1808"/>
                <a:gd name="T63" fmla="*/ 301765 h 850"/>
                <a:gd name="T64" fmla="*/ 62027 w 1808"/>
                <a:gd name="T65" fmla="*/ 281298 h 850"/>
                <a:gd name="T66" fmla="*/ 150078 w 1808"/>
                <a:gd name="T67" fmla="*/ 199428 h 850"/>
                <a:gd name="T68" fmla="*/ 192586 w 1808"/>
                <a:gd name="T69" fmla="*/ 200477 h 850"/>
                <a:gd name="T70" fmla="*/ 246805 w 1808"/>
                <a:gd name="T71" fmla="*/ 183158 h 850"/>
                <a:gd name="T72" fmla="*/ 256782 w 1808"/>
                <a:gd name="T73" fmla="*/ 160592 h 850"/>
                <a:gd name="T74" fmla="*/ 219479 w 1808"/>
                <a:gd name="T75" fmla="*/ 173712 h 850"/>
                <a:gd name="T76" fmla="*/ 189984 w 1808"/>
                <a:gd name="T77" fmla="*/ 166889 h 850"/>
                <a:gd name="T78" fmla="*/ 204731 w 1808"/>
                <a:gd name="T79" fmla="*/ 150620 h 850"/>
                <a:gd name="T80" fmla="*/ 308398 w 1808"/>
                <a:gd name="T81" fmla="*/ 124905 h 850"/>
                <a:gd name="T82" fmla="*/ 324881 w 1808"/>
                <a:gd name="T83" fmla="*/ 110210 h 850"/>
                <a:gd name="T84" fmla="*/ 296687 w 1808"/>
                <a:gd name="T85" fmla="*/ 92366 h 850"/>
                <a:gd name="T86" fmla="*/ 320543 w 1808"/>
                <a:gd name="T87" fmla="*/ 57204 h 850"/>
                <a:gd name="T88" fmla="*/ 428548 w 1808"/>
                <a:gd name="T89" fmla="*/ 14170 h 850"/>
                <a:gd name="T90" fmla="*/ 501852 w 1808"/>
                <a:gd name="T91" fmla="*/ 4723 h 850"/>
                <a:gd name="T92" fmla="*/ 553902 w 1808"/>
                <a:gd name="T93" fmla="*/ 1050 h 850"/>
                <a:gd name="T94" fmla="*/ 587301 w 1808"/>
                <a:gd name="T95" fmla="*/ 5248 h 850"/>
                <a:gd name="T96" fmla="*/ 657569 w 1808"/>
                <a:gd name="T97" fmla="*/ 17844 h 850"/>
                <a:gd name="T98" fmla="*/ 763839 w 1808"/>
                <a:gd name="T99" fmla="*/ 21517 h 850"/>
                <a:gd name="T100" fmla="*/ 558240 w 1808"/>
                <a:gd name="T101" fmla="*/ 283397 h 850"/>
                <a:gd name="T102" fmla="*/ 572987 w 1808"/>
                <a:gd name="T103" fmla="*/ 299666 h 850"/>
                <a:gd name="T104" fmla="*/ 575590 w 1808"/>
                <a:gd name="T105" fmla="*/ 315410 h 850"/>
                <a:gd name="T106" fmla="*/ 599446 w 1808"/>
                <a:gd name="T107" fmla="*/ 314361 h 850"/>
                <a:gd name="T108" fmla="*/ 619833 w 1808"/>
                <a:gd name="T109" fmla="*/ 302815 h 850"/>
                <a:gd name="T110" fmla="*/ 639785 w 1808"/>
                <a:gd name="T111" fmla="*/ 350048 h 850"/>
                <a:gd name="T112" fmla="*/ 634147 w 1808"/>
                <a:gd name="T113" fmla="*/ 370515 h 850"/>
                <a:gd name="T114" fmla="*/ 628508 w 1808"/>
                <a:gd name="T115" fmla="*/ 389409 h 850"/>
                <a:gd name="T116" fmla="*/ 640653 w 1808"/>
                <a:gd name="T117" fmla="*/ 410926 h 850"/>
                <a:gd name="T118" fmla="*/ 640653 w 1808"/>
                <a:gd name="T119" fmla="*/ 425620 h 850"/>
                <a:gd name="T120" fmla="*/ 618531 w 1808"/>
                <a:gd name="T121" fmla="*/ 445038 h 8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639855" y="1748623"/>
              <a:ext cx="955534" cy="532683"/>
            </a:xfrm>
            <a:custGeom>
              <a:avLst/>
              <a:gdLst>
                <a:gd name="T0" fmla="*/ 1273680 w 3175"/>
                <a:gd name="T1" fmla="*/ 184639 h 1472"/>
                <a:gd name="T2" fmla="*/ 1259760 w 3175"/>
                <a:gd name="T3" fmla="*/ 230145 h 1472"/>
                <a:gd name="T4" fmla="*/ 1236705 w 3175"/>
                <a:gd name="T5" fmla="*/ 241652 h 1472"/>
                <a:gd name="T6" fmla="*/ 1160145 w 3175"/>
                <a:gd name="T7" fmla="*/ 296050 h 1472"/>
                <a:gd name="T8" fmla="*/ 1128825 w 3175"/>
                <a:gd name="T9" fmla="*/ 305988 h 1472"/>
                <a:gd name="T10" fmla="*/ 1117950 w 3175"/>
                <a:gd name="T11" fmla="*/ 354109 h 1472"/>
                <a:gd name="T12" fmla="*/ 1093590 w 3175"/>
                <a:gd name="T13" fmla="*/ 324818 h 1472"/>
                <a:gd name="T14" fmla="*/ 1087065 w 3175"/>
                <a:gd name="T15" fmla="*/ 360908 h 1472"/>
                <a:gd name="T16" fmla="*/ 1072275 w 3175"/>
                <a:gd name="T17" fmla="*/ 389153 h 1472"/>
                <a:gd name="T18" fmla="*/ 1074885 w 3175"/>
                <a:gd name="T19" fmla="*/ 430475 h 1472"/>
                <a:gd name="T20" fmla="*/ 1014420 w 3175"/>
                <a:gd name="T21" fmla="*/ 485396 h 1472"/>
                <a:gd name="T22" fmla="*/ 941775 w 3175"/>
                <a:gd name="T23" fmla="*/ 546593 h 1472"/>
                <a:gd name="T24" fmla="*/ 918720 w 3175"/>
                <a:gd name="T25" fmla="*/ 625052 h 1472"/>
                <a:gd name="T26" fmla="*/ 914805 w 3175"/>
                <a:gd name="T27" fmla="*/ 762092 h 1472"/>
                <a:gd name="T28" fmla="*/ 881310 w 3175"/>
                <a:gd name="T29" fmla="*/ 739601 h 1472"/>
                <a:gd name="T30" fmla="*/ 866955 w 3175"/>
                <a:gd name="T31" fmla="*/ 693572 h 1472"/>
                <a:gd name="T32" fmla="*/ 852165 w 3175"/>
                <a:gd name="T33" fmla="*/ 619298 h 1472"/>
                <a:gd name="T34" fmla="*/ 796920 w 3175"/>
                <a:gd name="T35" fmla="*/ 610929 h 1472"/>
                <a:gd name="T36" fmla="*/ 719055 w 3175"/>
                <a:gd name="T37" fmla="*/ 597853 h 1472"/>
                <a:gd name="T38" fmla="*/ 702960 w 3175"/>
                <a:gd name="T39" fmla="*/ 620344 h 1472"/>
                <a:gd name="T40" fmla="*/ 673380 w 3175"/>
                <a:gd name="T41" fmla="*/ 647543 h 1472"/>
                <a:gd name="T42" fmla="*/ 624660 w 3175"/>
                <a:gd name="T43" fmla="*/ 623482 h 1472"/>
                <a:gd name="T44" fmla="*/ 535485 w 3175"/>
                <a:gd name="T45" fmla="*/ 665327 h 1472"/>
                <a:gd name="T46" fmla="*/ 504600 w 3175"/>
                <a:gd name="T47" fmla="*/ 728094 h 1472"/>
                <a:gd name="T48" fmla="*/ 469800 w 3175"/>
                <a:gd name="T49" fmla="*/ 722863 h 1472"/>
                <a:gd name="T50" fmla="*/ 451095 w 3175"/>
                <a:gd name="T51" fmla="*/ 641789 h 1472"/>
                <a:gd name="T52" fmla="*/ 408900 w 3175"/>
                <a:gd name="T53" fmla="*/ 622436 h 1472"/>
                <a:gd name="T54" fmla="*/ 377145 w 3175"/>
                <a:gd name="T55" fmla="*/ 637605 h 1472"/>
                <a:gd name="T56" fmla="*/ 340170 w 3175"/>
                <a:gd name="T57" fmla="*/ 568562 h 1472"/>
                <a:gd name="T58" fmla="*/ 291450 w 3175"/>
                <a:gd name="T59" fmla="*/ 557054 h 1472"/>
                <a:gd name="T60" fmla="*/ 200970 w 3175"/>
                <a:gd name="T61" fmla="*/ 557054 h 1472"/>
                <a:gd name="T62" fmla="*/ 95700 w 3175"/>
                <a:gd name="T63" fmla="*/ 531425 h 1472"/>
                <a:gd name="T64" fmla="*/ 38280 w 3175"/>
                <a:gd name="T65" fmla="*/ 481211 h 1472"/>
                <a:gd name="T66" fmla="*/ 16965 w 3175"/>
                <a:gd name="T67" fmla="*/ 443551 h 1472"/>
                <a:gd name="T68" fmla="*/ 12615 w 3175"/>
                <a:gd name="T69" fmla="*/ 346263 h 1472"/>
                <a:gd name="T70" fmla="*/ 0 w 3175"/>
                <a:gd name="T71" fmla="*/ 315926 h 1472"/>
                <a:gd name="T72" fmla="*/ 61335 w 3175"/>
                <a:gd name="T73" fmla="*/ 175747 h 1472"/>
                <a:gd name="T74" fmla="*/ 107445 w 3175"/>
                <a:gd name="T75" fmla="*/ 92058 h 1472"/>
                <a:gd name="T76" fmla="*/ 154425 w 3175"/>
                <a:gd name="T77" fmla="*/ 53352 h 1472"/>
                <a:gd name="T78" fmla="*/ 163560 w 3175"/>
                <a:gd name="T79" fmla="*/ 62767 h 1472"/>
                <a:gd name="T80" fmla="*/ 794745 w 3175"/>
                <a:gd name="T81" fmla="*/ 0 h 1472"/>
                <a:gd name="T82" fmla="*/ 837810 w 3175"/>
                <a:gd name="T83" fmla="*/ 28768 h 1472"/>
                <a:gd name="T84" fmla="*/ 876525 w 3175"/>
                <a:gd name="T85" fmla="*/ 36091 h 1472"/>
                <a:gd name="T86" fmla="*/ 839115 w 3175"/>
                <a:gd name="T87" fmla="*/ 66951 h 1472"/>
                <a:gd name="T88" fmla="*/ 859995 w 3175"/>
                <a:gd name="T89" fmla="*/ 86827 h 1472"/>
                <a:gd name="T90" fmla="*/ 910890 w 3175"/>
                <a:gd name="T91" fmla="*/ 81074 h 1472"/>
                <a:gd name="T92" fmla="*/ 993540 w 3175"/>
                <a:gd name="T93" fmla="*/ 100950 h 1472"/>
                <a:gd name="T94" fmla="*/ 964395 w 3175"/>
                <a:gd name="T95" fmla="*/ 106703 h 1472"/>
                <a:gd name="T96" fmla="*/ 907845 w 3175"/>
                <a:gd name="T97" fmla="*/ 138087 h 1472"/>
                <a:gd name="T98" fmla="*/ 879135 w 3175"/>
                <a:gd name="T99" fmla="*/ 185685 h 1472"/>
                <a:gd name="T100" fmla="*/ 875220 w 3175"/>
                <a:gd name="T101" fmla="*/ 235898 h 1472"/>
                <a:gd name="T102" fmla="*/ 903060 w 3175"/>
                <a:gd name="T103" fmla="*/ 218114 h 1472"/>
                <a:gd name="T104" fmla="*/ 959175 w 3175"/>
                <a:gd name="T105" fmla="*/ 131810 h 1472"/>
                <a:gd name="T106" fmla="*/ 986145 w 3175"/>
                <a:gd name="T107" fmla="*/ 158486 h 1472"/>
                <a:gd name="T108" fmla="*/ 1000065 w 3175"/>
                <a:gd name="T109" fmla="*/ 206084 h 1472"/>
                <a:gd name="T110" fmla="*/ 959610 w 3175"/>
                <a:gd name="T111" fmla="*/ 237467 h 1472"/>
                <a:gd name="T112" fmla="*/ 1007895 w 3175"/>
                <a:gd name="T113" fmla="*/ 239036 h 1472"/>
                <a:gd name="T114" fmla="*/ 1117950 w 3175"/>
                <a:gd name="T115" fmla="*/ 195100 h 1472"/>
                <a:gd name="T116" fmla="*/ 1187550 w 3175"/>
                <a:gd name="T117" fmla="*/ 131810 h 1472"/>
                <a:gd name="T118" fmla="*/ 1311960 w 3175"/>
                <a:gd name="T119" fmla="*/ 106180 h 1472"/>
                <a:gd name="T120" fmla="*/ 1364160 w 3175"/>
                <a:gd name="T121" fmla="*/ 61721 h 1472"/>
                <a:gd name="T122" fmla="*/ 1369815 w 3175"/>
                <a:gd name="T123" fmla="*/ 96242 h 14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216470" y="2821677"/>
              <a:ext cx="235039" cy="408573"/>
            </a:xfrm>
            <a:custGeom>
              <a:avLst/>
              <a:gdLst>
                <a:gd name="T0" fmla="*/ 252627 w 784"/>
                <a:gd name="T1" fmla="*/ 145020 h 1128"/>
                <a:gd name="T2" fmla="*/ 237894 w 784"/>
                <a:gd name="T3" fmla="*/ 154443 h 1128"/>
                <a:gd name="T4" fmla="*/ 209728 w 784"/>
                <a:gd name="T5" fmla="*/ 202609 h 1128"/>
                <a:gd name="T6" fmla="*/ 201495 w 784"/>
                <a:gd name="T7" fmla="*/ 239257 h 1128"/>
                <a:gd name="T8" fmla="*/ 208428 w 784"/>
                <a:gd name="T9" fmla="*/ 273286 h 1128"/>
                <a:gd name="T10" fmla="*/ 229661 w 784"/>
                <a:gd name="T11" fmla="*/ 309411 h 1128"/>
                <a:gd name="T12" fmla="*/ 250894 w 784"/>
                <a:gd name="T13" fmla="*/ 322499 h 1128"/>
                <a:gd name="T14" fmla="*/ 270827 w 784"/>
                <a:gd name="T15" fmla="*/ 314122 h 1128"/>
                <a:gd name="T16" fmla="*/ 283393 w 784"/>
                <a:gd name="T17" fmla="*/ 341870 h 1128"/>
                <a:gd name="T18" fmla="*/ 291193 w 784"/>
                <a:gd name="T19" fmla="*/ 357576 h 1128"/>
                <a:gd name="T20" fmla="*/ 309392 w 784"/>
                <a:gd name="T21" fmla="*/ 359670 h 1128"/>
                <a:gd name="T22" fmla="*/ 324559 w 784"/>
                <a:gd name="T23" fmla="*/ 372759 h 1128"/>
                <a:gd name="T24" fmla="*/ 333658 w 784"/>
                <a:gd name="T25" fmla="*/ 395794 h 1128"/>
                <a:gd name="T26" fmla="*/ 329759 w 784"/>
                <a:gd name="T27" fmla="*/ 413594 h 1128"/>
                <a:gd name="T28" fmla="*/ 329325 w 784"/>
                <a:gd name="T29" fmla="*/ 431918 h 1128"/>
                <a:gd name="T30" fmla="*/ 334525 w 784"/>
                <a:gd name="T31" fmla="*/ 461760 h 1128"/>
                <a:gd name="T32" fmla="*/ 328459 w 784"/>
                <a:gd name="T33" fmla="*/ 487937 h 1128"/>
                <a:gd name="T34" fmla="*/ 333658 w 784"/>
                <a:gd name="T35" fmla="*/ 520396 h 1128"/>
                <a:gd name="T36" fmla="*/ 330625 w 784"/>
                <a:gd name="T37" fmla="*/ 551808 h 1128"/>
                <a:gd name="T38" fmla="*/ 299426 w 784"/>
                <a:gd name="T39" fmla="*/ 587409 h 1128"/>
                <a:gd name="T40" fmla="*/ 280793 w 784"/>
                <a:gd name="T41" fmla="*/ 577462 h 1128"/>
                <a:gd name="T42" fmla="*/ 260860 w 784"/>
                <a:gd name="T43" fmla="*/ 552855 h 1128"/>
                <a:gd name="T44" fmla="*/ 200628 w 784"/>
                <a:gd name="T45" fmla="*/ 522490 h 1128"/>
                <a:gd name="T46" fmla="*/ 184162 w 784"/>
                <a:gd name="T47" fmla="*/ 506261 h 1128"/>
                <a:gd name="T48" fmla="*/ 143430 w 784"/>
                <a:gd name="T49" fmla="*/ 468042 h 1128"/>
                <a:gd name="T50" fmla="*/ 137797 w 784"/>
                <a:gd name="T51" fmla="*/ 453907 h 1128"/>
                <a:gd name="T52" fmla="*/ 142130 w 784"/>
                <a:gd name="T53" fmla="*/ 426683 h 1128"/>
                <a:gd name="T54" fmla="*/ 125664 w 784"/>
                <a:gd name="T55" fmla="*/ 407312 h 1128"/>
                <a:gd name="T56" fmla="*/ 112231 w 784"/>
                <a:gd name="T57" fmla="*/ 390035 h 1128"/>
                <a:gd name="T58" fmla="*/ 105297 w 784"/>
                <a:gd name="T59" fmla="*/ 360717 h 1128"/>
                <a:gd name="T60" fmla="*/ 66298 w 784"/>
                <a:gd name="T61" fmla="*/ 277475 h 1128"/>
                <a:gd name="T62" fmla="*/ 51999 w 784"/>
                <a:gd name="T63" fmla="*/ 254963 h 1128"/>
                <a:gd name="T64" fmla="*/ 38999 w 784"/>
                <a:gd name="T65" fmla="*/ 226168 h 1128"/>
                <a:gd name="T66" fmla="*/ 9533 w 784"/>
                <a:gd name="T67" fmla="*/ 207844 h 1128"/>
                <a:gd name="T68" fmla="*/ 0 w 784"/>
                <a:gd name="T69" fmla="*/ 190044 h 1128"/>
                <a:gd name="T70" fmla="*/ 5633 w 784"/>
                <a:gd name="T71" fmla="*/ 144496 h 1128"/>
                <a:gd name="T72" fmla="*/ 12133 w 784"/>
                <a:gd name="T73" fmla="*/ 128790 h 1128"/>
                <a:gd name="T74" fmla="*/ 31199 w 784"/>
                <a:gd name="T75" fmla="*/ 116225 h 1128"/>
                <a:gd name="T76" fmla="*/ 41166 w 784"/>
                <a:gd name="T77" fmla="*/ 142402 h 1128"/>
                <a:gd name="T78" fmla="*/ 68465 w 784"/>
                <a:gd name="T79" fmla="*/ 160726 h 1128"/>
                <a:gd name="T80" fmla="*/ 79731 w 784"/>
                <a:gd name="T81" fmla="*/ 141879 h 1128"/>
                <a:gd name="T82" fmla="*/ 87098 w 784"/>
                <a:gd name="T83" fmla="*/ 117796 h 1128"/>
                <a:gd name="T84" fmla="*/ 116997 w 784"/>
                <a:gd name="T85" fmla="*/ 89001 h 1128"/>
                <a:gd name="T86" fmla="*/ 149063 w 784"/>
                <a:gd name="T87" fmla="*/ 62824 h 1128"/>
                <a:gd name="T88" fmla="*/ 154696 w 784"/>
                <a:gd name="T89" fmla="*/ 36648 h 1128"/>
                <a:gd name="T90" fmla="*/ 150363 w 784"/>
                <a:gd name="T91" fmla="*/ 2618 h 1128"/>
                <a:gd name="T92" fmla="*/ 182862 w 784"/>
                <a:gd name="T93" fmla="*/ 27747 h 1128"/>
                <a:gd name="T94" fmla="*/ 202362 w 784"/>
                <a:gd name="T95" fmla="*/ 56018 h 1128"/>
                <a:gd name="T96" fmla="*/ 219261 w 784"/>
                <a:gd name="T97" fmla="*/ 80625 h 1128"/>
                <a:gd name="T98" fmla="*/ 243094 w 784"/>
                <a:gd name="T99" fmla="*/ 82195 h 1128"/>
                <a:gd name="T100" fmla="*/ 267360 w 784"/>
                <a:gd name="T101" fmla="*/ 78007 h 1128"/>
                <a:gd name="T102" fmla="*/ 277327 w 784"/>
                <a:gd name="T103" fmla="*/ 81672 h 1128"/>
                <a:gd name="T104" fmla="*/ 283393 w 784"/>
                <a:gd name="T105" fmla="*/ 101043 h 1128"/>
                <a:gd name="T106" fmla="*/ 271693 w 784"/>
                <a:gd name="T107" fmla="*/ 109943 h 1128"/>
                <a:gd name="T108" fmla="*/ 271693 w 784"/>
                <a:gd name="T109" fmla="*/ 125649 h 11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424052" y="3211579"/>
              <a:ext cx="181222" cy="782000"/>
            </a:xfrm>
            <a:custGeom>
              <a:avLst/>
              <a:gdLst>
                <a:gd name="T0" fmla="*/ 183093 w 598"/>
                <a:gd name="T1" fmla="*/ 1058543 h 2158"/>
                <a:gd name="T2" fmla="*/ 149803 w 598"/>
                <a:gd name="T3" fmla="*/ 1023974 h 2158"/>
                <a:gd name="T4" fmla="*/ 148489 w 598"/>
                <a:gd name="T5" fmla="*/ 991500 h 2158"/>
                <a:gd name="T6" fmla="*/ 151118 w 598"/>
                <a:gd name="T7" fmla="*/ 965312 h 2158"/>
                <a:gd name="T8" fmla="*/ 158564 w 598"/>
                <a:gd name="T9" fmla="*/ 938076 h 2158"/>
                <a:gd name="T10" fmla="*/ 155060 w 598"/>
                <a:gd name="T11" fmla="*/ 911363 h 2158"/>
                <a:gd name="T12" fmla="*/ 145423 w 598"/>
                <a:gd name="T13" fmla="*/ 881508 h 2158"/>
                <a:gd name="T14" fmla="*/ 132721 w 598"/>
                <a:gd name="T15" fmla="*/ 828084 h 2158"/>
                <a:gd name="T16" fmla="*/ 98993 w 598"/>
                <a:gd name="T17" fmla="*/ 764707 h 2158"/>
                <a:gd name="T18" fmla="*/ 90232 w 598"/>
                <a:gd name="T19" fmla="*/ 723329 h 2158"/>
                <a:gd name="T20" fmla="*/ 95051 w 598"/>
                <a:gd name="T21" fmla="*/ 680380 h 2158"/>
                <a:gd name="T22" fmla="*/ 91109 w 598"/>
                <a:gd name="T23" fmla="*/ 646858 h 2158"/>
                <a:gd name="T24" fmla="*/ 81034 w 598"/>
                <a:gd name="T25" fmla="*/ 610194 h 2158"/>
                <a:gd name="T26" fmla="*/ 92423 w 598"/>
                <a:gd name="T27" fmla="*/ 588196 h 2158"/>
                <a:gd name="T28" fmla="*/ 85414 w 598"/>
                <a:gd name="T29" fmla="*/ 566721 h 2158"/>
                <a:gd name="T30" fmla="*/ 92423 w 598"/>
                <a:gd name="T31" fmla="*/ 536866 h 2158"/>
                <a:gd name="T32" fmla="*/ 91985 w 598"/>
                <a:gd name="T33" fmla="*/ 520106 h 2158"/>
                <a:gd name="T34" fmla="*/ 81910 w 598"/>
                <a:gd name="T35" fmla="*/ 485537 h 2158"/>
                <a:gd name="T36" fmla="*/ 59571 w 598"/>
                <a:gd name="T37" fmla="*/ 446254 h 2158"/>
                <a:gd name="T38" fmla="*/ 58695 w 598"/>
                <a:gd name="T39" fmla="*/ 359308 h 2158"/>
                <a:gd name="T40" fmla="*/ 80158 w 598"/>
                <a:gd name="T41" fmla="*/ 305883 h 2158"/>
                <a:gd name="T42" fmla="*/ 82786 w 598"/>
                <a:gd name="T43" fmla="*/ 273409 h 2158"/>
                <a:gd name="T44" fmla="*/ 70083 w 598"/>
                <a:gd name="T45" fmla="*/ 240411 h 2158"/>
                <a:gd name="T46" fmla="*/ 79720 w 598"/>
                <a:gd name="T47" fmla="*/ 212651 h 2158"/>
                <a:gd name="T48" fmla="*/ 100307 w 598"/>
                <a:gd name="T49" fmla="*/ 181225 h 2158"/>
                <a:gd name="T50" fmla="*/ 87604 w 598"/>
                <a:gd name="T51" fmla="*/ 161322 h 2158"/>
                <a:gd name="T52" fmla="*/ 64827 w 598"/>
                <a:gd name="T53" fmla="*/ 116277 h 2158"/>
                <a:gd name="T54" fmla="*/ 56505 w 598"/>
                <a:gd name="T55" fmla="*/ 65472 h 2158"/>
                <a:gd name="T56" fmla="*/ 39860 w 598"/>
                <a:gd name="T57" fmla="*/ 19380 h 2158"/>
                <a:gd name="T58" fmla="*/ 0 w 598"/>
                <a:gd name="T59" fmla="*/ 23046 h 2158"/>
                <a:gd name="T60" fmla="*/ 13579 w 598"/>
                <a:gd name="T61" fmla="*/ 104754 h 2158"/>
                <a:gd name="T62" fmla="*/ 18397 w 598"/>
                <a:gd name="T63" fmla="*/ 159227 h 2158"/>
                <a:gd name="T64" fmla="*/ 11827 w 598"/>
                <a:gd name="T65" fmla="*/ 195891 h 2158"/>
                <a:gd name="T66" fmla="*/ 22777 w 598"/>
                <a:gd name="T67" fmla="*/ 274457 h 2158"/>
                <a:gd name="T68" fmla="*/ 20149 w 598"/>
                <a:gd name="T69" fmla="*/ 339928 h 2158"/>
                <a:gd name="T70" fmla="*/ 15769 w 598"/>
                <a:gd name="T71" fmla="*/ 376068 h 2158"/>
                <a:gd name="T72" fmla="*/ 22777 w 598"/>
                <a:gd name="T73" fmla="*/ 401733 h 2158"/>
                <a:gd name="T74" fmla="*/ 28033 w 598"/>
                <a:gd name="T75" fmla="*/ 456205 h 2158"/>
                <a:gd name="T76" fmla="*/ 35480 w 598"/>
                <a:gd name="T77" fmla="*/ 478204 h 2158"/>
                <a:gd name="T78" fmla="*/ 31976 w 598"/>
                <a:gd name="T79" fmla="*/ 547342 h 2158"/>
                <a:gd name="T80" fmla="*/ 27595 w 598"/>
                <a:gd name="T81" fmla="*/ 603385 h 2158"/>
                <a:gd name="T82" fmla="*/ 17521 w 598"/>
                <a:gd name="T83" fmla="*/ 622241 h 2158"/>
                <a:gd name="T84" fmla="*/ 26281 w 598"/>
                <a:gd name="T85" fmla="*/ 658905 h 2158"/>
                <a:gd name="T86" fmla="*/ 46430 w 598"/>
                <a:gd name="T87" fmla="*/ 703426 h 2158"/>
                <a:gd name="T88" fmla="*/ 40736 w 598"/>
                <a:gd name="T89" fmla="*/ 731186 h 2158"/>
                <a:gd name="T90" fmla="*/ 46430 w 598"/>
                <a:gd name="T91" fmla="*/ 758946 h 2158"/>
                <a:gd name="T92" fmla="*/ 71836 w 598"/>
                <a:gd name="T93" fmla="*/ 768374 h 2158"/>
                <a:gd name="T94" fmla="*/ 91547 w 598"/>
                <a:gd name="T95" fmla="*/ 849034 h 2158"/>
                <a:gd name="T96" fmla="*/ 99431 w 598"/>
                <a:gd name="T97" fmla="*/ 895126 h 2158"/>
                <a:gd name="T98" fmla="*/ 66141 w 598"/>
                <a:gd name="T99" fmla="*/ 916077 h 2158"/>
                <a:gd name="T100" fmla="*/ 90671 w 598"/>
                <a:gd name="T101" fmla="*/ 930219 h 2158"/>
                <a:gd name="T102" fmla="*/ 109505 w 598"/>
                <a:gd name="T103" fmla="*/ 953265 h 2158"/>
                <a:gd name="T104" fmla="*/ 120456 w 598"/>
                <a:gd name="T105" fmla="*/ 979977 h 2158"/>
                <a:gd name="T106" fmla="*/ 134911 w 598"/>
                <a:gd name="T107" fmla="*/ 1027117 h 2158"/>
                <a:gd name="T108" fmla="*/ 157250 w 598"/>
                <a:gd name="T109" fmla="*/ 1054353 h 2158"/>
                <a:gd name="T110" fmla="*/ 172143 w 598"/>
                <a:gd name="T111" fmla="*/ 1072685 h 2158"/>
                <a:gd name="T112" fmla="*/ 185721 w 598"/>
                <a:gd name="T113" fmla="*/ 1086303 h 2158"/>
                <a:gd name="T114" fmla="*/ 203680 w 598"/>
                <a:gd name="T115" fmla="*/ 1105159 h 2158"/>
                <a:gd name="T116" fmla="*/ 227333 w 598"/>
                <a:gd name="T117" fmla="*/ 1120872 h 2158"/>
                <a:gd name="T118" fmla="*/ 235656 w 598"/>
                <a:gd name="T119" fmla="*/ 1126634 h 2158"/>
                <a:gd name="T120" fmla="*/ 256681 w 598"/>
                <a:gd name="T121" fmla="*/ 1098874 h 2158"/>
                <a:gd name="T122" fmla="*/ 258871 w 598"/>
                <a:gd name="T123" fmla="*/ 1084732 h 2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358153" y="2715140"/>
              <a:ext cx="668873" cy="832523"/>
            </a:xfrm>
            <a:custGeom>
              <a:avLst/>
              <a:gdLst>
                <a:gd name="T0" fmla="*/ 191099 w 2226"/>
                <a:gd name="T1" fmla="*/ 470410 h 2292"/>
                <a:gd name="T2" fmla="*/ 219329 w 2226"/>
                <a:gd name="T3" fmla="*/ 517136 h 2292"/>
                <a:gd name="T4" fmla="*/ 248429 w 2226"/>
                <a:gd name="T5" fmla="*/ 553361 h 2292"/>
                <a:gd name="T6" fmla="*/ 310970 w 2226"/>
                <a:gd name="T7" fmla="*/ 576462 h 2292"/>
                <a:gd name="T8" fmla="*/ 346584 w 2226"/>
                <a:gd name="T9" fmla="*/ 632113 h 2292"/>
                <a:gd name="T10" fmla="*/ 367431 w 2226"/>
                <a:gd name="T11" fmla="*/ 678314 h 2292"/>
                <a:gd name="T12" fmla="*/ 407823 w 2226"/>
                <a:gd name="T13" fmla="*/ 711390 h 2292"/>
                <a:gd name="T14" fmla="*/ 415640 w 2226"/>
                <a:gd name="T15" fmla="*/ 769666 h 2292"/>
                <a:gd name="T16" fmla="*/ 423892 w 2226"/>
                <a:gd name="T17" fmla="*/ 809042 h 2292"/>
                <a:gd name="T18" fmla="*/ 430841 w 2226"/>
                <a:gd name="T19" fmla="*/ 856818 h 2292"/>
                <a:gd name="T20" fmla="*/ 491211 w 2226"/>
                <a:gd name="T21" fmla="*/ 891469 h 2292"/>
                <a:gd name="T22" fmla="*/ 518139 w 2226"/>
                <a:gd name="T23" fmla="*/ 947645 h 2292"/>
                <a:gd name="T24" fmla="*/ 539855 w 2226"/>
                <a:gd name="T25" fmla="*/ 978620 h 2292"/>
                <a:gd name="T26" fmla="*/ 513796 w 2226"/>
                <a:gd name="T27" fmla="*/ 1051597 h 2292"/>
                <a:gd name="T28" fmla="*/ 470798 w 2226"/>
                <a:gd name="T29" fmla="*/ 1117223 h 2292"/>
                <a:gd name="T30" fmla="*/ 512493 w 2226"/>
                <a:gd name="T31" fmla="*/ 1134549 h 2292"/>
                <a:gd name="T32" fmla="*/ 562873 w 2226"/>
                <a:gd name="T33" fmla="*/ 1172874 h 2292"/>
                <a:gd name="T34" fmla="*/ 616294 w 2226"/>
                <a:gd name="T35" fmla="*/ 1153974 h 2292"/>
                <a:gd name="T36" fmla="*/ 659291 w 2226"/>
                <a:gd name="T37" fmla="*/ 1068922 h 2292"/>
                <a:gd name="T38" fmla="*/ 656686 w 2226"/>
                <a:gd name="T39" fmla="*/ 1006971 h 2292"/>
                <a:gd name="T40" fmla="*/ 677967 w 2226"/>
                <a:gd name="T41" fmla="*/ 941345 h 2292"/>
                <a:gd name="T42" fmla="*/ 740943 w 2226"/>
                <a:gd name="T43" fmla="*/ 906694 h 2292"/>
                <a:gd name="T44" fmla="*/ 780900 w 2226"/>
                <a:gd name="T45" fmla="*/ 882543 h 2292"/>
                <a:gd name="T46" fmla="*/ 823897 w 2226"/>
                <a:gd name="T47" fmla="*/ 861543 h 2292"/>
                <a:gd name="T48" fmla="*/ 860814 w 2226"/>
                <a:gd name="T49" fmla="*/ 735015 h 2292"/>
                <a:gd name="T50" fmla="*/ 874712 w 2226"/>
                <a:gd name="T51" fmla="*/ 676214 h 2292"/>
                <a:gd name="T52" fmla="*/ 869500 w 2226"/>
                <a:gd name="T53" fmla="*/ 572262 h 2292"/>
                <a:gd name="T54" fmla="*/ 900337 w 2226"/>
                <a:gd name="T55" fmla="*/ 529736 h 2292"/>
                <a:gd name="T56" fmla="*/ 951152 w 2226"/>
                <a:gd name="T57" fmla="*/ 460435 h 2292"/>
                <a:gd name="T58" fmla="*/ 965050 w 2226"/>
                <a:gd name="T59" fmla="*/ 384308 h 2292"/>
                <a:gd name="T60" fmla="*/ 936819 w 2226"/>
                <a:gd name="T61" fmla="*/ 314482 h 2292"/>
                <a:gd name="T62" fmla="*/ 894256 w 2226"/>
                <a:gd name="T63" fmla="*/ 295581 h 2292"/>
                <a:gd name="T64" fmla="*/ 834321 w 2226"/>
                <a:gd name="T65" fmla="*/ 242555 h 2292"/>
                <a:gd name="T66" fmla="*/ 756578 w 2226"/>
                <a:gd name="T67" fmla="*/ 236255 h 2292"/>
                <a:gd name="T68" fmla="*/ 725307 w 2226"/>
                <a:gd name="T69" fmla="*/ 234680 h 2292"/>
                <a:gd name="T70" fmla="*/ 710541 w 2226"/>
                <a:gd name="T71" fmla="*/ 206854 h 2292"/>
                <a:gd name="T72" fmla="*/ 656686 w 2226"/>
                <a:gd name="T73" fmla="*/ 182704 h 2292"/>
                <a:gd name="T74" fmla="*/ 612820 w 2226"/>
                <a:gd name="T75" fmla="*/ 214729 h 2292"/>
                <a:gd name="T76" fmla="*/ 581115 w 2226"/>
                <a:gd name="T77" fmla="*/ 212629 h 2292"/>
                <a:gd name="T78" fmla="*/ 541592 w 2226"/>
                <a:gd name="T79" fmla="*/ 201604 h 2292"/>
                <a:gd name="T80" fmla="*/ 571994 w 2226"/>
                <a:gd name="T81" fmla="*/ 140703 h 2292"/>
                <a:gd name="T82" fmla="*/ 581115 w 2226"/>
                <a:gd name="T83" fmla="*/ 96602 h 2292"/>
                <a:gd name="T84" fmla="*/ 560702 w 2226"/>
                <a:gd name="T85" fmla="*/ 35701 h 2292"/>
                <a:gd name="T86" fmla="*/ 488171 w 2226"/>
                <a:gd name="T87" fmla="*/ 70876 h 2292"/>
                <a:gd name="T88" fmla="*/ 435619 w 2226"/>
                <a:gd name="T89" fmla="*/ 89252 h 2292"/>
                <a:gd name="T90" fmla="*/ 416943 w 2226"/>
                <a:gd name="T91" fmla="*/ 98177 h 2292"/>
                <a:gd name="T92" fmla="*/ 352664 w 2226"/>
                <a:gd name="T93" fmla="*/ 92402 h 2292"/>
                <a:gd name="T94" fmla="*/ 352230 w 2226"/>
                <a:gd name="T95" fmla="*/ 35176 h 2292"/>
                <a:gd name="T96" fmla="*/ 323565 w 2226"/>
                <a:gd name="T97" fmla="*/ 0 h 2292"/>
                <a:gd name="T98" fmla="*/ 304021 w 2226"/>
                <a:gd name="T99" fmla="*/ 16275 h 2292"/>
                <a:gd name="T100" fmla="*/ 255812 w 2226"/>
                <a:gd name="T101" fmla="*/ 36751 h 2292"/>
                <a:gd name="T102" fmla="*/ 243217 w 2226"/>
                <a:gd name="T103" fmla="*/ 103952 h 2292"/>
                <a:gd name="T104" fmla="*/ 196745 w 2226"/>
                <a:gd name="T105" fmla="*/ 135453 h 2292"/>
                <a:gd name="T106" fmla="*/ 124214 w 2226"/>
                <a:gd name="T107" fmla="*/ 103427 h 2292"/>
                <a:gd name="T108" fmla="*/ 109882 w 2226"/>
                <a:gd name="T109" fmla="*/ 126003 h 2292"/>
                <a:gd name="T110" fmla="*/ 85995 w 2226"/>
                <a:gd name="T111" fmla="*/ 163278 h 2292"/>
                <a:gd name="T112" fmla="*/ 106842 w 2226"/>
                <a:gd name="T113" fmla="*/ 203704 h 2292"/>
                <a:gd name="T114" fmla="*/ 84257 w 2226"/>
                <a:gd name="T115" fmla="*/ 294006 h 2292"/>
                <a:gd name="T116" fmla="*/ 43432 w 2226"/>
                <a:gd name="T117" fmla="*/ 297681 h 2292"/>
                <a:gd name="T118" fmla="*/ 6949 w 2226"/>
                <a:gd name="T119" fmla="*/ 360682 h 2292"/>
                <a:gd name="T120" fmla="*/ 9555 w 2226"/>
                <a:gd name="T121" fmla="*/ 432609 h 2292"/>
                <a:gd name="T122" fmla="*/ 52118 w 2226"/>
                <a:gd name="T123" fmla="*/ 475135 h 2292"/>
                <a:gd name="T124" fmla="*/ 82954 w 2226"/>
                <a:gd name="T125" fmla="*/ 498235 h 22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820010" y="1985859"/>
              <a:ext cx="48326" cy="34048"/>
            </a:xfrm>
            <a:custGeom>
              <a:avLst/>
              <a:gdLst>
                <a:gd name="T0" fmla="*/ 40782 w 161"/>
                <a:gd name="T1" fmla="*/ 0 h 93"/>
                <a:gd name="T2" fmla="*/ 46422 w 161"/>
                <a:gd name="T3" fmla="*/ 9525 h 93"/>
                <a:gd name="T4" fmla="*/ 48591 w 161"/>
                <a:gd name="T5" fmla="*/ 6350 h 93"/>
                <a:gd name="T6" fmla="*/ 50761 w 161"/>
                <a:gd name="T7" fmla="*/ 4233 h 93"/>
                <a:gd name="T8" fmla="*/ 52930 w 161"/>
                <a:gd name="T9" fmla="*/ 2646 h 93"/>
                <a:gd name="T10" fmla="*/ 55099 w 161"/>
                <a:gd name="T11" fmla="*/ 1588 h 93"/>
                <a:gd name="T12" fmla="*/ 59438 w 161"/>
                <a:gd name="T13" fmla="*/ 529 h 93"/>
                <a:gd name="T14" fmla="*/ 64210 w 161"/>
                <a:gd name="T15" fmla="*/ 0 h 93"/>
                <a:gd name="T16" fmla="*/ 65511 w 161"/>
                <a:gd name="T17" fmla="*/ 0 h 93"/>
                <a:gd name="T18" fmla="*/ 69850 w 161"/>
                <a:gd name="T19" fmla="*/ 0 h 93"/>
                <a:gd name="T20" fmla="*/ 69850 w 161"/>
                <a:gd name="T21" fmla="*/ 48684 h 93"/>
                <a:gd name="T22" fmla="*/ 67247 w 161"/>
                <a:gd name="T23" fmla="*/ 49213 h 93"/>
                <a:gd name="T24" fmla="*/ 65078 w 161"/>
                <a:gd name="T25" fmla="*/ 49213 h 93"/>
                <a:gd name="T26" fmla="*/ 62908 w 161"/>
                <a:gd name="T27" fmla="*/ 48684 h 93"/>
                <a:gd name="T28" fmla="*/ 60739 w 161"/>
                <a:gd name="T29" fmla="*/ 48155 h 93"/>
                <a:gd name="T30" fmla="*/ 55967 w 161"/>
                <a:gd name="T31" fmla="*/ 46567 h 93"/>
                <a:gd name="T32" fmla="*/ 52062 w 161"/>
                <a:gd name="T33" fmla="*/ 43392 h 93"/>
                <a:gd name="T34" fmla="*/ 48157 w 161"/>
                <a:gd name="T35" fmla="*/ 39688 h 93"/>
                <a:gd name="T36" fmla="*/ 45120 w 161"/>
                <a:gd name="T37" fmla="*/ 35455 h 93"/>
                <a:gd name="T38" fmla="*/ 42084 w 161"/>
                <a:gd name="T39" fmla="*/ 31221 h 93"/>
                <a:gd name="T40" fmla="*/ 40782 w 161"/>
                <a:gd name="T41" fmla="*/ 25929 h 93"/>
                <a:gd name="T42" fmla="*/ 39914 w 161"/>
                <a:gd name="T43" fmla="*/ 26459 h 93"/>
                <a:gd name="T44" fmla="*/ 38613 w 161"/>
                <a:gd name="T45" fmla="*/ 26988 h 93"/>
                <a:gd name="T46" fmla="*/ 37311 w 161"/>
                <a:gd name="T47" fmla="*/ 26988 h 93"/>
                <a:gd name="T48" fmla="*/ 36443 w 161"/>
                <a:gd name="T49" fmla="*/ 26988 h 93"/>
                <a:gd name="T50" fmla="*/ 33840 w 161"/>
                <a:gd name="T51" fmla="*/ 26459 h 93"/>
                <a:gd name="T52" fmla="*/ 32105 w 161"/>
                <a:gd name="T53" fmla="*/ 25929 h 93"/>
                <a:gd name="T54" fmla="*/ 28200 w 161"/>
                <a:gd name="T55" fmla="*/ 25400 h 93"/>
                <a:gd name="T56" fmla="*/ 23862 w 161"/>
                <a:gd name="T57" fmla="*/ 23813 h 93"/>
                <a:gd name="T58" fmla="*/ 19089 w 161"/>
                <a:gd name="T59" fmla="*/ 21167 h 93"/>
                <a:gd name="T60" fmla="*/ 13883 w 161"/>
                <a:gd name="T61" fmla="*/ 17992 h 93"/>
                <a:gd name="T62" fmla="*/ 9111 w 161"/>
                <a:gd name="T63" fmla="*/ 13758 h 93"/>
                <a:gd name="T64" fmla="*/ 5206 w 161"/>
                <a:gd name="T65" fmla="*/ 9525 h 93"/>
                <a:gd name="T66" fmla="*/ 3471 w 161"/>
                <a:gd name="T67" fmla="*/ 7408 h 93"/>
                <a:gd name="T68" fmla="*/ 2169 w 161"/>
                <a:gd name="T69" fmla="*/ 4763 h 93"/>
                <a:gd name="T70" fmla="*/ 1302 w 161"/>
                <a:gd name="T71" fmla="*/ 2646 h 93"/>
                <a:gd name="T72" fmla="*/ 0 w 161"/>
                <a:gd name="T73" fmla="*/ 0 h 93"/>
                <a:gd name="T74" fmla="*/ 40782 w 161"/>
                <a:gd name="T75" fmla="*/ 0 h 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1" h="93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472942" y="1899093"/>
              <a:ext cx="57112" cy="110929"/>
            </a:xfrm>
            <a:custGeom>
              <a:avLst/>
              <a:gdLst>
                <a:gd name="T0" fmla="*/ 16338 w 192"/>
                <a:gd name="T1" fmla="*/ 1567 h 307"/>
                <a:gd name="T2" fmla="*/ 15908 w 192"/>
                <a:gd name="T3" fmla="*/ 0 h 307"/>
                <a:gd name="T4" fmla="*/ 24507 w 192"/>
                <a:gd name="T5" fmla="*/ 1567 h 307"/>
                <a:gd name="T6" fmla="*/ 47294 w 192"/>
                <a:gd name="T7" fmla="*/ 7312 h 307"/>
                <a:gd name="T8" fmla="*/ 66642 w 192"/>
                <a:gd name="T9" fmla="*/ 13057 h 307"/>
                <a:gd name="T10" fmla="*/ 77821 w 192"/>
                <a:gd name="T11" fmla="*/ 14624 h 307"/>
                <a:gd name="T12" fmla="*/ 82550 w 192"/>
                <a:gd name="T13" fmla="*/ 18279 h 307"/>
                <a:gd name="T14" fmla="*/ 80830 w 192"/>
                <a:gd name="T15" fmla="*/ 24547 h 307"/>
                <a:gd name="T16" fmla="*/ 75241 w 192"/>
                <a:gd name="T17" fmla="*/ 42826 h 307"/>
                <a:gd name="T18" fmla="*/ 67932 w 192"/>
                <a:gd name="T19" fmla="*/ 66328 h 307"/>
                <a:gd name="T20" fmla="*/ 63202 w 192"/>
                <a:gd name="T21" fmla="*/ 86175 h 307"/>
                <a:gd name="T22" fmla="*/ 62772 w 192"/>
                <a:gd name="T23" fmla="*/ 108110 h 307"/>
                <a:gd name="T24" fmla="*/ 61913 w 192"/>
                <a:gd name="T25" fmla="*/ 130045 h 307"/>
                <a:gd name="T26" fmla="*/ 57613 w 192"/>
                <a:gd name="T27" fmla="*/ 144669 h 307"/>
                <a:gd name="T28" fmla="*/ 45574 w 192"/>
                <a:gd name="T29" fmla="*/ 154592 h 307"/>
                <a:gd name="T30" fmla="*/ 35686 w 192"/>
                <a:gd name="T31" fmla="*/ 158248 h 307"/>
                <a:gd name="T32" fmla="*/ 30956 w 192"/>
                <a:gd name="T33" fmla="*/ 160337 h 307"/>
                <a:gd name="T34" fmla="*/ 22357 w 192"/>
                <a:gd name="T35" fmla="*/ 159292 h 307"/>
                <a:gd name="T36" fmla="*/ 13758 w 192"/>
                <a:gd name="T37" fmla="*/ 151981 h 307"/>
                <a:gd name="T38" fmla="*/ 12898 w 192"/>
                <a:gd name="T39" fmla="*/ 144669 h 307"/>
                <a:gd name="T40" fmla="*/ 9459 w 192"/>
                <a:gd name="T41" fmla="*/ 134223 h 307"/>
                <a:gd name="T42" fmla="*/ 4299 w 192"/>
                <a:gd name="T43" fmla="*/ 120644 h 307"/>
                <a:gd name="T44" fmla="*/ 860 w 192"/>
                <a:gd name="T45" fmla="*/ 110199 h 307"/>
                <a:gd name="T46" fmla="*/ 0 w 192"/>
                <a:gd name="T47" fmla="*/ 102887 h 307"/>
                <a:gd name="T48" fmla="*/ 0 w 192"/>
                <a:gd name="T49" fmla="*/ 94009 h 307"/>
                <a:gd name="T50" fmla="*/ 860 w 192"/>
                <a:gd name="T51" fmla="*/ 86175 h 307"/>
                <a:gd name="T52" fmla="*/ 4729 w 192"/>
                <a:gd name="T53" fmla="*/ 75729 h 307"/>
                <a:gd name="T54" fmla="*/ 14188 w 192"/>
                <a:gd name="T55" fmla="*/ 56927 h 307"/>
                <a:gd name="T56" fmla="*/ 20638 w 192"/>
                <a:gd name="T57" fmla="*/ 42304 h 307"/>
                <a:gd name="T58" fmla="*/ 22357 w 192"/>
                <a:gd name="T59" fmla="*/ 32381 h 307"/>
                <a:gd name="T60" fmla="*/ 22787 w 192"/>
                <a:gd name="T61" fmla="*/ 21413 h 307"/>
                <a:gd name="T62" fmla="*/ 23647 w 192"/>
                <a:gd name="T63" fmla="*/ 15668 h 307"/>
                <a:gd name="T64" fmla="*/ 24507 w 192"/>
                <a:gd name="T65" fmla="*/ 13579 h 307"/>
                <a:gd name="T66" fmla="*/ 25797 w 192"/>
                <a:gd name="T67" fmla="*/ 11490 h 307"/>
                <a:gd name="T68" fmla="*/ 18918 w 192"/>
                <a:gd name="T69" fmla="*/ 3656 h 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2" h="307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528957" y="1543239"/>
              <a:ext cx="118618" cy="186714"/>
            </a:xfrm>
            <a:custGeom>
              <a:avLst/>
              <a:gdLst>
                <a:gd name="T0" fmla="*/ 11200 w 398"/>
                <a:gd name="T1" fmla="*/ 1042 h 518"/>
                <a:gd name="T2" fmla="*/ 40924 w 398"/>
                <a:gd name="T3" fmla="*/ 6773 h 518"/>
                <a:gd name="T4" fmla="*/ 49970 w 398"/>
                <a:gd name="T5" fmla="*/ 11983 h 518"/>
                <a:gd name="T6" fmla="*/ 34462 w 398"/>
                <a:gd name="T7" fmla="*/ 24487 h 518"/>
                <a:gd name="T8" fmla="*/ 27570 w 398"/>
                <a:gd name="T9" fmla="*/ 32302 h 518"/>
                <a:gd name="T10" fmla="*/ 33170 w 398"/>
                <a:gd name="T11" fmla="*/ 35949 h 518"/>
                <a:gd name="T12" fmla="*/ 71940 w 398"/>
                <a:gd name="T13" fmla="*/ 41159 h 518"/>
                <a:gd name="T14" fmla="*/ 90464 w 398"/>
                <a:gd name="T15" fmla="*/ 56788 h 518"/>
                <a:gd name="T16" fmla="*/ 66340 w 398"/>
                <a:gd name="T17" fmla="*/ 66166 h 518"/>
                <a:gd name="T18" fmla="*/ 63324 w 398"/>
                <a:gd name="T19" fmla="*/ 71897 h 518"/>
                <a:gd name="T20" fmla="*/ 82279 w 398"/>
                <a:gd name="T21" fmla="*/ 74502 h 518"/>
                <a:gd name="T22" fmla="*/ 90894 w 398"/>
                <a:gd name="T23" fmla="*/ 81275 h 518"/>
                <a:gd name="T24" fmla="*/ 104679 w 398"/>
                <a:gd name="T25" fmla="*/ 99510 h 518"/>
                <a:gd name="T26" fmla="*/ 111141 w 398"/>
                <a:gd name="T27" fmla="*/ 110451 h 518"/>
                <a:gd name="T28" fmla="*/ 112003 w 398"/>
                <a:gd name="T29" fmla="*/ 123476 h 518"/>
                <a:gd name="T30" fmla="*/ 117172 w 398"/>
                <a:gd name="T31" fmla="*/ 132333 h 518"/>
                <a:gd name="T32" fmla="*/ 123203 w 398"/>
                <a:gd name="T33" fmla="*/ 145357 h 518"/>
                <a:gd name="T34" fmla="*/ 131818 w 398"/>
                <a:gd name="T35" fmla="*/ 154735 h 518"/>
                <a:gd name="T36" fmla="*/ 140865 w 398"/>
                <a:gd name="T37" fmla="*/ 166718 h 518"/>
                <a:gd name="T38" fmla="*/ 149049 w 398"/>
                <a:gd name="T39" fmla="*/ 175575 h 518"/>
                <a:gd name="T40" fmla="*/ 159388 w 398"/>
                <a:gd name="T41" fmla="*/ 177659 h 518"/>
                <a:gd name="T42" fmla="*/ 170588 w 398"/>
                <a:gd name="T43" fmla="*/ 190163 h 518"/>
                <a:gd name="T44" fmla="*/ 170158 w 398"/>
                <a:gd name="T45" fmla="*/ 205793 h 518"/>
                <a:gd name="T46" fmla="*/ 164558 w 398"/>
                <a:gd name="T47" fmla="*/ 210482 h 518"/>
                <a:gd name="T48" fmla="*/ 158096 w 398"/>
                <a:gd name="T49" fmla="*/ 216213 h 518"/>
                <a:gd name="T50" fmla="*/ 158527 w 398"/>
                <a:gd name="T51" fmla="*/ 221944 h 518"/>
                <a:gd name="T52" fmla="*/ 161973 w 398"/>
                <a:gd name="T53" fmla="*/ 230800 h 518"/>
                <a:gd name="T54" fmla="*/ 154650 w 398"/>
                <a:gd name="T55" fmla="*/ 241220 h 518"/>
                <a:gd name="T56" fmla="*/ 62894 w 398"/>
                <a:gd name="T57" fmla="*/ 260497 h 518"/>
                <a:gd name="T58" fmla="*/ 29293 w 398"/>
                <a:gd name="T59" fmla="*/ 264665 h 518"/>
                <a:gd name="T60" fmla="*/ 22831 w 398"/>
                <a:gd name="T61" fmla="*/ 269875 h 518"/>
                <a:gd name="T62" fmla="*/ 24985 w 398"/>
                <a:gd name="T63" fmla="*/ 256850 h 518"/>
                <a:gd name="T64" fmla="*/ 30585 w 398"/>
                <a:gd name="T65" fmla="*/ 247993 h 518"/>
                <a:gd name="T66" fmla="*/ 49109 w 398"/>
                <a:gd name="T67" fmla="*/ 238615 h 518"/>
                <a:gd name="T68" fmla="*/ 74094 w 398"/>
                <a:gd name="T69" fmla="*/ 228716 h 518"/>
                <a:gd name="T70" fmla="*/ 77109 w 398"/>
                <a:gd name="T71" fmla="*/ 221944 h 518"/>
                <a:gd name="T72" fmla="*/ 73663 w 398"/>
                <a:gd name="T73" fmla="*/ 226111 h 518"/>
                <a:gd name="T74" fmla="*/ 47816 w 398"/>
                <a:gd name="T75" fmla="*/ 225069 h 518"/>
                <a:gd name="T76" fmla="*/ 32739 w 398"/>
                <a:gd name="T77" fmla="*/ 218818 h 518"/>
                <a:gd name="T78" fmla="*/ 33170 w 398"/>
                <a:gd name="T79" fmla="*/ 209440 h 518"/>
                <a:gd name="T80" fmla="*/ 40924 w 398"/>
                <a:gd name="T81" fmla="*/ 203709 h 518"/>
                <a:gd name="T82" fmla="*/ 37478 w 398"/>
                <a:gd name="T83" fmla="*/ 183390 h 518"/>
                <a:gd name="T84" fmla="*/ 45232 w 398"/>
                <a:gd name="T85" fmla="*/ 171407 h 518"/>
                <a:gd name="T86" fmla="*/ 66340 w 398"/>
                <a:gd name="T87" fmla="*/ 160987 h 518"/>
                <a:gd name="T88" fmla="*/ 74094 w 398"/>
                <a:gd name="T89" fmla="*/ 151609 h 518"/>
                <a:gd name="T90" fmla="*/ 63755 w 398"/>
                <a:gd name="T91" fmla="*/ 141189 h 518"/>
                <a:gd name="T92" fmla="*/ 59878 w 398"/>
                <a:gd name="T93" fmla="*/ 128686 h 518"/>
                <a:gd name="T94" fmla="*/ 40493 w 398"/>
                <a:gd name="T95" fmla="*/ 124518 h 518"/>
                <a:gd name="T96" fmla="*/ 34462 w 398"/>
                <a:gd name="T97" fmla="*/ 112535 h 518"/>
                <a:gd name="T98" fmla="*/ 38770 w 398"/>
                <a:gd name="T99" fmla="*/ 100031 h 518"/>
                <a:gd name="T100" fmla="*/ 43078 w 398"/>
                <a:gd name="T101" fmla="*/ 87527 h 518"/>
                <a:gd name="T102" fmla="*/ 31447 w 398"/>
                <a:gd name="T103" fmla="*/ 96905 h 518"/>
                <a:gd name="T104" fmla="*/ 9477 w 398"/>
                <a:gd name="T105" fmla="*/ 84401 h 518"/>
                <a:gd name="T106" fmla="*/ 8616 w 398"/>
                <a:gd name="T107" fmla="*/ 73981 h 518"/>
                <a:gd name="T108" fmla="*/ 6031 w 398"/>
                <a:gd name="T109" fmla="*/ 68250 h 518"/>
                <a:gd name="T110" fmla="*/ 8616 w 398"/>
                <a:gd name="T111" fmla="*/ 32823 h 518"/>
                <a:gd name="T112" fmla="*/ 8185 w 398"/>
                <a:gd name="T113" fmla="*/ 25529 h 518"/>
                <a:gd name="T114" fmla="*/ 1723 w 398"/>
                <a:gd name="T115" fmla="*/ 20840 h 518"/>
                <a:gd name="T116" fmla="*/ 8616 w 398"/>
                <a:gd name="T117" fmla="*/ 9899 h 518"/>
                <a:gd name="T118" fmla="*/ 1292 w 398"/>
                <a:gd name="T119" fmla="*/ 4689 h 5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98" h="518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777176" y="1753017"/>
              <a:ext cx="117519" cy="52719"/>
            </a:xfrm>
            <a:custGeom>
              <a:avLst/>
              <a:gdLst>
                <a:gd name="T0" fmla="*/ 84486 w 382"/>
                <a:gd name="T1" fmla="*/ 10812 h 148"/>
                <a:gd name="T2" fmla="*/ 78706 w 382"/>
                <a:gd name="T3" fmla="*/ 15961 h 148"/>
                <a:gd name="T4" fmla="*/ 77372 w 382"/>
                <a:gd name="T5" fmla="*/ 23169 h 148"/>
                <a:gd name="T6" fmla="*/ 74704 w 382"/>
                <a:gd name="T7" fmla="*/ 27288 h 148"/>
                <a:gd name="T8" fmla="*/ 73814 w 382"/>
                <a:gd name="T9" fmla="*/ 31407 h 148"/>
                <a:gd name="T10" fmla="*/ 78706 w 382"/>
                <a:gd name="T11" fmla="*/ 38100 h 148"/>
                <a:gd name="T12" fmla="*/ 68923 w 382"/>
                <a:gd name="T13" fmla="*/ 44278 h 148"/>
                <a:gd name="T14" fmla="*/ 48024 w 382"/>
                <a:gd name="T15" fmla="*/ 49427 h 148"/>
                <a:gd name="T16" fmla="*/ 34239 w 382"/>
                <a:gd name="T17" fmla="*/ 49942 h 148"/>
                <a:gd name="T18" fmla="*/ 23123 w 382"/>
                <a:gd name="T19" fmla="*/ 48912 h 148"/>
                <a:gd name="T20" fmla="*/ 1779 w 382"/>
                <a:gd name="T21" fmla="*/ 57150 h 148"/>
                <a:gd name="T22" fmla="*/ 0 w 382"/>
                <a:gd name="T23" fmla="*/ 66418 h 148"/>
                <a:gd name="T24" fmla="*/ 1779 w 382"/>
                <a:gd name="T25" fmla="*/ 67447 h 148"/>
                <a:gd name="T26" fmla="*/ 5336 w 382"/>
                <a:gd name="T27" fmla="*/ 67447 h 148"/>
                <a:gd name="T28" fmla="*/ 22678 w 382"/>
                <a:gd name="T29" fmla="*/ 66418 h 148"/>
                <a:gd name="T30" fmla="*/ 50692 w 382"/>
                <a:gd name="T31" fmla="*/ 65388 h 148"/>
                <a:gd name="T32" fmla="*/ 54694 w 382"/>
                <a:gd name="T33" fmla="*/ 68992 h 148"/>
                <a:gd name="T34" fmla="*/ 60919 w 382"/>
                <a:gd name="T35" fmla="*/ 72596 h 148"/>
                <a:gd name="T36" fmla="*/ 70702 w 382"/>
                <a:gd name="T37" fmla="*/ 75685 h 148"/>
                <a:gd name="T38" fmla="*/ 82263 w 382"/>
                <a:gd name="T39" fmla="*/ 76200 h 148"/>
                <a:gd name="T40" fmla="*/ 93380 w 382"/>
                <a:gd name="T41" fmla="*/ 76200 h 148"/>
                <a:gd name="T42" fmla="*/ 103607 w 382"/>
                <a:gd name="T43" fmla="*/ 76200 h 148"/>
                <a:gd name="T44" fmla="*/ 113390 w 382"/>
                <a:gd name="T45" fmla="*/ 76200 h 148"/>
                <a:gd name="T46" fmla="*/ 122283 w 382"/>
                <a:gd name="T47" fmla="*/ 73626 h 148"/>
                <a:gd name="T48" fmla="*/ 133844 w 382"/>
                <a:gd name="T49" fmla="*/ 68992 h 148"/>
                <a:gd name="T50" fmla="*/ 148518 w 382"/>
                <a:gd name="T51" fmla="*/ 62299 h 148"/>
                <a:gd name="T52" fmla="*/ 156967 w 382"/>
                <a:gd name="T53" fmla="*/ 53031 h 148"/>
                <a:gd name="T54" fmla="*/ 165415 w 382"/>
                <a:gd name="T55" fmla="*/ 37070 h 148"/>
                <a:gd name="T56" fmla="*/ 167194 w 382"/>
                <a:gd name="T57" fmla="*/ 26773 h 148"/>
                <a:gd name="T58" fmla="*/ 161413 w 382"/>
                <a:gd name="T59" fmla="*/ 22654 h 148"/>
                <a:gd name="T60" fmla="*/ 158745 w 382"/>
                <a:gd name="T61" fmla="*/ 16476 h 148"/>
                <a:gd name="T62" fmla="*/ 154299 w 382"/>
                <a:gd name="T63" fmla="*/ 11327 h 148"/>
                <a:gd name="T64" fmla="*/ 148518 w 382"/>
                <a:gd name="T65" fmla="*/ 8753 h 148"/>
                <a:gd name="T66" fmla="*/ 141848 w 382"/>
                <a:gd name="T67" fmla="*/ 4119 h 148"/>
                <a:gd name="T68" fmla="*/ 90267 w 382"/>
                <a:gd name="T69" fmla="*/ 9268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2" h="148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5809592" y="1648677"/>
              <a:ext cx="886340" cy="718298"/>
            </a:xfrm>
            <a:custGeom>
              <a:avLst/>
              <a:gdLst>
                <a:gd name="T0" fmla="*/ 162757 w 2936"/>
                <a:gd name="T1" fmla="*/ 560736 h 1983"/>
                <a:gd name="T2" fmla="*/ 167993 w 2936"/>
                <a:gd name="T3" fmla="*/ 618851 h 1983"/>
                <a:gd name="T4" fmla="*/ 208573 w 2936"/>
                <a:gd name="T5" fmla="*/ 710998 h 1983"/>
                <a:gd name="T6" fmla="*/ 335114 w 2936"/>
                <a:gd name="T7" fmla="*/ 781156 h 1983"/>
                <a:gd name="T8" fmla="*/ 452055 w 2936"/>
                <a:gd name="T9" fmla="*/ 812569 h 1983"/>
                <a:gd name="T10" fmla="*/ 490453 w 2936"/>
                <a:gd name="T11" fmla="*/ 800527 h 1983"/>
                <a:gd name="T12" fmla="*/ 611321 w 2936"/>
                <a:gd name="T13" fmla="*/ 758119 h 1983"/>
                <a:gd name="T14" fmla="*/ 675027 w 2936"/>
                <a:gd name="T15" fmla="*/ 807334 h 1983"/>
                <a:gd name="T16" fmla="*/ 688118 w 2936"/>
                <a:gd name="T17" fmla="*/ 888486 h 1983"/>
                <a:gd name="T18" fmla="*/ 701208 w 2936"/>
                <a:gd name="T19" fmla="*/ 928277 h 1983"/>
                <a:gd name="T20" fmla="*/ 744406 w 2936"/>
                <a:gd name="T21" fmla="*/ 1001052 h 1983"/>
                <a:gd name="T22" fmla="*/ 803749 w 2936"/>
                <a:gd name="T23" fmla="*/ 973303 h 1983"/>
                <a:gd name="T24" fmla="*/ 904109 w 2936"/>
                <a:gd name="T25" fmla="*/ 970685 h 1983"/>
                <a:gd name="T26" fmla="*/ 988324 w 2936"/>
                <a:gd name="T27" fmla="*/ 1038225 h 1983"/>
                <a:gd name="T28" fmla="*/ 1028468 w 2936"/>
                <a:gd name="T29" fmla="*/ 1000005 h 1983"/>
                <a:gd name="T30" fmla="*/ 1072102 w 2936"/>
                <a:gd name="T31" fmla="*/ 976968 h 1983"/>
                <a:gd name="T32" fmla="*/ 1110937 w 2936"/>
                <a:gd name="T33" fmla="*/ 956026 h 1983"/>
                <a:gd name="T34" fmla="*/ 1170716 w 2936"/>
                <a:gd name="T35" fmla="*/ 906811 h 1983"/>
                <a:gd name="T36" fmla="*/ 1186425 w 2936"/>
                <a:gd name="T37" fmla="*/ 846077 h 1983"/>
                <a:gd name="T38" fmla="*/ 1219151 w 2936"/>
                <a:gd name="T39" fmla="*/ 743459 h 1983"/>
                <a:gd name="T40" fmla="*/ 1180316 w 2936"/>
                <a:gd name="T41" fmla="*/ 719899 h 1983"/>
                <a:gd name="T42" fmla="*/ 1151954 w 2936"/>
                <a:gd name="T43" fmla="*/ 666495 h 1983"/>
                <a:gd name="T44" fmla="*/ 1164608 w 2936"/>
                <a:gd name="T45" fmla="*/ 642412 h 1983"/>
                <a:gd name="T46" fmla="*/ 1104828 w 2936"/>
                <a:gd name="T47" fmla="*/ 555500 h 1983"/>
                <a:gd name="T48" fmla="*/ 1127082 w 2936"/>
                <a:gd name="T49" fmla="*/ 519898 h 1983"/>
                <a:gd name="T50" fmla="*/ 1070357 w 2936"/>
                <a:gd name="T51" fmla="*/ 503667 h 1983"/>
                <a:gd name="T52" fmla="*/ 1017995 w 2936"/>
                <a:gd name="T53" fmla="*/ 464400 h 1983"/>
                <a:gd name="T54" fmla="*/ 1033267 w 2936"/>
                <a:gd name="T55" fmla="*/ 437698 h 1983"/>
                <a:gd name="T56" fmla="*/ 1065993 w 2936"/>
                <a:gd name="T57" fmla="*/ 395813 h 1983"/>
                <a:gd name="T58" fmla="*/ 1089120 w 2936"/>
                <a:gd name="T59" fmla="*/ 408379 h 1983"/>
                <a:gd name="T60" fmla="*/ 1104828 w 2936"/>
                <a:gd name="T61" fmla="*/ 446599 h 1983"/>
                <a:gd name="T62" fmla="*/ 1173335 w 2936"/>
                <a:gd name="T63" fmla="*/ 399478 h 1983"/>
                <a:gd name="T64" fmla="*/ 1233987 w 2936"/>
                <a:gd name="T65" fmla="*/ 352358 h 1983"/>
                <a:gd name="T66" fmla="*/ 1259295 w 2936"/>
                <a:gd name="T67" fmla="*/ 295289 h 1983"/>
                <a:gd name="T68" fmla="*/ 1277621 w 2936"/>
                <a:gd name="T69" fmla="*/ 258640 h 1983"/>
                <a:gd name="T70" fmla="*/ 1262349 w 2936"/>
                <a:gd name="T71" fmla="*/ 160734 h 1983"/>
                <a:gd name="T72" fmla="*/ 1187734 w 2936"/>
                <a:gd name="T73" fmla="*/ 178535 h 1983"/>
                <a:gd name="T74" fmla="*/ 1073848 w 2936"/>
                <a:gd name="T75" fmla="*/ 107330 h 1983"/>
                <a:gd name="T76" fmla="*/ 1003596 w 2936"/>
                <a:gd name="T77" fmla="*/ 46597 h 1983"/>
                <a:gd name="T78" fmla="*/ 863965 w 2936"/>
                <a:gd name="T79" fmla="*/ 27749 h 1983"/>
                <a:gd name="T80" fmla="*/ 875747 w 2936"/>
                <a:gd name="T81" fmla="*/ 81152 h 1983"/>
                <a:gd name="T82" fmla="*/ 851747 w 2936"/>
                <a:gd name="T83" fmla="*/ 118849 h 1983"/>
                <a:gd name="T84" fmla="*/ 883601 w 2936"/>
                <a:gd name="T85" fmla="*/ 183247 h 1983"/>
                <a:gd name="T86" fmla="*/ 936399 w 2936"/>
                <a:gd name="T87" fmla="*/ 193718 h 1983"/>
                <a:gd name="T88" fmla="*/ 890582 w 2936"/>
                <a:gd name="T89" fmla="*/ 238221 h 1983"/>
                <a:gd name="T90" fmla="*/ 825130 w 2936"/>
                <a:gd name="T91" fmla="*/ 298431 h 1983"/>
                <a:gd name="T92" fmla="*/ 711244 w 2936"/>
                <a:gd name="T93" fmla="*/ 373300 h 1983"/>
                <a:gd name="T94" fmla="*/ 535833 w 2936"/>
                <a:gd name="T95" fmla="*/ 345028 h 1983"/>
                <a:gd name="T96" fmla="*/ 452055 w 2936"/>
                <a:gd name="T97" fmla="*/ 293195 h 1983"/>
                <a:gd name="T98" fmla="*/ 328132 w 2936"/>
                <a:gd name="T99" fmla="*/ 259164 h 1983"/>
                <a:gd name="T100" fmla="*/ 299333 w 2936"/>
                <a:gd name="T101" fmla="*/ 198430 h 1983"/>
                <a:gd name="T102" fmla="*/ 223409 w 2936"/>
                <a:gd name="T103" fmla="*/ 156545 h 1983"/>
                <a:gd name="T104" fmla="*/ 187629 w 2936"/>
                <a:gd name="T105" fmla="*/ 162828 h 1983"/>
                <a:gd name="T106" fmla="*/ 184574 w 2936"/>
                <a:gd name="T107" fmla="*/ 203142 h 1983"/>
                <a:gd name="T108" fmla="*/ 133086 w 2936"/>
                <a:gd name="T109" fmla="*/ 200001 h 1983"/>
                <a:gd name="T110" fmla="*/ 99051 w 2936"/>
                <a:gd name="T111" fmla="*/ 265446 h 1983"/>
                <a:gd name="T112" fmla="*/ 113450 w 2936"/>
                <a:gd name="T113" fmla="*/ 311520 h 1983"/>
                <a:gd name="T114" fmla="*/ 109959 w 2936"/>
                <a:gd name="T115" fmla="*/ 374871 h 1983"/>
                <a:gd name="T116" fmla="*/ 51489 w 2936"/>
                <a:gd name="T117" fmla="*/ 408903 h 1983"/>
                <a:gd name="T118" fmla="*/ 17454 w 2936"/>
                <a:gd name="T119" fmla="*/ 468065 h 19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rgbClr val="00012E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904580" y="1331264"/>
              <a:ext cx="152665" cy="188910"/>
            </a:xfrm>
            <a:custGeom>
              <a:avLst/>
              <a:gdLst>
                <a:gd name="T0" fmla="*/ 151048 w 504"/>
                <a:gd name="T1" fmla="*/ 256896 h 524"/>
                <a:gd name="T2" fmla="*/ 112082 w 504"/>
                <a:gd name="T3" fmla="*/ 263149 h 524"/>
                <a:gd name="T4" fmla="*/ 102888 w 504"/>
                <a:gd name="T5" fmla="*/ 269402 h 524"/>
                <a:gd name="T6" fmla="*/ 91943 w 504"/>
                <a:gd name="T7" fmla="*/ 272008 h 524"/>
                <a:gd name="T8" fmla="*/ 67862 w 504"/>
                <a:gd name="T9" fmla="*/ 273050 h 524"/>
                <a:gd name="T10" fmla="*/ 46409 w 504"/>
                <a:gd name="T11" fmla="*/ 272008 h 524"/>
                <a:gd name="T12" fmla="*/ 41155 w 504"/>
                <a:gd name="T13" fmla="*/ 268881 h 524"/>
                <a:gd name="T14" fmla="*/ 31085 w 504"/>
                <a:gd name="T15" fmla="*/ 265234 h 524"/>
                <a:gd name="T16" fmla="*/ 15762 w 504"/>
                <a:gd name="T17" fmla="*/ 258460 h 524"/>
                <a:gd name="T18" fmla="*/ 9632 w 504"/>
                <a:gd name="T19" fmla="*/ 253249 h 524"/>
                <a:gd name="T20" fmla="*/ 8756 w 504"/>
                <a:gd name="T21" fmla="*/ 248559 h 524"/>
                <a:gd name="T22" fmla="*/ 11821 w 504"/>
                <a:gd name="T23" fmla="*/ 241264 h 524"/>
                <a:gd name="T24" fmla="*/ 14010 w 504"/>
                <a:gd name="T25" fmla="*/ 231884 h 524"/>
                <a:gd name="T26" fmla="*/ 12259 w 504"/>
                <a:gd name="T27" fmla="*/ 225110 h 524"/>
                <a:gd name="T28" fmla="*/ 4378 w 504"/>
                <a:gd name="T29" fmla="*/ 217294 h 524"/>
                <a:gd name="T30" fmla="*/ 438 w 504"/>
                <a:gd name="T31" fmla="*/ 212083 h 524"/>
                <a:gd name="T32" fmla="*/ 438 w 504"/>
                <a:gd name="T33" fmla="*/ 203745 h 524"/>
                <a:gd name="T34" fmla="*/ 7443 w 504"/>
                <a:gd name="T35" fmla="*/ 187592 h 524"/>
                <a:gd name="T36" fmla="*/ 21015 w 504"/>
                <a:gd name="T37" fmla="*/ 170917 h 524"/>
                <a:gd name="T38" fmla="*/ 37653 w 504"/>
                <a:gd name="T39" fmla="*/ 155805 h 524"/>
                <a:gd name="T40" fmla="*/ 54290 w 504"/>
                <a:gd name="T41" fmla="*/ 145383 h 524"/>
                <a:gd name="T42" fmla="*/ 70051 w 504"/>
                <a:gd name="T43" fmla="*/ 141736 h 524"/>
                <a:gd name="T44" fmla="*/ 67862 w 504"/>
                <a:gd name="T45" fmla="*/ 137567 h 524"/>
                <a:gd name="T46" fmla="*/ 62171 w 504"/>
                <a:gd name="T47" fmla="*/ 134962 h 524"/>
                <a:gd name="T48" fmla="*/ 58230 w 504"/>
                <a:gd name="T49" fmla="*/ 130793 h 524"/>
                <a:gd name="T50" fmla="*/ 55603 w 504"/>
                <a:gd name="T51" fmla="*/ 119329 h 524"/>
                <a:gd name="T52" fmla="*/ 54290 w 504"/>
                <a:gd name="T53" fmla="*/ 101612 h 524"/>
                <a:gd name="T54" fmla="*/ 50349 w 504"/>
                <a:gd name="T55" fmla="*/ 83895 h 524"/>
                <a:gd name="T56" fmla="*/ 43782 w 504"/>
                <a:gd name="T57" fmla="*/ 69826 h 524"/>
                <a:gd name="T58" fmla="*/ 29772 w 504"/>
                <a:gd name="T59" fmla="*/ 46898 h 524"/>
                <a:gd name="T60" fmla="*/ 37653 w 504"/>
                <a:gd name="T61" fmla="*/ 31265 h 524"/>
                <a:gd name="T62" fmla="*/ 46409 w 504"/>
                <a:gd name="T63" fmla="*/ 29181 h 524"/>
                <a:gd name="T64" fmla="*/ 56917 w 504"/>
                <a:gd name="T65" fmla="*/ 30223 h 524"/>
                <a:gd name="T66" fmla="*/ 60857 w 504"/>
                <a:gd name="T67" fmla="*/ 31786 h 524"/>
                <a:gd name="T68" fmla="*/ 70051 w 504"/>
                <a:gd name="T69" fmla="*/ 29181 h 524"/>
                <a:gd name="T70" fmla="*/ 71803 w 504"/>
                <a:gd name="T71" fmla="*/ 17196 h 524"/>
                <a:gd name="T72" fmla="*/ 74867 w 504"/>
                <a:gd name="T73" fmla="*/ 6774 h 524"/>
                <a:gd name="T74" fmla="*/ 81873 w 504"/>
                <a:gd name="T75" fmla="*/ 0 h 524"/>
                <a:gd name="T76" fmla="*/ 98510 w 504"/>
                <a:gd name="T77" fmla="*/ 0 h 524"/>
                <a:gd name="T78" fmla="*/ 111207 w 504"/>
                <a:gd name="T79" fmla="*/ 4169 h 524"/>
                <a:gd name="T80" fmla="*/ 122590 w 504"/>
                <a:gd name="T81" fmla="*/ 10943 h 524"/>
                <a:gd name="T82" fmla="*/ 122152 w 504"/>
                <a:gd name="T83" fmla="*/ 32307 h 524"/>
                <a:gd name="T84" fmla="*/ 127844 w 504"/>
                <a:gd name="T85" fmla="*/ 40124 h 524"/>
                <a:gd name="T86" fmla="*/ 139665 w 504"/>
                <a:gd name="T87" fmla="*/ 48982 h 524"/>
                <a:gd name="T88" fmla="*/ 155864 w 504"/>
                <a:gd name="T89" fmla="*/ 62009 h 524"/>
                <a:gd name="T90" fmla="*/ 151486 w 504"/>
                <a:gd name="T91" fmla="*/ 70347 h 524"/>
                <a:gd name="T92" fmla="*/ 148859 w 504"/>
                <a:gd name="T93" fmla="*/ 79726 h 524"/>
                <a:gd name="T94" fmla="*/ 150611 w 504"/>
                <a:gd name="T95" fmla="*/ 91711 h 524"/>
                <a:gd name="T96" fmla="*/ 158929 w 504"/>
                <a:gd name="T97" fmla="*/ 104218 h 524"/>
                <a:gd name="T98" fmla="*/ 165497 w 504"/>
                <a:gd name="T99" fmla="*/ 109428 h 524"/>
                <a:gd name="T100" fmla="*/ 168999 w 504"/>
                <a:gd name="T101" fmla="*/ 133398 h 524"/>
                <a:gd name="T102" fmla="*/ 176880 w 504"/>
                <a:gd name="T103" fmla="*/ 150594 h 524"/>
                <a:gd name="T104" fmla="*/ 189139 w 504"/>
                <a:gd name="T105" fmla="*/ 164143 h 524"/>
                <a:gd name="T106" fmla="*/ 202711 w 504"/>
                <a:gd name="T107" fmla="*/ 174564 h 524"/>
                <a:gd name="T108" fmla="*/ 204025 w 504"/>
                <a:gd name="T109" fmla="*/ 203224 h 524"/>
                <a:gd name="T110" fmla="*/ 173815 w 504"/>
                <a:gd name="T111" fmla="*/ 238137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4" h="524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722260" y="1620121"/>
              <a:ext cx="126306" cy="164747"/>
            </a:xfrm>
            <a:custGeom>
              <a:avLst/>
              <a:gdLst>
                <a:gd name="T0" fmla="*/ 177560 w 438"/>
                <a:gd name="T1" fmla="*/ 100319 h 451"/>
                <a:gd name="T2" fmla="*/ 170058 w 438"/>
                <a:gd name="T3" fmla="*/ 67583 h 451"/>
                <a:gd name="T4" fmla="*/ 161305 w 438"/>
                <a:gd name="T5" fmla="*/ 44879 h 451"/>
                <a:gd name="T6" fmla="*/ 152969 w 438"/>
                <a:gd name="T7" fmla="*/ 32736 h 451"/>
                <a:gd name="T8" fmla="*/ 148384 w 438"/>
                <a:gd name="T9" fmla="*/ 30624 h 451"/>
                <a:gd name="T10" fmla="*/ 139631 w 438"/>
                <a:gd name="T11" fmla="*/ 23760 h 451"/>
                <a:gd name="T12" fmla="*/ 130878 w 438"/>
                <a:gd name="T13" fmla="*/ 20064 h 451"/>
                <a:gd name="T14" fmla="*/ 122125 w 438"/>
                <a:gd name="T15" fmla="*/ 20064 h 451"/>
                <a:gd name="T16" fmla="*/ 115039 w 438"/>
                <a:gd name="T17" fmla="*/ 22176 h 451"/>
                <a:gd name="T18" fmla="*/ 104619 w 438"/>
                <a:gd name="T19" fmla="*/ 30624 h 451"/>
                <a:gd name="T20" fmla="*/ 97950 w 438"/>
                <a:gd name="T21" fmla="*/ 35376 h 451"/>
                <a:gd name="T22" fmla="*/ 90447 w 438"/>
                <a:gd name="T23" fmla="*/ 34848 h 451"/>
                <a:gd name="T24" fmla="*/ 72525 w 438"/>
                <a:gd name="T25" fmla="*/ 19536 h 451"/>
                <a:gd name="T26" fmla="*/ 47099 w 438"/>
                <a:gd name="T27" fmla="*/ 0 h 451"/>
                <a:gd name="T28" fmla="*/ 39597 w 438"/>
                <a:gd name="T29" fmla="*/ 12144 h 451"/>
                <a:gd name="T30" fmla="*/ 38763 w 438"/>
                <a:gd name="T31" fmla="*/ 22704 h 451"/>
                <a:gd name="T32" fmla="*/ 40847 w 438"/>
                <a:gd name="T33" fmla="*/ 27456 h 451"/>
                <a:gd name="T34" fmla="*/ 49600 w 438"/>
                <a:gd name="T35" fmla="*/ 36432 h 451"/>
                <a:gd name="T36" fmla="*/ 41264 w 438"/>
                <a:gd name="T37" fmla="*/ 38544 h 451"/>
                <a:gd name="T38" fmla="*/ 27509 w 438"/>
                <a:gd name="T39" fmla="*/ 49103 h 451"/>
                <a:gd name="T40" fmla="*/ 24175 w 438"/>
                <a:gd name="T41" fmla="*/ 62831 h 451"/>
                <a:gd name="T42" fmla="*/ 18756 w 438"/>
                <a:gd name="T43" fmla="*/ 72863 h 451"/>
                <a:gd name="T44" fmla="*/ 14588 w 438"/>
                <a:gd name="T45" fmla="*/ 82367 h 451"/>
                <a:gd name="T46" fmla="*/ 13755 w 438"/>
                <a:gd name="T47" fmla="*/ 94511 h 451"/>
                <a:gd name="T48" fmla="*/ 2918 w 438"/>
                <a:gd name="T49" fmla="*/ 125662 h 451"/>
                <a:gd name="T50" fmla="*/ 6252 w 438"/>
                <a:gd name="T51" fmla="*/ 129886 h 451"/>
                <a:gd name="T52" fmla="*/ 10837 w 438"/>
                <a:gd name="T53" fmla="*/ 130414 h 451"/>
                <a:gd name="T54" fmla="*/ 13755 w 438"/>
                <a:gd name="T55" fmla="*/ 182686 h 451"/>
                <a:gd name="T56" fmla="*/ 38763 w 438"/>
                <a:gd name="T57" fmla="*/ 186382 h 451"/>
                <a:gd name="T58" fmla="*/ 43348 w 438"/>
                <a:gd name="T59" fmla="*/ 198525 h 451"/>
                <a:gd name="T60" fmla="*/ 37096 w 438"/>
                <a:gd name="T61" fmla="*/ 224397 h 451"/>
                <a:gd name="T62" fmla="*/ 45432 w 438"/>
                <a:gd name="T63" fmla="*/ 236013 h 451"/>
                <a:gd name="T64" fmla="*/ 63355 w 438"/>
                <a:gd name="T65" fmla="*/ 236013 h 451"/>
                <a:gd name="T66" fmla="*/ 85446 w 438"/>
                <a:gd name="T67" fmla="*/ 234429 h 451"/>
                <a:gd name="T68" fmla="*/ 115039 w 438"/>
                <a:gd name="T69" fmla="*/ 235485 h 451"/>
                <a:gd name="T70" fmla="*/ 142965 w 438"/>
                <a:gd name="T71" fmla="*/ 233373 h 451"/>
                <a:gd name="T72" fmla="*/ 155053 w 438"/>
                <a:gd name="T73" fmla="*/ 228093 h 451"/>
                <a:gd name="T74" fmla="*/ 149634 w 438"/>
                <a:gd name="T75" fmla="*/ 218061 h 451"/>
                <a:gd name="T76" fmla="*/ 153802 w 438"/>
                <a:gd name="T77" fmla="*/ 212781 h 451"/>
                <a:gd name="T78" fmla="*/ 155053 w 438"/>
                <a:gd name="T79" fmla="*/ 201693 h 451"/>
                <a:gd name="T80" fmla="*/ 158387 w 438"/>
                <a:gd name="T81" fmla="*/ 193774 h 451"/>
                <a:gd name="T82" fmla="*/ 142965 w 438"/>
                <a:gd name="T83" fmla="*/ 181630 h 451"/>
                <a:gd name="T84" fmla="*/ 135463 w 438"/>
                <a:gd name="T85" fmla="*/ 170542 h 451"/>
                <a:gd name="T86" fmla="*/ 129627 w 438"/>
                <a:gd name="T87" fmla="*/ 155230 h 451"/>
                <a:gd name="T88" fmla="*/ 122542 w 438"/>
                <a:gd name="T89" fmla="*/ 146254 h 451"/>
                <a:gd name="T90" fmla="*/ 130878 w 438"/>
                <a:gd name="T91" fmla="*/ 145198 h 451"/>
                <a:gd name="T92" fmla="*/ 144216 w 438"/>
                <a:gd name="T93" fmla="*/ 143086 h 451"/>
                <a:gd name="T94" fmla="*/ 153802 w 438"/>
                <a:gd name="T95" fmla="*/ 137278 h 451"/>
                <a:gd name="T96" fmla="*/ 169641 w 438"/>
                <a:gd name="T97" fmla="*/ 126718 h 451"/>
                <a:gd name="T98" fmla="*/ 182562 w 438"/>
                <a:gd name="T99" fmla="*/ 124078 h 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8" h="451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739833" y="1798048"/>
              <a:ext cx="173534" cy="190008"/>
            </a:xfrm>
            <a:custGeom>
              <a:avLst/>
              <a:gdLst>
                <a:gd name="T0" fmla="*/ 141903 w 578"/>
                <a:gd name="T1" fmla="*/ 46122 h 524"/>
                <a:gd name="T2" fmla="*/ 135393 w 578"/>
                <a:gd name="T3" fmla="*/ 44550 h 524"/>
                <a:gd name="T4" fmla="*/ 130620 w 578"/>
                <a:gd name="T5" fmla="*/ 41405 h 524"/>
                <a:gd name="T6" fmla="*/ 119337 w 578"/>
                <a:gd name="T7" fmla="*/ 34592 h 524"/>
                <a:gd name="T8" fmla="*/ 108922 w 578"/>
                <a:gd name="T9" fmla="*/ 40881 h 524"/>
                <a:gd name="T10" fmla="*/ 106753 w 578"/>
                <a:gd name="T11" fmla="*/ 55032 h 524"/>
                <a:gd name="T12" fmla="*/ 109790 w 578"/>
                <a:gd name="T13" fmla="*/ 80190 h 524"/>
                <a:gd name="T14" fmla="*/ 117167 w 578"/>
                <a:gd name="T15" fmla="*/ 90148 h 524"/>
                <a:gd name="T16" fmla="*/ 124545 w 578"/>
                <a:gd name="T17" fmla="*/ 93293 h 524"/>
                <a:gd name="T18" fmla="*/ 129318 w 578"/>
                <a:gd name="T19" fmla="*/ 100106 h 524"/>
                <a:gd name="T20" fmla="*/ 152318 w 578"/>
                <a:gd name="T21" fmla="*/ 117926 h 524"/>
                <a:gd name="T22" fmla="*/ 194845 w 578"/>
                <a:gd name="T23" fmla="*/ 161952 h 524"/>
                <a:gd name="T24" fmla="*/ 206996 w 578"/>
                <a:gd name="T25" fmla="*/ 168765 h 524"/>
                <a:gd name="T26" fmla="*/ 218712 w 578"/>
                <a:gd name="T27" fmla="*/ 171910 h 524"/>
                <a:gd name="T28" fmla="*/ 232599 w 578"/>
                <a:gd name="T29" fmla="*/ 186585 h 524"/>
                <a:gd name="T30" fmla="*/ 250825 w 578"/>
                <a:gd name="T31" fmla="*/ 197068 h 524"/>
                <a:gd name="T32" fmla="*/ 245184 w 578"/>
                <a:gd name="T33" fmla="*/ 213315 h 524"/>
                <a:gd name="T34" fmla="*/ 228259 w 578"/>
                <a:gd name="T35" fmla="*/ 200737 h 524"/>
                <a:gd name="T36" fmla="*/ 220448 w 578"/>
                <a:gd name="T37" fmla="*/ 197068 h 524"/>
                <a:gd name="T38" fmla="*/ 216109 w 578"/>
                <a:gd name="T39" fmla="*/ 208074 h 524"/>
                <a:gd name="T40" fmla="*/ 219580 w 578"/>
                <a:gd name="T41" fmla="*/ 223274 h 524"/>
                <a:gd name="T42" fmla="*/ 223052 w 578"/>
                <a:gd name="T43" fmla="*/ 231659 h 524"/>
                <a:gd name="T44" fmla="*/ 216977 w 578"/>
                <a:gd name="T45" fmla="*/ 245286 h 524"/>
                <a:gd name="T46" fmla="*/ 209599 w 578"/>
                <a:gd name="T47" fmla="*/ 264679 h 524"/>
                <a:gd name="T48" fmla="*/ 201788 w 578"/>
                <a:gd name="T49" fmla="*/ 273589 h 524"/>
                <a:gd name="T50" fmla="*/ 189204 w 578"/>
                <a:gd name="T51" fmla="*/ 264679 h 524"/>
                <a:gd name="T52" fmla="*/ 197883 w 578"/>
                <a:gd name="T53" fmla="*/ 253672 h 524"/>
                <a:gd name="T54" fmla="*/ 201788 w 578"/>
                <a:gd name="T55" fmla="*/ 244762 h 524"/>
                <a:gd name="T56" fmla="*/ 200052 w 578"/>
                <a:gd name="T57" fmla="*/ 231135 h 524"/>
                <a:gd name="T58" fmla="*/ 185298 w 578"/>
                <a:gd name="T59" fmla="*/ 207026 h 524"/>
                <a:gd name="T60" fmla="*/ 167072 w 578"/>
                <a:gd name="T61" fmla="*/ 193399 h 524"/>
                <a:gd name="T62" fmla="*/ 154053 w 578"/>
                <a:gd name="T63" fmla="*/ 186585 h 524"/>
                <a:gd name="T64" fmla="*/ 137997 w 578"/>
                <a:gd name="T65" fmla="*/ 172958 h 524"/>
                <a:gd name="T66" fmla="*/ 116299 w 578"/>
                <a:gd name="T67" fmla="*/ 165097 h 524"/>
                <a:gd name="T68" fmla="*/ 94602 w 578"/>
                <a:gd name="T69" fmla="*/ 149373 h 524"/>
                <a:gd name="T70" fmla="*/ 70300 w 578"/>
                <a:gd name="T71" fmla="*/ 120023 h 524"/>
                <a:gd name="T72" fmla="*/ 54678 w 578"/>
                <a:gd name="T73" fmla="*/ 88052 h 524"/>
                <a:gd name="T74" fmla="*/ 33414 w 578"/>
                <a:gd name="T75" fmla="*/ 80714 h 524"/>
                <a:gd name="T76" fmla="*/ 22132 w 578"/>
                <a:gd name="T77" fmla="*/ 82286 h 524"/>
                <a:gd name="T78" fmla="*/ 6509 w 578"/>
                <a:gd name="T79" fmla="*/ 86479 h 524"/>
                <a:gd name="T80" fmla="*/ 1302 w 578"/>
                <a:gd name="T81" fmla="*/ 69707 h 524"/>
                <a:gd name="T82" fmla="*/ 434 w 578"/>
                <a:gd name="T83" fmla="*/ 48743 h 524"/>
                <a:gd name="T84" fmla="*/ 2604 w 578"/>
                <a:gd name="T85" fmla="*/ 25682 h 524"/>
                <a:gd name="T86" fmla="*/ 19528 w 578"/>
                <a:gd name="T87" fmla="*/ 21489 h 524"/>
                <a:gd name="T88" fmla="*/ 29509 w 578"/>
                <a:gd name="T89" fmla="*/ 17296 h 524"/>
                <a:gd name="T90" fmla="*/ 36018 w 578"/>
                <a:gd name="T91" fmla="*/ 25158 h 524"/>
                <a:gd name="T92" fmla="*/ 45131 w 578"/>
                <a:gd name="T93" fmla="*/ 23061 h 524"/>
                <a:gd name="T94" fmla="*/ 64659 w 578"/>
                <a:gd name="T95" fmla="*/ 8386 h 524"/>
                <a:gd name="T96" fmla="*/ 103715 w 578"/>
                <a:gd name="T97" fmla="*/ 0 h 524"/>
                <a:gd name="T98" fmla="*/ 111526 w 578"/>
                <a:gd name="T99" fmla="*/ 6814 h 524"/>
                <a:gd name="T100" fmla="*/ 144072 w 578"/>
                <a:gd name="T101" fmla="*/ 9958 h 524"/>
                <a:gd name="T102" fmla="*/ 139733 w 578"/>
                <a:gd name="T103" fmla="*/ 34068 h 524"/>
                <a:gd name="T104" fmla="*/ 141035 w 578"/>
                <a:gd name="T105" fmla="*/ 47170 h 5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8" h="524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solidFill>
              <a:srgbClr val="00012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751914" y="1914469"/>
              <a:ext cx="23065" cy="57112"/>
            </a:xfrm>
            <a:custGeom>
              <a:avLst/>
              <a:gdLst>
                <a:gd name="T0" fmla="*/ 0 w 79"/>
                <a:gd name="T1" fmla="*/ 19090 h 160"/>
                <a:gd name="T2" fmla="*/ 2532 w 79"/>
                <a:gd name="T3" fmla="*/ 19090 h 160"/>
                <a:gd name="T4" fmla="*/ 4642 w 79"/>
                <a:gd name="T5" fmla="*/ 18574 h 160"/>
                <a:gd name="T6" fmla="*/ 6752 w 79"/>
                <a:gd name="T7" fmla="*/ 18058 h 160"/>
                <a:gd name="T8" fmla="*/ 8018 w 79"/>
                <a:gd name="T9" fmla="*/ 17026 h 160"/>
                <a:gd name="T10" fmla="*/ 10972 w 79"/>
                <a:gd name="T11" fmla="*/ 14446 h 160"/>
                <a:gd name="T12" fmla="*/ 13082 w 79"/>
                <a:gd name="T13" fmla="*/ 11351 h 160"/>
                <a:gd name="T14" fmla="*/ 15614 w 79"/>
                <a:gd name="T15" fmla="*/ 8255 h 160"/>
                <a:gd name="T16" fmla="*/ 17302 w 79"/>
                <a:gd name="T17" fmla="*/ 5159 h 160"/>
                <a:gd name="T18" fmla="*/ 19412 w 79"/>
                <a:gd name="T19" fmla="*/ 2580 h 160"/>
                <a:gd name="T20" fmla="*/ 22366 w 79"/>
                <a:gd name="T21" fmla="*/ 0 h 160"/>
                <a:gd name="T22" fmla="*/ 24054 w 79"/>
                <a:gd name="T23" fmla="*/ 1548 h 160"/>
                <a:gd name="T24" fmla="*/ 26164 w 79"/>
                <a:gd name="T25" fmla="*/ 3612 h 160"/>
                <a:gd name="T26" fmla="*/ 27008 w 79"/>
                <a:gd name="T27" fmla="*/ 5159 h 160"/>
                <a:gd name="T28" fmla="*/ 27852 w 79"/>
                <a:gd name="T29" fmla="*/ 7223 h 160"/>
                <a:gd name="T30" fmla="*/ 29118 w 79"/>
                <a:gd name="T31" fmla="*/ 11351 h 160"/>
                <a:gd name="T32" fmla="*/ 30384 w 79"/>
                <a:gd name="T33" fmla="*/ 16510 h 160"/>
                <a:gd name="T34" fmla="*/ 30806 w 79"/>
                <a:gd name="T35" fmla="*/ 20638 h 160"/>
                <a:gd name="T36" fmla="*/ 31228 w 79"/>
                <a:gd name="T37" fmla="*/ 25281 h 160"/>
                <a:gd name="T38" fmla="*/ 32072 w 79"/>
                <a:gd name="T39" fmla="*/ 29924 h 160"/>
                <a:gd name="T40" fmla="*/ 33338 w 79"/>
                <a:gd name="T41" fmla="*/ 34568 h 160"/>
                <a:gd name="T42" fmla="*/ 33338 w 79"/>
                <a:gd name="T43" fmla="*/ 50562 h 160"/>
                <a:gd name="T44" fmla="*/ 28696 w 79"/>
                <a:gd name="T45" fmla="*/ 59333 h 160"/>
                <a:gd name="T46" fmla="*/ 24898 w 79"/>
                <a:gd name="T47" fmla="*/ 66556 h 160"/>
                <a:gd name="T48" fmla="*/ 22366 w 79"/>
                <a:gd name="T49" fmla="*/ 70168 h 160"/>
                <a:gd name="T50" fmla="*/ 21100 w 79"/>
                <a:gd name="T51" fmla="*/ 74295 h 160"/>
                <a:gd name="T52" fmla="*/ 20256 w 79"/>
                <a:gd name="T53" fmla="*/ 77907 h 160"/>
                <a:gd name="T54" fmla="*/ 19412 w 79"/>
                <a:gd name="T55" fmla="*/ 82550 h 160"/>
                <a:gd name="T56" fmla="*/ 16880 w 79"/>
                <a:gd name="T57" fmla="*/ 79970 h 160"/>
                <a:gd name="T58" fmla="*/ 13926 w 79"/>
                <a:gd name="T59" fmla="*/ 77391 h 160"/>
                <a:gd name="T60" fmla="*/ 11816 w 79"/>
                <a:gd name="T61" fmla="*/ 74295 h 160"/>
                <a:gd name="T62" fmla="*/ 9284 w 79"/>
                <a:gd name="T63" fmla="*/ 70683 h 160"/>
                <a:gd name="T64" fmla="*/ 7596 w 79"/>
                <a:gd name="T65" fmla="*/ 67072 h 160"/>
                <a:gd name="T66" fmla="*/ 6330 w 79"/>
                <a:gd name="T67" fmla="*/ 63460 h 160"/>
                <a:gd name="T68" fmla="*/ 4642 w 79"/>
                <a:gd name="T69" fmla="*/ 59333 h 160"/>
                <a:gd name="T70" fmla="*/ 3376 w 79"/>
                <a:gd name="T71" fmla="*/ 55721 h 160"/>
                <a:gd name="T72" fmla="*/ 1688 w 79"/>
                <a:gd name="T73" fmla="*/ 46950 h 160"/>
                <a:gd name="T74" fmla="*/ 422 w 79"/>
                <a:gd name="T75" fmla="*/ 37663 h 160"/>
                <a:gd name="T76" fmla="*/ 0 w 79"/>
                <a:gd name="T77" fmla="*/ 28377 h 160"/>
                <a:gd name="T78" fmla="*/ 0 w 79"/>
                <a:gd name="T79" fmla="*/ 19090 h 1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9" h="16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solidFill>
              <a:srgbClr val="00012E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6356553" y="2648144"/>
              <a:ext cx="327298" cy="147174"/>
              <a:chOff x="4488" y="2394"/>
              <a:chExt cx="358" cy="124"/>
            </a:xfrm>
            <a:grpFill/>
          </p:grpSpPr>
          <p:sp>
            <p:nvSpPr>
              <p:cNvPr id="543" name="Freeform 542"/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142 w 512"/>
                  <a:gd name="T1" fmla="*/ 60 h 408"/>
                  <a:gd name="T2" fmla="*/ 129 w 512"/>
                  <a:gd name="T3" fmla="*/ 59 h 408"/>
                  <a:gd name="T4" fmla="*/ 123 w 512"/>
                  <a:gd name="T5" fmla="*/ 62 h 408"/>
                  <a:gd name="T6" fmla="*/ 118 w 512"/>
                  <a:gd name="T7" fmla="*/ 66 h 408"/>
                  <a:gd name="T8" fmla="*/ 116 w 512"/>
                  <a:gd name="T9" fmla="*/ 77 h 408"/>
                  <a:gd name="T10" fmla="*/ 109 w 512"/>
                  <a:gd name="T11" fmla="*/ 93 h 408"/>
                  <a:gd name="T12" fmla="*/ 102 w 512"/>
                  <a:gd name="T13" fmla="*/ 102 h 408"/>
                  <a:gd name="T14" fmla="*/ 97 w 512"/>
                  <a:gd name="T15" fmla="*/ 106 h 408"/>
                  <a:gd name="T16" fmla="*/ 91 w 512"/>
                  <a:gd name="T17" fmla="*/ 109 h 408"/>
                  <a:gd name="T18" fmla="*/ 86 w 512"/>
                  <a:gd name="T19" fmla="*/ 112 h 408"/>
                  <a:gd name="T20" fmla="*/ 84 w 512"/>
                  <a:gd name="T21" fmla="*/ 114 h 408"/>
                  <a:gd name="T22" fmla="*/ 72 w 512"/>
                  <a:gd name="T23" fmla="*/ 112 h 408"/>
                  <a:gd name="T24" fmla="*/ 61 w 512"/>
                  <a:gd name="T25" fmla="*/ 112 h 408"/>
                  <a:gd name="T26" fmla="*/ 52 w 512"/>
                  <a:gd name="T27" fmla="*/ 113 h 408"/>
                  <a:gd name="T28" fmla="*/ 46 w 512"/>
                  <a:gd name="T29" fmla="*/ 118 h 408"/>
                  <a:gd name="T30" fmla="*/ 32 w 512"/>
                  <a:gd name="T31" fmla="*/ 123 h 408"/>
                  <a:gd name="T32" fmla="*/ 21 w 512"/>
                  <a:gd name="T33" fmla="*/ 124 h 408"/>
                  <a:gd name="T34" fmla="*/ 15 w 512"/>
                  <a:gd name="T35" fmla="*/ 122 h 408"/>
                  <a:gd name="T36" fmla="*/ 5 w 512"/>
                  <a:gd name="T37" fmla="*/ 112 h 408"/>
                  <a:gd name="T38" fmla="*/ 1 w 512"/>
                  <a:gd name="T39" fmla="*/ 105 h 408"/>
                  <a:gd name="T40" fmla="*/ 3 w 512"/>
                  <a:gd name="T41" fmla="*/ 102 h 408"/>
                  <a:gd name="T42" fmla="*/ 11 w 512"/>
                  <a:gd name="T43" fmla="*/ 105 h 408"/>
                  <a:gd name="T44" fmla="*/ 18 w 512"/>
                  <a:gd name="T45" fmla="*/ 102 h 408"/>
                  <a:gd name="T46" fmla="*/ 19 w 512"/>
                  <a:gd name="T47" fmla="*/ 95 h 408"/>
                  <a:gd name="T48" fmla="*/ 24 w 512"/>
                  <a:gd name="T49" fmla="*/ 91 h 408"/>
                  <a:gd name="T50" fmla="*/ 27 w 512"/>
                  <a:gd name="T51" fmla="*/ 87 h 408"/>
                  <a:gd name="T52" fmla="*/ 30 w 512"/>
                  <a:gd name="T53" fmla="*/ 83 h 408"/>
                  <a:gd name="T54" fmla="*/ 34 w 512"/>
                  <a:gd name="T55" fmla="*/ 80 h 408"/>
                  <a:gd name="T56" fmla="*/ 46 w 512"/>
                  <a:gd name="T57" fmla="*/ 75 h 408"/>
                  <a:gd name="T58" fmla="*/ 58 w 512"/>
                  <a:gd name="T59" fmla="*/ 71 h 408"/>
                  <a:gd name="T60" fmla="*/ 67 w 512"/>
                  <a:gd name="T61" fmla="*/ 66 h 408"/>
                  <a:gd name="T62" fmla="*/ 71 w 512"/>
                  <a:gd name="T63" fmla="*/ 62 h 408"/>
                  <a:gd name="T64" fmla="*/ 73 w 512"/>
                  <a:gd name="T65" fmla="*/ 58 h 408"/>
                  <a:gd name="T66" fmla="*/ 76 w 512"/>
                  <a:gd name="T67" fmla="*/ 49 h 408"/>
                  <a:gd name="T68" fmla="*/ 76 w 512"/>
                  <a:gd name="T69" fmla="*/ 45 h 408"/>
                  <a:gd name="T70" fmla="*/ 77 w 512"/>
                  <a:gd name="T71" fmla="*/ 46 h 408"/>
                  <a:gd name="T72" fmla="*/ 80 w 512"/>
                  <a:gd name="T73" fmla="*/ 43 h 408"/>
                  <a:gd name="T74" fmla="*/ 79 w 512"/>
                  <a:gd name="T75" fmla="*/ 47 h 408"/>
                  <a:gd name="T76" fmla="*/ 80 w 512"/>
                  <a:gd name="T77" fmla="*/ 53 h 408"/>
                  <a:gd name="T78" fmla="*/ 84 w 512"/>
                  <a:gd name="T79" fmla="*/ 59 h 408"/>
                  <a:gd name="T80" fmla="*/ 91 w 512"/>
                  <a:gd name="T81" fmla="*/ 62 h 408"/>
                  <a:gd name="T82" fmla="*/ 102 w 512"/>
                  <a:gd name="T83" fmla="*/ 62 h 408"/>
                  <a:gd name="T84" fmla="*/ 107 w 512"/>
                  <a:gd name="T85" fmla="*/ 62 h 408"/>
                  <a:gd name="T86" fmla="*/ 109 w 512"/>
                  <a:gd name="T87" fmla="*/ 60 h 408"/>
                  <a:gd name="T88" fmla="*/ 108 w 512"/>
                  <a:gd name="T89" fmla="*/ 53 h 408"/>
                  <a:gd name="T90" fmla="*/ 100 w 512"/>
                  <a:gd name="T91" fmla="*/ 40 h 408"/>
                  <a:gd name="T92" fmla="*/ 107 w 512"/>
                  <a:gd name="T93" fmla="*/ 33 h 408"/>
                  <a:gd name="T94" fmla="*/ 115 w 512"/>
                  <a:gd name="T95" fmla="*/ 20 h 408"/>
                  <a:gd name="T96" fmla="*/ 125 w 512"/>
                  <a:gd name="T97" fmla="*/ 7 h 408"/>
                  <a:gd name="T98" fmla="*/ 133 w 512"/>
                  <a:gd name="T99" fmla="*/ 0 h 408"/>
                  <a:gd name="T100" fmla="*/ 134 w 512"/>
                  <a:gd name="T101" fmla="*/ 7 h 408"/>
                  <a:gd name="T102" fmla="*/ 138 w 512"/>
                  <a:gd name="T103" fmla="*/ 15 h 408"/>
                  <a:gd name="T104" fmla="*/ 147 w 512"/>
                  <a:gd name="T105" fmla="*/ 23 h 408"/>
                  <a:gd name="T106" fmla="*/ 162 w 512"/>
                  <a:gd name="T107" fmla="*/ 32 h 408"/>
                  <a:gd name="T108" fmla="*/ 170 w 512"/>
                  <a:gd name="T109" fmla="*/ 40 h 408"/>
                  <a:gd name="T110" fmla="*/ 167 w 512"/>
                  <a:gd name="T111" fmla="*/ 45 h 408"/>
                  <a:gd name="T112" fmla="*/ 160 w 512"/>
                  <a:gd name="T113" fmla="*/ 46 h 408"/>
                  <a:gd name="T114" fmla="*/ 153 w 512"/>
                  <a:gd name="T115" fmla="*/ 55 h 4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4" name="Freeform 543"/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50 w 232"/>
                  <a:gd name="T1" fmla="*/ 7 h 289"/>
                  <a:gd name="T2" fmla="*/ 55 w 232"/>
                  <a:gd name="T3" fmla="*/ 15 h 289"/>
                  <a:gd name="T4" fmla="*/ 58 w 232"/>
                  <a:gd name="T5" fmla="*/ 17 h 289"/>
                  <a:gd name="T6" fmla="*/ 60 w 232"/>
                  <a:gd name="T7" fmla="*/ 18 h 289"/>
                  <a:gd name="T8" fmla="*/ 62 w 232"/>
                  <a:gd name="T9" fmla="*/ 51 h 289"/>
                  <a:gd name="T10" fmla="*/ 63 w 232"/>
                  <a:gd name="T11" fmla="*/ 60 h 289"/>
                  <a:gd name="T12" fmla="*/ 64 w 232"/>
                  <a:gd name="T13" fmla="*/ 64 h 289"/>
                  <a:gd name="T14" fmla="*/ 66 w 232"/>
                  <a:gd name="T15" fmla="*/ 67 h 289"/>
                  <a:gd name="T16" fmla="*/ 77 w 232"/>
                  <a:gd name="T17" fmla="*/ 76 h 289"/>
                  <a:gd name="T18" fmla="*/ 73 w 232"/>
                  <a:gd name="T19" fmla="*/ 89 h 289"/>
                  <a:gd name="T20" fmla="*/ 62 w 232"/>
                  <a:gd name="T21" fmla="*/ 87 h 289"/>
                  <a:gd name="T22" fmla="*/ 50 w 232"/>
                  <a:gd name="T23" fmla="*/ 81 h 289"/>
                  <a:gd name="T24" fmla="*/ 38 w 232"/>
                  <a:gd name="T25" fmla="*/ 72 h 289"/>
                  <a:gd name="T26" fmla="*/ 27 w 232"/>
                  <a:gd name="T27" fmla="*/ 64 h 289"/>
                  <a:gd name="T28" fmla="*/ 19 w 232"/>
                  <a:gd name="T29" fmla="*/ 54 h 289"/>
                  <a:gd name="T30" fmla="*/ 10 w 232"/>
                  <a:gd name="T31" fmla="*/ 45 h 289"/>
                  <a:gd name="T32" fmla="*/ 3 w 232"/>
                  <a:gd name="T33" fmla="*/ 39 h 289"/>
                  <a:gd name="T34" fmla="*/ 1 w 232"/>
                  <a:gd name="T35" fmla="*/ 36 h 289"/>
                  <a:gd name="T36" fmla="*/ 0 w 232"/>
                  <a:gd name="T37" fmla="*/ 34 h 289"/>
                  <a:gd name="T38" fmla="*/ 0 w 232"/>
                  <a:gd name="T39" fmla="*/ 31 h 289"/>
                  <a:gd name="T40" fmla="*/ 1 w 232"/>
                  <a:gd name="T41" fmla="*/ 28 h 289"/>
                  <a:gd name="T42" fmla="*/ 4 w 232"/>
                  <a:gd name="T43" fmla="*/ 24 h 289"/>
                  <a:gd name="T44" fmla="*/ 4 w 232"/>
                  <a:gd name="T45" fmla="*/ 16 h 289"/>
                  <a:gd name="T46" fmla="*/ 2 w 232"/>
                  <a:gd name="T47" fmla="*/ 5 h 289"/>
                  <a:gd name="T48" fmla="*/ 4 w 232"/>
                  <a:gd name="T49" fmla="*/ 0 h 289"/>
                  <a:gd name="T50" fmla="*/ 9 w 232"/>
                  <a:gd name="T51" fmla="*/ 1 h 289"/>
                  <a:gd name="T52" fmla="*/ 14 w 232"/>
                  <a:gd name="T53" fmla="*/ 3 h 289"/>
                  <a:gd name="T54" fmla="*/ 20 w 232"/>
                  <a:gd name="T55" fmla="*/ 6 h 289"/>
                  <a:gd name="T56" fmla="*/ 24 w 232"/>
                  <a:gd name="T57" fmla="*/ 9 h 289"/>
                  <a:gd name="T58" fmla="*/ 27 w 232"/>
                  <a:gd name="T59" fmla="*/ 10 h 289"/>
                  <a:gd name="T60" fmla="*/ 30 w 232"/>
                  <a:gd name="T61" fmla="*/ 10 h 289"/>
                  <a:gd name="T62" fmla="*/ 35 w 232"/>
                  <a:gd name="T63" fmla="*/ 8 h 289"/>
                  <a:gd name="T64" fmla="*/ 40 w 232"/>
                  <a:gd name="T65" fmla="*/ 6 h 289"/>
                  <a:gd name="T66" fmla="*/ 44 w 232"/>
                  <a:gd name="T67" fmla="*/ 3 h 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988052" y="1178598"/>
              <a:ext cx="2120845" cy="743559"/>
            </a:xfrm>
            <a:custGeom>
              <a:avLst/>
              <a:gdLst>
                <a:gd name="T0" fmla="*/ 315287 w 7049"/>
                <a:gd name="T1" fmla="*/ 909433 h 2048"/>
                <a:gd name="T2" fmla="*/ 465321 w 7049"/>
                <a:gd name="T3" fmla="*/ 1016487 h 2048"/>
                <a:gd name="T4" fmla="*/ 527073 w 7049"/>
                <a:gd name="T5" fmla="*/ 951940 h 2048"/>
                <a:gd name="T6" fmla="*/ 727987 w 7049"/>
                <a:gd name="T7" fmla="*/ 770893 h 2048"/>
                <a:gd name="T8" fmla="*/ 1138513 w 7049"/>
                <a:gd name="T9" fmla="*/ 690078 h 2048"/>
                <a:gd name="T10" fmla="*/ 1456845 w 7049"/>
                <a:gd name="T11" fmla="*/ 784012 h 2048"/>
                <a:gd name="T12" fmla="*/ 1598615 w 7049"/>
                <a:gd name="T13" fmla="*/ 754625 h 2048"/>
                <a:gd name="T14" fmla="*/ 1798660 w 7049"/>
                <a:gd name="T15" fmla="*/ 782963 h 2048"/>
                <a:gd name="T16" fmla="*/ 1990441 w 7049"/>
                <a:gd name="T17" fmla="*/ 791884 h 2048"/>
                <a:gd name="T18" fmla="*/ 2069589 w 7049"/>
                <a:gd name="T19" fmla="*/ 719990 h 2048"/>
                <a:gd name="T20" fmla="*/ 2242236 w 7049"/>
                <a:gd name="T21" fmla="*/ 774566 h 2048"/>
                <a:gd name="T22" fmla="*/ 2441411 w 7049"/>
                <a:gd name="T23" fmla="*/ 838589 h 2048"/>
                <a:gd name="T24" fmla="*/ 2437062 w 7049"/>
                <a:gd name="T25" fmla="*/ 967683 h 2048"/>
                <a:gd name="T26" fmla="*/ 2545347 w 7049"/>
                <a:gd name="T27" fmla="*/ 845936 h 2048"/>
                <a:gd name="T28" fmla="*/ 2422276 w 7049"/>
                <a:gd name="T29" fmla="*/ 659116 h 2048"/>
                <a:gd name="T30" fmla="*/ 2318340 w 7049"/>
                <a:gd name="T31" fmla="*/ 601916 h 2048"/>
                <a:gd name="T32" fmla="*/ 2547086 w 7049"/>
                <a:gd name="T33" fmla="*/ 515328 h 2048"/>
                <a:gd name="T34" fmla="*/ 2597967 w 7049"/>
                <a:gd name="T35" fmla="*/ 431364 h 2048"/>
                <a:gd name="T36" fmla="*/ 2666678 w 7049"/>
                <a:gd name="T37" fmla="*/ 399353 h 2048"/>
                <a:gd name="T38" fmla="*/ 2694075 w 7049"/>
                <a:gd name="T39" fmla="*/ 511130 h 2048"/>
                <a:gd name="T40" fmla="*/ 2762351 w 7049"/>
                <a:gd name="T41" fmla="*/ 656492 h 2048"/>
                <a:gd name="T42" fmla="*/ 2859329 w 7049"/>
                <a:gd name="T43" fmla="*/ 739931 h 2048"/>
                <a:gd name="T44" fmla="*/ 2855415 w 7049"/>
                <a:gd name="T45" fmla="*/ 637076 h 2048"/>
                <a:gd name="T46" fmla="*/ 2771484 w 7049"/>
                <a:gd name="T47" fmla="*/ 544191 h 2048"/>
                <a:gd name="T48" fmla="*/ 2847153 w 7049"/>
                <a:gd name="T49" fmla="*/ 464425 h 2048"/>
                <a:gd name="T50" fmla="*/ 2957612 w 7049"/>
                <a:gd name="T51" fmla="*/ 411423 h 2048"/>
                <a:gd name="T52" fmla="*/ 2882378 w 7049"/>
                <a:gd name="T53" fmla="*/ 324310 h 2048"/>
                <a:gd name="T54" fmla="*/ 2956742 w 7049"/>
                <a:gd name="T55" fmla="*/ 333756 h 2048"/>
                <a:gd name="T56" fmla="*/ 2983705 w 7049"/>
                <a:gd name="T57" fmla="*/ 284952 h 2048"/>
                <a:gd name="T58" fmla="*/ 2826713 w 7049"/>
                <a:gd name="T59" fmla="*/ 242446 h 2048"/>
                <a:gd name="T60" fmla="*/ 2540998 w 7049"/>
                <a:gd name="T61" fmla="*/ 215157 h 2048"/>
                <a:gd name="T62" fmla="*/ 2475766 w 7049"/>
                <a:gd name="T63" fmla="*/ 217781 h 2048"/>
                <a:gd name="T64" fmla="*/ 2170481 w 7049"/>
                <a:gd name="T65" fmla="*/ 184196 h 2048"/>
                <a:gd name="T66" fmla="*/ 2056108 w 7049"/>
                <a:gd name="T67" fmla="*/ 152184 h 2048"/>
                <a:gd name="T68" fmla="*/ 1918686 w 7049"/>
                <a:gd name="T69" fmla="*/ 152184 h 2048"/>
                <a:gd name="T70" fmla="*/ 1743430 w 7049"/>
                <a:gd name="T71" fmla="*/ 166878 h 2048"/>
                <a:gd name="T72" fmla="*/ 1554258 w 7049"/>
                <a:gd name="T73" fmla="*/ 136966 h 2048"/>
                <a:gd name="T74" fmla="*/ 1430752 w 7049"/>
                <a:gd name="T75" fmla="*/ 128045 h 2048"/>
                <a:gd name="T76" fmla="*/ 1308116 w 7049"/>
                <a:gd name="T77" fmla="*/ 123322 h 2048"/>
                <a:gd name="T78" fmla="*/ 1184610 w 7049"/>
                <a:gd name="T79" fmla="*/ 30437 h 2048"/>
                <a:gd name="T80" fmla="*/ 1138078 w 7049"/>
                <a:gd name="T81" fmla="*/ 73468 h 2048"/>
                <a:gd name="T82" fmla="*/ 928032 w 7049"/>
                <a:gd name="T83" fmla="*/ 87637 h 2048"/>
                <a:gd name="T84" fmla="*/ 938904 w 7049"/>
                <a:gd name="T85" fmla="*/ 104955 h 2048"/>
                <a:gd name="T86" fmla="*/ 955864 w 7049"/>
                <a:gd name="T87" fmla="*/ 179473 h 2048"/>
                <a:gd name="T88" fmla="*/ 840621 w 7049"/>
                <a:gd name="T89" fmla="*/ 134342 h 2048"/>
                <a:gd name="T90" fmla="*/ 777129 w 7049"/>
                <a:gd name="T91" fmla="*/ 143263 h 2048"/>
                <a:gd name="T92" fmla="*/ 833663 w 7049"/>
                <a:gd name="T93" fmla="*/ 234049 h 2048"/>
                <a:gd name="T94" fmla="*/ 902809 w 7049"/>
                <a:gd name="T95" fmla="*/ 277605 h 2048"/>
                <a:gd name="T96" fmla="*/ 818877 w 7049"/>
                <a:gd name="T97" fmla="*/ 311191 h 2048"/>
                <a:gd name="T98" fmla="*/ 796698 w 7049"/>
                <a:gd name="T99" fmla="*/ 243495 h 2048"/>
                <a:gd name="T100" fmla="*/ 704939 w 7049"/>
                <a:gd name="T101" fmla="*/ 121223 h 2048"/>
                <a:gd name="T102" fmla="*/ 705809 w 7049"/>
                <a:gd name="T103" fmla="*/ 236673 h 2048"/>
                <a:gd name="T104" fmla="*/ 538380 w 7049"/>
                <a:gd name="T105" fmla="*/ 208335 h 2048"/>
                <a:gd name="T106" fmla="*/ 520985 w 7049"/>
                <a:gd name="T107" fmla="*/ 250317 h 2048"/>
                <a:gd name="T108" fmla="*/ 394870 w 7049"/>
                <a:gd name="T109" fmla="*/ 262387 h 2048"/>
                <a:gd name="T110" fmla="*/ 300936 w 7049"/>
                <a:gd name="T111" fmla="*/ 253466 h 2048"/>
                <a:gd name="T112" fmla="*/ 261797 w 7049"/>
                <a:gd name="T113" fmla="*/ 306993 h 2048"/>
                <a:gd name="T114" fmla="*/ 176996 w 7049"/>
                <a:gd name="T115" fmla="*/ 387808 h 2048"/>
                <a:gd name="T116" fmla="*/ 169603 w 7049"/>
                <a:gd name="T117" fmla="*/ 321162 h 2048"/>
                <a:gd name="T118" fmla="*/ 65232 w 7049"/>
                <a:gd name="T119" fmla="*/ 230901 h 2048"/>
                <a:gd name="T120" fmla="*/ 30876 w 7049"/>
                <a:gd name="T121" fmla="*/ 317488 h 2048"/>
                <a:gd name="T122" fmla="*/ 48706 w 7049"/>
                <a:gd name="T123" fmla="*/ 502733 h 20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049" h="2048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478434" y="1861750"/>
              <a:ext cx="194401" cy="171337"/>
            </a:xfrm>
            <a:custGeom>
              <a:avLst/>
              <a:gdLst>
                <a:gd name="T0" fmla="*/ 176323 w 647"/>
                <a:gd name="T1" fmla="*/ 14227 h 470"/>
                <a:gd name="T2" fmla="*/ 185877 w 647"/>
                <a:gd name="T3" fmla="*/ 23711 h 470"/>
                <a:gd name="T4" fmla="*/ 198906 w 647"/>
                <a:gd name="T5" fmla="*/ 31615 h 470"/>
                <a:gd name="T6" fmla="*/ 222358 w 647"/>
                <a:gd name="T7" fmla="*/ 41099 h 470"/>
                <a:gd name="T8" fmla="*/ 233649 w 647"/>
                <a:gd name="T9" fmla="*/ 42680 h 470"/>
                <a:gd name="T10" fmla="*/ 244072 w 647"/>
                <a:gd name="T11" fmla="*/ 52165 h 470"/>
                <a:gd name="T12" fmla="*/ 246244 w 647"/>
                <a:gd name="T13" fmla="*/ 51111 h 470"/>
                <a:gd name="T14" fmla="*/ 249718 w 647"/>
                <a:gd name="T15" fmla="*/ 44788 h 470"/>
                <a:gd name="T16" fmla="*/ 253192 w 647"/>
                <a:gd name="T17" fmla="*/ 41099 h 470"/>
                <a:gd name="T18" fmla="*/ 261878 w 647"/>
                <a:gd name="T19" fmla="*/ 42153 h 470"/>
                <a:gd name="T20" fmla="*/ 270998 w 647"/>
                <a:gd name="T21" fmla="*/ 41626 h 470"/>
                <a:gd name="T22" fmla="*/ 277947 w 647"/>
                <a:gd name="T23" fmla="*/ 44261 h 470"/>
                <a:gd name="T24" fmla="*/ 280553 w 647"/>
                <a:gd name="T25" fmla="*/ 54272 h 470"/>
                <a:gd name="T26" fmla="*/ 280553 w 647"/>
                <a:gd name="T27" fmla="*/ 64811 h 470"/>
                <a:gd name="T28" fmla="*/ 268393 w 647"/>
                <a:gd name="T29" fmla="*/ 69026 h 470"/>
                <a:gd name="T30" fmla="*/ 254495 w 647"/>
                <a:gd name="T31" fmla="*/ 76930 h 470"/>
                <a:gd name="T32" fmla="*/ 243204 w 647"/>
                <a:gd name="T33" fmla="*/ 86941 h 470"/>
                <a:gd name="T34" fmla="*/ 218883 w 647"/>
                <a:gd name="T35" fmla="*/ 112760 h 470"/>
                <a:gd name="T36" fmla="*/ 212369 w 647"/>
                <a:gd name="T37" fmla="*/ 119610 h 470"/>
                <a:gd name="T38" fmla="*/ 205854 w 647"/>
                <a:gd name="T39" fmla="*/ 133836 h 470"/>
                <a:gd name="T40" fmla="*/ 205420 w 647"/>
                <a:gd name="T41" fmla="*/ 148590 h 470"/>
                <a:gd name="T42" fmla="*/ 205420 w 647"/>
                <a:gd name="T43" fmla="*/ 163871 h 470"/>
                <a:gd name="T44" fmla="*/ 201077 w 647"/>
                <a:gd name="T45" fmla="*/ 179151 h 470"/>
                <a:gd name="T46" fmla="*/ 195431 w 647"/>
                <a:gd name="T47" fmla="*/ 186528 h 470"/>
                <a:gd name="T48" fmla="*/ 178494 w 647"/>
                <a:gd name="T49" fmla="*/ 202335 h 470"/>
                <a:gd name="T50" fmla="*/ 166334 w 647"/>
                <a:gd name="T51" fmla="*/ 216562 h 470"/>
                <a:gd name="T52" fmla="*/ 162425 w 647"/>
                <a:gd name="T53" fmla="*/ 223939 h 470"/>
                <a:gd name="T54" fmla="*/ 160254 w 647"/>
                <a:gd name="T55" fmla="*/ 227627 h 470"/>
                <a:gd name="T56" fmla="*/ 134631 w 647"/>
                <a:gd name="T57" fmla="*/ 226046 h 470"/>
                <a:gd name="T58" fmla="*/ 111613 w 647"/>
                <a:gd name="T59" fmla="*/ 228681 h 470"/>
                <a:gd name="T60" fmla="*/ 97281 w 647"/>
                <a:gd name="T61" fmla="*/ 235004 h 470"/>
                <a:gd name="T62" fmla="*/ 83818 w 647"/>
                <a:gd name="T63" fmla="*/ 246069 h 470"/>
                <a:gd name="T64" fmla="*/ 77738 w 647"/>
                <a:gd name="T65" fmla="*/ 247123 h 470"/>
                <a:gd name="T66" fmla="*/ 73395 w 647"/>
                <a:gd name="T67" fmla="*/ 242908 h 470"/>
                <a:gd name="T68" fmla="*/ 66447 w 647"/>
                <a:gd name="T69" fmla="*/ 227627 h 470"/>
                <a:gd name="T70" fmla="*/ 60801 w 647"/>
                <a:gd name="T71" fmla="*/ 218143 h 470"/>
                <a:gd name="T72" fmla="*/ 52984 w 647"/>
                <a:gd name="T73" fmla="*/ 210766 h 470"/>
                <a:gd name="T74" fmla="*/ 49509 w 647"/>
                <a:gd name="T75" fmla="*/ 199701 h 470"/>
                <a:gd name="T76" fmla="*/ 54721 w 647"/>
                <a:gd name="T77" fmla="*/ 177043 h 470"/>
                <a:gd name="T78" fmla="*/ 55155 w 647"/>
                <a:gd name="T79" fmla="*/ 140686 h 470"/>
                <a:gd name="T80" fmla="*/ 63841 w 647"/>
                <a:gd name="T81" fmla="*/ 108544 h 470"/>
                <a:gd name="T82" fmla="*/ 72961 w 647"/>
                <a:gd name="T83" fmla="*/ 78510 h 470"/>
                <a:gd name="T84" fmla="*/ 74698 w 647"/>
                <a:gd name="T85" fmla="*/ 69026 h 470"/>
                <a:gd name="T86" fmla="*/ 50378 w 647"/>
                <a:gd name="T87" fmla="*/ 64811 h 470"/>
                <a:gd name="T88" fmla="*/ 26926 w 647"/>
                <a:gd name="T89" fmla="*/ 57434 h 470"/>
                <a:gd name="T90" fmla="*/ 7383 w 647"/>
                <a:gd name="T91" fmla="*/ 49003 h 470"/>
                <a:gd name="T92" fmla="*/ 0 w 647"/>
                <a:gd name="T93" fmla="*/ 20023 h 470"/>
                <a:gd name="T94" fmla="*/ 9989 w 647"/>
                <a:gd name="T95" fmla="*/ 17915 h 470"/>
                <a:gd name="T96" fmla="*/ 22149 w 647"/>
                <a:gd name="T97" fmla="*/ 10538 h 470"/>
                <a:gd name="T98" fmla="*/ 31703 w 647"/>
                <a:gd name="T99" fmla="*/ 2108 h 470"/>
                <a:gd name="T100" fmla="*/ 37349 w 647"/>
                <a:gd name="T101" fmla="*/ 0 h 470"/>
                <a:gd name="T102" fmla="*/ 57327 w 647"/>
                <a:gd name="T103" fmla="*/ 3688 h 470"/>
                <a:gd name="T104" fmla="*/ 74264 w 647"/>
                <a:gd name="T105" fmla="*/ 8958 h 470"/>
                <a:gd name="T106" fmla="*/ 90767 w 647"/>
                <a:gd name="T107" fmla="*/ 10538 h 470"/>
                <a:gd name="T108" fmla="*/ 102059 w 647"/>
                <a:gd name="T109" fmla="*/ 15281 h 470"/>
                <a:gd name="T110" fmla="*/ 112047 w 647"/>
                <a:gd name="T111" fmla="*/ 19496 h 470"/>
                <a:gd name="T112" fmla="*/ 167202 w 647"/>
                <a:gd name="T113" fmla="*/ 13700 h 4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47" h="47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6299440" y="2372466"/>
              <a:ext cx="143879" cy="315217"/>
            </a:xfrm>
            <a:custGeom>
              <a:avLst/>
              <a:gdLst>
                <a:gd name="T0" fmla="*/ 164546 w 479"/>
                <a:gd name="T1" fmla="*/ 187389 h 868"/>
                <a:gd name="T2" fmla="*/ 144575 w 479"/>
                <a:gd name="T3" fmla="*/ 194213 h 868"/>
                <a:gd name="T4" fmla="*/ 136326 w 479"/>
                <a:gd name="T5" fmla="*/ 204711 h 868"/>
                <a:gd name="T6" fmla="*/ 137194 w 479"/>
                <a:gd name="T7" fmla="*/ 224657 h 868"/>
                <a:gd name="T8" fmla="*/ 152824 w 479"/>
                <a:gd name="T9" fmla="*/ 258251 h 868"/>
                <a:gd name="T10" fmla="*/ 155863 w 479"/>
                <a:gd name="T11" fmla="*/ 278197 h 868"/>
                <a:gd name="T12" fmla="*/ 158902 w 479"/>
                <a:gd name="T13" fmla="*/ 291319 h 868"/>
                <a:gd name="T14" fmla="*/ 140233 w 479"/>
                <a:gd name="T15" fmla="*/ 276097 h 868"/>
                <a:gd name="T16" fmla="*/ 134155 w 479"/>
                <a:gd name="T17" fmla="*/ 258251 h 868"/>
                <a:gd name="T18" fmla="*/ 116789 w 479"/>
                <a:gd name="T19" fmla="*/ 245128 h 868"/>
                <a:gd name="T20" fmla="*/ 91173 w 479"/>
                <a:gd name="T21" fmla="*/ 230431 h 868"/>
                <a:gd name="T22" fmla="*/ 83793 w 479"/>
                <a:gd name="T23" fmla="*/ 213109 h 868"/>
                <a:gd name="T24" fmla="*/ 67729 w 479"/>
                <a:gd name="T25" fmla="*/ 250377 h 868"/>
                <a:gd name="T26" fmla="*/ 67729 w 479"/>
                <a:gd name="T27" fmla="*/ 275047 h 868"/>
                <a:gd name="T28" fmla="*/ 57309 w 479"/>
                <a:gd name="T29" fmla="*/ 301817 h 868"/>
                <a:gd name="T30" fmla="*/ 55572 w 479"/>
                <a:gd name="T31" fmla="*/ 325963 h 868"/>
                <a:gd name="T32" fmla="*/ 66860 w 479"/>
                <a:gd name="T33" fmla="*/ 341185 h 868"/>
                <a:gd name="T34" fmla="*/ 75978 w 479"/>
                <a:gd name="T35" fmla="*/ 359556 h 868"/>
                <a:gd name="T36" fmla="*/ 80319 w 479"/>
                <a:gd name="T37" fmla="*/ 383177 h 868"/>
                <a:gd name="T38" fmla="*/ 98120 w 479"/>
                <a:gd name="T39" fmla="*/ 409422 h 868"/>
                <a:gd name="T40" fmla="*/ 121999 w 479"/>
                <a:gd name="T41" fmla="*/ 433042 h 868"/>
                <a:gd name="T42" fmla="*/ 147614 w 479"/>
                <a:gd name="T43" fmla="*/ 446165 h 868"/>
                <a:gd name="T44" fmla="*/ 129379 w 479"/>
                <a:gd name="T45" fmla="*/ 455088 h 868"/>
                <a:gd name="T46" fmla="*/ 116789 w 479"/>
                <a:gd name="T47" fmla="*/ 453513 h 868"/>
                <a:gd name="T48" fmla="*/ 99422 w 479"/>
                <a:gd name="T49" fmla="*/ 441441 h 868"/>
                <a:gd name="T50" fmla="*/ 86832 w 479"/>
                <a:gd name="T51" fmla="*/ 431993 h 868"/>
                <a:gd name="T52" fmla="*/ 59480 w 479"/>
                <a:gd name="T53" fmla="*/ 398399 h 868"/>
                <a:gd name="T54" fmla="*/ 36035 w 479"/>
                <a:gd name="T55" fmla="*/ 383177 h 868"/>
                <a:gd name="T56" fmla="*/ 32128 w 479"/>
                <a:gd name="T57" fmla="*/ 361131 h 868"/>
                <a:gd name="T58" fmla="*/ 34733 w 479"/>
                <a:gd name="T59" fmla="*/ 342760 h 868"/>
                <a:gd name="T60" fmla="*/ 38206 w 479"/>
                <a:gd name="T61" fmla="*/ 323863 h 868"/>
                <a:gd name="T62" fmla="*/ 52099 w 479"/>
                <a:gd name="T63" fmla="*/ 261400 h 868"/>
                <a:gd name="T64" fmla="*/ 46889 w 479"/>
                <a:gd name="T65" fmla="*/ 212060 h 868"/>
                <a:gd name="T66" fmla="*/ 26918 w 479"/>
                <a:gd name="T67" fmla="*/ 167443 h 868"/>
                <a:gd name="T68" fmla="*/ 27786 w 479"/>
                <a:gd name="T69" fmla="*/ 149596 h 868"/>
                <a:gd name="T70" fmla="*/ 32128 w 479"/>
                <a:gd name="T71" fmla="*/ 139098 h 868"/>
                <a:gd name="T72" fmla="*/ 24313 w 479"/>
                <a:gd name="T73" fmla="*/ 106030 h 868"/>
                <a:gd name="T74" fmla="*/ 9986 w 479"/>
                <a:gd name="T75" fmla="*/ 82934 h 868"/>
                <a:gd name="T76" fmla="*/ 434 w 479"/>
                <a:gd name="T77" fmla="*/ 53540 h 868"/>
                <a:gd name="T78" fmla="*/ 4776 w 479"/>
                <a:gd name="T79" fmla="*/ 23096 h 868"/>
                <a:gd name="T80" fmla="*/ 21274 w 479"/>
                <a:gd name="T81" fmla="*/ 8398 h 868"/>
                <a:gd name="T82" fmla="*/ 52099 w 479"/>
                <a:gd name="T83" fmla="*/ 0 h 868"/>
                <a:gd name="T84" fmla="*/ 67729 w 479"/>
                <a:gd name="T85" fmla="*/ 14697 h 868"/>
                <a:gd name="T86" fmla="*/ 77714 w 479"/>
                <a:gd name="T87" fmla="*/ 18896 h 868"/>
                <a:gd name="T88" fmla="*/ 85529 w 479"/>
                <a:gd name="T89" fmla="*/ 71386 h 868"/>
                <a:gd name="T90" fmla="*/ 92476 w 479"/>
                <a:gd name="T91" fmla="*/ 87133 h 868"/>
                <a:gd name="T92" fmla="*/ 100291 w 479"/>
                <a:gd name="T93" fmla="*/ 81359 h 868"/>
                <a:gd name="T94" fmla="*/ 112013 w 479"/>
                <a:gd name="T95" fmla="*/ 66137 h 868"/>
                <a:gd name="T96" fmla="*/ 121999 w 479"/>
                <a:gd name="T97" fmla="*/ 74011 h 868"/>
                <a:gd name="T98" fmla="*/ 129379 w 479"/>
                <a:gd name="T99" fmla="*/ 71386 h 868"/>
                <a:gd name="T100" fmla="*/ 137194 w 479"/>
                <a:gd name="T101" fmla="*/ 56689 h 868"/>
                <a:gd name="T102" fmla="*/ 150219 w 479"/>
                <a:gd name="T103" fmla="*/ 56689 h 868"/>
                <a:gd name="T104" fmla="*/ 168019 w 479"/>
                <a:gd name="T105" fmla="*/ 82409 h 868"/>
                <a:gd name="T106" fmla="*/ 197108 w 479"/>
                <a:gd name="T107" fmla="*/ 129125 h 868"/>
                <a:gd name="T108" fmla="*/ 207528 w 479"/>
                <a:gd name="T109" fmla="*/ 161144 h 868"/>
                <a:gd name="T110" fmla="*/ 203186 w 479"/>
                <a:gd name="T111" fmla="*/ 177416 h 8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607470" y="4024332"/>
              <a:ext cx="16475" cy="39539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446018" y="1926550"/>
              <a:ext cx="34047" cy="39539"/>
            </a:xfrm>
            <a:custGeom>
              <a:avLst/>
              <a:gdLst>
                <a:gd name="T0" fmla="*/ 0 w 112"/>
                <a:gd name="T1" fmla="*/ 57150 h 36"/>
                <a:gd name="T2" fmla="*/ 25924 w 112"/>
                <a:gd name="T3" fmla="*/ 57150 h 36"/>
                <a:gd name="T4" fmla="*/ 29439 w 112"/>
                <a:gd name="T5" fmla="*/ 47625 h 36"/>
                <a:gd name="T6" fmla="*/ 32954 w 112"/>
                <a:gd name="T7" fmla="*/ 41275 h 36"/>
                <a:gd name="T8" fmla="*/ 36909 w 112"/>
                <a:gd name="T9" fmla="*/ 36513 h 36"/>
                <a:gd name="T10" fmla="*/ 39985 w 112"/>
                <a:gd name="T11" fmla="*/ 31750 h 36"/>
                <a:gd name="T12" fmla="*/ 43061 w 112"/>
                <a:gd name="T13" fmla="*/ 26988 h 36"/>
                <a:gd name="T14" fmla="*/ 45697 w 112"/>
                <a:gd name="T15" fmla="*/ 20638 h 36"/>
                <a:gd name="T16" fmla="*/ 47015 w 112"/>
                <a:gd name="T17" fmla="*/ 17463 h 36"/>
                <a:gd name="T18" fmla="*/ 47894 w 112"/>
                <a:gd name="T19" fmla="*/ 12700 h 36"/>
                <a:gd name="T20" fmla="*/ 48773 w 112"/>
                <a:gd name="T21" fmla="*/ 6350 h 36"/>
                <a:gd name="T22" fmla="*/ 49212 w 112"/>
                <a:gd name="T23" fmla="*/ 0 h 36"/>
                <a:gd name="T24" fmla="*/ 43939 w 112"/>
                <a:gd name="T25" fmla="*/ 0 h 36"/>
                <a:gd name="T26" fmla="*/ 37348 w 112"/>
                <a:gd name="T27" fmla="*/ 1588 h 36"/>
                <a:gd name="T28" fmla="*/ 29439 w 112"/>
                <a:gd name="T29" fmla="*/ 4763 h 36"/>
                <a:gd name="T30" fmla="*/ 21091 w 112"/>
                <a:gd name="T31" fmla="*/ 11113 h 36"/>
                <a:gd name="T32" fmla="*/ 17576 w 112"/>
                <a:gd name="T33" fmla="*/ 14288 h 36"/>
                <a:gd name="T34" fmla="*/ 13621 w 112"/>
                <a:gd name="T35" fmla="*/ 17463 h 36"/>
                <a:gd name="T36" fmla="*/ 10106 w 112"/>
                <a:gd name="T37" fmla="*/ 22225 h 36"/>
                <a:gd name="T38" fmla="*/ 7470 w 112"/>
                <a:gd name="T39" fmla="*/ 28575 h 36"/>
                <a:gd name="T40" fmla="*/ 4394 w 112"/>
                <a:gd name="T41" fmla="*/ 34925 h 36"/>
                <a:gd name="T42" fmla="*/ 2636 w 112"/>
                <a:gd name="T43" fmla="*/ 41275 h 36"/>
                <a:gd name="T44" fmla="*/ 439 w 112"/>
                <a:gd name="T45" fmla="*/ 49213 h 36"/>
                <a:gd name="T46" fmla="*/ 0 w 112"/>
                <a:gd name="T47" fmla="*/ 57150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2" h="36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340611" y="1620121"/>
              <a:ext cx="605172" cy="313019"/>
            </a:xfrm>
            <a:custGeom>
              <a:avLst/>
              <a:gdLst>
                <a:gd name="T0" fmla="*/ 188809 w 2006"/>
                <a:gd name="T1" fmla="*/ 401059 h 863"/>
                <a:gd name="T2" fmla="*/ 179652 w 2006"/>
                <a:gd name="T3" fmla="*/ 400535 h 863"/>
                <a:gd name="T4" fmla="*/ 170059 w 2006"/>
                <a:gd name="T5" fmla="*/ 416263 h 863"/>
                <a:gd name="T6" fmla="*/ 163518 w 2006"/>
                <a:gd name="T7" fmla="*/ 415214 h 863"/>
                <a:gd name="T8" fmla="*/ 161338 w 2006"/>
                <a:gd name="T9" fmla="*/ 393720 h 863"/>
                <a:gd name="T10" fmla="*/ 141280 w 2006"/>
                <a:gd name="T11" fmla="*/ 379565 h 863"/>
                <a:gd name="T12" fmla="*/ 136047 w 2006"/>
                <a:gd name="T13" fmla="*/ 371177 h 863"/>
                <a:gd name="T14" fmla="*/ 125582 w 2006"/>
                <a:gd name="T15" fmla="*/ 362788 h 863"/>
                <a:gd name="T16" fmla="*/ 109448 w 2006"/>
                <a:gd name="T17" fmla="*/ 336051 h 863"/>
                <a:gd name="T18" fmla="*/ 101163 w 2006"/>
                <a:gd name="T19" fmla="*/ 319799 h 863"/>
                <a:gd name="T20" fmla="*/ 110320 w 2006"/>
                <a:gd name="T21" fmla="*/ 311411 h 863"/>
                <a:gd name="T22" fmla="*/ 121657 w 2006"/>
                <a:gd name="T23" fmla="*/ 300401 h 863"/>
                <a:gd name="T24" fmla="*/ 147384 w 2006"/>
                <a:gd name="T25" fmla="*/ 285198 h 863"/>
                <a:gd name="T26" fmla="*/ 139099 w 2006"/>
                <a:gd name="T27" fmla="*/ 255315 h 863"/>
                <a:gd name="T28" fmla="*/ 112500 w 2006"/>
                <a:gd name="T29" fmla="*/ 249024 h 863"/>
                <a:gd name="T30" fmla="*/ 91134 w 2006"/>
                <a:gd name="T31" fmla="*/ 246403 h 863"/>
                <a:gd name="T32" fmla="*/ 68460 w 2006"/>
                <a:gd name="T33" fmla="*/ 259509 h 863"/>
                <a:gd name="T34" fmla="*/ 46221 w 2006"/>
                <a:gd name="T35" fmla="*/ 264752 h 863"/>
                <a:gd name="T36" fmla="*/ 11773 w 2006"/>
                <a:gd name="T37" fmla="*/ 216520 h 863"/>
                <a:gd name="T38" fmla="*/ 8721 w 2006"/>
                <a:gd name="T39" fmla="*/ 148366 h 863"/>
                <a:gd name="T40" fmla="*/ 49273 w 2006"/>
                <a:gd name="T41" fmla="*/ 135784 h 863"/>
                <a:gd name="T42" fmla="*/ 127326 w 2006"/>
                <a:gd name="T43" fmla="*/ 116386 h 863"/>
                <a:gd name="T44" fmla="*/ 217152 w 2006"/>
                <a:gd name="T45" fmla="*/ 132638 h 863"/>
                <a:gd name="T46" fmla="*/ 312647 w 2006"/>
                <a:gd name="T47" fmla="*/ 132638 h 863"/>
                <a:gd name="T48" fmla="*/ 286920 w 2006"/>
                <a:gd name="T49" fmla="*/ 96988 h 863"/>
                <a:gd name="T50" fmla="*/ 361920 w 2006"/>
                <a:gd name="T51" fmla="*/ 35650 h 863"/>
                <a:gd name="T52" fmla="*/ 457851 w 2006"/>
                <a:gd name="T53" fmla="*/ 6815 h 863"/>
                <a:gd name="T54" fmla="*/ 512793 w 2006"/>
                <a:gd name="T55" fmla="*/ 31980 h 863"/>
                <a:gd name="T56" fmla="*/ 565119 w 2006"/>
                <a:gd name="T57" fmla="*/ 58193 h 863"/>
                <a:gd name="T58" fmla="*/ 628782 w 2006"/>
                <a:gd name="T59" fmla="*/ 51902 h 863"/>
                <a:gd name="T60" fmla="*/ 718172 w 2006"/>
                <a:gd name="T61" fmla="*/ 142075 h 863"/>
                <a:gd name="T62" fmla="*/ 781835 w 2006"/>
                <a:gd name="T63" fmla="*/ 138929 h 863"/>
                <a:gd name="T64" fmla="*/ 872097 w 2006"/>
                <a:gd name="T65" fmla="*/ 177724 h 863"/>
                <a:gd name="T66" fmla="*/ 872969 w 2006"/>
                <a:gd name="T67" fmla="*/ 199743 h 863"/>
                <a:gd name="T68" fmla="*/ 863812 w 2006"/>
                <a:gd name="T69" fmla="*/ 209180 h 863"/>
                <a:gd name="T70" fmla="*/ 854655 w 2006"/>
                <a:gd name="T71" fmla="*/ 211801 h 863"/>
                <a:gd name="T72" fmla="*/ 855963 w 2006"/>
                <a:gd name="T73" fmla="*/ 222811 h 863"/>
                <a:gd name="T74" fmla="*/ 865556 w 2006"/>
                <a:gd name="T75" fmla="*/ 244305 h 863"/>
                <a:gd name="T76" fmla="*/ 862940 w 2006"/>
                <a:gd name="T77" fmla="*/ 250597 h 863"/>
                <a:gd name="T78" fmla="*/ 845498 w 2006"/>
                <a:gd name="T79" fmla="*/ 252169 h 863"/>
                <a:gd name="T80" fmla="*/ 825440 w 2006"/>
                <a:gd name="T81" fmla="*/ 248500 h 863"/>
                <a:gd name="T82" fmla="*/ 812794 w 2006"/>
                <a:gd name="T83" fmla="*/ 248500 h 863"/>
                <a:gd name="T84" fmla="*/ 818899 w 2006"/>
                <a:gd name="T85" fmla="*/ 287295 h 863"/>
                <a:gd name="T86" fmla="*/ 819771 w 2006"/>
                <a:gd name="T87" fmla="*/ 307217 h 863"/>
                <a:gd name="T88" fmla="*/ 780091 w 2006"/>
                <a:gd name="T89" fmla="*/ 308265 h 863"/>
                <a:gd name="T90" fmla="*/ 770933 w 2006"/>
                <a:gd name="T91" fmla="*/ 316653 h 863"/>
                <a:gd name="T92" fmla="*/ 782707 w 2006"/>
                <a:gd name="T93" fmla="*/ 324517 h 863"/>
                <a:gd name="T94" fmla="*/ 790992 w 2006"/>
                <a:gd name="T95" fmla="*/ 340769 h 863"/>
                <a:gd name="T96" fmla="*/ 799713 w 2006"/>
                <a:gd name="T97" fmla="*/ 361216 h 863"/>
                <a:gd name="T98" fmla="*/ 801021 w 2006"/>
                <a:gd name="T99" fmla="*/ 370128 h 863"/>
                <a:gd name="T100" fmla="*/ 801021 w 2006"/>
                <a:gd name="T101" fmla="*/ 395293 h 863"/>
                <a:gd name="T102" fmla="*/ 759160 w 2006"/>
                <a:gd name="T103" fmla="*/ 387953 h 863"/>
                <a:gd name="T104" fmla="*/ 643171 w 2006"/>
                <a:gd name="T105" fmla="*/ 400535 h 863"/>
                <a:gd name="T106" fmla="*/ 573840 w 2006"/>
                <a:gd name="T107" fmla="*/ 416787 h 863"/>
                <a:gd name="T108" fmla="*/ 497967 w 2006"/>
                <a:gd name="T109" fmla="*/ 439330 h 863"/>
                <a:gd name="T110" fmla="*/ 419915 w 2006"/>
                <a:gd name="T111" fmla="*/ 365410 h 863"/>
                <a:gd name="T112" fmla="*/ 298257 w 2006"/>
                <a:gd name="T113" fmla="*/ 307217 h 863"/>
                <a:gd name="T114" fmla="*/ 254652 w 2006"/>
                <a:gd name="T115" fmla="*/ 436185 h 8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06" h="863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5499867" y="1829899"/>
              <a:ext cx="283365" cy="172436"/>
            </a:xfrm>
            <a:custGeom>
              <a:avLst/>
              <a:gdLst>
                <a:gd name="T0" fmla="*/ 275062 w 950"/>
                <a:gd name="T1" fmla="*/ 235924 h 468"/>
                <a:gd name="T2" fmla="*/ 240571 w 950"/>
                <a:gd name="T3" fmla="*/ 222610 h 468"/>
                <a:gd name="T4" fmla="*/ 203063 w 950"/>
                <a:gd name="T5" fmla="*/ 200242 h 468"/>
                <a:gd name="T6" fmla="*/ 169004 w 950"/>
                <a:gd name="T7" fmla="*/ 163496 h 468"/>
                <a:gd name="T8" fmla="*/ 131495 w 950"/>
                <a:gd name="T9" fmla="*/ 137400 h 468"/>
                <a:gd name="T10" fmla="*/ 109076 w 950"/>
                <a:gd name="T11" fmla="*/ 111305 h 468"/>
                <a:gd name="T12" fmla="*/ 80190 w 950"/>
                <a:gd name="T13" fmla="*/ 91600 h 468"/>
                <a:gd name="T14" fmla="*/ 57341 w 950"/>
                <a:gd name="T15" fmla="*/ 101186 h 468"/>
                <a:gd name="T16" fmla="*/ 42682 w 950"/>
                <a:gd name="T17" fmla="*/ 127814 h 468"/>
                <a:gd name="T18" fmla="*/ 17245 w 950"/>
                <a:gd name="T19" fmla="*/ 131010 h 468"/>
                <a:gd name="T20" fmla="*/ 0 w 950"/>
                <a:gd name="T21" fmla="*/ 12781 h 468"/>
                <a:gd name="T22" fmla="*/ 34059 w 950"/>
                <a:gd name="T23" fmla="*/ 3195 h 468"/>
                <a:gd name="T24" fmla="*/ 57341 w 950"/>
                <a:gd name="T25" fmla="*/ 29291 h 468"/>
                <a:gd name="T26" fmla="*/ 67688 w 950"/>
                <a:gd name="T27" fmla="*/ 7988 h 468"/>
                <a:gd name="T28" fmla="*/ 143136 w 950"/>
                <a:gd name="T29" fmla="*/ 62310 h 468"/>
                <a:gd name="T30" fmla="*/ 188836 w 950"/>
                <a:gd name="T31" fmla="*/ 62310 h 468"/>
                <a:gd name="T32" fmla="*/ 226344 w 950"/>
                <a:gd name="T33" fmla="*/ 71896 h 468"/>
                <a:gd name="T34" fmla="*/ 257386 w 950"/>
                <a:gd name="T35" fmla="*/ 121424 h 468"/>
                <a:gd name="T36" fmla="*/ 289289 w 950"/>
                <a:gd name="T37" fmla="*/ 134205 h 468"/>
                <a:gd name="T38" fmla="*/ 314726 w 950"/>
                <a:gd name="T39" fmla="*/ 137400 h 468"/>
                <a:gd name="T40" fmla="*/ 341025 w 950"/>
                <a:gd name="T41" fmla="*/ 114500 h 468"/>
                <a:gd name="T42" fmla="*/ 363444 w 950"/>
                <a:gd name="T43" fmla="*/ 104382 h 468"/>
                <a:gd name="T44" fmla="*/ 355252 w 950"/>
                <a:gd name="T45" fmla="*/ 134205 h 468"/>
                <a:gd name="T46" fmla="*/ 375084 w 950"/>
                <a:gd name="T47" fmla="*/ 127814 h 468"/>
                <a:gd name="T48" fmla="*/ 409575 w 950"/>
                <a:gd name="T49" fmla="*/ 150714 h 468"/>
                <a:gd name="T50" fmla="*/ 380689 w 950"/>
                <a:gd name="T51" fmla="*/ 170419 h 468"/>
                <a:gd name="T52" fmla="*/ 355252 w 950"/>
                <a:gd name="T53" fmla="*/ 150714 h 468"/>
                <a:gd name="T54" fmla="*/ 329385 w 950"/>
                <a:gd name="T55" fmla="*/ 147519 h 468"/>
                <a:gd name="T56" fmla="*/ 317744 w 950"/>
                <a:gd name="T57" fmla="*/ 170419 h 468"/>
                <a:gd name="T58" fmla="*/ 294894 w 950"/>
                <a:gd name="T59" fmla="*/ 190124 h 468"/>
                <a:gd name="T60" fmla="*/ 306103 w 950"/>
                <a:gd name="T61" fmla="*/ 206633 h 468"/>
                <a:gd name="T62" fmla="*/ 320331 w 950"/>
                <a:gd name="T63" fmla="*/ 232729 h 468"/>
                <a:gd name="T64" fmla="*/ 309121 w 950"/>
                <a:gd name="T65" fmla="*/ 249238 h 468"/>
                <a:gd name="T66" fmla="*/ 303086 w 950"/>
                <a:gd name="T67" fmla="*/ 247640 h 468"/>
                <a:gd name="T68" fmla="*/ 294894 w 950"/>
                <a:gd name="T69" fmla="*/ 245510 h 468"/>
                <a:gd name="T70" fmla="*/ 283685 w 950"/>
                <a:gd name="T71" fmla="*/ 245510 h 4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675032" y="2524034"/>
              <a:ext cx="205385" cy="199893"/>
            </a:xfrm>
            <a:custGeom>
              <a:avLst/>
              <a:gdLst>
                <a:gd name="T0" fmla="*/ 2655 w 671"/>
                <a:gd name="T1" fmla="*/ 201563 h 549"/>
                <a:gd name="T2" fmla="*/ 3539 w 671"/>
                <a:gd name="T3" fmla="*/ 166303 h 549"/>
                <a:gd name="T4" fmla="*/ 7521 w 671"/>
                <a:gd name="T5" fmla="*/ 151041 h 549"/>
                <a:gd name="T6" fmla="*/ 23006 w 671"/>
                <a:gd name="T7" fmla="*/ 125253 h 549"/>
                <a:gd name="T8" fmla="*/ 31412 w 671"/>
                <a:gd name="T9" fmla="*/ 107886 h 549"/>
                <a:gd name="T10" fmla="*/ 32297 w 671"/>
                <a:gd name="T11" fmla="*/ 87888 h 549"/>
                <a:gd name="T12" fmla="*/ 32297 w 671"/>
                <a:gd name="T13" fmla="*/ 72100 h 549"/>
                <a:gd name="T14" fmla="*/ 23891 w 671"/>
                <a:gd name="T15" fmla="*/ 56838 h 549"/>
                <a:gd name="T16" fmla="*/ 26988 w 671"/>
                <a:gd name="T17" fmla="*/ 41576 h 549"/>
                <a:gd name="T18" fmla="*/ 33624 w 671"/>
                <a:gd name="T19" fmla="*/ 26314 h 549"/>
                <a:gd name="T20" fmla="*/ 42472 w 671"/>
                <a:gd name="T21" fmla="*/ 13157 h 549"/>
                <a:gd name="T22" fmla="*/ 53090 w 671"/>
                <a:gd name="T23" fmla="*/ 3684 h 549"/>
                <a:gd name="T24" fmla="*/ 64593 w 671"/>
                <a:gd name="T25" fmla="*/ 0 h 549"/>
                <a:gd name="T26" fmla="*/ 76538 w 671"/>
                <a:gd name="T27" fmla="*/ 2631 h 549"/>
                <a:gd name="T28" fmla="*/ 91138 w 671"/>
                <a:gd name="T29" fmla="*/ 13683 h 549"/>
                <a:gd name="T30" fmla="*/ 104411 w 671"/>
                <a:gd name="T31" fmla="*/ 23682 h 549"/>
                <a:gd name="T32" fmla="*/ 114586 w 671"/>
                <a:gd name="T33" fmla="*/ 26314 h 549"/>
                <a:gd name="T34" fmla="*/ 120338 w 671"/>
                <a:gd name="T35" fmla="*/ 23156 h 549"/>
                <a:gd name="T36" fmla="*/ 125647 w 671"/>
                <a:gd name="T37" fmla="*/ 18420 h 549"/>
                <a:gd name="T38" fmla="*/ 132726 w 671"/>
                <a:gd name="T39" fmla="*/ 16841 h 549"/>
                <a:gd name="T40" fmla="*/ 140689 w 671"/>
                <a:gd name="T41" fmla="*/ 20525 h 549"/>
                <a:gd name="T42" fmla="*/ 149095 w 671"/>
                <a:gd name="T43" fmla="*/ 34208 h 549"/>
                <a:gd name="T44" fmla="*/ 156174 w 671"/>
                <a:gd name="T45" fmla="*/ 41576 h 549"/>
                <a:gd name="T46" fmla="*/ 163695 w 671"/>
                <a:gd name="T47" fmla="*/ 42628 h 549"/>
                <a:gd name="T48" fmla="*/ 168562 w 671"/>
                <a:gd name="T49" fmla="*/ 39471 h 549"/>
                <a:gd name="T50" fmla="*/ 175640 w 671"/>
                <a:gd name="T51" fmla="*/ 29471 h 549"/>
                <a:gd name="T52" fmla="*/ 185373 w 671"/>
                <a:gd name="T53" fmla="*/ 19998 h 549"/>
                <a:gd name="T54" fmla="*/ 202628 w 671"/>
                <a:gd name="T55" fmla="*/ 11578 h 549"/>
                <a:gd name="T56" fmla="*/ 215458 w 671"/>
                <a:gd name="T57" fmla="*/ 13157 h 549"/>
                <a:gd name="T58" fmla="*/ 226076 w 671"/>
                <a:gd name="T59" fmla="*/ 18420 h 549"/>
                <a:gd name="T60" fmla="*/ 237579 w 671"/>
                <a:gd name="T61" fmla="*/ 22630 h 549"/>
                <a:gd name="T62" fmla="*/ 252621 w 671"/>
                <a:gd name="T63" fmla="*/ 20525 h 549"/>
                <a:gd name="T64" fmla="*/ 285803 w 671"/>
                <a:gd name="T65" fmla="*/ 35260 h 549"/>
                <a:gd name="T66" fmla="*/ 294208 w 671"/>
                <a:gd name="T67" fmla="*/ 55259 h 549"/>
                <a:gd name="T68" fmla="*/ 275627 w 671"/>
                <a:gd name="T69" fmla="*/ 96308 h 549"/>
                <a:gd name="T70" fmla="*/ 262354 w 671"/>
                <a:gd name="T71" fmla="*/ 122622 h 549"/>
                <a:gd name="T72" fmla="*/ 252179 w 671"/>
                <a:gd name="T73" fmla="*/ 153146 h 549"/>
                <a:gd name="T74" fmla="*/ 243330 w 671"/>
                <a:gd name="T75" fmla="*/ 180512 h 549"/>
                <a:gd name="T76" fmla="*/ 232270 w 671"/>
                <a:gd name="T77" fmla="*/ 214194 h 549"/>
                <a:gd name="T78" fmla="*/ 228288 w 671"/>
                <a:gd name="T79" fmla="*/ 222088 h 549"/>
                <a:gd name="T80" fmla="*/ 221209 w 671"/>
                <a:gd name="T81" fmla="*/ 231035 h 549"/>
                <a:gd name="T82" fmla="*/ 213246 w 671"/>
                <a:gd name="T83" fmla="*/ 233140 h 549"/>
                <a:gd name="T84" fmla="*/ 203070 w 671"/>
                <a:gd name="T85" fmla="*/ 227351 h 549"/>
                <a:gd name="T86" fmla="*/ 194664 w 671"/>
                <a:gd name="T87" fmla="*/ 221562 h 549"/>
                <a:gd name="T88" fmla="*/ 180507 w 671"/>
                <a:gd name="T89" fmla="*/ 223141 h 549"/>
                <a:gd name="T90" fmla="*/ 168562 w 671"/>
                <a:gd name="T91" fmla="*/ 232087 h 549"/>
                <a:gd name="T92" fmla="*/ 161040 w 671"/>
                <a:gd name="T93" fmla="*/ 246823 h 549"/>
                <a:gd name="T94" fmla="*/ 151307 w 671"/>
                <a:gd name="T95" fmla="*/ 274189 h 549"/>
                <a:gd name="T96" fmla="*/ 143786 w 671"/>
                <a:gd name="T97" fmla="*/ 288925 h 549"/>
                <a:gd name="T98" fmla="*/ 101314 w 671"/>
                <a:gd name="T99" fmla="*/ 287346 h 549"/>
                <a:gd name="T100" fmla="*/ 96005 w 671"/>
                <a:gd name="T101" fmla="*/ 288399 h 549"/>
                <a:gd name="T102" fmla="*/ 79193 w 671"/>
                <a:gd name="T103" fmla="*/ 285767 h 549"/>
                <a:gd name="T104" fmla="*/ 71229 w 671"/>
                <a:gd name="T105" fmla="*/ 284189 h 549"/>
                <a:gd name="T106" fmla="*/ 63708 w 671"/>
                <a:gd name="T107" fmla="*/ 279452 h 549"/>
                <a:gd name="T108" fmla="*/ 57072 w 671"/>
                <a:gd name="T109" fmla="*/ 271032 h 549"/>
                <a:gd name="T110" fmla="*/ 52648 w 671"/>
                <a:gd name="T111" fmla="*/ 261032 h 549"/>
                <a:gd name="T112" fmla="*/ 49993 w 671"/>
                <a:gd name="T113" fmla="*/ 248402 h 549"/>
                <a:gd name="T114" fmla="*/ 44242 w 671"/>
                <a:gd name="T115" fmla="*/ 242087 h 549"/>
                <a:gd name="T116" fmla="*/ 36721 w 671"/>
                <a:gd name="T117" fmla="*/ 235245 h 549"/>
                <a:gd name="T118" fmla="*/ 27872 w 671"/>
                <a:gd name="T119" fmla="*/ 227351 h 549"/>
                <a:gd name="T120" fmla="*/ 17254 w 671"/>
                <a:gd name="T121" fmla="*/ 225772 h 549"/>
                <a:gd name="T122" fmla="*/ 0 w 671"/>
                <a:gd name="T123" fmla="*/ 230508 h 5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71" h="549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5258238" y="2430677"/>
              <a:ext cx="105438" cy="117519"/>
            </a:xfrm>
            <a:custGeom>
              <a:avLst/>
              <a:gdLst>
                <a:gd name="T0" fmla="*/ 138778 w 358"/>
                <a:gd name="T1" fmla="*/ 168304 h 327"/>
                <a:gd name="T2" fmla="*/ 140906 w 358"/>
                <a:gd name="T3" fmla="*/ 166745 h 327"/>
                <a:gd name="T4" fmla="*/ 143460 w 358"/>
                <a:gd name="T5" fmla="*/ 165187 h 327"/>
                <a:gd name="T6" fmla="*/ 147292 w 358"/>
                <a:gd name="T7" fmla="*/ 165187 h 327"/>
                <a:gd name="T8" fmla="*/ 151549 w 358"/>
                <a:gd name="T9" fmla="*/ 168304 h 327"/>
                <a:gd name="T10" fmla="*/ 135798 w 358"/>
                <a:gd name="T11" fmla="*/ 148045 h 327"/>
                <a:gd name="T12" fmla="*/ 118344 w 358"/>
                <a:gd name="T13" fmla="*/ 122072 h 327"/>
                <a:gd name="T14" fmla="*/ 107702 w 358"/>
                <a:gd name="T15" fmla="*/ 105969 h 327"/>
                <a:gd name="T16" fmla="*/ 98762 w 358"/>
                <a:gd name="T17" fmla="*/ 96619 h 327"/>
                <a:gd name="T18" fmla="*/ 93228 w 358"/>
                <a:gd name="T19" fmla="*/ 94021 h 327"/>
                <a:gd name="T20" fmla="*/ 88545 w 358"/>
                <a:gd name="T21" fmla="*/ 93502 h 327"/>
                <a:gd name="T22" fmla="*/ 85565 w 358"/>
                <a:gd name="T23" fmla="*/ 92983 h 327"/>
                <a:gd name="T24" fmla="*/ 84714 w 358"/>
                <a:gd name="T25" fmla="*/ 90385 h 327"/>
                <a:gd name="T26" fmla="*/ 84288 w 358"/>
                <a:gd name="T27" fmla="*/ 88307 h 327"/>
                <a:gd name="T28" fmla="*/ 83011 w 358"/>
                <a:gd name="T29" fmla="*/ 87788 h 327"/>
                <a:gd name="T30" fmla="*/ 78328 w 358"/>
                <a:gd name="T31" fmla="*/ 89346 h 327"/>
                <a:gd name="T32" fmla="*/ 72794 w 358"/>
                <a:gd name="T33" fmla="*/ 89346 h 327"/>
                <a:gd name="T34" fmla="*/ 70240 w 358"/>
                <a:gd name="T35" fmla="*/ 87269 h 327"/>
                <a:gd name="T36" fmla="*/ 68112 w 358"/>
                <a:gd name="T37" fmla="*/ 83632 h 327"/>
                <a:gd name="T38" fmla="*/ 64706 w 358"/>
                <a:gd name="T39" fmla="*/ 74802 h 327"/>
                <a:gd name="T40" fmla="*/ 60875 w 358"/>
                <a:gd name="T41" fmla="*/ 68049 h 327"/>
                <a:gd name="T42" fmla="*/ 56618 w 358"/>
                <a:gd name="T43" fmla="*/ 61815 h 327"/>
                <a:gd name="T44" fmla="*/ 54064 w 358"/>
                <a:gd name="T45" fmla="*/ 54543 h 327"/>
                <a:gd name="T46" fmla="*/ 51935 w 358"/>
                <a:gd name="T47" fmla="*/ 43634 h 327"/>
                <a:gd name="T48" fmla="*/ 50658 w 358"/>
                <a:gd name="T49" fmla="*/ 27531 h 327"/>
                <a:gd name="T50" fmla="*/ 49807 w 358"/>
                <a:gd name="T51" fmla="*/ 11947 h 327"/>
                <a:gd name="T52" fmla="*/ 47678 w 358"/>
                <a:gd name="T53" fmla="*/ 0 h 327"/>
                <a:gd name="T54" fmla="*/ 31076 w 358"/>
                <a:gd name="T55" fmla="*/ 13506 h 327"/>
                <a:gd name="T56" fmla="*/ 25968 w 358"/>
                <a:gd name="T57" fmla="*/ 17142 h 327"/>
                <a:gd name="T58" fmla="*/ 14048 w 358"/>
                <a:gd name="T59" fmla="*/ 25973 h 327"/>
                <a:gd name="T60" fmla="*/ 8940 w 358"/>
                <a:gd name="T61" fmla="*/ 31687 h 327"/>
                <a:gd name="T62" fmla="*/ 7237 w 358"/>
                <a:gd name="T63" fmla="*/ 37401 h 327"/>
                <a:gd name="T64" fmla="*/ 6811 w 358"/>
                <a:gd name="T65" fmla="*/ 43115 h 327"/>
                <a:gd name="T66" fmla="*/ 8514 w 358"/>
                <a:gd name="T67" fmla="*/ 48309 h 327"/>
                <a:gd name="T68" fmla="*/ 9365 w 358"/>
                <a:gd name="T69" fmla="*/ 51946 h 327"/>
                <a:gd name="T70" fmla="*/ 8514 w 358"/>
                <a:gd name="T71" fmla="*/ 57140 h 327"/>
                <a:gd name="T72" fmla="*/ 6385 w 358"/>
                <a:gd name="T73" fmla="*/ 63893 h 327"/>
                <a:gd name="T74" fmla="*/ 2980 w 358"/>
                <a:gd name="T75" fmla="*/ 70646 h 327"/>
                <a:gd name="T76" fmla="*/ 0 w 358"/>
                <a:gd name="T77" fmla="*/ 80516 h 327"/>
                <a:gd name="T78" fmla="*/ 0 w 358"/>
                <a:gd name="T79" fmla="*/ 90385 h 327"/>
                <a:gd name="T80" fmla="*/ 2128 w 358"/>
                <a:gd name="T81" fmla="*/ 94541 h 327"/>
                <a:gd name="T82" fmla="*/ 4683 w 358"/>
                <a:gd name="T83" fmla="*/ 97138 h 327"/>
                <a:gd name="T84" fmla="*/ 8514 w 358"/>
                <a:gd name="T85" fmla="*/ 96619 h 327"/>
                <a:gd name="T86" fmla="*/ 18731 w 358"/>
                <a:gd name="T87" fmla="*/ 87269 h 327"/>
                <a:gd name="T88" fmla="*/ 25542 w 358"/>
                <a:gd name="T89" fmla="*/ 83632 h 327"/>
                <a:gd name="T90" fmla="*/ 32353 w 358"/>
                <a:gd name="T91" fmla="*/ 77918 h 327"/>
                <a:gd name="T92" fmla="*/ 39590 w 358"/>
                <a:gd name="T93" fmla="*/ 82593 h 327"/>
                <a:gd name="T94" fmla="*/ 46827 w 358"/>
                <a:gd name="T95" fmla="*/ 85191 h 327"/>
                <a:gd name="T96" fmla="*/ 60449 w 358"/>
                <a:gd name="T97" fmla="*/ 93502 h 327"/>
                <a:gd name="T98" fmla="*/ 69389 w 358"/>
                <a:gd name="T99" fmla="*/ 98697 h 327"/>
                <a:gd name="T100" fmla="*/ 83437 w 358"/>
                <a:gd name="T101" fmla="*/ 108566 h 327"/>
                <a:gd name="T102" fmla="*/ 93228 w 358"/>
                <a:gd name="T103" fmla="*/ 116878 h 327"/>
                <a:gd name="T104" fmla="*/ 104296 w 358"/>
                <a:gd name="T105" fmla="*/ 126747 h 327"/>
                <a:gd name="T106" fmla="*/ 108979 w 358"/>
                <a:gd name="T107" fmla="*/ 131942 h 327"/>
                <a:gd name="T108" fmla="*/ 113661 w 358"/>
                <a:gd name="T109" fmla="*/ 140253 h 327"/>
                <a:gd name="T110" fmla="*/ 114513 w 358"/>
                <a:gd name="T111" fmla="*/ 144928 h 327"/>
                <a:gd name="T112" fmla="*/ 114513 w 358"/>
                <a:gd name="T113" fmla="*/ 148564 h 327"/>
                <a:gd name="T114" fmla="*/ 114939 w 358"/>
                <a:gd name="T115" fmla="*/ 150642 h 327"/>
                <a:gd name="T116" fmla="*/ 117493 w 358"/>
                <a:gd name="T117" fmla="*/ 151681 h 327"/>
                <a:gd name="T118" fmla="*/ 124304 w 358"/>
                <a:gd name="T119" fmla="*/ 156876 h 327"/>
                <a:gd name="T120" fmla="*/ 135372 w 358"/>
                <a:gd name="T121" fmla="*/ 166745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885909" y="1742033"/>
              <a:ext cx="86767" cy="39539"/>
            </a:xfrm>
            <a:custGeom>
              <a:avLst/>
              <a:gdLst>
                <a:gd name="T0" fmla="*/ 54117 w 292"/>
                <a:gd name="T1" fmla="*/ 0 h 99"/>
                <a:gd name="T2" fmla="*/ 65713 w 292"/>
                <a:gd name="T3" fmla="*/ 0 h 99"/>
                <a:gd name="T4" fmla="*/ 85040 w 292"/>
                <a:gd name="T5" fmla="*/ 577 h 99"/>
                <a:gd name="T6" fmla="*/ 107374 w 292"/>
                <a:gd name="T7" fmla="*/ 3464 h 99"/>
                <a:gd name="T8" fmla="*/ 125413 w 292"/>
                <a:gd name="T9" fmla="*/ 4041 h 99"/>
                <a:gd name="T10" fmla="*/ 124554 w 292"/>
                <a:gd name="T11" fmla="*/ 11545 h 99"/>
                <a:gd name="T12" fmla="*/ 122407 w 292"/>
                <a:gd name="T13" fmla="*/ 19050 h 99"/>
                <a:gd name="T14" fmla="*/ 119830 w 292"/>
                <a:gd name="T15" fmla="*/ 31750 h 99"/>
                <a:gd name="T16" fmla="*/ 57982 w 292"/>
                <a:gd name="T17" fmla="*/ 40409 h 99"/>
                <a:gd name="T18" fmla="*/ 42520 w 292"/>
                <a:gd name="T19" fmla="*/ 51377 h 99"/>
                <a:gd name="T20" fmla="*/ 33930 w 292"/>
                <a:gd name="T21" fmla="*/ 55418 h 99"/>
                <a:gd name="T22" fmla="*/ 28347 w 292"/>
                <a:gd name="T23" fmla="*/ 56573 h 99"/>
                <a:gd name="T24" fmla="*/ 23622 w 292"/>
                <a:gd name="T25" fmla="*/ 56573 h 99"/>
                <a:gd name="T26" fmla="*/ 19327 w 292"/>
                <a:gd name="T27" fmla="*/ 54264 h 99"/>
                <a:gd name="T28" fmla="*/ 14173 w 292"/>
                <a:gd name="T29" fmla="*/ 49645 h 99"/>
                <a:gd name="T30" fmla="*/ 8590 w 292"/>
                <a:gd name="T31" fmla="*/ 44450 h 99"/>
                <a:gd name="T32" fmla="*/ 3006 w 292"/>
                <a:gd name="T33" fmla="*/ 39832 h 99"/>
                <a:gd name="T34" fmla="*/ 429 w 292"/>
                <a:gd name="T35" fmla="*/ 32905 h 99"/>
                <a:gd name="T36" fmla="*/ 0 w 292"/>
                <a:gd name="T37" fmla="*/ 24245 h 99"/>
                <a:gd name="T38" fmla="*/ 429 w 292"/>
                <a:gd name="T39" fmla="*/ 14432 h 99"/>
                <a:gd name="T40" fmla="*/ 1288 w 292"/>
                <a:gd name="T41" fmla="*/ 11545 h 99"/>
                <a:gd name="T42" fmla="*/ 3865 w 292"/>
                <a:gd name="T43" fmla="*/ 10391 h 99"/>
                <a:gd name="T44" fmla="*/ 6442 w 292"/>
                <a:gd name="T45" fmla="*/ 12123 h 99"/>
                <a:gd name="T46" fmla="*/ 10737 w 292"/>
                <a:gd name="T47" fmla="*/ 16164 h 99"/>
                <a:gd name="T48" fmla="*/ 15032 w 292"/>
                <a:gd name="T49" fmla="*/ 18473 h 99"/>
                <a:gd name="T50" fmla="*/ 19327 w 292"/>
                <a:gd name="T51" fmla="*/ 19627 h 99"/>
                <a:gd name="T52" fmla="*/ 23193 w 292"/>
                <a:gd name="T53" fmla="*/ 19050 h 99"/>
                <a:gd name="T54" fmla="*/ 28776 w 292"/>
                <a:gd name="T55" fmla="*/ 16741 h 99"/>
                <a:gd name="T56" fmla="*/ 34789 w 292"/>
                <a:gd name="T57" fmla="*/ 10968 h 99"/>
                <a:gd name="T58" fmla="*/ 37796 w 292"/>
                <a:gd name="T59" fmla="*/ 6350 h 99"/>
                <a:gd name="T60" fmla="*/ 40373 w 292"/>
                <a:gd name="T61" fmla="*/ 3464 h 99"/>
                <a:gd name="T62" fmla="*/ 46815 w 292"/>
                <a:gd name="T63" fmla="*/ 577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2" h="99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5483392" y="2240668"/>
              <a:ext cx="13180" cy="39539"/>
            </a:xfrm>
            <a:custGeom>
              <a:avLst/>
              <a:gdLst>
                <a:gd name="T0" fmla="*/ 17278 w 43"/>
                <a:gd name="T1" fmla="*/ 57150 h 93"/>
                <a:gd name="T2" fmla="*/ 13734 w 43"/>
                <a:gd name="T3" fmla="*/ 55921 h 93"/>
                <a:gd name="T4" fmla="*/ 11519 w 43"/>
                <a:gd name="T5" fmla="*/ 54692 h 93"/>
                <a:gd name="T6" fmla="*/ 9303 w 43"/>
                <a:gd name="T7" fmla="*/ 53463 h 93"/>
                <a:gd name="T8" fmla="*/ 7974 w 43"/>
                <a:gd name="T9" fmla="*/ 51619 h 93"/>
                <a:gd name="T10" fmla="*/ 6645 w 43"/>
                <a:gd name="T11" fmla="*/ 48547 h 93"/>
                <a:gd name="T12" fmla="*/ 6202 w 43"/>
                <a:gd name="T13" fmla="*/ 44860 h 93"/>
                <a:gd name="T14" fmla="*/ 5759 w 43"/>
                <a:gd name="T15" fmla="*/ 39944 h 93"/>
                <a:gd name="T16" fmla="*/ 4873 w 43"/>
                <a:gd name="T17" fmla="*/ 33798 h 93"/>
                <a:gd name="T18" fmla="*/ 4873 w 43"/>
                <a:gd name="T19" fmla="*/ 29497 h 93"/>
                <a:gd name="T20" fmla="*/ 3987 w 43"/>
                <a:gd name="T21" fmla="*/ 25810 h 93"/>
                <a:gd name="T22" fmla="*/ 2658 w 43"/>
                <a:gd name="T23" fmla="*/ 23352 h 93"/>
                <a:gd name="T24" fmla="*/ 1772 w 43"/>
                <a:gd name="T25" fmla="*/ 22123 h 93"/>
                <a:gd name="T26" fmla="*/ 886 w 43"/>
                <a:gd name="T27" fmla="*/ 20894 h 93"/>
                <a:gd name="T28" fmla="*/ 0 w 43"/>
                <a:gd name="T29" fmla="*/ 19665 h 93"/>
                <a:gd name="T30" fmla="*/ 886 w 43"/>
                <a:gd name="T31" fmla="*/ 17821 h 93"/>
                <a:gd name="T32" fmla="*/ 2215 w 43"/>
                <a:gd name="T33" fmla="*/ 14748 h 93"/>
                <a:gd name="T34" fmla="*/ 2658 w 43"/>
                <a:gd name="T35" fmla="*/ 17206 h 93"/>
                <a:gd name="T36" fmla="*/ 3101 w 43"/>
                <a:gd name="T37" fmla="*/ 17821 h 93"/>
                <a:gd name="T38" fmla="*/ 3544 w 43"/>
                <a:gd name="T39" fmla="*/ 18435 h 93"/>
                <a:gd name="T40" fmla="*/ 3987 w 43"/>
                <a:gd name="T41" fmla="*/ 17821 h 93"/>
                <a:gd name="T42" fmla="*/ 4873 w 43"/>
                <a:gd name="T43" fmla="*/ 15363 h 93"/>
                <a:gd name="T44" fmla="*/ 6202 w 43"/>
                <a:gd name="T45" fmla="*/ 11676 h 93"/>
                <a:gd name="T46" fmla="*/ 7088 w 43"/>
                <a:gd name="T47" fmla="*/ 7374 h 93"/>
                <a:gd name="T48" fmla="*/ 8860 w 43"/>
                <a:gd name="T49" fmla="*/ 3687 h 93"/>
                <a:gd name="T50" fmla="*/ 9747 w 43"/>
                <a:gd name="T51" fmla="*/ 2458 h 93"/>
                <a:gd name="T52" fmla="*/ 11076 w 43"/>
                <a:gd name="T53" fmla="*/ 1229 h 93"/>
                <a:gd name="T54" fmla="*/ 12405 w 43"/>
                <a:gd name="T55" fmla="*/ 0 h 93"/>
                <a:gd name="T56" fmla="*/ 14177 w 43"/>
                <a:gd name="T57" fmla="*/ 0 h 93"/>
                <a:gd name="T58" fmla="*/ 14620 w 43"/>
                <a:gd name="T59" fmla="*/ 6145 h 93"/>
                <a:gd name="T60" fmla="*/ 14620 w 43"/>
                <a:gd name="T61" fmla="*/ 9832 h 93"/>
                <a:gd name="T62" fmla="*/ 14620 w 43"/>
                <a:gd name="T63" fmla="*/ 12290 h 93"/>
                <a:gd name="T64" fmla="*/ 14177 w 43"/>
                <a:gd name="T65" fmla="*/ 14134 h 93"/>
                <a:gd name="T66" fmla="*/ 14177 w 43"/>
                <a:gd name="T67" fmla="*/ 16592 h 93"/>
                <a:gd name="T68" fmla="*/ 14177 w 43"/>
                <a:gd name="T69" fmla="*/ 19050 h 93"/>
                <a:gd name="T70" fmla="*/ 15506 w 43"/>
                <a:gd name="T71" fmla="*/ 22123 h 93"/>
                <a:gd name="T72" fmla="*/ 17278 w 43"/>
                <a:gd name="T73" fmla="*/ 26424 h 93"/>
                <a:gd name="T74" fmla="*/ 16835 w 43"/>
                <a:gd name="T75" fmla="*/ 27039 h 93"/>
                <a:gd name="T76" fmla="*/ 16392 w 43"/>
                <a:gd name="T77" fmla="*/ 27653 h 93"/>
                <a:gd name="T78" fmla="*/ 16392 w 43"/>
                <a:gd name="T79" fmla="*/ 29497 h 93"/>
                <a:gd name="T80" fmla="*/ 16835 w 43"/>
                <a:gd name="T81" fmla="*/ 31340 h 93"/>
                <a:gd name="T82" fmla="*/ 17278 w 43"/>
                <a:gd name="T83" fmla="*/ 36256 h 93"/>
                <a:gd name="T84" fmla="*/ 18164 w 43"/>
                <a:gd name="T85" fmla="*/ 41787 h 93"/>
                <a:gd name="T86" fmla="*/ 18607 w 43"/>
                <a:gd name="T87" fmla="*/ 46703 h 93"/>
                <a:gd name="T88" fmla="*/ 19050 w 43"/>
                <a:gd name="T89" fmla="*/ 52234 h 93"/>
                <a:gd name="T90" fmla="*/ 19050 w 43"/>
                <a:gd name="T91" fmla="*/ 54077 h 93"/>
                <a:gd name="T92" fmla="*/ 18607 w 43"/>
                <a:gd name="T93" fmla="*/ 55921 h 93"/>
                <a:gd name="T94" fmla="*/ 17721 w 43"/>
                <a:gd name="T95" fmla="*/ 56535 h 93"/>
                <a:gd name="T96" fmla="*/ 17278 w 43"/>
                <a:gd name="T97" fmla="*/ 57150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" h="93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565766" y="2243964"/>
              <a:ext cx="9884" cy="39539"/>
            </a:xfrm>
            <a:custGeom>
              <a:avLst/>
              <a:gdLst>
                <a:gd name="T0" fmla="*/ 14287 w 40"/>
                <a:gd name="T1" fmla="*/ 57150 h 56"/>
                <a:gd name="T2" fmla="*/ 13215 w 40"/>
                <a:gd name="T3" fmla="*/ 46945 h 56"/>
                <a:gd name="T4" fmla="*/ 11787 w 40"/>
                <a:gd name="T5" fmla="*/ 38780 h 56"/>
                <a:gd name="T6" fmla="*/ 10001 w 40"/>
                <a:gd name="T7" fmla="*/ 32657 h 56"/>
                <a:gd name="T8" fmla="*/ 8215 w 40"/>
                <a:gd name="T9" fmla="*/ 28575 h 56"/>
                <a:gd name="T10" fmla="*/ 3929 w 40"/>
                <a:gd name="T11" fmla="*/ 21431 h 56"/>
                <a:gd name="T12" fmla="*/ 0 w 40"/>
                <a:gd name="T13" fmla="*/ 12246 h 56"/>
                <a:gd name="T14" fmla="*/ 4643 w 40"/>
                <a:gd name="T15" fmla="*/ 4082 h 56"/>
                <a:gd name="T16" fmla="*/ 7144 w 40"/>
                <a:gd name="T17" fmla="*/ 0 h 56"/>
                <a:gd name="T18" fmla="*/ 10001 w 40"/>
                <a:gd name="T19" fmla="*/ 12246 h 56"/>
                <a:gd name="T20" fmla="*/ 12501 w 40"/>
                <a:gd name="T21" fmla="*/ 22452 h 56"/>
                <a:gd name="T22" fmla="*/ 13215 w 40"/>
                <a:gd name="T23" fmla="*/ 25513 h 56"/>
                <a:gd name="T24" fmla="*/ 13930 w 40"/>
                <a:gd name="T25" fmla="*/ 29596 h 56"/>
                <a:gd name="T26" fmla="*/ 13930 w 40"/>
                <a:gd name="T27" fmla="*/ 33678 h 56"/>
                <a:gd name="T28" fmla="*/ 14287 w 40"/>
                <a:gd name="T29" fmla="*/ 37760 h 56"/>
                <a:gd name="T30" fmla="*/ 14287 w 40"/>
                <a:gd name="T31" fmla="*/ 44904 h 56"/>
                <a:gd name="T32" fmla="*/ 14287 w 40"/>
                <a:gd name="T33" fmla="*/ 46945 h 56"/>
                <a:gd name="T34" fmla="*/ 14287 w 40"/>
                <a:gd name="T35" fmla="*/ 50006 h 56"/>
                <a:gd name="T36" fmla="*/ 14287 w 40"/>
                <a:gd name="T37" fmla="*/ 5715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6594886" y="2700863"/>
              <a:ext cx="30753" cy="39539"/>
            </a:xfrm>
            <a:custGeom>
              <a:avLst/>
              <a:gdLst>
                <a:gd name="T0" fmla="*/ 0 w 106"/>
                <a:gd name="T1" fmla="*/ 5635 h 71"/>
                <a:gd name="T2" fmla="*/ 5032 w 106"/>
                <a:gd name="T3" fmla="*/ 8049 h 71"/>
                <a:gd name="T4" fmla="*/ 10064 w 106"/>
                <a:gd name="T5" fmla="*/ 9659 h 71"/>
                <a:gd name="T6" fmla="*/ 14677 w 106"/>
                <a:gd name="T7" fmla="*/ 10464 h 71"/>
                <a:gd name="T8" fmla="*/ 18870 w 106"/>
                <a:gd name="T9" fmla="*/ 10464 h 71"/>
                <a:gd name="T10" fmla="*/ 22644 w 106"/>
                <a:gd name="T11" fmla="*/ 8854 h 71"/>
                <a:gd name="T12" fmla="*/ 25580 w 106"/>
                <a:gd name="T13" fmla="*/ 6439 h 71"/>
                <a:gd name="T14" fmla="*/ 28515 w 106"/>
                <a:gd name="T15" fmla="*/ 4025 h 71"/>
                <a:gd name="T16" fmla="*/ 31031 w 106"/>
                <a:gd name="T17" fmla="*/ 0 h 71"/>
                <a:gd name="T18" fmla="*/ 35225 w 106"/>
                <a:gd name="T19" fmla="*/ 12879 h 71"/>
                <a:gd name="T20" fmla="*/ 39418 w 106"/>
                <a:gd name="T21" fmla="*/ 24148 h 71"/>
                <a:gd name="T22" fmla="*/ 42353 w 106"/>
                <a:gd name="T23" fmla="*/ 35417 h 71"/>
                <a:gd name="T24" fmla="*/ 44031 w 106"/>
                <a:gd name="T25" fmla="*/ 44271 h 71"/>
                <a:gd name="T26" fmla="*/ 44450 w 106"/>
                <a:gd name="T27" fmla="*/ 48296 h 71"/>
                <a:gd name="T28" fmla="*/ 44450 w 106"/>
                <a:gd name="T29" fmla="*/ 50711 h 71"/>
                <a:gd name="T30" fmla="*/ 44031 w 106"/>
                <a:gd name="T31" fmla="*/ 53930 h 71"/>
                <a:gd name="T32" fmla="*/ 43192 w 106"/>
                <a:gd name="T33" fmla="*/ 55540 h 71"/>
                <a:gd name="T34" fmla="*/ 42353 w 106"/>
                <a:gd name="T35" fmla="*/ 56345 h 71"/>
                <a:gd name="T36" fmla="*/ 41095 w 106"/>
                <a:gd name="T37" fmla="*/ 56345 h 71"/>
                <a:gd name="T38" fmla="*/ 38579 w 106"/>
                <a:gd name="T39" fmla="*/ 56345 h 71"/>
                <a:gd name="T40" fmla="*/ 36483 w 106"/>
                <a:gd name="T41" fmla="*/ 54735 h 71"/>
                <a:gd name="T42" fmla="*/ 31031 w 106"/>
                <a:gd name="T43" fmla="*/ 56345 h 71"/>
                <a:gd name="T44" fmla="*/ 26418 w 106"/>
                <a:gd name="T45" fmla="*/ 57150 h 71"/>
                <a:gd name="T46" fmla="*/ 22225 w 106"/>
                <a:gd name="T47" fmla="*/ 55540 h 71"/>
                <a:gd name="T48" fmla="*/ 18870 w 106"/>
                <a:gd name="T49" fmla="*/ 53125 h 71"/>
                <a:gd name="T50" fmla="*/ 15516 w 106"/>
                <a:gd name="T51" fmla="*/ 49906 h 71"/>
                <a:gd name="T52" fmla="*/ 13419 w 106"/>
                <a:gd name="T53" fmla="*/ 45881 h 71"/>
                <a:gd name="T54" fmla="*/ 11322 w 106"/>
                <a:gd name="T55" fmla="*/ 41051 h 71"/>
                <a:gd name="T56" fmla="*/ 10064 w 106"/>
                <a:gd name="T57" fmla="*/ 36222 h 71"/>
                <a:gd name="T58" fmla="*/ 8806 w 106"/>
                <a:gd name="T59" fmla="*/ 30587 h 71"/>
                <a:gd name="T60" fmla="*/ 8387 w 106"/>
                <a:gd name="T61" fmla="*/ 24148 h 71"/>
                <a:gd name="T62" fmla="*/ 7967 w 106"/>
                <a:gd name="T63" fmla="*/ 19318 h 71"/>
                <a:gd name="T64" fmla="*/ 7548 w 106"/>
                <a:gd name="T65" fmla="*/ 15294 h 71"/>
                <a:gd name="T66" fmla="*/ 7548 w 106"/>
                <a:gd name="T67" fmla="*/ 11269 h 71"/>
                <a:gd name="T68" fmla="*/ 7967 w 106"/>
                <a:gd name="T69" fmla="*/ 8049 h 71"/>
                <a:gd name="T70" fmla="*/ 8387 w 106"/>
                <a:gd name="T71" fmla="*/ 5635 h 71"/>
                <a:gd name="T72" fmla="*/ 8806 w 106"/>
                <a:gd name="T73" fmla="*/ 5635 h 71"/>
                <a:gd name="T74" fmla="*/ 8387 w 106"/>
                <a:gd name="T75" fmla="*/ 8049 h 71"/>
                <a:gd name="T76" fmla="*/ 7967 w 106"/>
                <a:gd name="T77" fmla="*/ 12879 h 71"/>
                <a:gd name="T78" fmla="*/ 7967 w 106"/>
                <a:gd name="T79" fmla="*/ 13684 h 71"/>
                <a:gd name="T80" fmla="*/ 7967 w 106"/>
                <a:gd name="T81" fmla="*/ 13684 h 71"/>
                <a:gd name="T82" fmla="*/ 8387 w 106"/>
                <a:gd name="T83" fmla="*/ 13684 h 71"/>
                <a:gd name="T84" fmla="*/ 8806 w 106"/>
                <a:gd name="T85" fmla="*/ 13684 h 71"/>
                <a:gd name="T86" fmla="*/ 9645 w 106"/>
                <a:gd name="T87" fmla="*/ 10464 h 71"/>
                <a:gd name="T88" fmla="*/ 11322 w 106"/>
                <a:gd name="T89" fmla="*/ 5635 h 71"/>
                <a:gd name="T90" fmla="*/ 0 w 106"/>
                <a:gd name="T91" fmla="*/ 5635 h 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71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>
              <a:off x="3724990" y="3951843"/>
              <a:ext cx="45031" cy="38441"/>
              <a:chOff x="1654" y="3671"/>
              <a:chExt cx="49" cy="17"/>
            </a:xfrm>
            <a:grpFill/>
          </p:grpSpPr>
          <p:sp>
            <p:nvSpPr>
              <p:cNvPr id="541" name="Freeform 540"/>
              <p:cNvSpPr>
                <a:spLocks/>
              </p:cNvSpPr>
              <p:nvPr/>
            </p:nvSpPr>
            <p:spPr bwMode="auto">
              <a:xfrm>
                <a:off x="1654" y="3672"/>
                <a:ext cx="20" cy="14"/>
              </a:xfrm>
              <a:custGeom>
                <a:avLst/>
                <a:gdLst>
                  <a:gd name="T0" fmla="*/ 9 w 59"/>
                  <a:gd name="T1" fmla="*/ 14 h 43"/>
                  <a:gd name="T2" fmla="*/ 20 w 59"/>
                  <a:gd name="T3" fmla="*/ 6 h 43"/>
                  <a:gd name="T4" fmla="*/ 19 w 59"/>
                  <a:gd name="T5" fmla="*/ 5 h 43"/>
                  <a:gd name="T6" fmla="*/ 17 w 59"/>
                  <a:gd name="T7" fmla="*/ 3 h 43"/>
                  <a:gd name="T8" fmla="*/ 16 w 59"/>
                  <a:gd name="T9" fmla="*/ 2 h 43"/>
                  <a:gd name="T10" fmla="*/ 16 w 59"/>
                  <a:gd name="T11" fmla="*/ 0 h 43"/>
                  <a:gd name="T12" fmla="*/ 14 w 59"/>
                  <a:gd name="T13" fmla="*/ 0 h 43"/>
                  <a:gd name="T14" fmla="*/ 12 w 59"/>
                  <a:gd name="T15" fmla="*/ 1 h 43"/>
                  <a:gd name="T16" fmla="*/ 11 w 59"/>
                  <a:gd name="T17" fmla="*/ 2 h 43"/>
                  <a:gd name="T18" fmla="*/ 10 w 59"/>
                  <a:gd name="T19" fmla="*/ 3 h 43"/>
                  <a:gd name="T20" fmla="*/ 9 w 59"/>
                  <a:gd name="T21" fmla="*/ 3 h 43"/>
                  <a:gd name="T22" fmla="*/ 9 w 59"/>
                  <a:gd name="T23" fmla="*/ 4 h 43"/>
                  <a:gd name="T24" fmla="*/ 7 w 59"/>
                  <a:gd name="T25" fmla="*/ 4 h 43"/>
                  <a:gd name="T26" fmla="*/ 4 w 59"/>
                  <a:gd name="T27" fmla="*/ 5 h 43"/>
                  <a:gd name="T28" fmla="*/ 2 w 59"/>
                  <a:gd name="T29" fmla="*/ 7 h 43"/>
                  <a:gd name="T30" fmla="*/ 0 w 59"/>
                  <a:gd name="T31" fmla="*/ 8 h 43"/>
                  <a:gd name="T32" fmla="*/ 2 w 59"/>
                  <a:gd name="T33" fmla="*/ 9 h 43"/>
                  <a:gd name="T34" fmla="*/ 3 w 59"/>
                  <a:gd name="T35" fmla="*/ 11 h 43"/>
                  <a:gd name="T36" fmla="*/ 6 w 59"/>
                  <a:gd name="T37" fmla="*/ 13 h 43"/>
                  <a:gd name="T38" fmla="*/ 9 w 59"/>
                  <a:gd name="T39" fmla="*/ 14 h 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43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2" name="Freeform 541"/>
              <p:cNvSpPr>
                <a:spLocks/>
              </p:cNvSpPr>
              <p:nvPr/>
            </p:nvSpPr>
            <p:spPr bwMode="auto">
              <a:xfrm>
                <a:off x="1681" y="3671"/>
                <a:ext cx="22" cy="17"/>
              </a:xfrm>
              <a:custGeom>
                <a:avLst/>
                <a:gdLst>
                  <a:gd name="T0" fmla="*/ 0 w 67"/>
                  <a:gd name="T1" fmla="*/ 1 h 51"/>
                  <a:gd name="T2" fmla="*/ 8 w 67"/>
                  <a:gd name="T3" fmla="*/ 0 h 51"/>
                  <a:gd name="T4" fmla="*/ 13 w 67"/>
                  <a:gd name="T5" fmla="*/ 0 h 51"/>
                  <a:gd name="T6" fmla="*/ 15 w 67"/>
                  <a:gd name="T7" fmla="*/ 0 h 51"/>
                  <a:gd name="T8" fmla="*/ 17 w 67"/>
                  <a:gd name="T9" fmla="*/ 1 h 51"/>
                  <a:gd name="T10" fmla="*/ 19 w 67"/>
                  <a:gd name="T11" fmla="*/ 1 h 51"/>
                  <a:gd name="T12" fmla="*/ 22 w 67"/>
                  <a:gd name="T13" fmla="*/ 3 h 51"/>
                  <a:gd name="T14" fmla="*/ 18 w 67"/>
                  <a:gd name="T15" fmla="*/ 4 h 51"/>
                  <a:gd name="T16" fmla="*/ 15 w 67"/>
                  <a:gd name="T17" fmla="*/ 6 h 51"/>
                  <a:gd name="T18" fmla="*/ 14 w 67"/>
                  <a:gd name="T19" fmla="*/ 7 h 51"/>
                  <a:gd name="T20" fmla="*/ 12 w 67"/>
                  <a:gd name="T21" fmla="*/ 8 h 51"/>
                  <a:gd name="T22" fmla="*/ 10 w 67"/>
                  <a:gd name="T23" fmla="*/ 9 h 51"/>
                  <a:gd name="T24" fmla="*/ 7 w 67"/>
                  <a:gd name="T25" fmla="*/ 9 h 51"/>
                  <a:gd name="T26" fmla="*/ 8 w 67"/>
                  <a:gd name="T27" fmla="*/ 9 h 51"/>
                  <a:gd name="T28" fmla="*/ 11 w 67"/>
                  <a:gd name="T29" fmla="*/ 9 h 51"/>
                  <a:gd name="T30" fmla="*/ 10 w 67"/>
                  <a:gd name="T31" fmla="*/ 11 h 51"/>
                  <a:gd name="T32" fmla="*/ 8 w 67"/>
                  <a:gd name="T33" fmla="*/ 13 h 51"/>
                  <a:gd name="T34" fmla="*/ 7 w 67"/>
                  <a:gd name="T35" fmla="*/ 15 h 51"/>
                  <a:gd name="T36" fmla="*/ 7 w 67"/>
                  <a:gd name="T37" fmla="*/ 15 h 51"/>
                  <a:gd name="T38" fmla="*/ 4 w 67"/>
                  <a:gd name="T39" fmla="*/ 16 h 51"/>
                  <a:gd name="T40" fmla="*/ 0 w 67"/>
                  <a:gd name="T41" fmla="*/ 17 h 51"/>
                  <a:gd name="T42" fmla="*/ 0 w 67"/>
                  <a:gd name="T43" fmla="*/ 1 h 5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7" h="51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481164" y="2426284"/>
              <a:ext cx="21966" cy="40637"/>
            </a:xfrm>
            <a:custGeom>
              <a:avLst/>
              <a:gdLst>
                <a:gd name="T0" fmla="*/ 0 w 80"/>
                <a:gd name="T1" fmla="*/ 25913 h 34"/>
                <a:gd name="T2" fmla="*/ 397 w 80"/>
                <a:gd name="T3" fmla="*/ 32824 h 34"/>
                <a:gd name="T4" fmla="*/ 794 w 80"/>
                <a:gd name="T5" fmla="*/ 36279 h 34"/>
                <a:gd name="T6" fmla="*/ 1588 w 80"/>
                <a:gd name="T7" fmla="*/ 41461 h 34"/>
                <a:gd name="T8" fmla="*/ 2778 w 80"/>
                <a:gd name="T9" fmla="*/ 44917 h 34"/>
                <a:gd name="T10" fmla="*/ 5159 w 80"/>
                <a:gd name="T11" fmla="*/ 50099 h 34"/>
                <a:gd name="T12" fmla="*/ 8731 w 80"/>
                <a:gd name="T13" fmla="*/ 53554 h 34"/>
                <a:gd name="T14" fmla="*/ 15875 w 80"/>
                <a:gd name="T15" fmla="*/ 57009 h 34"/>
                <a:gd name="T16" fmla="*/ 21431 w 80"/>
                <a:gd name="T17" fmla="*/ 58737 h 34"/>
                <a:gd name="T18" fmla="*/ 23019 w 80"/>
                <a:gd name="T19" fmla="*/ 57009 h 34"/>
                <a:gd name="T20" fmla="*/ 24606 w 80"/>
                <a:gd name="T21" fmla="*/ 55282 h 34"/>
                <a:gd name="T22" fmla="*/ 25797 w 80"/>
                <a:gd name="T23" fmla="*/ 50099 h 34"/>
                <a:gd name="T24" fmla="*/ 26591 w 80"/>
                <a:gd name="T25" fmla="*/ 46644 h 34"/>
                <a:gd name="T26" fmla="*/ 28972 w 80"/>
                <a:gd name="T27" fmla="*/ 36279 h 34"/>
                <a:gd name="T28" fmla="*/ 31750 w 80"/>
                <a:gd name="T29" fmla="*/ 25913 h 34"/>
                <a:gd name="T30" fmla="*/ 29766 w 80"/>
                <a:gd name="T31" fmla="*/ 17276 h 34"/>
                <a:gd name="T32" fmla="*/ 27781 w 80"/>
                <a:gd name="T33" fmla="*/ 12093 h 34"/>
                <a:gd name="T34" fmla="*/ 25797 w 80"/>
                <a:gd name="T35" fmla="*/ 6910 h 34"/>
                <a:gd name="T36" fmla="*/ 23813 w 80"/>
                <a:gd name="T37" fmla="*/ 3455 h 34"/>
                <a:gd name="T38" fmla="*/ 21828 w 80"/>
                <a:gd name="T39" fmla="*/ 0 h 34"/>
                <a:gd name="T40" fmla="*/ 20241 w 80"/>
                <a:gd name="T41" fmla="*/ 0 h 34"/>
                <a:gd name="T42" fmla="*/ 17859 w 80"/>
                <a:gd name="T43" fmla="*/ 1728 h 34"/>
                <a:gd name="T44" fmla="*/ 16272 w 80"/>
                <a:gd name="T45" fmla="*/ 3455 h 34"/>
                <a:gd name="T46" fmla="*/ 13494 w 80"/>
                <a:gd name="T47" fmla="*/ 3455 h 34"/>
                <a:gd name="T48" fmla="*/ 8334 w 80"/>
                <a:gd name="T49" fmla="*/ 3455 h 34"/>
                <a:gd name="T50" fmla="*/ 5159 w 80"/>
                <a:gd name="T51" fmla="*/ 5183 h 34"/>
                <a:gd name="T52" fmla="*/ 2778 w 80"/>
                <a:gd name="T53" fmla="*/ 8638 h 34"/>
                <a:gd name="T54" fmla="*/ 1588 w 80"/>
                <a:gd name="T55" fmla="*/ 12093 h 34"/>
                <a:gd name="T56" fmla="*/ 794 w 80"/>
                <a:gd name="T57" fmla="*/ 15548 h 34"/>
                <a:gd name="T58" fmla="*/ 397 w 80"/>
                <a:gd name="T59" fmla="*/ 19003 h 34"/>
                <a:gd name="T60" fmla="*/ 0 w 80"/>
                <a:gd name="T61" fmla="*/ 25913 h 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3519605" y="2430677"/>
              <a:ext cx="1099" cy="40637"/>
            </a:xfrm>
            <a:custGeom>
              <a:avLst/>
              <a:gdLst>
                <a:gd name="T0" fmla="*/ 0 w 7"/>
                <a:gd name="T1" fmla="*/ 0 h 13"/>
                <a:gd name="T2" fmla="*/ 1588 w 7"/>
                <a:gd name="T3" fmla="*/ 58737 h 13"/>
                <a:gd name="T4" fmla="*/ 1588 w 7"/>
                <a:gd name="T5" fmla="*/ 31628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3528392" y="2431775"/>
              <a:ext cx="4393" cy="40638"/>
            </a:xfrm>
            <a:custGeom>
              <a:avLst/>
              <a:gdLst>
                <a:gd name="T0" fmla="*/ 0 w 20"/>
                <a:gd name="T1" fmla="*/ 0 h 6"/>
                <a:gd name="T2" fmla="*/ 2223 w 20"/>
                <a:gd name="T3" fmla="*/ 29369 h 6"/>
                <a:gd name="T4" fmla="*/ 6350 w 20"/>
                <a:gd name="T5" fmla="*/ 58738 h 6"/>
                <a:gd name="T6" fmla="*/ 0 w 2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538277" y="2425185"/>
              <a:ext cx="5491" cy="39539"/>
            </a:xfrm>
            <a:custGeom>
              <a:avLst/>
              <a:gdLst>
                <a:gd name="T0" fmla="*/ 0 w 14"/>
                <a:gd name="T1" fmla="*/ 57150 h 12"/>
                <a:gd name="T2" fmla="*/ 7937 w 14"/>
                <a:gd name="T3" fmla="*/ 0 h 12"/>
                <a:gd name="T4" fmla="*/ 0 w 14"/>
                <a:gd name="T5" fmla="*/ 5715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3523998" y="2419694"/>
              <a:ext cx="7689" cy="40637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33564 h 7"/>
                <a:gd name="T4" fmla="*/ 823 w 27"/>
                <a:gd name="T5" fmla="*/ 50346 h 7"/>
                <a:gd name="T6" fmla="*/ 2881 w 27"/>
                <a:gd name="T7" fmla="*/ 58737 h 7"/>
                <a:gd name="T8" fmla="*/ 4116 w 27"/>
                <a:gd name="T9" fmla="*/ 58737 h 7"/>
                <a:gd name="T10" fmla="*/ 6174 w 27"/>
                <a:gd name="T11" fmla="*/ 50346 h 7"/>
                <a:gd name="T12" fmla="*/ 7820 w 27"/>
                <a:gd name="T13" fmla="*/ 33564 h 7"/>
                <a:gd name="T14" fmla="*/ 9467 w 27"/>
                <a:gd name="T15" fmla="*/ 16782 h 7"/>
                <a:gd name="T16" fmla="*/ 11113 w 27"/>
                <a:gd name="T17" fmla="*/ 0 h 7"/>
                <a:gd name="T18" fmla="*/ 0 w 27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3558046" y="2439464"/>
              <a:ext cx="9884" cy="41736"/>
            </a:xfrm>
            <a:custGeom>
              <a:avLst/>
              <a:gdLst>
                <a:gd name="T0" fmla="*/ 0 w 27"/>
                <a:gd name="T1" fmla="*/ 0 h 6"/>
                <a:gd name="T2" fmla="*/ 5821 w 27"/>
                <a:gd name="T3" fmla="*/ 30163 h 6"/>
                <a:gd name="T4" fmla="*/ 14287 w 27"/>
                <a:gd name="T5" fmla="*/ 60325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Line 47"/>
            <p:cNvSpPr>
              <a:spLocks noChangeShapeType="1"/>
            </p:cNvSpPr>
            <p:nvPr/>
          </p:nvSpPr>
          <p:spPr bwMode="auto">
            <a:xfrm flipH="1" flipV="1">
              <a:off x="3563538" y="2437267"/>
              <a:ext cx="4393" cy="6590"/>
            </a:xfrm>
            <a:prstGeom prst="line">
              <a:avLst/>
            </a:prstGeom>
            <a:grpFill/>
            <a:ln w="63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Line 48"/>
            <p:cNvSpPr>
              <a:spLocks noChangeShapeType="1"/>
            </p:cNvSpPr>
            <p:nvPr/>
          </p:nvSpPr>
          <p:spPr bwMode="auto">
            <a:xfrm flipH="1">
              <a:off x="3563538" y="2454840"/>
              <a:ext cx="4393" cy="7688"/>
            </a:xfrm>
            <a:prstGeom prst="line">
              <a:avLst/>
            </a:prstGeom>
            <a:grpFill/>
            <a:ln w="63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563538" y="2451545"/>
              <a:ext cx="7689" cy="40638"/>
            </a:xfrm>
            <a:custGeom>
              <a:avLst/>
              <a:gdLst>
                <a:gd name="T0" fmla="*/ 0 w 20"/>
                <a:gd name="T1" fmla="*/ 58738 h 24"/>
                <a:gd name="T2" fmla="*/ 1111 w 20"/>
                <a:gd name="T3" fmla="*/ 58738 h 24"/>
                <a:gd name="T4" fmla="*/ 3334 w 20"/>
                <a:gd name="T5" fmla="*/ 53843 h 24"/>
                <a:gd name="T6" fmla="*/ 5001 w 20"/>
                <a:gd name="T7" fmla="*/ 48948 h 24"/>
                <a:gd name="T8" fmla="*/ 6668 w 20"/>
                <a:gd name="T9" fmla="*/ 39159 h 24"/>
                <a:gd name="T10" fmla="*/ 8335 w 20"/>
                <a:gd name="T11" fmla="*/ 31816 h 24"/>
                <a:gd name="T12" fmla="*/ 10002 w 20"/>
                <a:gd name="T13" fmla="*/ 22027 h 24"/>
                <a:gd name="T14" fmla="*/ 10557 w 20"/>
                <a:gd name="T15" fmla="*/ 9790 h 24"/>
                <a:gd name="T16" fmla="*/ 11113 w 2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3567931" y="2471314"/>
              <a:ext cx="12082" cy="38441"/>
            </a:xfrm>
            <a:custGeom>
              <a:avLst/>
              <a:gdLst>
                <a:gd name="T0" fmla="*/ 6879 w 33"/>
                <a:gd name="T1" fmla="*/ 15558 h 25"/>
                <a:gd name="T2" fmla="*/ 0 w 33"/>
                <a:gd name="T3" fmla="*/ 42228 h 25"/>
                <a:gd name="T4" fmla="*/ 5292 w 33"/>
                <a:gd name="T5" fmla="*/ 44450 h 25"/>
                <a:gd name="T6" fmla="*/ 10054 w 33"/>
                <a:gd name="T7" fmla="*/ 48895 h 25"/>
                <a:gd name="T8" fmla="*/ 14288 w 33"/>
                <a:gd name="T9" fmla="*/ 55563 h 25"/>
                <a:gd name="T10" fmla="*/ 17463 w 33"/>
                <a:gd name="T11" fmla="*/ 55563 h 25"/>
                <a:gd name="T12" fmla="*/ 17463 w 33"/>
                <a:gd name="T13" fmla="*/ 0 h 25"/>
                <a:gd name="T14" fmla="*/ 14288 w 33"/>
                <a:gd name="T15" fmla="*/ 0 h 25"/>
                <a:gd name="T16" fmla="*/ 6879 w 33"/>
                <a:gd name="T17" fmla="*/ 1555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3572324" y="2504264"/>
              <a:ext cx="10983" cy="39539"/>
            </a:xfrm>
            <a:custGeom>
              <a:avLst/>
              <a:gdLst>
                <a:gd name="T0" fmla="*/ 0 w 40"/>
                <a:gd name="T1" fmla="*/ 0 h 18"/>
                <a:gd name="T2" fmla="*/ 1191 w 40"/>
                <a:gd name="T3" fmla="*/ 19050 h 18"/>
                <a:gd name="T4" fmla="*/ 2381 w 40"/>
                <a:gd name="T5" fmla="*/ 34925 h 18"/>
                <a:gd name="T6" fmla="*/ 3969 w 40"/>
                <a:gd name="T7" fmla="*/ 44450 h 18"/>
                <a:gd name="T8" fmla="*/ 5953 w 40"/>
                <a:gd name="T9" fmla="*/ 50800 h 18"/>
                <a:gd name="T10" fmla="*/ 10716 w 40"/>
                <a:gd name="T11" fmla="*/ 57150 h 18"/>
                <a:gd name="T12" fmla="*/ 15875 w 40"/>
                <a:gd name="T13" fmla="*/ 57150 h 18"/>
                <a:gd name="T14" fmla="*/ 15875 w 40"/>
                <a:gd name="T15" fmla="*/ 0 h 18"/>
                <a:gd name="T16" fmla="*/ 11906 w 40"/>
                <a:gd name="T17" fmla="*/ 0 h 18"/>
                <a:gd name="T18" fmla="*/ 7938 w 40"/>
                <a:gd name="T19" fmla="*/ 0 h 18"/>
                <a:gd name="T20" fmla="*/ 3969 w 40"/>
                <a:gd name="T21" fmla="*/ 0 h 18"/>
                <a:gd name="T22" fmla="*/ 0 w 4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578914" y="2521837"/>
              <a:ext cx="2197" cy="39539"/>
            </a:xfrm>
            <a:custGeom>
              <a:avLst/>
              <a:gdLst>
                <a:gd name="T0" fmla="*/ 1155 w 11"/>
                <a:gd name="T1" fmla="*/ 57150 h 32"/>
                <a:gd name="T2" fmla="*/ 1732 w 11"/>
                <a:gd name="T3" fmla="*/ 50006 h 32"/>
                <a:gd name="T4" fmla="*/ 2309 w 11"/>
                <a:gd name="T5" fmla="*/ 44648 h 32"/>
                <a:gd name="T6" fmla="*/ 2598 w 11"/>
                <a:gd name="T7" fmla="*/ 39291 h 32"/>
                <a:gd name="T8" fmla="*/ 2886 w 11"/>
                <a:gd name="T9" fmla="*/ 32147 h 32"/>
                <a:gd name="T10" fmla="*/ 3175 w 11"/>
                <a:gd name="T11" fmla="*/ 16073 h 32"/>
                <a:gd name="T12" fmla="*/ 3175 w 11"/>
                <a:gd name="T13" fmla="*/ 0 h 32"/>
                <a:gd name="T14" fmla="*/ 1732 w 11"/>
                <a:gd name="T15" fmla="*/ 5358 h 32"/>
                <a:gd name="T16" fmla="*/ 866 w 11"/>
                <a:gd name="T17" fmla="*/ 12502 h 32"/>
                <a:gd name="T18" fmla="*/ 289 w 11"/>
                <a:gd name="T19" fmla="*/ 19645 h 32"/>
                <a:gd name="T20" fmla="*/ 0 w 11"/>
                <a:gd name="T21" fmla="*/ 28575 h 32"/>
                <a:gd name="T22" fmla="*/ 0 w 11"/>
                <a:gd name="T23" fmla="*/ 35719 h 32"/>
                <a:gd name="T24" fmla="*/ 289 w 11"/>
                <a:gd name="T25" fmla="*/ 42863 h 32"/>
                <a:gd name="T26" fmla="*/ 577 w 11"/>
                <a:gd name="T27" fmla="*/ 50006 h 32"/>
                <a:gd name="T28" fmla="*/ 1155 w 11"/>
                <a:gd name="T29" fmla="*/ 5715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594290" y="2542705"/>
              <a:ext cx="1099" cy="38441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55562 h 24"/>
                <a:gd name="T4" fmla="*/ 1588 w 14"/>
                <a:gd name="T5" fmla="*/ 27781 h 24"/>
                <a:gd name="T6" fmla="*/ 0 w 1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567931" y="2551492"/>
              <a:ext cx="10983" cy="40637"/>
            </a:xfrm>
            <a:custGeom>
              <a:avLst/>
              <a:gdLst>
                <a:gd name="T0" fmla="*/ 0 w 27"/>
                <a:gd name="T1" fmla="*/ 39158 h 18"/>
                <a:gd name="T2" fmla="*/ 4116 w 27"/>
                <a:gd name="T3" fmla="*/ 48948 h 18"/>
                <a:gd name="T4" fmla="*/ 7644 w 27"/>
                <a:gd name="T5" fmla="*/ 58737 h 18"/>
                <a:gd name="T6" fmla="*/ 12935 w 27"/>
                <a:gd name="T7" fmla="*/ 22842 h 18"/>
                <a:gd name="T8" fmla="*/ 15875 w 27"/>
                <a:gd name="T9" fmla="*/ 0 h 18"/>
                <a:gd name="T10" fmla="*/ 12935 w 27"/>
                <a:gd name="T11" fmla="*/ 0 h 18"/>
                <a:gd name="T12" fmla="*/ 10583 w 27"/>
                <a:gd name="T13" fmla="*/ 3263 h 18"/>
                <a:gd name="T14" fmla="*/ 7644 w 27"/>
                <a:gd name="T15" fmla="*/ 6526 h 18"/>
                <a:gd name="T16" fmla="*/ 5880 w 27"/>
                <a:gd name="T17" fmla="*/ 13053 h 18"/>
                <a:gd name="T18" fmla="*/ 2940 w 27"/>
                <a:gd name="T19" fmla="*/ 26105 h 18"/>
                <a:gd name="T20" fmla="*/ 0 w 27"/>
                <a:gd name="T21" fmla="*/ 39158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3558046" y="2596522"/>
              <a:ext cx="16474" cy="39539"/>
            </a:xfrm>
            <a:custGeom>
              <a:avLst/>
              <a:gdLst>
                <a:gd name="T0" fmla="*/ 0 w 47"/>
                <a:gd name="T1" fmla="*/ 41988 h 49"/>
                <a:gd name="T2" fmla="*/ 507 w 47"/>
                <a:gd name="T3" fmla="*/ 45487 h 49"/>
                <a:gd name="T4" fmla="*/ 1013 w 47"/>
                <a:gd name="T5" fmla="*/ 47819 h 49"/>
                <a:gd name="T6" fmla="*/ 2027 w 47"/>
                <a:gd name="T7" fmla="*/ 50152 h 49"/>
                <a:gd name="T8" fmla="*/ 3040 w 47"/>
                <a:gd name="T9" fmla="*/ 52485 h 49"/>
                <a:gd name="T10" fmla="*/ 6080 w 47"/>
                <a:gd name="T11" fmla="*/ 55984 h 49"/>
                <a:gd name="T12" fmla="*/ 7093 w 47"/>
                <a:gd name="T13" fmla="*/ 57150 h 49"/>
                <a:gd name="T14" fmla="*/ 9119 w 47"/>
                <a:gd name="T15" fmla="*/ 57150 h 49"/>
                <a:gd name="T16" fmla="*/ 12159 w 47"/>
                <a:gd name="T17" fmla="*/ 53651 h 49"/>
                <a:gd name="T18" fmla="*/ 14693 w 47"/>
                <a:gd name="T19" fmla="*/ 48986 h 49"/>
                <a:gd name="T20" fmla="*/ 17732 w 47"/>
                <a:gd name="T21" fmla="*/ 45487 h 49"/>
                <a:gd name="T22" fmla="*/ 19759 w 47"/>
                <a:gd name="T23" fmla="*/ 40821 h 49"/>
                <a:gd name="T24" fmla="*/ 22292 w 47"/>
                <a:gd name="T25" fmla="*/ 36156 h 49"/>
                <a:gd name="T26" fmla="*/ 23305 w 47"/>
                <a:gd name="T27" fmla="*/ 31491 h 49"/>
                <a:gd name="T28" fmla="*/ 23812 w 47"/>
                <a:gd name="T29" fmla="*/ 27992 h 49"/>
                <a:gd name="T30" fmla="*/ 23812 w 47"/>
                <a:gd name="T31" fmla="*/ 13996 h 49"/>
                <a:gd name="T32" fmla="*/ 23812 w 47"/>
                <a:gd name="T33" fmla="*/ 0 h 49"/>
                <a:gd name="T34" fmla="*/ 13679 w 47"/>
                <a:gd name="T35" fmla="*/ 0 h 49"/>
                <a:gd name="T36" fmla="*/ 8613 w 47"/>
                <a:gd name="T37" fmla="*/ 9331 h 49"/>
                <a:gd name="T38" fmla="*/ 4560 w 47"/>
                <a:gd name="T39" fmla="*/ 18661 h 49"/>
                <a:gd name="T40" fmla="*/ 2533 w 47"/>
                <a:gd name="T41" fmla="*/ 23327 h 49"/>
                <a:gd name="T42" fmla="*/ 1013 w 47"/>
                <a:gd name="T43" fmla="*/ 29158 h 49"/>
                <a:gd name="T44" fmla="*/ 507 w 47"/>
                <a:gd name="T45" fmla="*/ 34990 h 49"/>
                <a:gd name="T46" fmla="*/ 0 w 47"/>
                <a:gd name="T47" fmla="*/ 41988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571226" y="2580048"/>
              <a:ext cx="8787" cy="39539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25400 h 9"/>
                <a:gd name="T4" fmla="*/ 1465 w 26"/>
                <a:gd name="T5" fmla="*/ 44450 h 9"/>
                <a:gd name="T6" fmla="*/ 2931 w 26"/>
                <a:gd name="T7" fmla="*/ 50800 h 9"/>
                <a:gd name="T8" fmla="*/ 5373 w 26"/>
                <a:gd name="T9" fmla="*/ 57150 h 9"/>
                <a:gd name="T10" fmla="*/ 7327 w 26"/>
                <a:gd name="T11" fmla="*/ 50800 h 9"/>
                <a:gd name="T12" fmla="*/ 9769 w 26"/>
                <a:gd name="T13" fmla="*/ 44450 h 9"/>
                <a:gd name="T14" fmla="*/ 11235 w 26"/>
                <a:gd name="T15" fmla="*/ 25400 h 9"/>
                <a:gd name="T16" fmla="*/ 12700 w 26"/>
                <a:gd name="T17" fmla="*/ 0 h 9"/>
                <a:gd name="T18" fmla="*/ 0 w 26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3213176" y="2352696"/>
              <a:ext cx="10983" cy="39539"/>
            </a:xfrm>
            <a:custGeom>
              <a:avLst/>
              <a:gdLst>
                <a:gd name="T0" fmla="*/ 0 w 39"/>
                <a:gd name="T1" fmla="*/ 0 h 18"/>
                <a:gd name="T2" fmla="*/ 0 w 39"/>
                <a:gd name="T3" fmla="*/ 57150 h 18"/>
                <a:gd name="T4" fmla="*/ 2442 w 39"/>
                <a:gd name="T5" fmla="*/ 57150 h 18"/>
                <a:gd name="T6" fmla="*/ 5292 w 39"/>
                <a:gd name="T7" fmla="*/ 57150 h 18"/>
                <a:gd name="T8" fmla="*/ 9362 w 39"/>
                <a:gd name="T9" fmla="*/ 53975 h 18"/>
                <a:gd name="T10" fmla="*/ 12212 w 39"/>
                <a:gd name="T11" fmla="*/ 44450 h 18"/>
                <a:gd name="T12" fmla="*/ 13840 w 39"/>
                <a:gd name="T13" fmla="*/ 38100 h 18"/>
                <a:gd name="T14" fmla="*/ 15061 w 39"/>
                <a:gd name="T15" fmla="*/ 31750 h 18"/>
                <a:gd name="T16" fmla="*/ 15468 w 39"/>
                <a:gd name="T17" fmla="*/ 25400 h 18"/>
                <a:gd name="T18" fmla="*/ 15875 w 39"/>
                <a:gd name="T19" fmla="*/ 19050 h 18"/>
                <a:gd name="T20" fmla="*/ 11804 w 39"/>
                <a:gd name="T21" fmla="*/ 15875 h 18"/>
                <a:gd name="T22" fmla="*/ 7734 w 39"/>
                <a:gd name="T23" fmla="*/ 9525 h 18"/>
                <a:gd name="T24" fmla="*/ 4071 w 39"/>
                <a:gd name="T25" fmla="*/ 0 h 18"/>
                <a:gd name="T26" fmla="*/ 0 w 3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51" name="Group 50"/>
            <p:cNvGrpSpPr>
              <a:grpSpLocks/>
            </p:cNvGrpSpPr>
            <p:nvPr/>
          </p:nvGrpSpPr>
          <p:grpSpPr bwMode="auto">
            <a:xfrm>
              <a:off x="3299966" y="2237236"/>
              <a:ext cx="91162" cy="135084"/>
              <a:chOff x="1199" y="2121"/>
              <a:chExt cx="97" cy="123"/>
            </a:xfrm>
            <a:grpFill/>
          </p:grpSpPr>
          <p:sp>
            <p:nvSpPr>
              <p:cNvPr id="531" name="Freeform 530"/>
              <p:cNvSpPr>
                <a:spLocks/>
              </p:cNvSpPr>
              <p:nvPr/>
            </p:nvSpPr>
            <p:spPr bwMode="auto">
              <a:xfrm>
                <a:off x="1274" y="2236"/>
                <a:ext cx="16" cy="8"/>
              </a:xfrm>
              <a:custGeom>
                <a:avLst/>
                <a:gdLst>
                  <a:gd name="T0" fmla="*/ 0 w 52"/>
                  <a:gd name="T1" fmla="*/ 8 h 25"/>
                  <a:gd name="T2" fmla="*/ 2 w 52"/>
                  <a:gd name="T3" fmla="*/ 8 h 25"/>
                  <a:gd name="T4" fmla="*/ 5 w 52"/>
                  <a:gd name="T5" fmla="*/ 8 h 25"/>
                  <a:gd name="T6" fmla="*/ 7 w 52"/>
                  <a:gd name="T7" fmla="*/ 7 h 25"/>
                  <a:gd name="T8" fmla="*/ 9 w 52"/>
                  <a:gd name="T9" fmla="*/ 6 h 25"/>
                  <a:gd name="T10" fmla="*/ 12 w 52"/>
                  <a:gd name="T11" fmla="*/ 5 h 25"/>
                  <a:gd name="T12" fmla="*/ 13 w 52"/>
                  <a:gd name="T13" fmla="*/ 4 h 25"/>
                  <a:gd name="T14" fmla="*/ 15 w 52"/>
                  <a:gd name="T15" fmla="*/ 2 h 25"/>
                  <a:gd name="T16" fmla="*/ 16 w 52"/>
                  <a:gd name="T17" fmla="*/ 0 h 25"/>
                  <a:gd name="T18" fmla="*/ 12 w 52"/>
                  <a:gd name="T19" fmla="*/ 0 h 25"/>
                  <a:gd name="T20" fmla="*/ 10 w 52"/>
                  <a:gd name="T21" fmla="*/ 0 h 25"/>
                  <a:gd name="T22" fmla="*/ 7 w 52"/>
                  <a:gd name="T23" fmla="*/ 0 h 25"/>
                  <a:gd name="T24" fmla="*/ 5 w 52"/>
                  <a:gd name="T25" fmla="*/ 1 h 25"/>
                  <a:gd name="T26" fmla="*/ 3 w 52"/>
                  <a:gd name="T27" fmla="*/ 2 h 25"/>
                  <a:gd name="T28" fmla="*/ 2 w 52"/>
                  <a:gd name="T29" fmla="*/ 3 h 25"/>
                  <a:gd name="T30" fmla="*/ 1 w 52"/>
                  <a:gd name="T31" fmla="*/ 5 h 25"/>
                  <a:gd name="T32" fmla="*/ 0 w 52"/>
                  <a:gd name="T33" fmla="*/ 8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25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2" name="Freeform 531"/>
              <p:cNvSpPr>
                <a:spLocks/>
              </p:cNvSpPr>
              <p:nvPr/>
            </p:nvSpPr>
            <p:spPr bwMode="auto">
              <a:xfrm>
                <a:off x="1199" y="2131"/>
                <a:ext cx="11" cy="4"/>
              </a:xfrm>
              <a:custGeom>
                <a:avLst/>
                <a:gdLst>
                  <a:gd name="T0" fmla="*/ 0 w 33"/>
                  <a:gd name="T1" fmla="*/ 0 h 13"/>
                  <a:gd name="T2" fmla="*/ 0 w 33"/>
                  <a:gd name="T3" fmla="*/ 2 h 13"/>
                  <a:gd name="T4" fmla="*/ 0 w 33"/>
                  <a:gd name="T5" fmla="*/ 4 h 13"/>
                  <a:gd name="T6" fmla="*/ 3 w 33"/>
                  <a:gd name="T7" fmla="*/ 4 h 13"/>
                  <a:gd name="T8" fmla="*/ 5 w 33"/>
                  <a:gd name="T9" fmla="*/ 4 h 13"/>
                  <a:gd name="T10" fmla="*/ 8 w 33"/>
                  <a:gd name="T11" fmla="*/ 3 h 13"/>
                  <a:gd name="T12" fmla="*/ 11 w 33"/>
                  <a:gd name="T13" fmla="*/ 2 h 13"/>
                  <a:gd name="T14" fmla="*/ 8 w 33"/>
                  <a:gd name="T15" fmla="*/ 1 h 13"/>
                  <a:gd name="T16" fmla="*/ 5 w 33"/>
                  <a:gd name="T17" fmla="*/ 0 h 13"/>
                  <a:gd name="T18" fmla="*/ 3 w 33"/>
                  <a:gd name="T19" fmla="*/ 0 h 13"/>
                  <a:gd name="T20" fmla="*/ 0 w 33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3" name="Freeform 532"/>
              <p:cNvSpPr>
                <a:spLocks/>
              </p:cNvSpPr>
              <p:nvPr/>
            </p:nvSpPr>
            <p:spPr bwMode="auto">
              <a:xfrm>
                <a:off x="1210" y="2121"/>
                <a:ext cx="20" cy="28"/>
              </a:xfrm>
              <a:custGeom>
                <a:avLst/>
                <a:gdLst>
                  <a:gd name="T0" fmla="*/ 8 w 67"/>
                  <a:gd name="T1" fmla="*/ 6 h 86"/>
                  <a:gd name="T2" fmla="*/ 0 w 67"/>
                  <a:gd name="T3" fmla="*/ 0 h 86"/>
                  <a:gd name="T4" fmla="*/ 8 w 67"/>
                  <a:gd name="T5" fmla="*/ 0 h 86"/>
                  <a:gd name="T6" fmla="*/ 9 w 67"/>
                  <a:gd name="T7" fmla="*/ 1 h 86"/>
                  <a:gd name="T8" fmla="*/ 10 w 67"/>
                  <a:gd name="T9" fmla="*/ 3 h 86"/>
                  <a:gd name="T10" fmla="*/ 11 w 67"/>
                  <a:gd name="T11" fmla="*/ 4 h 86"/>
                  <a:gd name="T12" fmla="*/ 12 w 67"/>
                  <a:gd name="T13" fmla="*/ 5 h 86"/>
                  <a:gd name="T14" fmla="*/ 14 w 67"/>
                  <a:gd name="T15" fmla="*/ 6 h 86"/>
                  <a:gd name="T16" fmla="*/ 16 w 67"/>
                  <a:gd name="T17" fmla="*/ 6 h 86"/>
                  <a:gd name="T18" fmla="*/ 17 w 67"/>
                  <a:gd name="T19" fmla="*/ 10 h 86"/>
                  <a:gd name="T20" fmla="*/ 19 w 67"/>
                  <a:gd name="T21" fmla="*/ 13 h 86"/>
                  <a:gd name="T22" fmla="*/ 19 w 67"/>
                  <a:gd name="T23" fmla="*/ 15 h 86"/>
                  <a:gd name="T24" fmla="*/ 20 w 67"/>
                  <a:gd name="T25" fmla="*/ 16 h 86"/>
                  <a:gd name="T26" fmla="*/ 20 w 67"/>
                  <a:gd name="T27" fmla="*/ 18 h 86"/>
                  <a:gd name="T28" fmla="*/ 20 w 67"/>
                  <a:gd name="T29" fmla="*/ 20 h 86"/>
                  <a:gd name="T30" fmla="*/ 19 w 67"/>
                  <a:gd name="T31" fmla="*/ 24 h 86"/>
                  <a:gd name="T32" fmla="*/ 18 w 67"/>
                  <a:gd name="T33" fmla="*/ 28 h 86"/>
                  <a:gd name="T34" fmla="*/ 16 w 67"/>
                  <a:gd name="T35" fmla="*/ 22 h 86"/>
                  <a:gd name="T36" fmla="*/ 15 w 67"/>
                  <a:gd name="T37" fmla="*/ 18 h 86"/>
                  <a:gd name="T38" fmla="*/ 15 w 67"/>
                  <a:gd name="T39" fmla="*/ 15 h 86"/>
                  <a:gd name="T40" fmla="*/ 15 w 67"/>
                  <a:gd name="T41" fmla="*/ 13 h 86"/>
                  <a:gd name="T42" fmla="*/ 15 w 67"/>
                  <a:gd name="T43" fmla="*/ 11 h 86"/>
                  <a:gd name="T44" fmla="*/ 16 w 67"/>
                  <a:gd name="T45" fmla="*/ 10 h 86"/>
                  <a:gd name="T46" fmla="*/ 13 w 67"/>
                  <a:gd name="T47" fmla="*/ 10 h 86"/>
                  <a:gd name="T48" fmla="*/ 10 w 67"/>
                  <a:gd name="T49" fmla="*/ 9 h 86"/>
                  <a:gd name="T50" fmla="*/ 10 w 67"/>
                  <a:gd name="T51" fmla="*/ 9 h 86"/>
                  <a:gd name="T52" fmla="*/ 8 w 67"/>
                  <a:gd name="T53" fmla="*/ 8 h 86"/>
                  <a:gd name="T54" fmla="*/ 8 w 67"/>
                  <a:gd name="T55" fmla="*/ 7 h 86"/>
                  <a:gd name="T56" fmla="*/ 8 w 67"/>
                  <a:gd name="T57" fmla="*/ 6 h 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7" h="86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4" name="Freeform 533"/>
              <p:cNvSpPr>
                <a:spLocks/>
              </p:cNvSpPr>
              <p:nvPr/>
            </p:nvSpPr>
            <p:spPr bwMode="auto">
              <a:xfrm>
                <a:off x="1201" y="2159"/>
                <a:ext cx="16" cy="28"/>
              </a:xfrm>
              <a:custGeom>
                <a:avLst/>
                <a:gdLst>
                  <a:gd name="T0" fmla="*/ 9 w 49"/>
                  <a:gd name="T1" fmla="*/ 4 h 86"/>
                  <a:gd name="T2" fmla="*/ 7 w 49"/>
                  <a:gd name="T3" fmla="*/ 2 h 86"/>
                  <a:gd name="T4" fmla="*/ 5 w 49"/>
                  <a:gd name="T5" fmla="*/ 0 h 86"/>
                  <a:gd name="T6" fmla="*/ 3 w 49"/>
                  <a:gd name="T7" fmla="*/ 2 h 86"/>
                  <a:gd name="T8" fmla="*/ 2 w 49"/>
                  <a:gd name="T9" fmla="*/ 4 h 86"/>
                  <a:gd name="T10" fmla="*/ 0 w 49"/>
                  <a:gd name="T11" fmla="*/ 7 h 86"/>
                  <a:gd name="T12" fmla="*/ 0 w 49"/>
                  <a:gd name="T13" fmla="*/ 10 h 86"/>
                  <a:gd name="T14" fmla="*/ 0 w 49"/>
                  <a:gd name="T15" fmla="*/ 12 h 86"/>
                  <a:gd name="T16" fmla="*/ 1 w 49"/>
                  <a:gd name="T17" fmla="*/ 14 h 86"/>
                  <a:gd name="T18" fmla="*/ 2 w 49"/>
                  <a:gd name="T19" fmla="*/ 16 h 86"/>
                  <a:gd name="T20" fmla="*/ 3 w 49"/>
                  <a:gd name="T21" fmla="*/ 19 h 86"/>
                  <a:gd name="T22" fmla="*/ 4 w 49"/>
                  <a:gd name="T23" fmla="*/ 21 h 86"/>
                  <a:gd name="T24" fmla="*/ 6 w 49"/>
                  <a:gd name="T25" fmla="*/ 24 h 86"/>
                  <a:gd name="T26" fmla="*/ 7 w 49"/>
                  <a:gd name="T27" fmla="*/ 26 h 86"/>
                  <a:gd name="T28" fmla="*/ 9 w 49"/>
                  <a:gd name="T29" fmla="*/ 28 h 86"/>
                  <a:gd name="T30" fmla="*/ 10 w 49"/>
                  <a:gd name="T31" fmla="*/ 26 h 86"/>
                  <a:gd name="T32" fmla="*/ 12 w 49"/>
                  <a:gd name="T33" fmla="*/ 22 h 86"/>
                  <a:gd name="T34" fmla="*/ 14 w 49"/>
                  <a:gd name="T35" fmla="*/ 19 h 86"/>
                  <a:gd name="T36" fmla="*/ 15 w 49"/>
                  <a:gd name="T37" fmla="*/ 15 h 86"/>
                  <a:gd name="T38" fmla="*/ 16 w 49"/>
                  <a:gd name="T39" fmla="*/ 13 h 86"/>
                  <a:gd name="T40" fmla="*/ 16 w 49"/>
                  <a:gd name="T41" fmla="*/ 11 h 86"/>
                  <a:gd name="T42" fmla="*/ 16 w 49"/>
                  <a:gd name="T43" fmla="*/ 8 h 86"/>
                  <a:gd name="T44" fmla="*/ 16 w 49"/>
                  <a:gd name="T45" fmla="*/ 7 h 86"/>
                  <a:gd name="T46" fmla="*/ 14 w 49"/>
                  <a:gd name="T47" fmla="*/ 6 h 86"/>
                  <a:gd name="T48" fmla="*/ 13 w 49"/>
                  <a:gd name="T49" fmla="*/ 5 h 86"/>
                  <a:gd name="T50" fmla="*/ 11 w 49"/>
                  <a:gd name="T51" fmla="*/ 4 h 86"/>
                  <a:gd name="T52" fmla="*/ 9 w 49"/>
                  <a:gd name="T53" fmla="*/ 4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5" name="Freeform 534"/>
              <p:cNvSpPr>
                <a:spLocks/>
              </p:cNvSpPr>
              <p:nvPr/>
            </p:nvSpPr>
            <p:spPr bwMode="auto">
              <a:xfrm>
                <a:off x="1226" y="2161"/>
                <a:ext cx="2" cy="4"/>
              </a:xfrm>
              <a:custGeom>
                <a:avLst/>
                <a:gdLst>
                  <a:gd name="T0" fmla="*/ 0 w 6"/>
                  <a:gd name="T1" fmla="*/ 4 h 12"/>
                  <a:gd name="T2" fmla="*/ 2 w 6"/>
                  <a:gd name="T3" fmla="*/ 0 h 12"/>
                  <a:gd name="T4" fmla="*/ 1 w 6"/>
                  <a:gd name="T5" fmla="*/ 0 h 12"/>
                  <a:gd name="T6" fmla="*/ 1 w 6"/>
                  <a:gd name="T7" fmla="*/ 1 h 12"/>
                  <a:gd name="T8" fmla="*/ 0 w 6"/>
                  <a:gd name="T9" fmla="*/ 1 h 12"/>
                  <a:gd name="T10" fmla="*/ 0 w 6"/>
                  <a:gd name="T11" fmla="*/ 2 h 12"/>
                  <a:gd name="T12" fmla="*/ 0 w 6"/>
                  <a:gd name="T13" fmla="*/ 3 h 12"/>
                  <a:gd name="T14" fmla="*/ 0 w 6"/>
                  <a:gd name="T15" fmla="*/ 4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6" name="Freeform 535"/>
              <p:cNvSpPr>
                <a:spLocks/>
              </p:cNvSpPr>
              <p:nvPr/>
            </p:nvSpPr>
            <p:spPr bwMode="auto">
              <a:xfrm>
                <a:off x="1230" y="2154"/>
                <a:ext cx="13" cy="15"/>
              </a:xfrm>
              <a:custGeom>
                <a:avLst/>
                <a:gdLst>
                  <a:gd name="T0" fmla="*/ 0 w 39"/>
                  <a:gd name="T1" fmla="*/ 0 h 48"/>
                  <a:gd name="T2" fmla="*/ 4 w 39"/>
                  <a:gd name="T3" fmla="*/ 3 h 48"/>
                  <a:gd name="T4" fmla="*/ 7 w 39"/>
                  <a:gd name="T5" fmla="*/ 5 h 48"/>
                  <a:gd name="T6" fmla="*/ 11 w 39"/>
                  <a:gd name="T7" fmla="*/ 8 h 48"/>
                  <a:gd name="T8" fmla="*/ 13 w 39"/>
                  <a:gd name="T9" fmla="*/ 9 h 48"/>
                  <a:gd name="T10" fmla="*/ 12 w 39"/>
                  <a:gd name="T11" fmla="*/ 12 h 48"/>
                  <a:gd name="T12" fmla="*/ 11 w 39"/>
                  <a:gd name="T13" fmla="*/ 15 h 48"/>
                  <a:gd name="T14" fmla="*/ 6 w 39"/>
                  <a:gd name="T15" fmla="*/ 11 h 48"/>
                  <a:gd name="T16" fmla="*/ 3 w 39"/>
                  <a:gd name="T17" fmla="*/ 8 h 48"/>
                  <a:gd name="T18" fmla="*/ 1 w 39"/>
                  <a:gd name="T19" fmla="*/ 7 h 48"/>
                  <a:gd name="T20" fmla="*/ 1 w 39"/>
                  <a:gd name="T21" fmla="*/ 5 h 48"/>
                  <a:gd name="T22" fmla="*/ 0 w 39"/>
                  <a:gd name="T23" fmla="*/ 3 h 48"/>
                  <a:gd name="T24" fmla="*/ 0 w 39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48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7" name="Freeform 536"/>
              <p:cNvSpPr>
                <a:spLocks/>
              </p:cNvSpPr>
              <p:nvPr/>
            </p:nvSpPr>
            <p:spPr bwMode="auto">
              <a:xfrm>
                <a:off x="1247" y="2167"/>
                <a:ext cx="6" cy="14"/>
              </a:xfrm>
              <a:custGeom>
                <a:avLst/>
                <a:gdLst>
                  <a:gd name="T0" fmla="*/ 3 w 16"/>
                  <a:gd name="T1" fmla="*/ 0 h 43"/>
                  <a:gd name="T2" fmla="*/ 4 w 16"/>
                  <a:gd name="T3" fmla="*/ 3 h 43"/>
                  <a:gd name="T4" fmla="*/ 6 w 16"/>
                  <a:gd name="T5" fmla="*/ 5 h 43"/>
                  <a:gd name="T6" fmla="*/ 6 w 16"/>
                  <a:gd name="T7" fmla="*/ 7 h 43"/>
                  <a:gd name="T8" fmla="*/ 6 w 16"/>
                  <a:gd name="T9" fmla="*/ 9 h 43"/>
                  <a:gd name="T10" fmla="*/ 6 w 16"/>
                  <a:gd name="T11" fmla="*/ 10 h 43"/>
                  <a:gd name="T12" fmla="*/ 4 w 16"/>
                  <a:gd name="T13" fmla="*/ 11 h 43"/>
                  <a:gd name="T14" fmla="*/ 3 w 16"/>
                  <a:gd name="T15" fmla="*/ 13 h 43"/>
                  <a:gd name="T16" fmla="*/ 0 w 16"/>
                  <a:gd name="T17" fmla="*/ 14 h 43"/>
                  <a:gd name="T18" fmla="*/ 1 w 16"/>
                  <a:gd name="T19" fmla="*/ 9 h 43"/>
                  <a:gd name="T20" fmla="*/ 2 w 16"/>
                  <a:gd name="T21" fmla="*/ 6 h 43"/>
                  <a:gd name="T22" fmla="*/ 2 w 16"/>
                  <a:gd name="T23" fmla="*/ 3 h 43"/>
                  <a:gd name="T24" fmla="*/ 3 w 16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43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8" name="Freeform 537"/>
              <p:cNvSpPr>
                <a:spLocks/>
              </p:cNvSpPr>
              <p:nvPr/>
            </p:nvSpPr>
            <p:spPr bwMode="auto">
              <a:xfrm>
                <a:off x="1248" y="2190"/>
                <a:ext cx="8" cy="12"/>
              </a:xfrm>
              <a:custGeom>
                <a:avLst/>
                <a:gdLst>
                  <a:gd name="T0" fmla="*/ 8 w 24"/>
                  <a:gd name="T1" fmla="*/ 12 h 37"/>
                  <a:gd name="T2" fmla="*/ 6 w 24"/>
                  <a:gd name="T3" fmla="*/ 9 h 37"/>
                  <a:gd name="T4" fmla="*/ 5 w 24"/>
                  <a:gd name="T5" fmla="*/ 6 h 37"/>
                  <a:gd name="T6" fmla="*/ 4 w 24"/>
                  <a:gd name="T7" fmla="*/ 3 h 37"/>
                  <a:gd name="T8" fmla="*/ 4 w 24"/>
                  <a:gd name="T9" fmla="*/ 0 h 37"/>
                  <a:gd name="T10" fmla="*/ 2 w 24"/>
                  <a:gd name="T11" fmla="*/ 3 h 37"/>
                  <a:gd name="T12" fmla="*/ 1 w 24"/>
                  <a:gd name="T13" fmla="*/ 6 h 37"/>
                  <a:gd name="T14" fmla="*/ 0 w 24"/>
                  <a:gd name="T15" fmla="*/ 8 h 37"/>
                  <a:gd name="T16" fmla="*/ 0 w 24"/>
                  <a:gd name="T17" fmla="*/ 10 h 37"/>
                  <a:gd name="T18" fmla="*/ 0 w 24"/>
                  <a:gd name="T19" fmla="*/ 11 h 37"/>
                  <a:gd name="T20" fmla="*/ 1 w 24"/>
                  <a:gd name="T21" fmla="*/ 11 h 37"/>
                  <a:gd name="T22" fmla="*/ 1 w 24"/>
                  <a:gd name="T23" fmla="*/ 12 h 37"/>
                  <a:gd name="T24" fmla="*/ 2 w 24"/>
                  <a:gd name="T25" fmla="*/ 12 h 37"/>
                  <a:gd name="T26" fmla="*/ 5 w 24"/>
                  <a:gd name="T27" fmla="*/ 12 h 37"/>
                  <a:gd name="T28" fmla="*/ 8 w 24"/>
                  <a:gd name="T29" fmla="*/ 12 h 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4" h="37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9" name="Freeform 538"/>
              <p:cNvSpPr>
                <a:spLocks/>
              </p:cNvSpPr>
              <p:nvPr/>
            </p:nvSpPr>
            <p:spPr bwMode="auto">
              <a:xfrm>
                <a:off x="1265" y="2204"/>
                <a:ext cx="11" cy="17"/>
              </a:xfrm>
              <a:custGeom>
                <a:avLst/>
                <a:gdLst>
                  <a:gd name="T0" fmla="*/ 11 w 34"/>
                  <a:gd name="T1" fmla="*/ 0 h 55"/>
                  <a:gd name="T2" fmla="*/ 11 w 34"/>
                  <a:gd name="T3" fmla="*/ 4 h 55"/>
                  <a:gd name="T4" fmla="*/ 11 w 34"/>
                  <a:gd name="T5" fmla="*/ 8 h 55"/>
                  <a:gd name="T6" fmla="*/ 11 w 34"/>
                  <a:gd name="T7" fmla="*/ 10 h 55"/>
                  <a:gd name="T8" fmla="*/ 10 w 34"/>
                  <a:gd name="T9" fmla="*/ 12 h 55"/>
                  <a:gd name="T10" fmla="*/ 9 w 34"/>
                  <a:gd name="T11" fmla="*/ 13 h 55"/>
                  <a:gd name="T12" fmla="*/ 8 w 34"/>
                  <a:gd name="T13" fmla="*/ 15 h 55"/>
                  <a:gd name="T14" fmla="*/ 6 w 34"/>
                  <a:gd name="T15" fmla="*/ 16 h 55"/>
                  <a:gd name="T16" fmla="*/ 5 w 34"/>
                  <a:gd name="T17" fmla="*/ 16 h 55"/>
                  <a:gd name="T18" fmla="*/ 3 w 34"/>
                  <a:gd name="T19" fmla="*/ 17 h 55"/>
                  <a:gd name="T20" fmla="*/ 0 w 34"/>
                  <a:gd name="T21" fmla="*/ 17 h 55"/>
                  <a:gd name="T22" fmla="*/ 3 w 34"/>
                  <a:gd name="T23" fmla="*/ 11 h 55"/>
                  <a:gd name="T24" fmla="*/ 5 w 34"/>
                  <a:gd name="T25" fmla="*/ 6 h 55"/>
                  <a:gd name="T26" fmla="*/ 6 w 34"/>
                  <a:gd name="T27" fmla="*/ 5 h 55"/>
                  <a:gd name="T28" fmla="*/ 7 w 34"/>
                  <a:gd name="T29" fmla="*/ 3 h 55"/>
                  <a:gd name="T30" fmla="*/ 9 w 34"/>
                  <a:gd name="T31" fmla="*/ 2 h 55"/>
                  <a:gd name="T32" fmla="*/ 11 w 34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55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0" name="Freeform 539"/>
              <p:cNvSpPr>
                <a:spLocks/>
              </p:cNvSpPr>
              <p:nvPr/>
            </p:nvSpPr>
            <p:spPr bwMode="auto">
              <a:xfrm>
                <a:off x="1285" y="2215"/>
                <a:ext cx="11" cy="4"/>
              </a:xfrm>
              <a:custGeom>
                <a:avLst/>
                <a:gdLst>
                  <a:gd name="T0" fmla="*/ 0 w 33"/>
                  <a:gd name="T1" fmla="*/ 0 h 12"/>
                  <a:gd name="T2" fmla="*/ 1 w 33"/>
                  <a:gd name="T3" fmla="*/ 1 h 12"/>
                  <a:gd name="T4" fmla="*/ 2 w 33"/>
                  <a:gd name="T5" fmla="*/ 2 h 12"/>
                  <a:gd name="T6" fmla="*/ 3 w 33"/>
                  <a:gd name="T7" fmla="*/ 3 h 12"/>
                  <a:gd name="T8" fmla="*/ 5 w 33"/>
                  <a:gd name="T9" fmla="*/ 4 h 12"/>
                  <a:gd name="T10" fmla="*/ 8 w 33"/>
                  <a:gd name="T11" fmla="*/ 4 h 12"/>
                  <a:gd name="T12" fmla="*/ 11 w 33"/>
                  <a:gd name="T13" fmla="*/ 4 h 12"/>
                  <a:gd name="T14" fmla="*/ 9 w 33"/>
                  <a:gd name="T15" fmla="*/ 3 h 12"/>
                  <a:gd name="T16" fmla="*/ 6 w 33"/>
                  <a:gd name="T17" fmla="*/ 1 h 12"/>
                  <a:gd name="T18" fmla="*/ 3 w 33"/>
                  <a:gd name="T19" fmla="*/ 0 h 12"/>
                  <a:gd name="T20" fmla="*/ 0 w 33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321971" y="3224758"/>
              <a:ext cx="8787" cy="39539"/>
            </a:xfrm>
            <a:custGeom>
              <a:avLst/>
              <a:gdLst>
                <a:gd name="T0" fmla="*/ 0 w 33"/>
                <a:gd name="T1" fmla="*/ 57150 h 62"/>
                <a:gd name="T2" fmla="*/ 0 w 33"/>
                <a:gd name="T3" fmla="*/ 48854 h 62"/>
                <a:gd name="T4" fmla="*/ 0 w 33"/>
                <a:gd name="T5" fmla="*/ 41480 h 62"/>
                <a:gd name="T6" fmla="*/ 0 w 33"/>
                <a:gd name="T7" fmla="*/ 34106 h 62"/>
                <a:gd name="T8" fmla="*/ 0 w 33"/>
                <a:gd name="T9" fmla="*/ 28575 h 62"/>
                <a:gd name="T10" fmla="*/ 0 w 33"/>
                <a:gd name="T11" fmla="*/ 23966 h 62"/>
                <a:gd name="T12" fmla="*/ 770 w 33"/>
                <a:gd name="T13" fmla="*/ 20279 h 62"/>
                <a:gd name="T14" fmla="*/ 1539 w 33"/>
                <a:gd name="T15" fmla="*/ 15670 h 62"/>
                <a:gd name="T16" fmla="*/ 3079 w 33"/>
                <a:gd name="T17" fmla="*/ 11983 h 62"/>
                <a:gd name="T18" fmla="*/ 5388 w 33"/>
                <a:gd name="T19" fmla="*/ 5531 h 62"/>
                <a:gd name="T20" fmla="*/ 7697 w 33"/>
                <a:gd name="T21" fmla="*/ 0 h 62"/>
                <a:gd name="T22" fmla="*/ 10006 w 33"/>
                <a:gd name="T23" fmla="*/ 5531 h 62"/>
                <a:gd name="T24" fmla="*/ 12700 w 33"/>
                <a:gd name="T25" fmla="*/ 11983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62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7328561" y="3287363"/>
              <a:ext cx="6590" cy="40637"/>
            </a:xfrm>
            <a:custGeom>
              <a:avLst/>
              <a:gdLst>
                <a:gd name="T0" fmla="*/ 0 w 26"/>
                <a:gd name="T1" fmla="*/ 58737 h 18"/>
                <a:gd name="T2" fmla="*/ 0 w 26"/>
                <a:gd name="T3" fmla="*/ 0 h 18"/>
                <a:gd name="T4" fmla="*/ 9525 w 26"/>
                <a:gd name="T5" fmla="*/ 0 h 18"/>
                <a:gd name="T6" fmla="*/ 2198 w 26"/>
                <a:gd name="T7" fmla="*/ 39158 h 18"/>
                <a:gd name="T8" fmla="*/ 2198 w 26"/>
                <a:gd name="T9" fmla="*/ 1957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8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7407639" y="3224758"/>
              <a:ext cx="53818" cy="90062"/>
            </a:xfrm>
            <a:custGeom>
              <a:avLst/>
              <a:gdLst>
                <a:gd name="T0" fmla="*/ 77788 w 180"/>
                <a:gd name="T1" fmla="*/ 120412 h 240"/>
                <a:gd name="T2" fmla="*/ 75627 w 180"/>
                <a:gd name="T3" fmla="*/ 120954 h 240"/>
                <a:gd name="T4" fmla="*/ 73899 w 180"/>
                <a:gd name="T5" fmla="*/ 120954 h 240"/>
                <a:gd name="T6" fmla="*/ 72170 w 180"/>
                <a:gd name="T7" fmla="*/ 122039 h 240"/>
                <a:gd name="T8" fmla="*/ 70874 w 180"/>
                <a:gd name="T9" fmla="*/ 123124 h 240"/>
                <a:gd name="T10" fmla="*/ 68281 w 180"/>
                <a:gd name="T11" fmla="*/ 125836 h 240"/>
                <a:gd name="T12" fmla="*/ 66120 w 180"/>
                <a:gd name="T13" fmla="*/ 130175 h 240"/>
                <a:gd name="T14" fmla="*/ 60502 w 180"/>
                <a:gd name="T15" fmla="*/ 125836 h 240"/>
                <a:gd name="T16" fmla="*/ 56612 w 180"/>
                <a:gd name="T17" fmla="*/ 120954 h 240"/>
                <a:gd name="T18" fmla="*/ 53155 w 180"/>
                <a:gd name="T19" fmla="*/ 116073 h 240"/>
                <a:gd name="T20" fmla="*/ 50994 w 180"/>
                <a:gd name="T21" fmla="*/ 111734 h 240"/>
                <a:gd name="T22" fmla="*/ 48401 w 180"/>
                <a:gd name="T23" fmla="*/ 105767 h 240"/>
                <a:gd name="T24" fmla="*/ 45808 w 180"/>
                <a:gd name="T25" fmla="*/ 100343 h 240"/>
                <a:gd name="T26" fmla="*/ 42351 w 180"/>
                <a:gd name="T27" fmla="*/ 94377 h 240"/>
                <a:gd name="T28" fmla="*/ 37598 w 180"/>
                <a:gd name="T29" fmla="*/ 87326 h 240"/>
                <a:gd name="T30" fmla="*/ 35437 w 180"/>
                <a:gd name="T31" fmla="*/ 82987 h 240"/>
                <a:gd name="T32" fmla="*/ 32412 w 180"/>
                <a:gd name="T33" fmla="*/ 79190 h 240"/>
                <a:gd name="T34" fmla="*/ 30251 w 180"/>
                <a:gd name="T35" fmla="*/ 75393 h 240"/>
                <a:gd name="T36" fmla="*/ 26794 w 180"/>
                <a:gd name="T37" fmla="*/ 72139 h 240"/>
                <a:gd name="T38" fmla="*/ 20743 w 180"/>
                <a:gd name="T39" fmla="*/ 65630 h 240"/>
                <a:gd name="T40" fmla="*/ 14261 w 180"/>
                <a:gd name="T41" fmla="*/ 59664 h 240"/>
                <a:gd name="T42" fmla="*/ 11668 w 180"/>
                <a:gd name="T43" fmla="*/ 56409 h 240"/>
                <a:gd name="T44" fmla="*/ 9075 w 180"/>
                <a:gd name="T45" fmla="*/ 53155 h 240"/>
                <a:gd name="T46" fmla="*/ 6482 w 180"/>
                <a:gd name="T47" fmla="*/ 49900 h 240"/>
                <a:gd name="T48" fmla="*/ 4322 w 180"/>
                <a:gd name="T49" fmla="*/ 45561 h 240"/>
                <a:gd name="T50" fmla="*/ 2593 w 180"/>
                <a:gd name="T51" fmla="*/ 41764 h 240"/>
                <a:gd name="T52" fmla="*/ 1729 w 180"/>
                <a:gd name="T53" fmla="*/ 36883 h 240"/>
                <a:gd name="T54" fmla="*/ 432 w 180"/>
                <a:gd name="T55" fmla="*/ 32544 h 240"/>
                <a:gd name="T56" fmla="*/ 0 w 180"/>
                <a:gd name="T57" fmla="*/ 27120 h 240"/>
                <a:gd name="T58" fmla="*/ 0 w 180"/>
                <a:gd name="T59" fmla="*/ 18984 h 240"/>
                <a:gd name="T60" fmla="*/ 0 w 180"/>
                <a:gd name="T61" fmla="*/ 13560 h 240"/>
                <a:gd name="T62" fmla="*/ 0 w 180"/>
                <a:gd name="T63" fmla="*/ 8136 h 240"/>
                <a:gd name="T64" fmla="*/ 0 w 180"/>
                <a:gd name="T65" fmla="*/ 0 h 240"/>
                <a:gd name="T66" fmla="*/ 4322 w 180"/>
                <a:gd name="T67" fmla="*/ 4339 h 240"/>
                <a:gd name="T68" fmla="*/ 8211 w 180"/>
                <a:gd name="T69" fmla="*/ 9221 h 240"/>
                <a:gd name="T70" fmla="*/ 11668 w 180"/>
                <a:gd name="T71" fmla="*/ 14645 h 240"/>
                <a:gd name="T72" fmla="*/ 14693 w 180"/>
                <a:gd name="T73" fmla="*/ 20611 h 240"/>
                <a:gd name="T74" fmla="*/ 17718 w 180"/>
                <a:gd name="T75" fmla="*/ 26035 h 240"/>
                <a:gd name="T76" fmla="*/ 19879 w 180"/>
                <a:gd name="T77" fmla="*/ 31459 h 240"/>
                <a:gd name="T78" fmla="*/ 22040 w 180"/>
                <a:gd name="T79" fmla="*/ 35798 h 240"/>
                <a:gd name="T80" fmla="*/ 23336 w 180"/>
                <a:gd name="T81" fmla="*/ 40137 h 240"/>
                <a:gd name="T82" fmla="*/ 25929 w 180"/>
                <a:gd name="T83" fmla="*/ 46646 h 240"/>
                <a:gd name="T84" fmla="*/ 28522 w 180"/>
                <a:gd name="T85" fmla="*/ 53155 h 240"/>
                <a:gd name="T86" fmla="*/ 31980 w 180"/>
                <a:gd name="T87" fmla="*/ 58036 h 240"/>
                <a:gd name="T88" fmla="*/ 35437 w 180"/>
                <a:gd name="T89" fmla="*/ 62918 h 240"/>
                <a:gd name="T90" fmla="*/ 43216 w 180"/>
                <a:gd name="T91" fmla="*/ 72139 h 240"/>
                <a:gd name="T92" fmla="*/ 51427 w 180"/>
                <a:gd name="T93" fmla="*/ 80817 h 240"/>
                <a:gd name="T94" fmla="*/ 60070 w 180"/>
                <a:gd name="T95" fmla="*/ 88953 h 240"/>
                <a:gd name="T96" fmla="*/ 66984 w 180"/>
                <a:gd name="T97" fmla="*/ 97631 h 240"/>
                <a:gd name="T98" fmla="*/ 70441 w 180"/>
                <a:gd name="T99" fmla="*/ 102513 h 240"/>
                <a:gd name="T100" fmla="*/ 73034 w 180"/>
                <a:gd name="T101" fmla="*/ 107937 h 240"/>
                <a:gd name="T102" fmla="*/ 75627 w 180"/>
                <a:gd name="T103" fmla="*/ 113903 h 240"/>
                <a:gd name="T104" fmla="*/ 77788 w 180"/>
                <a:gd name="T105" fmla="*/ 120412 h 2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24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407639" y="3206087"/>
              <a:ext cx="9885" cy="39539"/>
            </a:xfrm>
            <a:custGeom>
              <a:avLst/>
              <a:gdLst>
                <a:gd name="T0" fmla="*/ 0 w 27"/>
                <a:gd name="T1" fmla="*/ 0 h 30"/>
                <a:gd name="T2" fmla="*/ 529 w 27"/>
                <a:gd name="T3" fmla="*/ 9525 h 30"/>
                <a:gd name="T4" fmla="*/ 1588 w 27"/>
                <a:gd name="T5" fmla="*/ 20955 h 30"/>
                <a:gd name="T6" fmla="*/ 2117 w 27"/>
                <a:gd name="T7" fmla="*/ 26670 h 30"/>
                <a:gd name="T8" fmla="*/ 2117 w 27"/>
                <a:gd name="T9" fmla="*/ 36195 h 30"/>
                <a:gd name="T10" fmla="*/ 1588 w 27"/>
                <a:gd name="T11" fmla="*/ 45720 h 30"/>
                <a:gd name="T12" fmla="*/ 0 w 27"/>
                <a:gd name="T13" fmla="*/ 57150 h 30"/>
                <a:gd name="T14" fmla="*/ 8996 w 27"/>
                <a:gd name="T15" fmla="*/ 51435 h 30"/>
                <a:gd name="T16" fmla="*/ 14288 w 27"/>
                <a:gd name="T17" fmla="*/ 45720 h 30"/>
                <a:gd name="T18" fmla="*/ 12171 w 27"/>
                <a:gd name="T19" fmla="*/ 38100 h 30"/>
                <a:gd name="T20" fmla="*/ 8996 w 27"/>
                <a:gd name="T21" fmla="*/ 22860 h 30"/>
                <a:gd name="T22" fmla="*/ 5821 w 27"/>
                <a:gd name="T23" fmla="*/ 15240 h 30"/>
                <a:gd name="T24" fmla="*/ 3704 w 27"/>
                <a:gd name="T25" fmla="*/ 7620 h 30"/>
                <a:gd name="T26" fmla="*/ 2117 w 27"/>
                <a:gd name="T27" fmla="*/ 1905 h 30"/>
                <a:gd name="T28" fmla="*/ 0 w 27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56" name="Group 55"/>
            <p:cNvGrpSpPr>
              <a:grpSpLocks/>
            </p:cNvGrpSpPr>
            <p:nvPr/>
          </p:nvGrpSpPr>
          <p:grpSpPr bwMode="auto">
            <a:xfrm>
              <a:off x="7193373" y="3566348"/>
              <a:ext cx="317407" cy="280071"/>
              <a:chOff x="5372" y="3323"/>
              <a:chExt cx="341" cy="253"/>
            </a:xfrm>
            <a:grpFill/>
          </p:grpSpPr>
          <p:sp>
            <p:nvSpPr>
              <p:cNvPr id="528" name="Freeform 527"/>
              <p:cNvSpPr>
                <a:spLocks/>
              </p:cNvSpPr>
              <p:nvPr/>
            </p:nvSpPr>
            <p:spPr bwMode="auto">
              <a:xfrm>
                <a:off x="5372" y="3565"/>
                <a:ext cx="16" cy="11"/>
              </a:xfrm>
              <a:custGeom>
                <a:avLst/>
                <a:gdLst>
                  <a:gd name="T0" fmla="*/ 0 w 53"/>
                  <a:gd name="T1" fmla="*/ 10 h 33"/>
                  <a:gd name="T2" fmla="*/ 1 w 53"/>
                  <a:gd name="T3" fmla="*/ 9 h 33"/>
                  <a:gd name="T4" fmla="*/ 2 w 53"/>
                  <a:gd name="T5" fmla="*/ 7 h 33"/>
                  <a:gd name="T6" fmla="*/ 5 w 53"/>
                  <a:gd name="T7" fmla="*/ 5 h 33"/>
                  <a:gd name="T8" fmla="*/ 6 w 53"/>
                  <a:gd name="T9" fmla="*/ 4 h 33"/>
                  <a:gd name="T10" fmla="*/ 9 w 53"/>
                  <a:gd name="T11" fmla="*/ 2 h 33"/>
                  <a:gd name="T12" fmla="*/ 11 w 53"/>
                  <a:gd name="T13" fmla="*/ 1 h 33"/>
                  <a:gd name="T14" fmla="*/ 14 w 53"/>
                  <a:gd name="T15" fmla="*/ 0 h 33"/>
                  <a:gd name="T16" fmla="*/ 16 w 53"/>
                  <a:gd name="T17" fmla="*/ 0 h 33"/>
                  <a:gd name="T18" fmla="*/ 16 w 53"/>
                  <a:gd name="T19" fmla="*/ 6 h 33"/>
                  <a:gd name="T20" fmla="*/ 11 w 53"/>
                  <a:gd name="T21" fmla="*/ 8 h 33"/>
                  <a:gd name="T22" fmla="*/ 8 w 53"/>
                  <a:gd name="T23" fmla="*/ 10 h 33"/>
                  <a:gd name="T24" fmla="*/ 6 w 53"/>
                  <a:gd name="T25" fmla="*/ 11 h 33"/>
                  <a:gd name="T26" fmla="*/ 5 w 53"/>
                  <a:gd name="T27" fmla="*/ 11 h 33"/>
                  <a:gd name="T28" fmla="*/ 3 w 53"/>
                  <a:gd name="T29" fmla="*/ 11 h 33"/>
                  <a:gd name="T30" fmla="*/ 0 w 53"/>
                  <a:gd name="T31" fmla="*/ 10 h 3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3" h="33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9" name="Freeform 528"/>
              <p:cNvSpPr>
                <a:spLocks/>
              </p:cNvSpPr>
              <p:nvPr/>
            </p:nvSpPr>
            <p:spPr bwMode="auto">
              <a:xfrm>
                <a:off x="5379" y="3446"/>
                <a:ext cx="202" cy="117"/>
              </a:xfrm>
              <a:custGeom>
                <a:avLst/>
                <a:gdLst>
                  <a:gd name="T0" fmla="*/ 8 w 631"/>
                  <a:gd name="T1" fmla="*/ 97 h 358"/>
                  <a:gd name="T2" fmla="*/ 16 w 631"/>
                  <a:gd name="T3" fmla="*/ 95 h 358"/>
                  <a:gd name="T4" fmla="*/ 21 w 631"/>
                  <a:gd name="T5" fmla="*/ 91 h 358"/>
                  <a:gd name="T6" fmla="*/ 25 w 631"/>
                  <a:gd name="T7" fmla="*/ 83 h 358"/>
                  <a:gd name="T8" fmla="*/ 32 w 631"/>
                  <a:gd name="T9" fmla="*/ 84 h 358"/>
                  <a:gd name="T10" fmla="*/ 40 w 631"/>
                  <a:gd name="T11" fmla="*/ 83 h 358"/>
                  <a:gd name="T12" fmla="*/ 45 w 631"/>
                  <a:gd name="T13" fmla="*/ 81 h 358"/>
                  <a:gd name="T14" fmla="*/ 52 w 631"/>
                  <a:gd name="T15" fmla="*/ 75 h 358"/>
                  <a:gd name="T16" fmla="*/ 58 w 631"/>
                  <a:gd name="T17" fmla="*/ 68 h 358"/>
                  <a:gd name="T18" fmla="*/ 68 w 631"/>
                  <a:gd name="T19" fmla="*/ 63 h 358"/>
                  <a:gd name="T20" fmla="*/ 83 w 631"/>
                  <a:gd name="T21" fmla="*/ 57 h 358"/>
                  <a:gd name="T22" fmla="*/ 105 w 631"/>
                  <a:gd name="T23" fmla="*/ 50 h 358"/>
                  <a:gd name="T24" fmla="*/ 116 w 631"/>
                  <a:gd name="T25" fmla="*/ 45 h 358"/>
                  <a:gd name="T26" fmla="*/ 125 w 631"/>
                  <a:gd name="T27" fmla="*/ 42 h 358"/>
                  <a:gd name="T28" fmla="*/ 130 w 631"/>
                  <a:gd name="T29" fmla="*/ 42 h 358"/>
                  <a:gd name="T30" fmla="*/ 141 w 631"/>
                  <a:gd name="T31" fmla="*/ 35 h 358"/>
                  <a:gd name="T32" fmla="*/ 150 w 631"/>
                  <a:gd name="T33" fmla="*/ 26 h 358"/>
                  <a:gd name="T34" fmla="*/ 153 w 631"/>
                  <a:gd name="T35" fmla="*/ 21 h 358"/>
                  <a:gd name="T36" fmla="*/ 161 w 631"/>
                  <a:gd name="T37" fmla="*/ 19 h 358"/>
                  <a:gd name="T38" fmla="*/ 172 w 631"/>
                  <a:gd name="T39" fmla="*/ 12 h 358"/>
                  <a:gd name="T40" fmla="*/ 182 w 631"/>
                  <a:gd name="T41" fmla="*/ 4 h 358"/>
                  <a:gd name="T42" fmla="*/ 189 w 631"/>
                  <a:gd name="T43" fmla="*/ 0 h 358"/>
                  <a:gd name="T44" fmla="*/ 193 w 631"/>
                  <a:gd name="T45" fmla="*/ 7 h 358"/>
                  <a:gd name="T46" fmla="*/ 198 w 631"/>
                  <a:gd name="T47" fmla="*/ 10 h 358"/>
                  <a:gd name="T48" fmla="*/ 200 w 631"/>
                  <a:gd name="T49" fmla="*/ 15 h 358"/>
                  <a:gd name="T50" fmla="*/ 192 w 631"/>
                  <a:gd name="T51" fmla="*/ 29 h 358"/>
                  <a:gd name="T52" fmla="*/ 182 w 631"/>
                  <a:gd name="T53" fmla="*/ 41 h 358"/>
                  <a:gd name="T54" fmla="*/ 169 w 631"/>
                  <a:gd name="T55" fmla="*/ 50 h 358"/>
                  <a:gd name="T56" fmla="*/ 156 w 631"/>
                  <a:gd name="T57" fmla="*/ 57 h 358"/>
                  <a:gd name="T58" fmla="*/ 142 w 631"/>
                  <a:gd name="T59" fmla="*/ 59 h 358"/>
                  <a:gd name="T60" fmla="*/ 140 w 631"/>
                  <a:gd name="T61" fmla="*/ 64 h 358"/>
                  <a:gd name="T62" fmla="*/ 139 w 631"/>
                  <a:gd name="T63" fmla="*/ 65 h 358"/>
                  <a:gd name="T64" fmla="*/ 126 w 631"/>
                  <a:gd name="T65" fmla="*/ 65 h 358"/>
                  <a:gd name="T66" fmla="*/ 117 w 631"/>
                  <a:gd name="T67" fmla="*/ 69 h 358"/>
                  <a:gd name="T68" fmla="*/ 111 w 631"/>
                  <a:gd name="T69" fmla="*/ 69 h 358"/>
                  <a:gd name="T70" fmla="*/ 108 w 631"/>
                  <a:gd name="T71" fmla="*/ 67 h 358"/>
                  <a:gd name="T72" fmla="*/ 100 w 631"/>
                  <a:gd name="T73" fmla="*/ 79 h 358"/>
                  <a:gd name="T74" fmla="*/ 87 w 631"/>
                  <a:gd name="T75" fmla="*/ 92 h 358"/>
                  <a:gd name="T76" fmla="*/ 70 w 631"/>
                  <a:gd name="T77" fmla="*/ 103 h 358"/>
                  <a:gd name="T78" fmla="*/ 53 w 631"/>
                  <a:gd name="T79" fmla="*/ 112 h 358"/>
                  <a:gd name="T80" fmla="*/ 35 w 631"/>
                  <a:gd name="T81" fmla="*/ 117 h 358"/>
                  <a:gd name="T82" fmla="*/ 23 w 631"/>
                  <a:gd name="T83" fmla="*/ 116 h 358"/>
                  <a:gd name="T84" fmla="*/ 18 w 631"/>
                  <a:gd name="T85" fmla="*/ 114 h 358"/>
                  <a:gd name="T86" fmla="*/ 11 w 631"/>
                  <a:gd name="T87" fmla="*/ 111 h 3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31" h="358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0" name="Freeform 529"/>
              <p:cNvSpPr>
                <a:spLocks/>
              </p:cNvSpPr>
              <p:nvPr/>
            </p:nvSpPr>
            <p:spPr bwMode="auto">
              <a:xfrm>
                <a:off x="5597" y="3323"/>
                <a:ext cx="116" cy="141"/>
              </a:xfrm>
              <a:custGeom>
                <a:avLst/>
                <a:gdLst>
                  <a:gd name="T0" fmla="*/ 19 w 359"/>
                  <a:gd name="T1" fmla="*/ 94 h 431"/>
                  <a:gd name="T2" fmla="*/ 31 w 359"/>
                  <a:gd name="T3" fmla="*/ 88 h 431"/>
                  <a:gd name="T4" fmla="*/ 53 w 359"/>
                  <a:gd name="T5" fmla="*/ 68 h 431"/>
                  <a:gd name="T6" fmla="*/ 56 w 359"/>
                  <a:gd name="T7" fmla="*/ 55 h 431"/>
                  <a:gd name="T8" fmla="*/ 58 w 359"/>
                  <a:gd name="T9" fmla="*/ 49 h 431"/>
                  <a:gd name="T10" fmla="*/ 62 w 359"/>
                  <a:gd name="T11" fmla="*/ 45 h 431"/>
                  <a:gd name="T12" fmla="*/ 61 w 359"/>
                  <a:gd name="T13" fmla="*/ 41 h 431"/>
                  <a:gd name="T14" fmla="*/ 58 w 359"/>
                  <a:gd name="T15" fmla="*/ 31 h 431"/>
                  <a:gd name="T16" fmla="*/ 56 w 359"/>
                  <a:gd name="T17" fmla="*/ 11 h 431"/>
                  <a:gd name="T18" fmla="*/ 59 w 359"/>
                  <a:gd name="T19" fmla="*/ 0 h 431"/>
                  <a:gd name="T20" fmla="*/ 63 w 359"/>
                  <a:gd name="T21" fmla="*/ 4 h 431"/>
                  <a:gd name="T22" fmla="*/ 67 w 359"/>
                  <a:gd name="T23" fmla="*/ 9 h 431"/>
                  <a:gd name="T24" fmla="*/ 75 w 359"/>
                  <a:gd name="T25" fmla="*/ 18 h 431"/>
                  <a:gd name="T26" fmla="*/ 77 w 359"/>
                  <a:gd name="T27" fmla="*/ 24 h 431"/>
                  <a:gd name="T28" fmla="*/ 77 w 359"/>
                  <a:gd name="T29" fmla="*/ 29 h 431"/>
                  <a:gd name="T30" fmla="*/ 73 w 359"/>
                  <a:gd name="T31" fmla="*/ 33 h 431"/>
                  <a:gd name="T32" fmla="*/ 66 w 359"/>
                  <a:gd name="T33" fmla="*/ 39 h 431"/>
                  <a:gd name="T34" fmla="*/ 64 w 359"/>
                  <a:gd name="T35" fmla="*/ 43 h 431"/>
                  <a:gd name="T36" fmla="*/ 64 w 359"/>
                  <a:gd name="T37" fmla="*/ 49 h 431"/>
                  <a:gd name="T38" fmla="*/ 66 w 359"/>
                  <a:gd name="T39" fmla="*/ 52 h 431"/>
                  <a:gd name="T40" fmla="*/ 73 w 359"/>
                  <a:gd name="T41" fmla="*/ 52 h 431"/>
                  <a:gd name="T42" fmla="*/ 75 w 359"/>
                  <a:gd name="T43" fmla="*/ 50 h 431"/>
                  <a:gd name="T44" fmla="*/ 75 w 359"/>
                  <a:gd name="T45" fmla="*/ 44 h 431"/>
                  <a:gd name="T46" fmla="*/ 84 w 359"/>
                  <a:gd name="T47" fmla="*/ 63 h 431"/>
                  <a:gd name="T48" fmla="*/ 88 w 359"/>
                  <a:gd name="T49" fmla="*/ 68 h 431"/>
                  <a:gd name="T50" fmla="*/ 94 w 359"/>
                  <a:gd name="T51" fmla="*/ 72 h 431"/>
                  <a:gd name="T52" fmla="*/ 97 w 359"/>
                  <a:gd name="T53" fmla="*/ 71 h 431"/>
                  <a:gd name="T54" fmla="*/ 101 w 359"/>
                  <a:gd name="T55" fmla="*/ 67 h 431"/>
                  <a:gd name="T56" fmla="*/ 110 w 359"/>
                  <a:gd name="T57" fmla="*/ 63 h 431"/>
                  <a:gd name="T58" fmla="*/ 115 w 359"/>
                  <a:gd name="T59" fmla="*/ 67 h 431"/>
                  <a:gd name="T60" fmla="*/ 111 w 359"/>
                  <a:gd name="T61" fmla="*/ 79 h 431"/>
                  <a:gd name="T62" fmla="*/ 104 w 359"/>
                  <a:gd name="T63" fmla="*/ 85 h 431"/>
                  <a:gd name="T64" fmla="*/ 95 w 359"/>
                  <a:gd name="T65" fmla="*/ 90 h 431"/>
                  <a:gd name="T66" fmla="*/ 80 w 359"/>
                  <a:gd name="T67" fmla="*/ 94 h 431"/>
                  <a:gd name="T68" fmla="*/ 67 w 359"/>
                  <a:gd name="T69" fmla="*/ 98 h 431"/>
                  <a:gd name="T70" fmla="*/ 62 w 359"/>
                  <a:gd name="T71" fmla="*/ 101 h 431"/>
                  <a:gd name="T72" fmla="*/ 58 w 359"/>
                  <a:gd name="T73" fmla="*/ 111 h 431"/>
                  <a:gd name="T74" fmla="*/ 53 w 359"/>
                  <a:gd name="T75" fmla="*/ 116 h 431"/>
                  <a:gd name="T76" fmla="*/ 35 w 359"/>
                  <a:gd name="T77" fmla="*/ 129 h 431"/>
                  <a:gd name="T78" fmla="*/ 16 w 359"/>
                  <a:gd name="T79" fmla="*/ 139 h 431"/>
                  <a:gd name="T80" fmla="*/ 6 w 359"/>
                  <a:gd name="T81" fmla="*/ 141 h 431"/>
                  <a:gd name="T82" fmla="*/ 2 w 359"/>
                  <a:gd name="T83" fmla="*/ 139 h 431"/>
                  <a:gd name="T84" fmla="*/ 0 w 359"/>
                  <a:gd name="T85" fmla="*/ 136 h 431"/>
                  <a:gd name="T86" fmla="*/ 0 w 359"/>
                  <a:gd name="T87" fmla="*/ 132 h 431"/>
                  <a:gd name="T88" fmla="*/ 3 w 359"/>
                  <a:gd name="T89" fmla="*/ 128 h 431"/>
                  <a:gd name="T90" fmla="*/ 18 w 359"/>
                  <a:gd name="T91" fmla="*/ 122 h 431"/>
                  <a:gd name="T92" fmla="*/ 24 w 359"/>
                  <a:gd name="T93" fmla="*/ 115 h 431"/>
                  <a:gd name="T94" fmla="*/ 23 w 359"/>
                  <a:gd name="T95" fmla="*/ 110 h 431"/>
                  <a:gd name="T96" fmla="*/ 21 w 359"/>
                  <a:gd name="T97" fmla="*/ 107 h 431"/>
                  <a:gd name="T98" fmla="*/ 16 w 359"/>
                  <a:gd name="T99" fmla="*/ 105 h 431"/>
                  <a:gd name="T100" fmla="*/ 6 w 359"/>
                  <a:gd name="T101" fmla="*/ 105 h 4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59" h="431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6946347" y="2637160"/>
              <a:ext cx="6590" cy="39539"/>
            </a:xfrm>
            <a:custGeom>
              <a:avLst/>
              <a:gdLst>
                <a:gd name="T0" fmla="*/ 0 w 21"/>
                <a:gd name="T1" fmla="*/ 39636 h 62"/>
                <a:gd name="T2" fmla="*/ 454 w 21"/>
                <a:gd name="T3" fmla="*/ 26731 h 62"/>
                <a:gd name="T4" fmla="*/ 1361 w 21"/>
                <a:gd name="T5" fmla="*/ 15670 h 62"/>
                <a:gd name="T6" fmla="*/ 1814 w 21"/>
                <a:gd name="T7" fmla="*/ 10140 h 62"/>
                <a:gd name="T8" fmla="*/ 2721 w 21"/>
                <a:gd name="T9" fmla="*/ 6452 h 62"/>
                <a:gd name="T10" fmla="*/ 4082 w 21"/>
                <a:gd name="T11" fmla="*/ 2765 h 62"/>
                <a:gd name="T12" fmla="*/ 6804 w 21"/>
                <a:gd name="T13" fmla="*/ 0 h 62"/>
                <a:gd name="T14" fmla="*/ 6804 w 21"/>
                <a:gd name="T15" fmla="*/ 13827 h 62"/>
                <a:gd name="T16" fmla="*/ 8164 w 21"/>
                <a:gd name="T17" fmla="*/ 28575 h 62"/>
                <a:gd name="T18" fmla="*/ 9071 w 21"/>
                <a:gd name="T19" fmla="*/ 40558 h 62"/>
                <a:gd name="T20" fmla="*/ 9525 w 21"/>
                <a:gd name="T21" fmla="*/ 45167 h 62"/>
                <a:gd name="T22" fmla="*/ 4536 w 21"/>
                <a:gd name="T23" fmla="*/ 50698 h 62"/>
                <a:gd name="T24" fmla="*/ 0 w 21"/>
                <a:gd name="T25" fmla="*/ 57150 h 62"/>
                <a:gd name="T26" fmla="*/ 0 w 21"/>
                <a:gd name="T27" fmla="*/ 39636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62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7449375" y="3261003"/>
              <a:ext cx="9885" cy="39539"/>
            </a:xfrm>
            <a:custGeom>
              <a:avLst/>
              <a:gdLst>
                <a:gd name="T0" fmla="*/ 0 w 33"/>
                <a:gd name="T1" fmla="*/ 0 h 24"/>
                <a:gd name="T2" fmla="*/ 2165 w 33"/>
                <a:gd name="T3" fmla="*/ 11906 h 24"/>
                <a:gd name="T4" fmla="*/ 4330 w 33"/>
                <a:gd name="T5" fmla="*/ 23813 h 24"/>
                <a:gd name="T6" fmla="*/ 4763 w 33"/>
                <a:gd name="T7" fmla="*/ 30956 h 24"/>
                <a:gd name="T8" fmla="*/ 5196 w 33"/>
                <a:gd name="T9" fmla="*/ 38100 h 24"/>
                <a:gd name="T10" fmla="*/ 5629 w 33"/>
                <a:gd name="T11" fmla="*/ 47625 h 24"/>
                <a:gd name="T12" fmla="*/ 5629 w 33"/>
                <a:gd name="T13" fmla="*/ 57150 h 24"/>
                <a:gd name="T14" fmla="*/ 14288 w 33"/>
                <a:gd name="T15" fmla="*/ 0 h 24"/>
                <a:gd name="T16" fmla="*/ 10391 w 33"/>
                <a:gd name="T17" fmla="*/ 0 h 24"/>
                <a:gd name="T18" fmla="*/ 6928 w 33"/>
                <a:gd name="T19" fmla="*/ 0 h 24"/>
                <a:gd name="T20" fmla="*/ 3897 w 33"/>
                <a:gd name="T21" fmla="*/ 0 h 24"/>
                <a:gd name="T22" fmla="*/ 0 w 33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24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7464752" y="3267593"/>
              <a:ext cx="12082" cy="40637"/>
            </a:xfrm>
            <a:custGeom>
              <a:avLst/>
              <a:gdLst>
                <a:gd name="T0" fmla="*/ 13759 w 33"/>
                <a:gd name="T1" fmla="*/ 58737 h 25"/>
                <a:gd name="T2" fmla="*/ 15346 w 33"/>
                <a:gd name="T3" fmla="*/ 51689 h 25"/>
                <a:gd name="T4" fmla="*/ 17463 w 33"/>
                <a:gd name="T5" fmla="*/ 42291 h 25"/>
                <a:gd name="T6" fmla="*/ 17463 w 33"/>
                <a:gd name="T7" fmla="*/ 0 h 25"/>
                <a:gd name="T8" fmla="*/ 13230 w 33"/>
                <a:gd name="T9" fmla="*/ 0 h 25"/>
                <a:gd name="T10" fmla="*/ 8467 w 33"/>
                <a:gd name="T11" fmla="*/ 0 h 25"/>
                <a:gd name="T12" fmla="*/ 3175 w 33"/>
                <a:gd name="T13" fmla="*/ 0 h 25"/>
                <a:gd name="T14" fmla="*/ 0 w 33"/>
                <a:gd name="T15" fmla="*/ 0 h 25"/>
                <a:gd name="T16" fmla="*/ 13759 w 33"/>
                <a:gd name="T17" fmla="*/ 5873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6990280" y="2629472"/>
              <a:ext cx="1099" cy="38441"/>
            </a:xfrm>
            <a:custGeom>
              <a:avLst/>
              <a:gdLst>
                <a:gd name="T0" fmla="*/ 0 w 7"/>
                <a:gd name="T1" fmla="*/ 0 h 55563"/>
                <a:gd name="T2" fmla="*/ 1588 w 7"/>
                <a:gd name="T3" fmla="*/ 0 h 55563"/>
                <a:gd name="T4" fmla="*/ 0 w 7"/>
                <a:gd name="T5" fmla="*/ 0 h 555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55563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7030918" y="2591031"/>
              <a:ext cx="4393" cy="39539"/>
            </a:xfrm>
            <a:custGeom>
              <a:avLst/>
              <a:gdLst>
                <a:gd name="T0" fmla="*/ 6350 w 16"/>
                <a:gd name="T1" fmla="*/ 0 h 25"/>
                <a:gd name="T2" fmla="*/ 6350 w 16"/>
                <a:gd name="T3" fmla="*/ 13716 h 25"/>
                <a:gd name="T4" fmla="*/ 5556 w 16"/>
                <a:gd name="T5" fmla="*/ 29718 h 25"/>
                <a:gd name="T6" fmla="*/ 5159 w 16"/>
                <a:gd name="T7" fmla="*/ 36576 h 25"/>
                <a:gd name="T8" fmla="*/ 4366 w 16"/>
                <a:gd name="T9" fmla="*/ 45720 h 25"/>
                <a:gd name="T10" fmla="*/ 2778 w 16"/>
                <a:gd name="T11" fmla="*/ 52578 h 25"/>
                <a:gd name="T12" fmla="*/ 1191 w 16"/>
                <a:gd name="T13" fmla="*/ 57150 h 25"/>
                <a:gd name="T14" fmla="*/ 397 w 16"/>
                <a:gd name="T15" fmla="*/ 54864 h 25"/>
                <a:gd name="T16" fmla="*/ 0 w 16"/>
                <a:gd name="T17" fmla="*/ 48006 h 25"/>
                <a:gd name="T18" fmla="*/ 397 w 16"/>
                <a:gd name="T19" fmla="*/ 41148 h 25"/>
                <a:gd name="T20" fmla="*/ 794 w 16"/>
                <a:gd name="T21" fmla="*/ 29718 h 25"/>
                <a:gd name="T22" fmla="*/ 1588 w 16"/>
                <a:gd name="T23" fmla="*/ 20574 h 25"/>
                <a:gd name="T24" fmla="*/ 2778 w 16"/>
                <a:gd name="T25" fmla="*/ 9144 h 25"/>
                <a:gd name="T26" fmla="*/ 4366 w 16"/>
                <a:gd name="T27" fmla="*/ 2286 h 25"/>
                <a:gd name="T28" fmla="*/ 6350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7108898" y="2514149"/>
              <a:ext cx="3295" cy="39539"/>
            </a:xfrm>
            <a:custGeom>
              <a:avLst/>
              <a:gdLst>
                <a:gd name="T0" fmla="*/ 0 w 14"/>
                <a:gd name="T1" fmla="*/ 0 h 18"/>
                <a:gd name="T2" fmla="*/ 1021 w 14"/>
                <a:gd name="T3" fmla="*/ 3175 h 18"/>
                <a:gd name="T4" fmla="*/ 1701 w 14"/>
                <a:gd name="T5" fmla="*/ 6350 h 18"/>
                <a:gd name="T6" fmla="*/ 2382 w 14"/>
                <a:gd name="T7" fmla="*/ 12700 h 18"/>
                <a:gd name="T8" fmla="*/ 3062 w 14"/>
                <a:gd name="T9" fmla="*/ 22225 h 18"/>
                <a:gd name="T10" fmla="*/ 4423 w 14"/>
                <a:gd name="T11" fmla="*/ 41275 h 18"/>
                <a:gd name="T12" fmla="*/ 4763 w 14"/>
                <a:gd name="T13" fmla="*/ 57150 h 18"/>
                <a:gd name="T14" fmla="*/ 0 w 14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7214336" y="2997408"/>
              <a:ext cx="18672" cy="40637"/>
            </a:xfrm>
            <a:custGeom>
              <a:avLst/>
              <a:gdLst>
                <a:gd name="T0" fmla="*/ 0 w 67"/>
                <a:gd name="T1" fmla="*/ 0 h 74"/>
                <a:gd name="T2" fmla="*/ 403 w 67"/>
                <a:gd name="T3" fmla="*/ 13494 h 74"/>
                <a:gd name="T4" fmla="*/ 1208 w 67"/>
                <a:gd name="T5" fmla="*/ 23812 h 74"/>
                <a:gd name="T6" fmla="*/ 2820 w 67"/>
                <a:gd name="T7" fmla="*/ 32543 h 74"/>
                <a:gd name="T8" fmla="*/ 4834 w 67"/>
                <a:gd name="T9" fmla="*/ 39687 h 74"/>
                <a:gd name="T10" fmla="*/ 6848 w 67"/>
                <a:gd name="T11" fmla="*/ 46037 h 74"/>
                <a:gd name="T12" fmla="*/ 9265 w 67"/>
                <a:gd name="T13" fmla="*/ 50800 h 74"/>
                <a:gd name="T14" fmla="*/ 11279 w 67"/>
                <a:gd name="T15" fmla="*/ 54768 h 74"/>
                <a:gd name="T16" fmla="*/ 13293 w 67"/>
                <a:gd name="T17" fmla="*/ 58737 h 74"/>
                <a:gd name="T18" fmla="*/ 17723 w 67"/>
                <a:gd name="T19" fmla="*/ 51593 h 74"/>
                <a:gd name="T20" fmla="*/ 22154 w 67"/>
                <a:gd name="T21" fmla="*/ 43656 h 74"/>
                <a:gd name="T22" fmla="*/ 23766 w 67"/>
                <a:gd name="T23" fmla="*/ 38893 h 74"/>
                <a:gd name="T24" fmla="*/ 25377 w 67"/>
                <a:gd name="T25" fmla="*/ 34131 h 74"/>
                <a:gd name="T26" fmla="*/ 26585 w 67"/>
                <a:gd name="T27" fmla="*/ 29369 h 74"/>
                <a:gd name="T28" fmla="*/ 26988 w 67"/>
                <a:gd name="T29" fmla="*/ 23812 h 74"/>
                <a:gd name="T30" fmla="*/ 26988 w 67"/>
                <a:gd name="T31" fmla="*/ 19844 h 74"/>
                <a:gd name="T32" fmla="*/ 26988 w 67"/>
                <a:gd name="T33" fmla="*/ 14287 h 74"/>
                <a:gd name="T34" fmla="*/ 26988 w 67"/>
                <a:gd name="T35" fmla="*/ 7144 h 74"/>
                <a:gd name="T36" fmla="*/ 26988 w 67"/>
                <a:gd name="T37" fmla="*/ 0 h 74"/>
                <a:gd name="T38" fmla="*/ 19335 w 67"/>
                <a:gd name="T39" fmla="*/ 0 h 74"/>
                <a:gd name="T40" fmla="*/ 13293 w 67"/>
                <a:gd name="T41" fmla="*/ 0 h 74"/>
                <a:gd name="T42" fmla="*/ 6848 w 67"/>
                <a:gd name="T43" fmla="*/ 0 h 74"/>
                <a:gd name="T44" fmla="*/ 0 w 67"/>
                <a:gd name="T45" fmla="*/ 0 h 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7" h="74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7258269" y="3007292"/>
              <a:ext cx="8787" cy="39539"/>
            </a:xfrm>
            <a:custGeom>
              <a:avLst/>
              <a:gdLst>
                <a:gd name="T0" fmla="*/ 0 w 34"/>
                <a:gd name="T1" fmla="*/ 0 h 38"/>
                <a:gd name="T2" fmla="*/ 747 w 34"/>
                <a:gd name="T3" fmla="*/ 4512 h 38"/>
                <a:gd name="T4" fmla="*/ 1494 w 34"/>
                <a:gd name="T5" fmla="*/ 10528 h 38"/>
                <a:gd name="T6" fmla="*/ 1868 w 34"/>
                <a:gd name="T7" fmla="*/ 16543 h 38"/>
                <a:gd name="T8" fmla="*/ 2241 w 34"/>
                <a:gd name="T9" fmla="*/ 24063 h 38"/>
                <a:gd name="T10" fmla="*/ 3735 w 34"/>
                <a:gd name="T11" fmla="*/ 42111 h 38"/>
                <a:gd name="T12" fmla="*/ 4856 w 34"/>
                <a:gd name="T13" fmla="*/ 57150 h 38"/>
                <a:gd name="T14" fmla="*/ 5976 w 34"/>
                <a:gd name="T15" fmla="*/ 55646 h 38"/>
                <a:gd name="T16" fmla="*/ 7471 w 34"/>
                <a:gd name="T17" fmla="*/ 54142 h 38"/>
                <a:gd name="T18" fmla="*/ 8591 w 34"/>
                <a:gd name="T19" fmla="*/ 51134 h 38"/>
                <a:gd name="T20" fmla="*/ 9712 w 34"/>
                <a:gd name="T21" fmla="*/ 46622 h 38"/>
                <a:gd name="T22" fmla="*/ 10459 w 34"/>
                <a:gd name="T23" fmla="*/ 42111 h 38"/>
                <a:gd name="T24" fmla="*/ 11953 w 34"/>
                <a:gd name="T25" fmla="*/ 36095 h 38"/>
                <a:gd name="T26" fmla="*/ 12326 w 34"/>
                <a:gd name="T27" fmla="*/ 31583 h 38"/>
                <a:gd name="T28" fmla="*/ 12700 w 34"/>
                <a:gd name="T29" fmla="*/ 28575 h 38"/>
                <a:gd name="T30" fmla="*/ 11579 w 34"/>
                <a:gd name="T31" fmla="*/ 27071 h 38"/>
                <a:gd name="T32" fmla="*/ 10459 w 34"/>
                <a:gd name="T33" fmla="*/ 25567 h 38"/>
                <a:gd name="T34" fmla="*/ 9712 w 34"/>
                <a:gd name="T35" fmla="*/ 21055 h 38"/>
                <a:gd name="T36" fmla="*/ 8965 w 34"/>
                <a:gd name="T37" fmla="*/ 18047 h 38"/>
                <a:gd name="T38" fmla="*/ 7097 w 34"/>
                <a:gd name="T39" fmla="*/ 9024 h 38"/>
                <a:gd name="T40" fmla="*/ 4856 w 34"/>
                <a:gd name="T41" fmla="*/ 0 h 38"/>
                <a:gd name="T42" fmla="*/ 2241 w 34"/>
                <a:gd name="T43" fmla="*/ 0 h 38"/>
                <a:gd name="T44" fmla="*/ 0 w 34"/>
                <a:gd name="T45" fmla="*/ 0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7159420" y="2852430"/>
              <a:ext cx="17573" cy="38441"/>
            </a:xfrm>
            <a:custGeom>
              <a:avLst/>
              <a:gdLst>
                <a:gd name="T0" fmla="*/ 25400 w 53"/>
                <a:gd name="T1" fmla="*/ 55562 h 23"/>
                <a:gd name="T2" fmla="*/ 25400 w 53"/>
                <a:gd name="T3" fmla="*/ 9663 h 23"/>
                <a:gd name="T4" fmla="*/ 23483 w 53"/>
                <a:gd name="T5" fmla="*/ 4831 h 23"/>
                <a:gd name="T6" fmla="*/ 21566 w 53"/>
                <a:gd name="T7" fmla="*/ 2416 h 23"/>
                <a:gd name="T8" fmla="*/ 20128 w 53"/>
                <a:gd name="T9" fmla="*/ 0 h 23"/>
                <a:gd name="T10" fmla="*/ 18211 w 53"/>
                <a:gd name="T11" fmla="*/ 0 h 23"/>
                <a:gd name="T12" fmla="*/ 14857 w 53"/>
                <a:gd name="T13" fmla="*/ 2416 h 23"/>
                <a:gd name="T14" fmla="*/ 11502 w 53"/>
                <a:gd name="T15" fmla="*/ 9663 h 23"/>
                <a:gd name="T16" fmla="*/ 5272 w 53"/>
                <a:gd name="T17" fmla="*/ 31405 h 23"/>
                <a:gd name="T18" fmla="*/ 0 w 53"/>
                <a:gd name="T19" fmla="*/ 55562 h 23"/>
                <a:gd name="T20" fmla="*/ 25400 w 53"/>
                <a:gd name="T21" fmla="*/ 55562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3" h="23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7119881" y="2834857"/>
              <a:ext cx="7689" cy="39539"/>
            </a:xfrm>
            <a:custGeom>
              <a:avLst/>
              <a:gdLst>
                <a:gd name="T0" fmla="*/ 0 w 26"/>
                <a:gd name="T1" fmla="*/ 0 h 12"/>
                <a:gd name="T2" fmla="*/ 1710 w 26"/>
                <a:gd name="T3" fmla="*/ 19050 h 12"/>
                <a:gd name="T4" fmla="*/ 4702 w 26"/>
                <a:gd name="T5" fmla="*/ 38100 h 12"/>
                <a:gd name="T6" fmla="*/ 5984 w 26"/>
                <a:gd name="T7" fmla="*/ 42863 h 12"/>
                <a:gd name="T8" fmla="*/ 7694 w 26"/>
                <a:gd name="T9" fmla="*/ 52388 h 12"/>
                <a:gd name="T10" fmla="*/ 9403 w 26"/>
                <a:gd name="T11" fmla="*/ 52388 h 12"/>
                <a:gd name="T12" fmla="*/ 11113 w 26"/>
                <a:gd name="T13" fmla="*/ 57150 h 12"/>
                <a:gd name="T14" fmla="*/ 8976 w 26"/>
                <a:gd name="T15" fmla="*/ 33338 h 12"/>
                <a:gd name="T16" fmla="*/ 5557 w 26"/>
                <a:gd name="T17" fmla="*/ 14288 h 12"/>
                <a:gd name="T18" fmla="*/ 2137 w 26"/>
                <a:gd name="T19" fmla="*/ 4763 h 12"/>
                <a:gd name="T20" fmla="*/ 0 w 26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7258269" y="3064405"/>
              <a:ext cx="21966" cy="39539"/>
            </a:xfrm>
            <a:custGeom>
              <a:avLst/>
              <a:gdLst>
                <a:gd name="T0" fmla="*/ 0 w 73"/>
                <a:gd name="T1" fmla="*/ 0 h 57150"/>
                <a:gd name="T2" fmla="*/ 8699 w 73"/>
                <a:gd name="T3" fmla="*/ 0 h 57150"/>
                <a:gd name="T4" fmla="*/ 16092 w 73"/>
                <a:gd name="T5" fmla="*/ 0 h 57150"/>
                <a:gd name="T6" fmla="*/ 23921 w 73"/>
                <a:gd name="T7" fmla="*/ 0 h 57150"/>
                <a:gd name="T8" fmla="*/ 31750 w 73"/>
                <a:gd name="T9" fmla="*/ 0 h 57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5715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7227516" y="3056717"/>
              <a:ext cx="15376" cy="39539"/>
            </a:xfrm>
            <a:custGeom>
              <a:avLst/>
              <a:gdLst>
                <a:gd name="T0" fmla="*/ 0 w 53"/>
                <a:gd name="T1" fmla="*/ 0 h 3"/>
                <a:gd name="T2" fmla="*/ 5871 w 53"/>
                <a:gd name="T3" fmla="*/ 0 h 3"/>
                <a:gd name="T4" fmla="*/ 11322 w 53"/>
                <a:gd name="T5" fmla="*/ 57150 h 3"/>
                <a:gd name="T6" fmla="*/ 13419 w 53"/>
                <a:gd name="T7" fmla="*/ 57150 h 3"/>
                <a:gd name="T8" fmla="*/ 16354 w 53"/>
                <a:gd name="T9" fmla="*/ 57150 h 3"/>
                <a:gd name="T10" fmla="*/ 18870 w 53"/>
                <a:gd name="T11" fmla="*/ 19050 h 3"/>
                <a:gd name="T12" fmla="*/ 22225 w 53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Line 89"/>
            <p:cNvSpPr>
              <a:spLocks noChangeShapeType="1"/>
            </p:cNvSpPr>
            <p:nvPr/>
          </p:nvSpPr>
          <p:spPr bwMode="auto">
            <a:xfrm>
              <a:off x="7250581" y="3046831"/>
              <a:ext cx="14278" cy="4393"/>
            </a:xfrm>
            <a:prstGeom prst="line">
              <a:avLst/>
            </a:prstGeom>
            <a:grpFill/>
            <a:ln w="63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7264858" y="3051225"/>
              <a:ext cx="1099" cy="39539"/>
            </a:xfrm>
            <a:custGeom>
              <a:avLst/>
              <a:gdLst>
                <a:gd name="T0" fmla="*/ 0 w 1588"/>
                <a:gd name="T1" fmla="*/ 0 h 13"/>
                <a:gd name="T2" fmla="*/ 0 w 1588"/>
                <a:gd name="T3" fmla="*/ 26377 h 13"/>
                <a:gd name="T4" fmla="*/ 0 w 1588"/>
                <a:gd name="T5" fmla="*/ 5715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7233008" y="3046831"/>
              <a:ext cx="9884" cy="40638"/>
            </a:xfrm>
            <a:custGeom>
              <a:avLst/>
              <a:gdLst>
                <a:gd name="T0" fmla="*/ 0 w 26"/>
                <a:gd name="T1" fmla="*/ 0 h 58738"/>
                <a:gd name="T2" fmla="*/ 8243 w 26"/>
                <a:gd name="T3" fmla="*/ 0 h 58738"/>
                <a:gd name="T4" fmla="*/ 14287 w 26"/>
                <a:gd name="T5" fmla="*/ 0 h 587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58738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7228614" y="3033652"/>
              <a:ext cx="4393" cy="41736"/>
            </a:xfrm>
            <a:custGeom>
              <a:avLst/>
              <a:gdLst>
                <a:gd name="T0" fmla="*/ 6350 w 20"/>
                <a:gd name="T1" fmla="*/ 0 h 25"/>
                <a:gd name="T2" fmla="*/ 0 w 20"/>
                <a:gd name="T3" fmla="*/ 31369 h 25"/>
                <a:gd name="T4" fmla="*/ 1270 w 20"/>
                <a:gd name="T5" fmla="*/ 43434 h 25"/>
                <a:gd name="T6" fmla="*/ 3175 w 20"/>
                <a:gd name="T7" fmla="*/ 50673 h 25"/>
                <a:gd name="T8" fmla="*/ 4445 w 20"/>
                <a:gd name="T9" fmla="*/ 57912 h 25"/>
                <a:gd name="T10" fmla="*/ 6350 w 20"/>
                <a:gd name="T11" fmla="*/ 60325 h 25"/>
                <a:gd name="T12" fmla="*/ 6350 w 20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25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7284628" y="2844742"/>
              <a:ext cx="1099" cy="39539"/>
            </a:xfrm>
            <a:custGeom>
              <a:avLst/>
              <a:gdLst>
                <a:gd name="T0" fmla="*/ 0 w 6"/>
                <a:gd name="T1" fmla="*/ 57150 h 24"/>
                <a:gd name="T2" fmla="*/ 0 w 6"/>
                <a:gd name="T3" fmla="*/ 0 h 24"/>
                <a:gd name="T4" fmla="*/ 1588 w 6"/>
                <a:gd name="T5" fmla="*/ 28575 h 24"/>
                <a:gd name="T6" fmla="*/ 0 w 6"/>
                <a:gd name="T7" fmla="*/ 5715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74" name="Group 73"/>
            <p:cNvGrpSpPr>
              <a:grpSpLocks/>
            </p:cNvGrpSpPr>
            <p:nvPr/>
          </p:nvGrpSpPr>
          <p:grpSpPr bwMode="auto">
            <a:xfrm>
              <a:off x="7198214" y="2617425"/>
              <a:ext cx="113134" cy="79080"/>
              <a:chOff x="5379" y="2466"/>
              <a:chExt cx="122" cy="71"/>
            </a:xfrm>
            <a:grpFill/>
          </p:grpSpPr>
          <p:sp>
            <p:nvSpPr>
              <p:cNvPr id="519" name="Freeform 518"/>
              <p:cNvSpPr>
                <a:spLocks/>
              </p:cNvSpPr>
              <p:nvPr/>
            </p:nvSpPr>
            <p:spPr bwMode="auto">
              <a:xfrm>
                <a:off x="5428" y="2492"/>
                <a:ext cx="6" cy="9"/>
              </a:xfrm>
              <a:custGeom>
                <a:avLst/>
                <a:gdLst>
                  <a:gd name="T0" fmla="*/ 6 w 19"/>
                  <a:gd name="T1" fmla="*/ 9 h 25"/>
                  <a:gd name="T2" fmla="*/ 6 w 19"/>
                  <a:gd name="T3" fmla="*/ 7 h 25"/>
                  <a:gd name="T4" fmla="*/ 5 w 19"/>
                  <a:gd name="T5" fmla="*/ 4 h 25"/>
                  <a:gd name="T6" fmla="*/ 5 w 19"/>
                  <a:gd name="T7" fmla="*/ 3 h 25"/>
                  <a:gd name="T8" fmla="*/ 5 w 19"/>
                  <a:gd name="T9" fmla="*/ 2 h 25"/>
                  <a:gd name="T10" fmla="*/ 5 w 19"/>
                  <a:gd name="T11" fmla="*/ 1 h 25"/>
                  <a:gd name="T12" fmla="*/ 6 w 19"/>
                  <a:gd name="T13" fmla="*/ 0 h 25"/>
                  <a:gd name="T14" fmla="*/ 0 w 19"/>
                  <a:gd name="T15" fmla="*/ 0 h 25"/>
                  <a:gd name="T16" fmla="*/ 0 w 19"/>
                  <a:gd name="T17" fmla="*/ 3 h 25"/>
                  <a:gd name="T18" fmla="*/ 2 w 19"/>
                  <a:gd name="T19" fmla="*/ 5 h 25"/>
                  <a:gd name="T20" fmla="*/ 2 w 19"/>
                  <a:gd name="T21" fmla="*/ 7 h 25"/>
                  <a:gd name="T22" fmla="*/ 3 w 19"/>
                  <a:gd name="T23" fmla="*/ 8 h 25"/>
                  <a:gd name="T24" fmla="*/ 5 w 19"/>
                  <a:gd name="T25" fmla="*/ 9 h 25"/>
                  <a:gd name="T26" fmla="*/ 6 w 19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25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0" name="Freeform 519"/>
              <p:cNvSpPr>
                <a:spLocks/>
              </p:cNvSpPr>
              <p:nvPr/>
            </p:nvSpPr>
            <p:spPr bwMode="auto">
              <a:xfrm>
                <a:off x="5379" y="2505"/>
                <a:ext cx="7" cy="6"/>
              </a:xfrm>
              <a:custGeom>
                <a:avLst/>
                <a:gdLst>
                  <a:gd name="T0" fmla="*/ 7 w 26"/>
                  <a:gd name="T1" fmla="*/ 6 h 18"/>
                  <a:gd name="T2" fmla="*/ 2 w 26"/>
                  <a:gd name="T3" fmla="*/ 6 h 18"/>
                  <a:gd name="T4" fmla="*/ 1 w 26"/>
                  <a:gd name="T5" fmla="*/ 3 h 18"/>
                  <a:gd name="T6" fmla="*/ 0 w 26"/>
                  <a:gd name="T7" fmla="*/ 0 h 18"/>
                  <a:gd name="T8" fmla="*/ 2 w 26"/>
                  <a:gd name="T9" fmla="*/ 1 h 18"/>
                  <a:gd name="T10" fmla="*/ 4 w 26"/>
                  <a:gd name="T11" fmla="*/ 2 h 18"/>
                  <a:gd name="T12" fmla="*/ 5 w 26"/>
                  <a:gd name="T13" fmla="*/ 4 h 18"/>
                  <a:gd name="T14" fmla="*/ 7 w 26"/>
                  <a:gd name="T15" fmla="*/ 6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1" name="Freeform 520"/>
              <p:cNvSpPr>
                <a:spLocks/>
              </p:cNvSpPr>
              <p:nvPr/>
            </p:nvSpPr>
            <p:spPr bwMode="auto">
              <a:xfrm>
                <a:off x="5392" y="2466"/>
                <a:ext cx="5" cy="6"/>
              </a:xfrm>
              <a:custGeom>
                <a:avLst/>
                <a:gdLst>
                  <a:gd name="T0" fmla="*/ 0 w 13"/>
                  <a:gd name="T1" fmla="*/ 6 h 18"/>
                  <a:gd name="T2" fmla="*/ 5 w 13"/>
                  <a:gd name="T3" fmla="*/ 0 h 18"/>
                  <a:gd name="T4" fmla="*/ 0 w 13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2" name="Freeform 521"/>
              <p:cNvSpPr>
                <a:spLocks/>
              </p:cNvSpPr>
              <p:nvPr/>
            </p:nvSpPr>
            <p:spPr bwMode="auto">
              <a:xfrm>
                <a:off x="5426" y="2468"/>
                <a:ext cx="8" cy="8"/>
              </a:xfrm>
              <a:custGeom>
                <a:avLst/>
                <a:gdLst>
                  <a:gd name="T0" fmla="*/ 0 w 26"/>
                  <a:gd name="T1" fmla="*/ 8 h 24"/>
                  <a:gd name="T2" fmla="*/ 1 w 26"/>
                  <a:gd name="T3" fmla="*/ 8 h 24"/>
                  <a:gd name="T4" fmla="*/ 2 w 26"/>
                  <a:gd name="T5" fmla="*/ 7 h 24"/>
                  <a:gd name="T6" fmla="*/ 3 w 26"/>
                  <a:gd name="T7" fmla="*/ 6 h 24"/>
                  <a:gd name="T8" fmla="*/ 5 w 26"/>
                  <a:gd name="T9" fmla="*/ 5 h 24"/>
                  <a:gd name="T10" fmla="*/ 6 w 26"/>
                  <a:gd name="T11" fmla="*/ 4 h 24"/>
                  <a:gd name="T12" fmla="*/ 7 w 26"/>
                  <a:gd name="T13" fmla="*/ 3 h 24"/>
                  <a:gd name="T14" fmla="*/ 8 w 26"/>
                  <a:gd name="T15" fmla="*/ 1 h 24"/>
                  <a:gd name="T16" fmla="*/ 8 w 26"/>
                  <a:gd name="T17" fmla="*/ 0 h 24"/>
                  <a:gd name="T18" fmla="*/ 0 w 2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3" name="Freeform 522"/>
              <p:cNvSpPr>
                <a:spLocks/>
              </p:cNvSpPr>
              <p:nvPr/>
            </p:nvSpPr>
            <p:spPr bwMode="auto">
              <a:xfrm>
                <a:off x="5490" y="2490"/>
                <a:ext cx="11" cy="2"/>
              </a:xfrm>
              <a:custGeom>
                <a:avLst/>
                <a:gdLst>
                  <a:gd name="T0" fmla="*/ 0 w 34"/>
                  <a:gd name="T1" fmla="*/ 2 h 6"/>
                  <a:gd name="T2" fmla="*/ 3 w 34"/>
                  <a:gd name="T3" fmla="*/ 2 h 6"/>
                  <a:gd name="T4" fmla="*/ 6 w 34"/>
                  <a:gd name="T5" fmla="*/ 2 h 6"/>
                  <a:gd name="T6" fmla="*/ 8 w 34"/>
                  <a:gd name="T7" fmla="*/ 1 h 6"/>
                  <a:gd name="T8" fmla="*/ 11 w 3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4" name="Line 100"/>
              <p:cNvSpPr>
                <a:spLocks noChangeShapeType="1"/>
              </p:cNvSpPr>
              <p:nvPr/>
            </p:nvSpPr>
            <p:spPr bwMode="auto">
              <a:xfrm flipH="1">
                <a:off x="5495" y="2490"/>
                <a:ext cx="6" cy="1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5" name="Freeform 524"/>
              <p:cNvSpPr>
                <a:spLocks/>
              </p:cNvSpPr>
              <p:nvPr/>
            </p:nvSpPr>
            <p:spPr bwMode="auto">
              <a:xfrm>
                <a:off x="5464" y="2530"/>
                <a:ext cx="1" cy="7"/>
              </a:xfrm>
              <a:custGeom>
                <a:avLst/>
                <a:gdLst>
                  <a:gd name="T0" fmla="*/ 0 w 1"/>
                  <a:gd name="T1" fmla="*/ 7 h 19"/>
                  <a:gd name="T2" fmla="*/ 0 w 1"/>
                  <a:gd name="T3" fmla="*/ 3 h 19"/>
                  <a:gd name="T4" fmla="*/ 0 w 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6" name="Line 102"/>
              <p:cNvSpPr>
                <a:spLocks noChangeShapeType="1"/>
              </p:cNvSpPr>
              <p:nvPr/>
            </p:nvSpPr>
            <p:spPr bwMode="auto">
              <a:xfrm>
                <a:off x="5464" y="2530"/>
                <a:ext cx="6" cy="1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7" name="Freeform 526"/>
              <p:cNvSpPr>
                <a:spLocks/>
              </p:cNvSpPr>
              <p:nvPr/>
            </p:nvSpPr>
            <p:spPr bwMode="auto">
              <a:xfrm>
                <a:off x="5466" y="2530"/>
                <a:ext cx="4" cy="2"/>
              </a:xfrm>
              <a:custGeom>
                <a:avLst/>
                <a:gdLst>
                  <a:gd name="T0" fmla="*/ 4 w 14"/>
                  <a:gd name="T1" fmla="*/ 0 h 6"/>
                  <a:gd name="T2" fmla="*/ 2 w 14"/>
                  <a:gd name="T3" fmla="*/ 1 h 6"/>
                  <a:gd name="T4" fmla="*/ 0 w 14"/>
                  <a:gd name="T5" fmla="*/ 2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6218165" y="2521837"/>
              <a:ext cx="4393" cy="39539"/>
            </a:xfrm>
            <a:custGeom>
              <a:avLst/>
              <a:gdLst>
                <a:gd name="T0" fmla="*/ 3175 w 26"/>
                <a:gd name="T1" fmla="*/ 57150 h 111"/>
                <a:gd name="T2" fmla="*/ 2198 w 26"/>
                <a:gd name="T3" fmla="*/ 53031 h 111"/>
                <a:gd name="T4" fmla="*/ 977 w 26"/>
                <a:gd name="T5" fmla="*/ 48912 h 111"/>
                <a:gd name="T6" fmla="*/ 488 w 26"/>
                <a:gd name="T7" fmla="*/ 46853 h 111"/>
                <a:gd name="T8" fmla="*/ 244 w 26"/>
                <a:gd name="T9" fmla="*/ 44793 h 111"/>
                <a:gd name="T10" fmla="*/ 0 w 26"/>
                <a:gd name="T11" fmla="*/ 41189 h 111"/>
                <a:gd name="T12" fmla="*/ 0 w 26"/>
                <a:gd name="T13" fmla="*/ 38100 h 111"/>
                <a:gd name="T14" fmla="*/ 0 w 26"/>
                <a:gd name="T15" fmla="*/ 31407 h 111"/>
                <a:gd name="T16" fmla="*/ 244 w 26"/>
                <a:gd name="T17" fmla="*/ 26258 h 111"/>
                <a:gd name="T18" fmla="*/ 733 w 26"/>
                <a:gd name="T19" fmla="*/ 21109 h 111"/>
                <a:gd name="T20" fmla="*/ 1221 w 26"/>
                <a:gd name="T21" fmla="*/ 16991 h 111"/>
                <a:gd name="T22" fmla="*/ 2198 w 26"/>
                <a:gd name="T23" fmla="*/ 12357 h 111"/>
                <a:gd name="T24" fmla="*/ 3419 w 26"/>
                <a:gd name="T25" fmla="*/ 8753 h 111"/>
                <a:gd name="T26" fmla="*/ 4885 w 26"/>
                <a:gd name="T27" fmla="*/ 4634 h 111"/>
                <a:gd name="T28" fmla="*/ 6350 w 26"/>
                <a:gd name="T29" fmla="*/ 0 h 111"/>
                <a:gd name="T30" fmla="*/ 6350 w 26"/>
                <a:gd name="T31" fmla="*/ 3089 h 111"/>
                <a:gd name="T32" fmla="*/ 6350 w 26"/>
                <a:gd name="T33" fmla="*/ 6693 h 111"/>
                <a:gd name="T34" fmla="*/ 6350 w 26"/>
                <a:gd name="T35" fmla="*/ 11327 h 111"/>
                <a:gd name="T36" fmla="*/ 6350 w 26"/>
                <a:gd name="T37" fmla="*/ 16476 h 111"/>
                <a:gd name="T38" fmla="*/ 6106 w 26"/>
                <a:gd name="T39" fmla="*/ 22654 h 111"/>
                <a:gd name="T40" fmla="*/ 5373 w 26"/>
                <a:gd name="T41" fmla="*/ 28832 h 111"/>
                <a:gd name="T42" fmla="*/ 4396 w 26"/>
                <a:gd name="T43" fmla="*/ 34496 h 111"/>
                <a:gd name="T44" fmla="*/ 3175 w 26"/>
                <a:gd name="T45" fmla="*/ 41189 h 111"/>
                <a:gd name="T46" fmla="*/ 3175 w 26"/>
                <a:gd name="T47" fmla="*/ 57150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4073156" y="4002365"/>
              <a:ext cx="37343" cy="40638"/>
            </a:xfrm>
            <a:custGeom>
              <a:avLst/>
              <a:gdLst>
                <a:gd name="T0" fmla="*/ 0 w 126"/>
                <a:gd name="T1" fmla="*/ 18000 h 62"/>
                <a:gd name="T2" fmla="*/ 4712 w 126"/>
                <a:gd name="T3" fmla="*/ 18948 h 62"/>
                <a:gd name="T4" fmla="*/ 8996 w 126"/>
                <a:gd name="T5" fmla="*/ 19895 h 62"/>
                <a:gd name="T6" fmla="*/ 12423 w 126"/>
                <a:gd name="T7" fmla="*/ 21790 h 62"/>
                <a:gd name="T8" fmla="*/ 15421 w 126"/>
                <a:gd name="T9" fmla="*/ 24632 h 62"/>
                <a:gd name="T10" fmla="*/ 21419 w 126"/>
                <a:gd name="T11" fmla="*/ 31264 h 62"/>
                <a:gd name="T12" fmla="*/ 26131 w 126"/>
                <a:gd name="T13" fmla="*/ 37895 h 62"/>
                <a:gd name="T14" fmla="*/ 29986 w 126"/>
                <a:gd name="T15" fmla="*/ 45475 h 62"/>
                <a:gd name="T16" fmla="*/ 33841 w 126"/>
                <a:gd name="T17" fmla="*/ 52106 h 62"/>
                <a:gd name="T18" fmla="*/ 35983 w 126"/>
                <a:gd name="T19" fmla="*/ 54948 h 62"/>
                <a:gd name="T20" fmla="*/ 38125 w 126"/>
                <a:gd name="T21" fmla="*/ 56843 h 62"/>
                <a:gd name="T22" fmla="*/ 40695 w 126"/>
                <a:gd name="T23" fmla="*/ 57791 h 62"/>
                <a:gd name="T24" fmla="*/ 42837 w 126"/>
                <a:gd name="T25" fmla="*/ 58738 h 62"/>
                <a:gd name="T26" fmla="*/ 44979 w 126"/>
                <a:gd name="T27" fmla="*/ 57791 h 62"/>
                <a:gd name="T28" fmla="*/ 46693 w 126"/>
                <a:gd name="T29" fmla="*/ 56843 h 62"/>
                <a:gd name="T30" fmla="*/ 48406 w 126"/>
                <a:gd name="T31" fmla="*/ 54948 h 62"/>
                <a:gd name="T32" fmla="*/ 50120 w 126"/>
                <a:gd name="T33" fmla="*/ 53054 h 62"/>
                <a:gd name="T34" fmla="*/ 52262 w 126"/>
                <a:gd name="T35" fmla="*/ 48317 h 62"/>
                <a:gd name="T36" fmla="*/ 53975 w 126"/>
                <a:gd name="T37" fmla="*/ 46422 h 62"/>
                <a:gd name="T38" fmla="*/ 47121 w 126"/>
                <a:gd name="T39" fmla="*/ 31264 h 62"/>
                <a:gd name="T40" fmla="*/ 41124 w 126"/>
                <a:gd name="T41" fmla="*/ 19895 h 62"/>
                <a:gd name="T42" fmla="*/ 38125 w 126"/>
                <a:gd name="T43" fmla="*/ 14211 h 62"/>
                <a:gd name="T44" fmla="*/ 34698 w 126"/>
                <a:gd name="T45" fmla="*/ 8526 h 62"/>
                <a:gd name="T46" fmla="*/ 30843 w 126"/>
                <a:gd name="T47" fmla="*/ 4737 h 62"/>
                <a:gd name="T48" fmla="*/ 26131 w 126"/>
                <a:gd name="T49" fmla="*/ 0 h 62"/>
                <a:gd name="T50" fmla="*/ 0 w 126"/>
                <a:gd name="T51" fmla="*/ 0 h 62"/>
                <a:gd name="T52" fmla="*/ 0 w 126"/>
                <a:gd name="T53" fmla="*/ 8526 h 62"/>
                <a:gd name="T54" fmla="*/ 0 w 126"/>
                <a:gd name="T55" fmla="*/ 18000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6" h="62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5665712" y="3890337"/>
              <a:ext cx="20868" cy="38441"/>
            </a:xfrm>
            <a:custGeom>
              <a:avLst/>
              <a:gdLst>
                <a:gd name="T0" fmla="*/ 0 w 66"/>
                <a:gd name="T1" fmla="*/ 0 h 44"/>
                <a:gd name="T2" fmla="*/ 5941 w 66"/>
                <a:gd name="T3" fmla="*/ 1263 h 44"/>
                <a:gd name="T4" fmla="*/ 10511 w 66"/>
                <a:gd name="T5" fmla="*/ 2526 h 44"/>
                <a:gd name="T6" fmla="*/ 14624 w 66"/>
                <a:gd name="T7" fmla="*/ 5051 h 44"/>
                <a:gd name="T8" fmla="*/ 17367 w 66"/>
                <a:gd name="T9" fmla="*/ 8840 h 44"/>
                <a:gd name="T10" fmla="*/ 20109 w 66"/>
                <a:gd name="T11" fmla="*/ 11365 h 44"/>
                <a:gd name="T12" fmla="*/ 22851 w 66"/>
                <a:gd name="T13" fmla="*/ 13891 h 44"/>
                <a:gd name="T14" fmla="*/ 26050 w 66"/>
                <a:gd name="T15" fmla="*/ 15154 h 44"/>
                <a:gd name="T16" fmla="*/ 30163 w 66"/>
                <a:gd name="T17" fmla="*/ 16416 h 44"/>
                <a:gd name="T18" fmla="*/ 29706 w 66"/>
                <a:gd name="T19" fmla="*/ 21468 h 44"/>
                <a:gd name="T20" fmla="*/ 28335 w 66"/>
                <a:gd name="T21" fmla="*/ 26519 h 44"/>
                <a:gd name="T22" fmla="*/ 27421 w 66"/>
                <a:gd name="T23" fmla="*/ 31570 h 44"/>
                <a:gd name="T24" fmla="*/ 26050 w 66"/>
                <a:gd name="T25" fmla="*/ 35358 h 44"/>
                <a:gd name="T26" fmla="*/ 22394 w 66"/>
                <a:gd name="T27" fmla="*/ 42935 h 44"/>
                <a:gd name="T28" fmla="*/ 18281 w 66"/>
                <a:gd name="T29" fmla="*/ 49249 h 44"/>
                <a:gd name="T30" fmla="*/ 14167 w 66"/>
                <a:gd name="T31" fmla="*/ 53037 h 44"/>
                <a:gd name="T32" fmla="*/ 9597 w 66"/>
                <a:gd name="T33" fmla="*/ 55563 h 44"/>
                <a:gd name="T34" fmla="*/ 4570 w 66"/>
                <a:gd name="T35" fmla="*/ 55563 h 44"/>
                <a:gd name="T36" fmla="*/ 0 w 66"/>
                <a:gd name="T37" fmla="*/ 54300 h 44"/>
                <a:gd name="T38" fmla="*/ 0 w 66"/>
                <a:gd name="T39" fmla="*/ 39147 h 44"/>
                <a:gd name="T40" fmla="*/ 0 w 66"/>
                <a:gd name="T41" fmla="*/ 27782 h 44"/>
                <a:gd name="T42" fmla="*/ 0 w 66"/>
                <a:gd name="T43" fmla="*/ 15154 h 44"/>
                <a:gd name="T44" fmla="*/ 0 w 66"/>
                <a:gd name="T45" fmla="*/ 0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6" h="44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7156126" y="1656365"/>
              <a:ext cx="14278" cy="39539"/>
            </a:xfrm>
            <a:custGeom>
              <a:avLst/>
              <a:gdLst>
                <a:gd name="T0" fmla="*/ 20637 w 46"/>
                <a:gd name="T1" fmla="*/ 0 h 16"/>
                <a:gd name="T2" fmla="*/ 17945 w 46"/>
                <a:gd name="T3" fmla="*/ 25003 h 16"/>
                <a:gd name="T4" fmla="*/ 15702 w 46"/>
                <a:gd name="T5" fmla="*/ 46434 h 16"/>
                <a:gd name="T6" fmla="*/ 13908 w 46"/>
                <a:gd name="T7" fmla="*/ 50006 h 16"/>
                <a:gd name="T8" fmla="*/ 13010 w 46"/>
                <a:gd name="T9" fmla="*/ 53578 h 16"/>
                <a:gd name="T10" fmla="*/ 11664 w 46"/>
                <a:gd name="T11" fmla="*/ 57150 h 16"/>
                <a:gd name="T12" fmla="*/ 10319 w 46"/>
                <a:gd name="T13" fmla="*/ 57150 h 16"/>
                <a:gd name="T14" fmla="*/ 7178 w 46"/>
                <a:gd name="T15" fmla="*/ 50006 h 16"/>
                <a:gd name="T16" fmla="*/ 4935 w 46"/>
                <a:gd name="T17" fmla="*/ 39291 h 16"/>
                <a:gd name="T18" fmla="*/ 2243 w 46"/>
                <a:gd name="T19" fmla="*/ 21431 h 16"/>
                <a:gd name="T20" fmla="*/ 0 w 46"/>
                <a:gd name="T21" fmla="*/ 0 h 16"/>
                <a:gd name="T22" fmla="*/ 20637 w 46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7278038" y="1679430"/>
              <a:ext cx="10983" cy="39539"/>
            </a:xfrm>
            <a:custGeom>
              <a:avLst/>
              <a:gdLst>
                <a:gd name="T0" fmla="*/ 15875 w 39"/>
                <a:gd name="T1" fmla="*/ 54952 h 26"/>
                <a:gd name="T2" fmla="*/ 14654 w 39"/>
                <a:gd name="T3" fmla="*/ 57150 h 26"/>
                <a:gd name="T4" fmla="*/ 13026 w 39"/>
                <a:gd name="T5" fmla="*/ 57150 h 26"/>
                <a:gd name="T6" fmla="*/ 11397 w 39"/>
                <a:gd name="T7" fmla="*/ 57150 h 26"/>
                <a:gd name="T8" fmla="*/ 10176 w 39"/>
                <a:gd name="T9" fmla="*/ 54952 h 26"/>
                <a:gd name="T10" fmla="*/ 7327 w 39"/>
                <a:gd name="T11" fmla="*/ 48358 h 26"/>
                <a:gd name="T12" fmla="*/ 4885 w 39"/>
                <a:gd name="T13" fmla="*/ 39565 h 26"/>
                <a:gd name="T14" fmla="*/ 2849 w 39"/>
                <a:gd name="T15" fmla="*/ 28575 h 26"/>
                <a:gd name="T16" fmla="*/ 1221 w 39"/>
                <a:gd name="T17" fmla="*/ 15387 h 26"/>
                <a:gd name="T18" fmla="*/ 407 w 39"/>
                <a:gd name="T19" fmla="*/ 6594 h 26"/>
                <a:gd name="T20" fmla="*/ 0 w 39"/>
                <a:gd name="T21" fmla="*/ 0 h 26"/>
                <a:gd name="T22" fmla="*/ 4478 w 39"/>
                <a:gd name="T23" fmla="*/ 13188 h 26"/>
                <a:gd name="T24" fmla="*/ 8955 w 39"/>
                <a:gd name="T25" fmla="*/ 28575 h 26"/>
                <a:gd name="T26" fmla="*/ 13433 w 39"/>
                <a:gd name="T27" fmla="*/ 43962 h 26"/>
                <a:gd name="T28" fmla="*/ 15875 w 39"/>
                <a:gd name="T29" fmla="*/ 5495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" h="26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6896923" y="1838685"/>
              <a:ext cx="3295" cy="40638"/>
            </a:xfrm>
            <a:custGeom>
              <a:avLst/>
              <a:gdLst>
                <a:gd name="T0" fmla="*/ 4762 w 11"/>
                <a:gd name="T1" fmla="*/ 0 h 25"/>
                <a:gd name="T2" fmla="*/ 4762 w 11"/>
                <a:gd name="T3" fmla="*/ 11748 h 25"/>
                <a:gd name="T4" fmla="*/ 4329 w 11"/>
                <a:gd name="T5" fmla="*/ 28194 h 25"/>
                <a:gd name="T6" fmla="*/ 3896 w 11"/>
                <a:gd name="T7" fmla="*/ 46990 h 25"/>
                <a:gd name="T8" fmla="*/ 1732 w 11"/>
                <a:gd name="T9" fmla="*/ 58738 h 25"/>
                <a:gd name="T10" fmla="*/ 866 w 11"/>
                <a:gd name="T11" fmla="*/ 54039 h 25"/>
                <a:gd name="T12" fmla="*/ 433 w 11"/>
                <a:gd name="T13" fmla="*/ 46990 h 25"/>
                <a:gd name="T14" fmla="*/ 0 w 11"/>
                <a:gd name="T15" fmla="*/ 35243 h 25"/>
                <a:gd name="T16" fmla="*/ 0 w 11"/>
                <a:gd name="T17" fmla="*/ 28194 h 25"/>
                <a:gd name="T18" fmla="*/ 433 w 11"/>
                <a:gd name="T19" fmla="*/ 21146 h 25"/>
                <a:gd name="T20" fmla="*/ 1299 w 11"/>
                <a:gd name="T21" fmla="*/ 11748 h 25"/>
                <a:gd name="T22" fmla="*/ 2597 w 11"/>
                <a:gd name="T23" fmla="*/ 4699 h 25"/>
                <a:gd name="T24" fmla="*/ 4762 w 11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6768420" y="2227489"/>
              <a:ext cx="9885" cy="40638"/>
            </a:xfrm>
            <a:custGeom>
              <a:avLst/>
              <a:gdLst>
                <a:gd name="T0" fmla="*/ 14288 w 20"/>
                <a:gd name="T1" fmla="*/ 0 h 31"/>
                <a:gd name="T2" fmla="*/ 11430 w 20"/>
                <a:gd name="T3" fmla="*/ 22737 h 31"/>
                <a:gd name="T4" fmla="*/ 7144 w 20"/>
                <a:gd name="T5" fmla="*/ 37895 h 31"/>
                <a:gd name="T6" fmla="*/ 3572 w 20"/>
                <a:gd name="T7" fmla="*/ 49264 h 31"/>
                <a:gd name="T8" fmla="*/ 0 w 20"/>
                <a:gd name="T9" fmla="*/ 58738 h 31"/>
                <a:gd name="T10" fmla="*/ 0 w 20"/>
                <a:gd name="T11" fmla="*/ 47369 h 31"/>
                <a:gd name="T12" fmla="*/ 714 w 20"/>
                <a:gd name="T13" fmla="*/ 36001 h 31"/>
                <a:gd name="T14" fmla="*/ 1429 w 20"/>
                <a:gd name="T15" fmla="*/ 24632 h 31"/>
                <a:gd name="T16" fmla="*/ 3572 w 20"/>
                <a:gd name="T17" fmla="*/ 17053 h 31"/>
                <a:gd name="T18" fmla="*/ 5715 w 20"/>
                <a:gd name="T19" fmla="*/ 11369 h 31"/>
                <a:gd name="T20" fmla="*/ 7858 w 20"/>
                <a:gd name="T21" fmla="*/ 5684 h 31"/>
                <a:gd name="T22" fmla="*/ 11430 w 20"/>
                <a:gd name="T23" fmla="*/ 0 h 31"/>
                <a:gd name="T24" fmla="*/ 14288 w 20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31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6780502" y="2182458"/>
              <a:ext cx="10983" cy="39539"/>
            </a:xfrm>
            <a:custGeom>
              <a:avLst/>
              <a:gdLst>
                <a:gd name="T0" fmla="*/ 7938 w 26"/>
                <a:gd name="T1" fmla="*/ 57150 h 37"/>
                <a:gd name="T2" fmla="*/ 0 w 26"/>
                <a:gd name="T3" fmla="*/ 18535 h 37"/>
                <a:gd name="T4" fmla="*/ 3663 w 26"/>
                <a:gd name="T5" fmla="*/ 10812 h 37"/>
                <a:gd name="T6" fmla="*/ 7938 w 26"/>
                <a:gd name="T7" fmla="*/ 6178 h 37"/>
                <a:gd name="T8" fmla="*/ 12822 w 26"/>
                <a:gd name="T9" fmla="*/ 1545 h 37"/>
                <a:gd name="T10" fmla="*/ 15875 w 26"/>
                <a:gd name="T11" fmla="*/ 0 h 37"/>
                <a:gd name="T12" fmla="*/ 15875 w 26"/>
                <a:gd name="T13" fmla="*/ 9268 h 37"/>
                <a:gd name="T14" fmla="*/ 15264 w 26"/>
                <a:gd name="T15" fmla="*/ 16991 h 37"/>
                <a:gd name="T16" fmla="*/ 14654 w 26"/>
                <a:gd name="T17" fmla="*/ 26258 h 37"/>
                <a:gd name="T18" fmla="*/ 14043 w 26"/>
                <a:gd name="T19" fmla="*/ 32436 h 37"/>
                <a:gd name="T20" fmla="*/ 10990 w 26"/>
                <a:gd name="T21" fmla="*/ 44793 h 37"/>
                <a:gd name="T22" fmla="*/ 7938 w 26"/>
                <a:gd name="T23" fmla="*/ 57150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6703620" y="2078118"/>
              <a:ext cx="1098" cy="41736"/>
            </a:xfrm>
            <a:custGeom>
              <a:avLst/>
              <a:gdLst>
                <a:gd name="T0" fmla="*/ 0 w 7"/>
                <a:gd name="T1" fmla="*/ 60325 h 18"/>
                <a:gd name="T2" fmla="*/ 0 w 7"/>
                <a:gd name="T3" fmla="*/ 0 h 18"/>
                <a:gd name="T4" fmla="*/ 1587 w 7"/>
                <a:gd name="T5" fmla="*/ 40217 h 18"/>
                <a:gd name="T6" fmla="*/ 0 w 7"/>
                <a:gd name="T7" fmla="*/ 6032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4525661" y="1474045"/>
              <a:ext cx="6590" cy="39539"/>
            </a:xfrm>
            <a:custGeom>
              <a:avLst/>
              <a:gdLst>
                <a:gd name="T0" fmla="*/ 0 w 33"/>
                <a:gd name="T1" fmla="*/ 22123 h 31"/>
                <a:gd name="T2" fmla="*/ 5484 w 33"/>
                <a:gd name="T3" fmla="*/ 0 h 31"/>
                <a:gd name="T4" fmla="*/ 6927 w 33"/>
                <a:gd name="T5" fmla="*/ 9218 h 31"/>
                <a:gd name="T6" fmla="*/ 8082 w 33"/>
                <a:gd name="T7" fmla="*/ 22123 h 31"/>
                <a:gd name="T8" fmla="*/ 9236 w 33"/>
                <a:gd name="T9" fmla="*/ 40558 h 31"/>
                <a:gd name="T10" fmla="*/ 9525 w 33"/>
                <a:gd name="T11" fmla="*/ 57150 h 31"/>
                <a:gd name="T12" fmla="*/ 7793 w 33"/>
                <a:gd name="T13" fmla="*/ 55306 h 31"/>
                <a:gd name="T14" fmla="*/ 6350 w 33"/>
                <a:gd name="T15" fmla="*/ 51619 h 31"/>
                <a:gd name="T16" fmla="*/ 4618 w 33"/>
                <a:gd name="T17" fmla="*/ 46089 h 31"/>
                <a:gd name="T18" fmla="*/ 3175 w 33"/>
                <a:gd name="T19" fmla="*/ 40558 h 31"/>
                <a:gd name="T20" fmla="*/ 866 w 33"/>
                <a:gd name="T21" fmla="*/ 27653 h 31"/>
                <a:gd name="T22" fmla="*/ 0 w 33"/>
                <a:gd name="T23" fmla="*/ 22123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31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4515777" y="1313691"/>
              <a:ext cx="2197" cy="39539"/>
            </a:xfrm>
            <a:custGeom>
              <a:avLst/>
              <a:gdLst>
                <a:gd name="T0" fmla="*/ 3175 w 14"/>
                <a:gd name="T1" fmla="*/ 0 h 6"/>
                <a:gd name="T2" fmla="*/ 0 w 14"/>
                <a:gd name="T3" fmla="*/ 57150 h 6"/>
                <a:gd name="T4" fmla="*/ 3175 w 14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5540504" y="2543803"/>
              <a:ext cx="17573" cy="38441"/>
            </a:xfrm>
            <a:custGeom>
              <a:avLst/>
              <a:gdLst>
                <a:gd name="T0" fmla="*/ 25400 w 59"/>
                <a:gd name="T1" fmla="*/ 10754 h 31"/>
                <a:gd name="T2" fmla="*/ 24539 w 59"/>
                <a:gd name="T3" fmla="*/ 19716 h 31"/>
                <a:gd name="T4" fmla="*/ 22817 w 59"/>
                <a:gd name="T5" fmla="*/ 26885 h 31"/>
                <a:gd name="T6" fmla="*/ 21095 w 59"/>
                <a:gd name="T7" fmla="*/ 34055 h 31"/>
                <a:gd name="T8" fmla="*/ 19373 w 59"/>
                <a:gd name="T9" fmla="*/ 43017 h 31"/>
                <a:gd name="T10" fmla="*/ 17220 w 59"/>
                <a:gd name="T11" fmla="*/ 48394 h 31"/>
                <a:gd name="T12" fmla="*/ 15498 w 59"/>
                <a:gd name="T13" fmla="*/ 51978 h 31"/>
                <a:gd name="T14" fmla="*/ 12915 w 59"/>
                <a:gd name="T15" fmla="*/ 55563 h 31"/>
                <a:gd name="T16" fmla="*/ 11193 w 59"/>
                <a:gd name="T17" fmla="*/ 55563 h 31"/>
                <a:gd name="T18" fmla="*/ 9041 w 59"/>
                <a:gd name="T19" fmla="*/ 55563 h 31"/>
                <a:gd name="T20" fmla="*/ 7319 w 59"/>
                <a:gd name="T21" fmla="*/ 53771 h 31"/>
                <a:gd name="T22" fmla="*/ 6027 w 59"/>
                <a:gd name="T23" fmla="*/ 51978 h 31"/>
                <a:gd name="T24" fmla="*/ 4736 w 59"/>
                <a:gd name="T25" fmla="*/ 48394 h 31"/>
                <a:gd name="T26" fmla="*/ 1722 w 59"/>
                <a:gd name="T27" fmla="*/ 35847 h 31"/>
                <a:gd name="T28" fmla="*/ 0 w 59"/>
                <a:gd name="T29" fmla="*/ 21508 h 31"/>
                <a:gd name="T30" fmla="*/ 431 w 59"/>
                <a:gd name="T31" fmla="*/ 16131 h 31"/>
                <a:gd name="T32" fmla="*/ 1292 w 59"/>
                <a:gd name="T33" fmla="*/ 10754 h 31"/>
                <a:gd name="T34" fmla="*/ 2153 w 59"/>
                <a:gd name="T35" fmla="*/ 7169 h 31"/>
                <a:gd name="T36" fmla="*/ 3444 w 59"/>
                <a:gd name="T37" fmla="*/ 5377 h 31"/>
                <a:gd name="T38" fmla="*/ 6888 w 59"/>
                <a:gd name="T39" fmla="*/ 1792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585 h 31"/>
                <a:gd name="T46" fmla="*/ 21956 w 59"/>
                <a:gd name="T47" fmla="*/ 7169 h 31"/>
                <a:gd name="T48" fmla="*/ 25400 w 59"/>
                <a:gd name="T49" fmla="*/ 10754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5335120" y="2448250"/>
              <a:ext cx="13180" cy="40637"/>
            </a:xfrm>
            <a:custGeom>
              <a:avLst/>
              <a:gdLst>
                <a:gd name="T0" fmla="*/ 5674 w 47"/>
                <a:gd name="T1" fmla="*/ 0 h 68"/>
                <a:gd name="T2" fmla="*/ 3243 w 47"/>
                <a:gd name="T3" fmla="*/ 8638 h 68"/>
                <a:gd name="T4" fmla="*/ 1621 w 47"/>
                <a:gd name="T5" fmla="*/ 16412 h 68"/>
                <a:gd name="T6" fmla="*/ 811 w 47"/>
                <a:gd name="T7" fmla="*/ 24186 h 68"/>
                <a:gd name="T8" fmla="*/ 0 w 47"/>
                <a:gd name="T9" fmla="*/ 31960 h 68"/>
                <a:gd name="T10" fmla="*/ 0 w 47"/>
                <a:gd name="T11" fmla="*/ 36279 h 68"/>
                <a:gd name="T12" fmla="*/ 811 w 47"/>
                <a:gd name="T13" fmla="*/ 40598 h 68"/>
                <a:gd name="T14" fmla="*/ 1216 w 47"/>
                <a:gd name="T15" fmla="*/ 44053 h 68"/>
                <a:gd name="T16" fmla="*/ 2027 w 47"/>
                <a:gd name="T17" fmla="*/ 47508 h 68"/>
                <a:gd name="T18" fmla="*/ 2837 w 47"/>
                <a:gd name="T19" fmla="*/ 50099 h 68"/>
                <a:gd name="T20" fmla="*/ 3648 w 47"/>
                <a:gd name="T21" fmla="*/ 51827 h 68"/>
                <a:gd name="T22" fmla="*/ 5269 w 47"/>
                <a:gd name="T23" fmla="*/ 53554 h 68"/>
                <a:gd name="T24" fmla="*/ 6485 w 47"/>
                <a:gd name="T25" fmla="*/ 55282 h 68"/>
                <a:gd name="T26" fmla="*/ 8917 w 47"/>
                <a:gd name="T27" fmla="*/ 57873 h 68"/>
                <a:gd name="T28" fmla="*/ 12565 w 47"/>
                <a:gd name="T29" fmla="*/ 58737 h 68"/>
                <a:gd name="T30" fmla="*/ 15807 w 47"/>
                <a:gd name="T31" fmla="*/ 58737 h 68"/>
                <a:gd name="T32" fmla="*/ 19050 w 47"/>
                <a:gd name="T33" fmla="*/ 58737 h 68"/>
                <a:gd name="T34" fmla="*/ 16618 w 47"/>
                <a:gd name="T35" fmla="*/ 50099 h 68"/>
                <a:gd name="T36" fmla="*/ 15402 w 47"/>
                <a:gd name="T37" fmla="*/ 41461 h 68"/>
                <a:gd name="T38" fmla="*/ 14591 w 47"/>
                <a:gd name="T39" fmla="*/ 37143 h 68"/>
                <a:gd name="T40" fmla="*/ 14186 w 47"/>
                <a:gd name="T41" fmla="*/ 32824 h 68"/>
                <a:gd name="T42" fmla="*/ 13376 w 47"/>
                <a:gd name="T43" fmla="*/ 26777 h 68"/>
                <a:gd name="T44" fmla="*/ 13376 w 47"/>
                <a:gd name="T45" fmla="*/ 21594 h 68"/>
                <a:gd name="T46" fmla="*/ 9728 w 47"/>
                <a:gd name="T47" fmla="*/ 11229 h 68"/>
                <a:gd name="T48" fmla="*/ 5674 w 47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88" name="Group 87"/>
            <p:cNvGrpSpPr>
              <a:grpSpLocks/>
            </p:cNvGrpSpPr>
            <p:nvPr/>
          </p:nvGrpSpPr>
          <p:grpSpPr bwMode="auto">
            <a:xfrm>
              <a:off x="5869670" y="2577757"/>
              <a:ext cx="31858" cy="259193"/>
              <a:chOff x="3950" y="2430"/>
              <a:chExt cx="36" cy="234"/>
            </a:xfrm>
            <a:grpFill/>
          </p:grpSpPr>
          <p:sp>
            <p:nvSpPr>
              <p:cNvPr id="488" name="Freeform 487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9" name="Freeform 488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0" name="Freeform 489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1" name="Rectangle 490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63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2" name="Line 122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3" name="Freeform 492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4" name="Freeform 493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5" name="Line 125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6" name="Freeform 495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7" name="Freeform 496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8" name="Line 128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9" name="Freeform 498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0" name="Freeform 499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1" name="Freeform 500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2" name="Freeform 501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3" name="Freeform 502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4" name="Freeform 503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5" name="Freeform 504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6" name="Rectangle 505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63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7" name="Line 137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8" name="Freeform 507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9" name="Freeform 508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0" name="Line 140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1" name="Freeform 510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2" name="Freeform 511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3" name="Line 143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4" name="Freeform 513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5" name="Freeform 514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6" name="Freeform 515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7" name="Freeform 516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8" name="Freeform 517"/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5 w 20"/>
                  <a:gd name="T1" fmla="*/ 6 h 18"/>
                  <a:gd name="T2" fmla="*/ 7 w 20"/>
                  <a:gd name="T3" fmla="*/ 0 h 18"/>
                  <a:gd name="T4" fmla="*/ 0 w 20"/>
                  <a:gd name="T5" fmla="*/ 0 h 18"/>
                  <a:gd name="T6" fmla="*/ 5 w 20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89" name="Group 88"/>
            <p:cNvGrpSpPr>
              <a:grpSpLocks/>
            </p:cNvGrpSpPr>
            <p:nvPr/>
          </p:nvGrpSpPr>
          <p:grpSpPr bwMode="auto">
            <a:xfrm>
              <a:off x="7297928" y="2923862"/>
              <a:ext cx="128506" cy="148275"/>
              <a:chOff x="5486" y="2743"/>
              <a:chExt cx="137" cy="132"/>
            </a:xfrm>
            <a:grpFill/>
          </p:grpSpPr>
          <p:sp>
            <p:nvSpPr>
              <p:cNvPr id="479" name="Freeform 478"/>
              <p:cNvSpPr>
                <a:spLocks/>
              </p:cNvSpPr>
              <p:nvPr/>
            </p:nvSpPr>
            <p:spPr bwMode="auto">
              <a:xfrm>
                <a:off x="5595" y="2806"/>
                <a:ext cx="13" cy="28"/>
              </a:xfrm>
              <a:custGeom>
                <a:avLst/>
                <a:gdLst>
                  <a:gd name="T0" fmla="*/ 0 w 40"/>
                  <a:gd name="T1" fmla="*/ 10 h 87"/>
                  <a:gd name="T2" fmla="*/ 0 w 40"/>
                  <a:gd name="T3" fmla="*/ 14 h 87"/>
                  <a:gd name="T4" fmla="*/ 1 w 40"/>
                  <a:gd name="T5" fmla="*/ 16 h 87"/>
                  <a:gd name="T6" fmla="*/ 2 w 40"/>
                  <a:gd name="T7" fmla="*/ 19 h 87"/>
                  <a:gd name="T8" fmla="*/ 3 w 40"/>
                  <a:gd name="T9" fmla="*/ 21 h 87"/>
                  <a:gd name="T10" fmla="*/ 5 w 40"/>
                  <a:gd name="T11" fmla="*/ 23 h 87"/>
                  <a:gd name="T12" fmla="*/ 7 w 40"/>
                  <a:gd name="T13" fmla="*/ 25 h 87"/>
                  <a:gd name="T14" fmla="*/ 10 w 40"/>
                  <a:gd name="T15" fmla="*/ 26 h 87"/>
                  <a:gd name="T16" fmla="*/ 13 w 40"/>
                  <a:gd name="T17" fmla="*/ 28 h 87"/>
                  <a:gd name="T18" fmla="*/ 11 w 40"/>
                  <a:gd name="T19" fmla="*/ 26 h 87"/>
                  <a:gd name="T20" fmla="*/ 10 w 40"/>
                  <a:gd name="T21" fmla="*/ 25 h 87"/>
                  <a:gd name="T22" fmla="*/ 9 w 40"/>
                  <a:gd name="T23" fmla="*/ 23 h 87"/>
                  <a:gd name="T24" fmla="*/ 8 w 40"/>
                  <a:gd name="T25" fmla="*/ 21 h 87"/>
                  <a:gd name="T26" fmla="*/ 7 w 40"/>
                  <a:gd name="T27" fmla="*/ 17 h 87"/>
                  <a:gd name="T28" fmla="*/ 7 w 40"/>
                  <a:gd name="T29" fmla="*/ 13 h 87"/>
                  <a:gd name="T30" fmla="*/ 6 w 40"/>
                  <a:gd name="T31" fmla="*/ 9 h 87"/>
                  <a:gd name="T32" fmla="*/ 4 w 40"/>
                  <a:gd name="T33" fmla="*/ 5 h 87"/>
                  <a:gd name="T34" fmla="*/ 4 w 40"/>
                  <a:gd name="T35" fmla="*/ 4 h 87"/>
                  <a:gd name="T36" fmla="*/ 3 w 40"/>
                  <a:gd name="T37" fmla="*/ 2 h 87"/>
                  <a:gd name="T38" fmla="*/ 1 w 40"/>
                  <a:gd name="T39" fmla="*/ 1 h 87"/>
                  <a:gd name="T40" fmla="*/ 0 w 40"/>
                  <a:gd name="T41" fmla="*/ 0 h 87"/>
                  <a:gd name="T42" fmla="*/ 0 w 40"/>
                  <a:gd name="T43" fmla="*/ 3 h 87"/>
                  <a:gd name="T44" fmla="*/ 0 w 40"/>
                  <a:gd name="T45" fmla="*/ 5 h 87"/>
                  <a:gd name="T46" fmla="*/ 0 w 40"/>
                  <a:gd name="T47" fmla="*/ 7 h 87"/>
                  <a:gd name="T48" fmla="*/ 0 w 40"/>
                  <a:gd name="T49" fmla="*/ 10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0" h="87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0" name="Freeform 479"/>
              <p:cNvSpPr>
                <a:spLocks/>
              </p:cNvSpPr>
              <p:nvPr/>
            </p:nvSpPr>
            <p:spPr bwMode="auto">
              <a:xfrm>
                <a:off x="5603" y="2842"/>
                <a:ext cx="20" cy="12"/>
              </a:xfrm>
              <a:custGeom>
                <a:avLst/>
                <a:gdLst>
                  <a:gd name="T0" fmla="*/ 0 w 61"/>
                  <a:gd name="T1" fmla="*/ 10 h 37"/>
                  <a:gd name="T2" fmla="*/ 6 w 61"/>
                  <a:gd name="T3" fmla="*/ 10 h 37"/>
                  <a:gd name="T4" fmla="*/ 11 w 61"/>
                  <a:gd name="T5" fmla="*/ 11 h 37"/>
                  <a:gd name="T6" fmla="*/ 16 w 61"/>
                  <a:gd name="T7" fmla="*/ 12 h 37"/>
                  <a:gd name="T8" fmla="*/ 20 w 61"/>
                  <a:gd name="T9" fmla="*/ 12 h 37"/>
                  <a:gd name="T10" fmla="*/ 18 w 61"/>
                  <a:gd name="T11" fmla="*/ 9 h 37"/>
                  <a:gd name="T12" fmla="*/ 16 w 61"/>
                  <a:gd name="T13" fmla="*/ 7 h 37"/>
                  <a:gd name="T14" fmla="*/ 14 w 61"/>
                  <a:gd name="T15" fmla="*/ 6 h 37"/>
                  <a:gd name="T16" fmla="*/ 11 w 61"/>
                  <a:gd name="T17" fmla="*/ 4 h 37"/>
                  <a:gd name="T18" fmla="*/ 9 w 61"/>
                  <a:gd name="T19" fmla="*/ 3 h 37"/>
                  <a:gd name="T20" fmla="*/ 6 w 61"/>
                  <a:gd name="T21" fmla="*/ 2 h 37"/>
                  <a:gd name="T22" fmla="*/ 3 w 61"/>
                  <a:gd name="T23" fmla="*/ 1 h 37"/>
                  <a:gd name="T24" fmla="*/ 0 w 61"/>
                  <a:gd name="T25" fmla="*/ 0 h 37"/>
                  <a:gd name="T26" fmla="*/ 0 w 61"/>
                  <a:gd name="T27" fmla="*/ 1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" h="37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1" name="Freeform 480"/>
              <p:cNvSpPr>
                <a:spLocks/>
              </p:cNvSpPr>
              <p:nvPr/>
            </p:nvSpPr>
            <p:spPr bwMode="auto">
              <a:xfrm>
                <a:off x="5568" y="2865"/>
                <a:ext cx="13" cy="10"/>
              </a:xfrm>
              <a:custGeom>
                <a:avLst/>
                <a:gdLst>
                  <a:gd name="T0" fmla="*/ 13 w 40"/>
                  <a:gd name="T1" fmla="*/ 10 h 30"/>
                  <a:gd name="T2" fmla="*/ 11 w 40"/>
                  <a:gd name="T3" fmla="*/ 9 h 30"/>
                  <a:gd name="T4" fmla="*/ 8 w 40"/>
                  <a:gd name="T5" fmla="*/ 8 h 30"/>
                  <a:gd name="T6" fmla="*/ 7 w 40"/>
                  <a:gd name="T7" fmla="*/ 7 h 30"/>
                  <a:gd name="T8" fmla="*/ 5 w 40"/>
                  <a:gd name="T9" fmla="*/ 6 h 30"/>
                  <a:gd name="T10" fmla="*/ 4 w 40"/>
                  <a:gd name="T11" fmla="*/ 5 h 30"/>
                  <a:gd name="T12" fmla="*/ 2 w 40"/>
                  <a:gd name="T13" fmla="*/ 4 h 30"/>
                  <a:gd name="T14" fmla="*/ 1 w 40"/>
                  <a:gd name="T15" fmla="*/ 2 h 30"/>
                  <a:gd name="T16" fmla="*/ 0 w 40"/>
                  <a:gd name="T17" fmla="*/ 0 h 30"/>
                  <a:gd name="T18" fmla="*/ 3 w 40"/>
                  <a:gd name="T19" fmla="*/ 1 h 30"/>
                  <a:gd name="T20" fmla="*/ 5 w 40"/>
                  <a:gd name="T21" fmla="*/ 2 h 30"/>
                  <a:gd name="T22" fmla="*/ 7 w 40"/>
                  <a:gd name="T23" fmla="*/ 3 h 30"/>
                  <a:gd name="T24" fmla="*/ 9 w 40"/>
                  <a:gd name="T25" fmla="*/ 5 h 30"/>
                  <a:gd name="T26" fmla="*/ 11 w 40"/>
                  <a:gd name="T27" fmla="*/ 6 h 30"/>
                  <a:gd name="T28" fmla="*/ 12 w 40"/>
                  <a:gd name="T29" fmla="*/ 8 h 30"/>
                  <a:gd name="T30" fmla="*/ 13 w 40"/>
                  <a:gd name="T31" fmla="*/ 9 h 30"/>
                  <a:gd name="T32" fmla="*/ 13 w 40"/>
                  <a:gd name="T33" fmla="*/ 1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2" name="Freeform 481"/>
              <p:cNvSpPr>
                <a:spLocks/>
              </p:cNvSpPr>
              <p:nvPr/>
            </p:nvSpPr>
            <p:spPr bwMode="auto">
              <a:xfrm>
                <a:off x="5515" y="2789"/>
                <a:ext cx="24" cy="26"/>
              </a:xfrm>
              <a:custGeom>
                <a:avLst/>
                <a:gdLst>
                  <a:gd name="T0" fmla="*/ 24 w 74"/>
                  <a:gd name="T1" fmla="*/ 26 h 80"/>
                  <a:gd name="T2" fmla="*/ 23 w 74"/>
                  <a:gd name="T3" fmla="*/ 24 h 80"/>
                  <a:gd name="T4" fmla="*/ 23 w 74"/>
                  <a:gd name="T5" fmla="*/ 21 h 80"/>
                  <a:gd name="T6" fmla="*/ 22 w 74"/>
                  <a:gd name="T7" fmla="*/ 20 h 80"/>
                  <a:gd name="T8" fmla="*/ 21 w 74"/>
                  <a:gd name="T9" fmla="*/ 17 h 80"/>
                  <a:gd name="T10" fmla="*/ 19 w 74"/>
                  <a:gd name="T11" fmla="*/ 14 h 80"/>
                  <a:gd name="T12" fmla="*/ 16 w 74"/>
                  <a:gd name="T13" fmla="*/ 11 h 80"/>
                  <a:gd name="T14" fmla="*/ 12 w 74"/>
                  <a:gd name="T15" fmla="*/ 8 h 80"/>
                  <a:gd name="T16" fmla="*/ 9 w 74"/>
                  <a:gd name="T17" fmla="*/ 6 h 80"/>
                  <a:gd name="T18" fmla="*/ 6 w 74"/>
                  <a:gd name="T19" fmla="*/ 3 h 80"/>
                  <a:gd name="T20" fmla="*/ 4 w 74"/>
                  <a:gd name="T21" fmla="*/ 0 h 80"/>
                  <a:gd name="T22" fmla="*/ 3 w 74"/>
                  <a:gd name="T23" fmla="*/ 2 h 80"/>
                  <a:gd name="T24" fmla="*/ 1 w 74"/>
                  <a:gd name="T25" fmla="*/ 3 h 80"/>
                  <a:gd name="T26" fmla="*/ 0 w 74"/>
                  <a:gd name="T27" fmla="*/ 5 h 80"/>
                  <a:gd name="T28" fmla="*/ 0 w 74"/>
                  <a:gd name="T29" fmla="*/ 6 h 80"/>
                  <a:gd name="T30" fmla="*/ 0 w 74"/>
                  <a:gd name="T31" fmla="*/ 8 h 80"/>
                  <a:gd name="T32" fmla="*/ 1 w 74"/>
                  <a:gd name="T33" fmla="*/ 10 h 80"/>
                  <a:gd name="T34" fmla="*/ 1 w 74"/>
                  <a:gd name="T35" fmla="*/ 12 h 80"/>
                  <a:gd name="T36" fmla="*/ 2 w 74"/>
                  <a:gd name="T37" fmla="*/ 13 h 80"/>
                  <a:gd name="T38" fmla="*/ 3 w 74"/>
                  <a:gd name="T39" fmla="*/ 15 h 80"/>
                  <a:gd name="T40" fmla="*/ 5 w 74"/>
                  <a:gd name="T41" fmla="*/ 17 h 80"/>
                  <a:gd name="T42" fmla="*/ 6 w 74"/>
                  <a:gd name="T43" fmla="*/ 18 h 80"/>
                  <a:gd name="T44" fmla="*/ 8 w 74"/>
                  <a:gd name="T45" fmla="*/ 20 h 80"/>
                  <a:gd name="T46" fmla="*/ 10 w 74"/>
                  <a:gd name="T47" fmla="*/ 21 h 80"/>
                  <a:gd name="T48" fmla="*/ 11 w 74"/>
                  <a:gd name="T49" fmla="*/ 22 h 80"/>
                  <a:gd name="T50" fmla="*/ 14 w 74"/>
                  <a:gd name="T51" fmla="*/ 23 h 80"/>
                  <a:gd name="T52" fmla="*/ 15 w 74"/>
                  <a:gd name="T53" fmla="*/ 24 h 80"/>
                  <a:gd name="T54" fmla="*/ 18 w 74"/>
                  <a:gd name="T55" fmla="*/ 25 h 80"/>
                  <a:gd name="T56" fmla="*/ 19 w 74"/>
                  <a:gd name="T57" fmla="*/ 26 h 80"/>
                  <a:gd name="T58" fmla="*/ 22 w 74"/>
                  <a:gd name="T59" fmla="*/ 26 h 80"/>
                  <a:gd name="T60" fmla="*/ 24 w 74"/>
                  <a:gd name="T61" fmla="*/ 26 h 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4" h="8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3" name="Freeform 482"/>
              <p:cNvSpPr>
                <a:spLocks/>
              </p:cNvSpPr>
              <p:nvPr/>
            </p:nvSpPr>
            <p:spPr bwMode="auto">
              <a:xfrm>
                <a:off x="5555" y="2785"/>
                <a:ext cx="26" cy="27"/>
              </a:xfrm>
              <a:custGeom>
                <a:avLst/>
                <a:gdLst>
                  <a:gd name="T0" fmla="*/ 16 w 86"/>
                  <a:gd name="T1" fmla="*/ 27 h 80"/>
                  <a:gd name="T2" fmla="*/ 26 w 86"/>
                  <a:gd name="T3" fmla="*/ 27 h 80"/>
                  <a:gd name="T4" fmla="*/ 26 w 86"/>
                  <a:gd name="T5" fmla="*/ 21 h 80"/>
                  <a:gd name="T6" fmla="*/ 24 w 86"/>
                  <a:gd name="T7" fmla="*/ 20 h 80"/>
                  <a:gd name="T8" fmla="*/ 22 w 86"/>
                  <a:gd name="T9" fmla="*/ 19 h 80"/>
                  <a:gd name="T10" fmla="*/ 20 w 86"/>
                  <a:gd name="T11" fmla="*/ 18 h 80"/>
                  <a:gd name="T12" fmla="*/ 18 w 86"/>
                  <a:gd name="T13" fmla="*/ 17 h 80"/>
                  <a:gd name="T14" fmla="*/ 15 w 86"/>
                  <a:gd name="T15" fmla="*/ 14 h 80"/>
                  <a:gd name="T16" fmla="*/ 13 w 86"/>
                  <a:gd name="T17" fmla="*/ 11 h 80"/>
                  <a:gd name="T18" fmla="*/ 10 w 86"/>
                  <a:gd name="T19" fmla="*/ 8 h 80"/>
                  <a:gd name="T20" fmla="*/ 7 w 86"/>
                  <a:gd name="T21" fmla="*/ 5 h 80"/>
                  <a:gd name="T22" fmla="*/ 4 w 86"/>
                  <a:gd name="T23" fmla="*/ 2 h 80"/>
                  <a:gd name="T24" fmla="*/ 0 w 86"/>
                  <a:gd name="T25" fmla="*/ 0 h 80"/>
                  <a:gd name="T26" fmla="*/ 0 w 86"/>
                  <a:gd name="T27" fmla="*/ 3 h 80"/>
                  <a:gd name="T28" fmla="*/ 2 w 86"/>
                  <a:gd name="T29" fmla="*/ 7 h 80"/>
                  <a:gd name="T30" fmla="*/ 3 w 86"/>
                  <a:gd name="T31" fmla="*/ 11 h 80"/>
                  <a:gd name="T32" fmla="*/ 5 w 86"/>
                  <a:gd name="T33" fmla="*/ 15 h 80"/>
                  <a:gd name="T34" fmla="*/ 8 w 86"/>
                  <a:gd name="T35" fmla="*/ 19 h 80"/>
                  <a:gd name="T36" fmla="*/ 11 w 86"/>
                  <a:gd name="T37" fmla="*/ 23 h 80"/>
                  <a:gd name="T38" fmla="*/ 12 w 86"/>
                  <a:gd name="T39" fmla="*/ 24 h 80"/>
                  <a:gd name="T40" fmla="*/ 14 w 86"/>
                  <a:gd name="T41" fmla="*/ 26 h 80"/>
                  <a:gd name="T42" fmla="*/ 15 w 86"/>
                  <a:gd name="T43" fmla="*/ 27 h 80"/>
                  <a:gd name="T44" fmla="*/ 16 w 86"/>
                  <a:gd name="T45" fmla="*/ 27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6" h="8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4" name="Freeform 483"/>
              <p:cNvSpPr>
                <a:spLocks/>
              </p:cNvSpPr>
              <p:nvPr/>
            </p:nvSpPr>
            <p:spPr bwMode="auto">
              <a:xfrm>
                <a:off x="5570" y="2825"/>
                <a:ext cx="25" cy="11"/>
              </a:xfrm>
              <a:custGeom>
                <a:avLst/>
                <a:gdLst>
                  <a:gd name="T0" fmla="*/ 0 w 74"/>
                  <a:gd name="T1" fmla="*/ 2 h 31"/>
                  <a:gd name="T2" fmla="*/ 1 w 74"/>
                  <a:gd name="T3" fmla="*/ 4 h 31"/>
                  <a:gd name="T4" fmla="*/ 2 w 74"/>
                  <a:gd name="T5" fmla="*/ 5 h 31"/>
                  <a:gd name="T6" fmla="*/ 3 w 74"/>
                  <a:gd name="T7" fmla="*/ 6 h 31"/>
                  <a:gd name="T8" fmla="*/ 5 w 74"/>
                  <a:gd name="T9" fmla="*/ 7 h 31"/>
                  <a:gd name="T10" fmla="*/ 6 w 74"/>
                  <a:gd name="T11" fmla="*/ 9 h 31"/>
                  <a:gd name="T12" fmla="*/ 8 w 74"/>
                  <a:gd name="T13" fmla="*/ 9 h 31"/>
                  <a:gd name="T14" fmla="*/ 10 w 74"/>
                  <a:gd name="T15" fmla="*/ 10 h 31"/>
                  <a:gd name="T16" fmla="*/ 11 w 74"/>
                  <a:gd name="T17" fmla="*/ 10 h 31"/>
                  <a:gd name="T18" fmla="*/ 16 w 74"/>
                  <a:gd name="T19" fmla="*/ 11 h 31"/>
                  <a:gd name="T20" fmla="*/ 20 w 74"/>
                  <a:gd name="T21" fmla="*/ 11 h 31"/>
                  <a:gd name="T22" fmla="*/ 21 w 74"/>
                  <a:gd name="T23" fmla="*/ 11 h 31"/>
                  <a:gd name="T24" fmla="*/ 23 w 74"/>
                  <a:gd name="T25" fmla="*/ 10 h 31"/>
                  <a:gd name="T26" fmla="*/ 24 w 74"/>
                  <a:gd name="T27" fmla="*/ 10 h 31"/>
                  <a:gd name="T28" fmla="*/ 25 w 74"/>
                  <a:gd name="T29" fmla="*/ 9 h 31"/>
                  <a:gd name="T30" fmla="*/ 22 w 74"/>
                  <a:gd name="T31" fmla="*/ 6 h 31"/>
                  <a:gd name="T32" fmla="*/ 19 w 74"/>
                  <a:gd name="T33" fmla="*/ 5 h 31"/>
                  <a:gd name="T34" fmla="*/ 17 w 74"/>
                  <a:gd name="T35" fmla="*/ 4 h 31"/>
                  <a:gd name="T36" fmla="*/ 16 w 74"/>
                  <a:gd name="T37" fmla="*/ 3 h 31"/>
                  <a:gd name="T38" fmla="*/ 15 w 74"/>
                  <a:gd name="T39" fmla="*/ 2 h 31"/>
                  <a:gd name="T40" fmla="*/ 14 w 74"/>
                  <a:gd name="T41" fmla="*/ 0 h 31"/>
                  <a:gd name="T42" fmla="*/ 11 w 74"/>
                  <a:gd name="T43" fmla="*/ 0 h 31"/>
                  <a:gd name="T44" fmla="*/ 9 w 74"/>
                  <a:gd name="T45" fmla="*/ 0 h 31"/>
                  <a:gd name="T46" fmla="*/ 7 w 74"/>
                  <a:gd name="T47" fmla="*/ 0 h 31"/>
                  <a:gd name="T48" fmla="*/ 6 w 74"/>
                  <a:gd name="T49" fmla="*/ 0 h 31"/>
                  <a:gd name="T50" fmla="*/ 5 w 74"/>
                  <a:gd name="T51" fmla="*/ 0 h 31"/>
                  <a:gd name="T52" fmla="*/ 3 w 74"/>
                  <a:gd name="T53" fmla="*/ 0 h 31"/>
                  <a:gd name="T54" fmla="*/ 2 w 74"/>
                  <a:gd name="T55" fmla="*/ 1 h 31"/>
                  <a:gd name="T56" fmla="*/ 0 w 74"/>
                  <a:gd name="T57" fmla="*/ 2 h 3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4" h="31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5" name="Freeform 484"/>
              <p:cNvSpPr>
                <a:spLocks/>
              </p:cNvSpPr>
              <p:nvPr/>
            </p:nvSpPr>
            <p:spPr bwMode="auto">
              <a:xfrm>
                <a:off x="5562" y="2819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0 w 20"/>
                  <a:gd name="T3" fmla="*/ 0 h 1"/>
                  <a:gd name="T4" fmla="*/ 3 w 20"/>
                  <a:gd name="T5" fmla="*/ 0 h 1"/>
                  <a:gd name="T6" fmla="*/ 6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6" name="Freeform 485"/>
              <p:cNvSpPr>
                <a:spLocks/>
              </p:cNvSpPr>
              <p:nvPr/>
            </p:nvSpPr>
            <p:spPr bwMode="auto">
              <a:xfrm>
                <a:off x="5509" y="2769"/>
                <a:ext cx="32" cy="21"/>
              </a:xfrm>
              <a:custGeom>
                <a:avLst/>
                <a:gdLst>
                  <a:gd name="T0" fmla="*/ 2 w 100"/>
                  <a:gd name="T1" fmla="*/ 8 h 65"/>
                  <a:gd name="T2" fmla="*/ 11 w 100"/>
                  <a:gd name="T3" fmla="*/ 13 h 65"/>
                  <a:gd name="T4" fmla="*/ 20 w 100"/>
                  <a:gd name="T5" fmla="*/ 18 h 65"/>
                  <a:gd name="T6" fmla="*/ 23 w 100"/>
                  <a:gd name="T7" fmla="*/ 19 h 65"/>
                  <a:gd name="T8" fmla="*/ 27 w 100"/>
                  <a:gd name="T9" fmla="*/ 21 h 65"/>
                  <a:gd name="T10" fmla="*/ 28 w 100"/>
                  <a:gd name="T11" fmla="*/ 21 h 65"/>
                  <a:gd name="T12" fmla="*/ 29 w 100"/>
                  <a:gd name="T13" fmla="*/ 21 h 65"/>
                  <a:gd name="T14" fmla="*/ 31 w 100"/>
                  <a:gd name="T15" fmla="*/ 21 h 65"/>
                  <a:gd name="T16" fmla="*/ 32 w 100"/>
                  <a:gd name="T17" fmla="*/ 20 h 65"/>
                  <a:gd name="T18" fmla="*/ 30 w 100"/>
                  <a:gd name="T19" fmla="*/ 19 h 65"/>
                  <a:gd name="T20" fmla="*/ 28 w 100"/>
                  <a:gd name="T21" fmla="*/ 18 h 65"/>
                  <a:gd name="T22" fmla="*/ 27 w 100"/>
                  <a:gd name="T23" fmla="*/ 17 h 65"/>
                  <a:gd name="T24" fmla="*/ 25 w 100"/>
                  <a:gd name="T25" fmla="*/ 15 h 65"/>
                  <a:gd name="T26" fmla="*/ 21 w 100"/>
                  <a:gd name="T27" fmla="*/ 11 h 65"/>
                  <a:gd name="T28" fmla="*/ 18 w 100"/>
                  <a:gd name="T29" fmla="*/ 7 h 65"/>
                  <a:gd name="T30" fmla="*/ 17 w 100"/>
                  <a:gd name="T31" fmla="*/ 5 h 65"/>
                  <a:gd name="T32" fmla="*/ 15 w 100"/>
                  <a:gd name="T33" fmla="*/ 3 h 65"/>
                  <a:gd name="T34" fmla="*/ 13 w 100"/>
                  <a:gd name="T35" fmla="*/ 1 h 65"/>
                  <a:gd name="T36" fmla="*/ 11 w 100"/>
                  <a:gd name="T37" fmla="*/ 0 h 65"/>
                  <a:gd name="T38" fmla="*/ 9 w 100"/>
                  <a:gd name="T39" fmla="*/ 0 h 65"/>
                  <a:gd name="T40" fmla="*/ 6 w 100"/>
                  <a:gd name="T41" fmla="*/ 0 h 65"/>
                  <a:gd name="T42" fmla="*/ 3 w 100"/>
                  <a:gd name="T43" fmla="*/ 1 h 65"/>
                  <a:gd name="T44" fmla="*/ 0 w 100"/>
                  <a:gd name="T45" fmla="*/ 2 h 65"/>
                  <a:gd name="T46" fmla="*/ 2 w 100"/>
                  <a:gd name="T47" fmla="*/ 8 h 6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0" h="65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7" name="Freeform 486"/>
              <p:cNvSpPr>
                <a:spLocks/>
              </p:cNvSpPr>
              <p:nvPr/>
            </p:nvSpPr>
            <p:spPr bwMode="auto">
              <a:xfrm>
                <a:off x="5486" y="2743"/>
                <a:ext cx="24" cy="34"/>
              </a:xfrm>
              <a:custGeom>
                <a:avLst/>
                <a:gdLst>
                  <a:gd name="T0" fmla="*/ 22 w 79"/>
                  <a:gd name="T1" fmla="*/ 28 h 104"/>
                  <a:gd name="T2" fmla="*/ 17 w 79"/>
                  <a:gd name="T3" fmla="*/ 20 h 104"/>
                  <a:gd name="T4" fmla="*/ 13 w 79"/>
                  <a:gd name="T5" fmla="*/ 13 h 104"/>
                  <a:gd name="T6" fmla="*/ 9 w 79"/>
                  <a:gd name="T7" fmla="*/ 7 h 104"/>
                  <a:gd name="T8" fmla="*/ 4 w 79"/>
                  <a:gd name="T9" fmla="*/ 0 h 104"/>
                  <a:gd name="T10" fmla="*/ 2 w 79"/>
                  <a:gd name="T11" fmla="*/ 5 h 104"/>
                  <a:gd name="T12" fmla="*/ 1 w 79"/>
                  <a:gd name="T13" fmla="*/ 11 h 104"/>
                  <a:gd name="T14" fmla="*/ 0 w 79"/>
                  <a:gd name="T15" fmla="*/ 13 h 104"/>
                  <a:gd name="T16" fmla="*/ 0 w 79"/>
                  <a:gd name="T17" fmla="*/ 16 h 104"/>
                  <a:gd name="T18" fmla="*/ 0 w 79"/>
                  <a:gd name="T19" fmla="*/ 18 h 104"/>
                  <a:gd name="T20" fmla="*/ 0 w 79"/>
                  <a:gd name="T21" fmla="*/ 20 h 104"/>
                  <a:gd name="T22" fmla="*/ 0 w 79"/>
                  <a:gd name="T23" fmla="*/ 22 h 104"/>
                  <a:gd name="T24" fmla="*/ 1 w 79"/>
                  <a:gd name="T25" fmla="*/ 24 h 104"/>
                  <a:gd name="T26" fmla="*/ 2 w 79"/>
                  <a:gd name="T27" fmla="*/ 26 h 104"/>
                  <a:gd name="T28" fmla="*/ 3 w 79"/>
                  <a:gd name="T29" fmla="*/ 27 h 104"/>
                  <a:gd name="T30" fmla="*/ 4 w 79"/>
                  <a:gd name="T31" fmla="*/ 29 h 104"/>
                  <a:gd name="T32" fmla="*/ 6 w 79"/>
                  <a:gd name="T33" fmla="*/ 29 h 104"/>
                  <a:gd name="T34" fmla="*/ 8 w 79"/>
                  <a:gd name="T35" fmla="*/ 30 h 104"/>
                  <a:gd name="T36" fmla="*/ 10 w 79"/>
                  <a:gd name="T37" fmla="*/ 30 h 104"/>
                  <a:gd name="T38" fmla="*/ 13 w 79"/>
                  <a:gd name="T39" fmla="*/ 30 h 104"/>
                  <a:gd name="T40" fmla="*/ 16 w 79"/>
                  <a:gd name="T41" fmla="*/ 31 h 104"/>
                  <a:gd name="T42" fmla="*/ 20 w 79"/>
                  <a:gd name="T43" fmla="*/ 33 h 104"/>
                  <a:gd name="T44" fmla="*/ 24 w 79"/>
                  <a:gd name="T45" fmla="*/ 34 h 104"/>
                  <a:gd name="T46" fmla="*/ 22 w 79"/>
                  <a:gd name="T47" fmla="*/ 28 h 1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9" h="104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4769487" y="2742599"/>
              <a:ext cx="7689" cy="38441"/>
            </a:xfrm>
            <a:custGeom>
              <a:avLst/>
              <a:gdLst>
                <a:gd name="T0" fmla="*/ 11113 w 27"/>
                <a:gd name="T1" fmla="*/ 0 h 19"/>
                <a:gd name="T2" fmla="*/ 11113 w 27"/>
                <a:gd name="T3" fmla="*/ 35092 h 19"/>
                <a:gd name="T4" fmla="*/ 11113 w 27"/>
                <a:gd name="T5" fmla="*/ 55562 h 19"/>
                <a:gd name="T6" fmla="*/ 3704 w 27"/>
                <a:gd name="T7" fmla="*/ 55562 h 19"/>
                <a:gd name="T8" fmla="*/ 0 w 27"/>
                <a:gd name="T9" fmla="*/ 55562 h 19"/>
                <a:gd name="T10" fmla="*/ 3704 w 27"/>
                <a:gd name="T11" fmla="*/ 35092 h 19"/>
                <a:gd name="T12" fmla="*/ 11113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4716768" y="2839250"/>
              <a:ext cx="9885" cy="39539"/>
            </a:xfrm>
            <a:custGeom>
              <a:avLst/>
              <a:gdLst>
                <a:gd name="T0" fmla="*/ 0 w 39"/>
                <a:gd name="T1" fmla="*/ 0 h 35"/>
                <a:gd name="T2" fmla="*/ 14288 w 39"/>
                <a:gd name="T3" fmla="*/ 0 h 35"/>
                <a:gd name="T4" fmla="*/ 13189 w 39"/>
                <a:gd name="T5" fmla="*/ 14696 h 35"/>
                <a:gd name="T6" fmla="*/ 12090 w 39"/>
                <a:gd name="T7" fmla="*/ 31024 h 35"/>
                <a:gd name="T8" fmla="*/ 9892 w 39"/>
                <a:gd name="T9" fmla="*/ 45720 h 35"/>
                <a:gd name="T10" fmla="*/ 8060 w 39"/>
                <a:gd name="T11" fmla="*/ 55517 h 35"/>
                <a:gd name="T12" fmla="*/ 6961 w 39"/>
                <a:gd name="T13" fmla="*/ 57150 h 35"/>
                <a:gd name="T14" fmla="*/ 5862 w 39"/>
                <a:gd name="T15" fmla="*/ 57150 h 35"/>
                <a:gd name="T16" fmla="*/ 4763 w 39"/>
                <a:gd name="T17" fmla="*/ 55517 h 35"/>
                <a:gd name="T18" fmla="*/ 4030 w 39"/>
                <a:gd name="T19" fmla="*/ 50619 h 35"/>
                <a:gd name="T20" fmla="*/ 2565 w 39"/>
                <a:gd name="T21" fmla="*/ 42454 h 35"/>
                <a:gd name="T22" fmla="*/ 1832 w 39"/>
                <a:gd name="T23" fmla="*/ 32657 h 35"/>
                <a:gd name="T24" fmla="*/ 733 w 39"/>
                <a:gd name="T25" fmla="*/ 17961 h 35"/>
                <a:gd name="T26" fmla="*/ 0 w 39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5961159" y="1681626"/>
              <a:ext cx="504126" cy="229547"/>
            </a:xfrm>
            <a:custGeom>
              <a:avLst/>
              <a:gdLst>
                <a:gd name="T0" fmla="*/ 13813 w 1688"/>
                <a:gd name="T1" fmla="*/ 113756 h 630"/>
                <a:gd name="T2" fmla="*/ 37124 w 1688"/>
                <a:gd name="T3" fmla="*/ 131135 h 630"/>
                <a:gd name="T4" fmla="*/ 66909 w 1688"/>
                <a:gd name="T5" fmla="*/ 139035 h 630"/>
                <a:gd name="T6" fmla="*/ 82449 w 1688"/>
                <a:gd name="T7" fmla="*/ 147988 h 630"/>
                <a:gd name="T8" fmla="*/ 102738 w 1688"/>
                <a:gd name="T9" fmla="*/ 174320 h 630"/>
                <a:gd name="T10" fmla="*/ 109213 w 1688"/>
                <a:gd name="T11" fmla="*/ 183799 h 630"/>
                <a:gd name="T12" fmla="*/ 109645 w 1688"/>
                <a:gd name="T13" fmla="*/ 203285 h 630"/>
                <a:gd name="T14" fmla="*/ 117846 w 1688"/>
                <a:gd name="T15" fmla="*/ 214872 h 630"/>
                <a:gd name="T16" fmla="*/ 147200 w 1688"/>
                <a:gd name="T17" fmla="*/ 219085 h 630"/>
                <a:gd name="T18" fmla="*/ 199864 w 1688"/>
                <a:gd name="T19" fmla="*/ 238044 h 630"/>
                <a:gd name="T20" fmla="*/ 235693 w 1688"/>
                <a:gd name="T21" fmla="*/ 246997 h 630"/>
                <a:gd name="T22" fmla="*/ 248211 w 1688"/>
                <a:gd name="T23" fmla="*/ 268589 h 630"/>
                <a:gd name="T24" fmla="*/ 268500 w 1688"/>
                <a:gd name="T25" fmla="*/ 285442 h 630"/>
                <a:gd name="T26" fmla="*/ 289220 w 1688"/>
                <a:gd name="T27" fmla="*/ 292289 h 630"/>
                <a:gd name="T28" fmla="*/ 395843 w 1688"/>
                <a:gd name="T29" fmla="*/ 303348 h 630"/>
                <a:gd name="T30" fmla="*/ 447644 w 1688"/>
                <a:gd name="T31" fmla="*/ 323361 h 630"/>
                <a:gd name="T32" fmla="*/ 482177 w 1688"/>
                <a:gd name="T33" fmla="*/ 331787 h 630"/>
                <a:gd name="T34" fmla="*/ 499444 w 1688"/>
                <a:gd name="T35" fmla="*/ 322834 h 630"/>
                <a:gd name="T36" fmla="*/ 580167 w 1688"/>
                <a:gd name="T37" fmla="*/ 297028 h 630"/>
                <a:gd name="T38" fmla="*/ 602182 w 1688"/>
                <a:gd name="T39" fmla="*/ 268589 h 630"/>
                <a:gd name="T40" fmla="*/ 605636 w 1688"/>
                <a:gd name="T41" fmla="*/ 254370 h 630"/>
                <a:gd name="T42" fmla="*/ 598297 w 1688"/>
                <a:gd name="T43" fmla="*/ 239624 h 630"/>
                <a:gd name="T44" fmla="*/ 591390 w 1688"/>
                <a:gd name="T45" fmla="*/ 218558 h 630"/>
                <a:gd name="T46" fmla="*/ 647076 w 1688"/>
                <a:gd name="T47" fmla="*/ 207499 h 630"/>
                <a:gd name="T48" fmla="*/ 688085 w 1688"/>
                <a:gd name="T49" fmla="*/ 180640 h 630"/>
                <a:gd name="T50" fmla="*/ 712690 w 1688"/>
                <a:gd name="T51" fmla="*/ 171160 h 630"/>
                <a:gd name="T52" fmla="*/ 728662 w 1688"/>
                <a:gd name="T53" fmla="*/ 156414 h 630"/>
                <a:gd name="T54" fmla="*/ 714849 w 1688"/>
                <a:gd name="T55" fmla="*/ 146934 h 630"/>
                <a:gd name="T56" fmla="*/ 698877 w 1688"/>
                <a:gd name="T57" fmla="*/ 132715 h 630"/>
                <a:gd name="T58" fmla="*/ 683336 w 1688"/>
                <a:gd name="T59" fmla="*/ 130608 h 630"/>
                <a:gd name="T60" fmla="*/ 670386 w 1688"/>
                <a:gd name="T61" fmla="*/ 135875 h 630"/>
                <a:gd name="T62" fmla="*/ 646213 w 1688"/>
                <a:gd name="T63" fmla="*/ 134821 h 630"/>
                <a:gd name="T64" fmla="*/ 628946 w 1688"/>
                <a:gd name="T65" fmla="*/ 123762 h 630"/>
                <a:gd name="T66" fmla="*/ 619017 w 1688"/>
                <a:gd name="T67" fmla="*/ 98483 h 630"/>
                <a:gd name="T68" fmla="*/ 590095 w 1688"/>
                <a:gd name="T69" fmla="*/ 65304 h 630"/>
                <a:gd name="T70" fmla="*/ 555130 w 1688"/>
                <a:gd name="T71" fmla="*/ 63198 h 630"/>
                <a:gd name="T72" fmla="*/ 543906 w 1688"/>
                <a:gd name="T73" fmla="*/ 77417 h 630"/>
                <a:gd name="T74" fmla="*/ 533546 w 1688"/>
                <a:gd name="T75" fmla="*/ 86897 h 630"/>
                <a:gd name="T76" fmla="*/ 504193 w 1688"/>
                <a:gd name="T77" fmla="*/ 87950 h 630"/>
                <a:gd name="T78" fmla="*/ 450665 w 1688"/>
                <a:gd name="T79" fmla="*/ 87950 h 630"/>
                <a:gd name="T80" fmla="*/ 425628 w 1688"/>
                <a:gd name="T81" fmla="*/ 73730 h 630"/>
                <a:gd name="T82" fmla="*/ 398001 w 1688"/>
                <a:gd name="T83" fmla="*/ 56878 h 630"/>
                <a:gd name="T84" fmla="*/ 367784 w 1688"/>
                <a:gd name="T85" fmla="*/ 52665 h 630"/>
                <a:gd name="T86" fmla="*/ 345769 w 1688"/>
                <a:gd name="T87" fmla="*/ 60038 h 630"/>
                <a:gd name="T88" fmla="*/ 319437 w 1688"/>
                <a:gd name="T89" fmla="*/ 61091 h 630"/>
                <a:gd name="T90" fmla="*/ 298717 w 1688"/>
                <a:gd name="T91" fmla="*/ 53191 h 630"/>
                <a:gd name="T92" fmla="*/ 285767 w 1688"/>
                <a:gd name="T93" fmla="*/ 35812 h 630"/>
                <a:gd name="T94" fmla="*/ 192526 w 1688"/>
                <a:gd name="T95" fmla="*/ 3687 h 630"/>
                <a:gd name="T96" fmla="*/ 192526 w 1688"/>
                <a:gd name="T97" fmla="*/ 23172 h 630"/>
                <a:gd name="T98" fmla="*/ 203317 w 1688"/>
                <a:gd name="T99" fmla="*/ 41605 h 630"/>
                <a:gd name="T100" fmla="*/ 211519 w 1688"/>
                <a:gd name="T101" fmla="*/ 55824 h 630"/>
                <a:gd name="T102" fmla="*/ 132523 w 1688"/>
                <a:gd name="T103" fmla="*/ 64251 h 630"/>
                <a:gd name="T104" fmla="*/ 126912 w 1688"/>
                <a:gd name="T105" fmla="*/ 45818 h 630"/>
                <a:gd name="T106" fmla="*/ 97126 w 1688"/>
                <a:gd name="T107" fmla="*/ 51085 h 630"/>
                <a:gd name="T108" fmla="*/ 79859 w 1688"/>
                <a:gd name="T109" fmla="*/ 46345 h 630"/>
                <a:gd name="T110" fmla="*/ 59571 w 1688"/>
                <a:gd name="T111" fmla="*/ 51085 h 630"/>
                <a:gd name="T112" fmla="*/ 29354 w 1688"/>
                <a:gd name="T113" fmla="*/ 75310 h 630"/>
                <a:gd name="T114" fmla="*/ 13382 w 1688"/>
                <a:gd name="T115" fmla="*/ 79524 h 630"/>
                <a:gd name="T116" fmla="*/ 1727 w 1688"/>
                <a:gd name="T117" fmla="*/ 89003 h 6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88" h="63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3419659" y="3042438"/>
              <a:ext cx="227351" cy="287758"/>
            </a:xfrm>
            <a:custGeom>
              <a:avLst/>
              <a:gdLst>
                <a:gd name="T0" fmla="*/ 11272 w 758"/>
                <a:gd name="T1" fmla="*/ 41854 h 795"/>
                <a:gd name="T2" fmla="*/ 21243 w 758"/>
                <a:gd name="T3" fmla="*/ 46039 h 795"/>
                <a:gd name="T4" fmla="*/ 31214 w 758"/>
                <a:gd name="T5" fmla="*/ 56503 h 795"/>
                <a:gd name="T6" fmla="*/ 38150 w 758"/>
                <a:gd name="T7" fmla="*/ 70106 h 795"/>
                <a:gd name="T8" fmla="*/ 40318 w 758"/>
                <a:gd name="T9" fmla="*/ 88417 h 795"/>
                <a:gd name="T10" fmla="*/ 36416 w 758"/>
                <a:gd name="T11" fmla="*/ 97311 h 795"/>
                <a:gd name="T12" fmla="*/ 35116 w 758"/>
                <a:gd name="T13" fmla="*/ 107251 h 795"/>
                <a:gd name="T14" fmla="*/ 38150 w 758"/>
                <a:gd name="T15" fmla="*/ 125562 h 795"/>
                <a:gd name="T16" fmla="*/ 41185 w 758"/>
                <a:gd name="T17" fmla="*/ 145443 h 795"/>
                <a:gd name="T18" fmla="*/ 35983 w 758"/>
                <a:gd name="T19" fmla="*/ 161138 h 795"/>
                <a:gd name="T20" fmla="*/ 35116 w 758"/>
                <a:gd name="T21" fmla="*/ 184158 h 795"/>
                <a:gd name="T22" fmla="*/ 40318 w 758"/>
                <a:gd name="T23" fmla="*/ 204039 h 795"/>
                <a:gd name="T24" fmla="*/ 42919 w 758"/>
                <a:gd name="T25" fmla="*/ 217118 h 795"/>
                <a:gd name="T26" fmla="*/ 33815 w 758"/>
                <a:gd name="T27" fmla="*/ 239091 h 795"/>
                <a:gd name="T28" fmla="*/ 48988 w 758"/>
                <a:gd name="T29" fmla="*/ 276760 h 795"/>
                <a:gd name="T30" fmla="*/ 59826 w 758"/>
                <a:gd name="T31" fmla="*/ 301873 h 795"/>
                <a:gd name="T32" fmla="*/ 63295 w 758"/>
                <a:gd name="T33" fmla="*/ 325416 h 795"/>
                <a:gd name="T34" fmla="*/ 65896 w 758"/>
                <a:gd name="T35" fmla="*/ 344773 h 795"/>
                <a:gd name="T36" fmla="*/ 81069 w 758"/>
                <a:gd name="T37" fmla="*/ 386104 h 795"/>
                <a:gd name="T38" fmla="*/ 92774 w 758"/>
                <a:gd name="T39" fmla="*/ 409124 h 795"/>
                <a:gd name="T40" fmla="*/ 99711 w 758"/>
                <a:gd name="T41" fmla="*/ 415402 h 795"/>
                <a:gd name="T42" fmla="*/ 108815 w 758"/>
                <a:gd name="T43" fmla="*/ 413309 h 795"/>
                <a:gd name="T44" fmla="*/ 125289 w 758"/>
                <a:gd name="T45" fmla="*/ 398137 h 795"/>
                <a:gd name="T46" fmla="*/ 140462 w 758"/>
                <a:gd name="T47" fmla="*/ 390289 h 795"/>
                <a:gd name="T48" fmla="*/ 153901 w 758"/>
                <a:gd name="T49" fmla="*/ 391336 h 795"/>
                <a:gd name="T50" fmla="*/ 168208 w 758"/>
                <a:gd name="T51" fmla="*/ 402846 h 795"/>
                <a:gd name="T52" fmla="*/ 181213 w 758"/>
                <a:gd name="T53" fmla="*/ 408077 h 795"/>
                <a:gd name="T54" fmla="*/ 189450 w 758"/>
                <a:gd name="T55" fmla="*/ 396567 h 795"/>
                <a:gd name="T56" fmla="*/ 207225 w 758"/>
                <a:gd name="T57" fmla="*/ 389766 h 795"/>
                <a:gd name="T58" fmla="*/ 227601 w 758"/>
                <a:gd name="T59" fmla="*/ 325416 h 795"/>
                <a:gd name="T60" fmla="*/ 233670 w 758"/>
                <a:gd name="T61" fmla="*/ 313906 h 795"/>
                <a:gd name="T62" fmla="*/ 249277 w 758"/>
                <a:gd name="T63" fmla="*/ 305535 h 795"/>
                <a:gd name="T64" fmla="*/ 288294 w 758"/>
                <a:gd name="T65" fmla="*/ 299780 h 795"/>
                <a:gd name="T66" fmla="*/ 297832 w 758"/>
                <a:gd name="T67" fmla="*/ 302919 h 795"/>
                <a:gd name="T68" fmla="*/ 305202 w 758"/>
                <a:gd name="T69" fmla="*/ 306058 h 795"/>
                <a:gd name="T70" fmla="*/ 322543 w 758"/>
                <a:gd name="T71" fmla="*/ 299780 h 795"/>
                <a:gd name="T72" fmla="*/ 328178 w 758"/>
                <a:gd name="T73" fmla="*/ 283038 h 795"/>
                <a:gd name="T74" fmla="*/ 326011 w 758"/>
                <a:gd name="T75" fmla="*/ 261065 h 795"/>
                <a:gd name="T76" fmla="*/ 314739 w 758"/>
                <a:gd name="T77" fmla="*/ 241707 h 795"/>
                <a:gd name="T78" fmla="*/ 307803 w 758"/>
                <a:gd name="T79" fmla="*/ 227582 h 795"/>
                <a:gd name="T80" fmla="*/ 290895 w 758"/>
                <a:gd name="T81" fmla="*/ 209794 h 795"/>
                <a:gd name="T82" fmla="*/ 274421 w 758"/>
                <a:gd name="T83" fmla="*/ 208747 h 795"/>
                <a:gd name="T84" fmla="*/ 262283 w 758"/>
                <a:gd name="T85" fmla="*/ 197761 h 795"/>
                <a:gd name="T86" fmla="*/ 255780 w 758"/>
                <a:gd name="T87" fmla="*/ 182588 h 795"/>
                <a:gd name="T88" fmla="*/ 253612 w 758"/>
                <a:gd name="T89" fmla="*/ 162708 h 795"/>
                <a:gd name="T90" fmla="*/ 252745 w 758"/>
                <a:gd name="T91" fmla="*/ 140734 h 795"/>
                <a:gd name="T92" fmla="*/ 242774 w 758"/>
                <a:gd name="T93" fmla="*/ 126609 h 795"/>
                <a:gd name="T94" fmla="*/ 218063 w 758"/>
                <a:gd name="T95" fmla="*/ 107251 h 795"/>
                <a:gd name="T96" fmla="*/ 190751 w 758"/>
                <a:gd name="T97" fmla="*/ 93125 h 795"/>
                <a:gd name="T98" fmla="*/ 169942 w 758"/>
                <a:gd name="T99" fmla="*/ 87370 h 795"/>
                <a:gd name="T100" fmla="*/ 155635 w 758"/>
                <a:gd name="T101" fmla="*/ 84231 h 795"/>
                <a:gd name="T102" fmla="*/ 143063 w 758"/>
                <a:gd name="T103" fmla="*/ 75861 h 795"/>
                <a:gd name="T104" fmla="*/ 133092 w 758"/>
                <a:gd name="T105" fmla="*/ 63827 h 795"/>
                <a:gd name="T106" fmla="*/ 126589 w 758"/>
                <a:gd name="T107" fmla="*/ 48132 h 795"/>
                <a:gd name="T108" fmla="*/ 120953 w 758"/>
                <a:gd name="T109" fmla="*/ 9940 h 795"/>
                <a:gd name="T110" fmla="*/ 113150 w 758"/>
                <a:gd name="T111" fmla="*/ 1570 h 795"/>
                <a:gd name="T112" fmla="*/ 98410 w 758"/>
                <a:gd name="T113" fmla="*/ 1570 h 795"/>
                <a:gd name="T114" fmla="*/ 75000 w 758"/>
                <a:gd name="T115" fmla="*/ 15695 h 795"/>
                <a:gd name="T116" fmla="*/ 51589 w 758"/>
                <a:gd name="T117" fmla="*/ 34530 h 795"/>
                <a:gd name="T118" fmla="*/ 0 w 758"/>
                <a:gd name="T119" fmla="*/ 41854 h 7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58" h="795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3567931" y="2648144"/>
              <a:ext cx="82374" cy="149371"/>
            </a:xfrm>
            <a:custGeom>
              <a:avLst/>
              <a:gdLst>
                <a:gd name="T0" fmla="*/ 98129 w 273"/>
                <a:gd name="T1" fmla="*/ 73010 h 414"/>
                <a:gd name="T2" fmla="*/ 92895 w 273"/>
                <a:gd name="T3" fmla="*/ 69359 h 414"/>
                <a:gd name="T4" fmla="*/ 87662 w 273"/>
                <a:gd name="T5" fmla="*/ 63101 h 414"/>
                <a:gd name="T6" fmla="*/ 82864 w 273"/>
                <a:gd name="T7" fmla="*/ 54757 h 414"/>
                <a:gd name="T8" fmla="*/ 79811 w 273"/>
                <a:gd name="T9" fmla="*/ 50064 h 414"/>
                <a:gd name="T10" fmla="*/ 76759 w 273"/>
                <a:gd name="T11" fmla="*/ 48499 h 414"/>
                <a:gd name="T12" fmla="*/ 72833 w 273"/>
                <a:gd name="T13" fmla="*/ 49021 h 414"/>
                <a:gd name="T14" fmla="*/ 70217 w 273"/>
                <a:gd name="T15" fmla="*/ 52671 h 414"/>
                <a:gd name="T16" fmla="*/ 66728 w 273"/>
                <a:gd name="T17" fmla="*/ 44849 h 414"/>
                <a:gd name="T18" fmla="*/ 61930 w 273"/>
                <a:gd name="T19" fmla="*/ 28161 h 414"/>
                <a:gd name="T20" fmla="*/ 57569 w 273"/>
                <a:gd name="T21" fmla="*/ 18774 h 414"/>
                <a:gd name="T22" fmla="*/ 53644 w 273"/>
                <a:gd name="T23" fmla="*/ 13037 h 414"/>
                <a:gd name="T24" fmla="*/ 48410 w 273"/>
                <a:gd name="T25" fmla="*/ 7301 h 414"/>
                <a:gd name="T26" fmla="*/ 41868 w 273"/>
                <a:gd name="T27" fmla="*/ 2607 h 414"/>
                <a:gd name="T28" fmla="*/ 34890 w 273"/>
                <a:gd name="T29" fmla="*/ 3650 h 414"/>
                <a:gd name="T30" fmla="*/ 30093 w 273"/>
                <a:gd name="T31" fmla="*/ 9908 h 414"/>
                <a:gd name="T32" fmla="*/ 27476 w 273"/>
                <a:gd name="T33" fmla="*/ 13037 h 414"/>
                <a:gd name="T34" fmla="*/ 24859 w 273"/>
                <a:gd name="T35" fmla="*/ 16688 h 414"/>
                <a:gd name="T36" fmla="*/ 24423 w 273"/>
                <a:gd name="T37" fmla="*/ 21903 h 414"/>
                <a:gd name="T38" fmla="*/ 25295 w 273"/>
                <a:gd name="T39" fmla="*/ 30768 h 414"/>
                <a:gd name="T40" fmla="*/ 22679 w 273"/>
                <a:gd name="T41" fmla="*/ 40677 h 414"/>
                <a:gd name="T42" fmla="*/ 14392 w 273"/>
                <a:gd name="T43" fmla="*/ 46935 h 414"/>
                <a:gd name="T44" fmla="*/ 7414 w 273"/>
                <a:gd name="T45" fmla="*/ 54236 h 414"/>
                <a:gd name="T46" fmla="*/ 1745 w 273"/>
                <a:gd name="T47" fmla="*/ 61537 h 414"/>
                <a:gd name="T48" fmla="*/ 17445 w 273"/>
                <a:gd name="T49" fmla="*/ 103257 h 414"/>
                <a:gd name="T50" fmla="*/ 31837 w 273"/>
                <a:gd name="T51" fmla="*/ 106907 h 414"/>
                <a:gd name="T52" fmla="*/ 36635 w 273"/>
                <a:gd name="T53" fmla="*/ 109514 h 414"/>
                <a:gd name="T54" fmla="*/ 40560 w 273"/>
                <a:gd name="T55" fmla="*/ 113686 h 414"/>
                <a:gd name="T56" fmla="*/ 43177 w 273"/>
                <a:gd name="T57" fmla="*/ 117858 h 414"/>
                <a:gd name="T58" fmla="*/ 44921 w 273"/>
                <a:gd name="T59" fmla="*/ 123595 h 414"/>
                <a:gd name="T60" fmla="*/ 46230 w 273"/>
                <a:gd name="T61" fmla="*/ 138197 h 414"/>
                <a:gd name="T62" fmla="*/ 44921 w 273"/>
                <a:gd name="T63" fmla="*/ 145498 h 414"/>
                <a:gd name="T64" fmla="*/ 41868 w 273"/>
                <a:gd name="T65" fmla="*/ 152799 h 414"/>
                <a:gd name="T66" fmla="*/ 38815 w 273"/>
                <a:gd name="T67" fmla="*/ 160100 h 414"/>
                <a:gd name="T68" fmla="*/ 37507 w 273"/>
                <a:gd name="T69" fmla="*/ 167401 h 414"/>
                <a:gd name="T70" fmla="*/ 39688 w 273"/>
                <a:gd name="T71" fmla="*/ 178874 h 414"/>
                <a:gd name="T72" fmla="*/ 46666 w 273"/>
                <a:gd name="T73" fmla="*/ 195040 h 414"/>
                <a:gd name="T74" fmla="*/ 51027 w 273"/>
                <a:gd name="T75" fmla="*/ 202863 h 414"/>
                <a:gd name="T76" fmla="*/ 56261 w 273"/>
                <a:gd name="T77" fmla="*/ 209121 h 414"/>
                <a:gd name="T78" fmla="*/ 61494 w 273"/>
                <a:gd name="T79" fmla="*/ 214336 h 414"/>
                <a:gd name="T80" fmla="*/ 66728 w 273"/>
                <a:gd name="T81" fmla="*/ 215900 h 414"/>
                <a:gd name="T82" fmla="*/ 93768 w 273"/>
                <a:gd name="T83" fmla="*/ 207556 h 414"/>
                <a:gd name="T84" fmla="*/ 111213 w 273"/>
                <a:gd name="T85" fmla="*/ 200777 h 414"/>
                <a:gd name="T86" fmla="*/ 116446 w 273"/>
                <a:gd name="T87" fmla="*/ 196605 h 414"/>
                <a:gd name="T88" fmla="*/ 119063 w 273"/>
                <a:gd name="T89" fmla="*/ 192954 h 414"/>
                <a:gd name="T90" fmla="*/ 117318 w 273"/>
                <a:gd name="T91" fmla="*/ 183567 h 414"/>
                <a:gd name="T92" fmla="*/ 114702 w 273"/>
                <a:gd name="T93" fmla="*/ 174702 h 414"/>
                <a:gd name="T94" fmla="*/ 105543 w 273"/>
                <a:gd name="T95" fmla="*/ 161143 h 414"/>
                <a:gd name="T96" fmla="*/ 96820 w 273"/>
                <a:gd name="T97" fmla="*/ 147062 h 414"/>
                <a:gd name="T98" fmla="*/ 93768 w 273"/>
                <a:gd name="T99" fmla="*/ 138718 h 414"/>
                <a:gd name="T100" fmla="*/ 92459 w 273"/>
                <a:gd name="T101" fmla="*/ 128810 h 414"/>
                <a:gd name="T102" fmla="*/ 93768 w 273"/>
                <a:gd name="T103" fmla="*/ 112122 h 414"/>
                <a:gd name="T104" fmla="*/ 96820 w 273"/>
                <a:gd name="T105" fmla="*/ 99085 h 414"/>
                <a:gd name="T106" fmla="*/ 100309 w 273"/>
                <a:gd name="T107" fmla="*/ 87090 h 414"/>
                <a:gd name="T108" fmla="*/ 101182 w 273"/>
                <a:gd name="T109" fmla="*/ 74053 h 4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3" h="414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95" name="Group 94"/>
            <p:cNvGrpSpPr>
              <a:grpSpLocks/>
            </p:cNvGrpSpPr>
            <p:nvPr/>
          </p:nvGrpSpPr>
          <p:grpSpPr bwMode="auto">
            <a:xfrm>
              <a:off x="3370253" y="2533871"/>
              <a:ext cx="224059" cy="277868"/>
              <a:chOff x="1486" y="2412"/>
              <a:chExt cx="244" cy="256"/>
            </a:xfrm>
            <a:grpFill/>
          </p:grpSpPr>
          <p:sp>
            <p:nvSpPr>
              <p:cNvPr id="475" name="Freeform 474"/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6 h 22"/>
                  <a:gd name="T4" fmla="*/ 2 w 54"/>
                  <a:gd name="T5" fmla="*/ 6 h 22"/>
                  <a:gd name="T6" fmla="*/ 3 w 54"/>
                  <a:gd name="T7" fmla="*/ 7 h 22"/>
                  <a:gd name="T8" fmla="*/ 5 w 54"/>
                  <a:gd name="T9" fmla="*/ 7 h 22"/>
                  <a:gd name="T10" fmla="*/ 7 w 54"/>
                  <a:gd name="T11" fmla="*/ 7 h 22"/>
                  <a:gd name="T12" fmla="*/ 8 w 54"/>
                  <a:gd name="T13" fmla="*/ 7 h 22"/>
                  <a:gd name="T14" fmla="*/ 9 w 54"/>
                  <a:gd name="T15" fmla="*/ 7 h 22"/>
                  <a:gd name="T16" fmla="*/ 10 w 54"/>
                  <a:gd name="T17" fmla="*/ 6 h 22"/>
                  <a:gd name="T18" fmla="*/ 11 w 54"/>
                  <a:gd name="T19" fmla="*/ 6 h 22"/>
                  <a:gd name="T20" fmla="*/ 12 w 54"/>
                  <a:gd name="T21" fmla="*/ 5 h 22"/>
                  <a:gd name="T22" fmla="*/ 14 w 54"/>
                  <a:gd name="T23" fmla="*/ 4 h 22"/>
                  <a:gd name="T24" fmla="*/ 16 w 54"/>
                  <a:gd name="T25" fmla="*/ 3 h 22"/>
                  <a:gd name="T26" fmla="*/ 18 w 54"/>
                  <a:gd name="T27" fmla="*/ 2 h 22"/>
                  <a:gd name="T28" fmla="*/ 12 w 54"/>
                  <a:gd name="T29" fmla="*/ 2 h 22"/>
                  <a:gd name="T30" fmla="*/ 7 w 54"/>
                  <a:gd name="T31" fmla="*/ 1 h 22"/>
                  <a:gd name="T32" fmla="*/ 2 w 54"/>
                  <a:gd name="T33" fmla="*/ 0 h 22"/>
                  <a:gd name="T34" fmla="*/ 0 w 54"/>
                  <a:gd name="T35" fmla="*/ 0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6" name="Freeform 475"/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2 w 6"/>
                  <a:gd name="T1" fmla="*/ 8 h 24"/>
                  <a:gd name="T2" fmla="*/ 2 w 6"/>
                  <a:gd name="T3" fmla="*/ 0 h 24"/>
                  <a:gd name="T4" fmla="*/ 1 w 6"/>
                  <a:gd name="T5" fmla="*/ 0 h 24"/>
                  <a:gd name="T6" fmla="*/ 0 w 6"/>
                  <a:gd name="T7" fmla="*/ 1 h 24"/>
                  <a:gd name="T8" fmla="*/ 0 w 6"/>
                  <a:gd name="T9" fmla="*/ 2 h 24"/>
                  <a:gd name="T10" fmla="*/ 0 w 6"/>
                  <a:gd name="T11" fmla="*/ 4 h 24"/>
                  <a:gd name="T12" fmla="*/ 0 w 6"/>
                  <a:gd name="T13" fmla="*/ 5 h 24"/>
                  <a:gd name="T14" fmla="*/ 0 w 6"/>
                  <a:gd name="T15" fmla="*/ 7 h 24"/>
                  <a:gd name="T16" fmla="*/ 1 w 6"/>
                  <a:gd name="T17" fmla="*/ 8 h 24"/>
                  <a:gd name="T18" fmla="*/ 2 w 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7" name="Freeform 476"/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4 h 12"/>
                  <a:gd name="T2" fmla="*/ 8 w 27"/>
                  <a:gd name="T3" fmla="*/ 4 h 12"/>
                  <a:gd name="T4" fmla="*/ 4 w 27"/>
                  <a:gd name="T5" fmla="*/ 0 h 12"/>
                  <a:gd name="T6" fmla="*/ 0 w 27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8" name="Freeform 477"/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3 w 743"/>
                  <a:gd name="T1" fmla="*/ 69 h 672"/>
                  <a:gd name="T2" fmla="*/ 16 w 743"/>
                  <a:gd name="T3" fmla="*/ 89 h 672"/>
                  <a:gd name="T4" fmla="*/ 40 w 743"/>
                  <a:gd name="T5" fmla="*/ 98 h 672"/>
                  <a:gd name="T6" fmla="*/ 55 w 743"/>
                  <a:gd name="T7" fmla="*/ 105 h 672"/>
                  <a:gd name="T8" fmla="*/ 65 w 743"/>
                  <a:gd name="T9" fmla="*/ 115 h 672"/>
                  <a:gd name="T10" fmla="*/ 97 w 743"/>
                  <a:gd name="T11" fmla="*/ 126 h 672"/>
                  <a:gd name="T12" fmla="*/ 94 w 743"/>
                  <a:gd name="T13" fmla="*/ 140 h 672"/>
                  <a:gd name="T14" fmla="*/ 102 w 743"/>
                  <a:gd name="T15" fmla="*/ 171 h 672"/>
                  <a:gd name="T16" fmla="*/ 100 w 743"/>
                  <a:gd name="T17" fmla="*/ 178 h 672"/>
                  <a:gd name="T18" fmla="*/ 99 w 743"/>
                  <a:gd name="T19" fmla="*/ 189 h 672"/>
                  <a:gd name="T20" fmla="*/ 108 w 743"/>
                  <a:gd name="T21" fmla="*/ 206 h 672"/>
                  <a:gd name="T22" fmla="*/ 122 w 743"/>
                  <a:gd name="T23" fmla="*/ 220 h 672"/>
                  <a:gd name="T24" fmla="*/ 136 w 743"/>
                  <a:gd name="T25" fmla="*/ 224 h 672"/>
                  <a:gd name="T26" fmla="*/ 153 w 743"/>
                  <a:gd name="T27" fmla="*/ 218 h 672"/>
                  <a:gd name="T28" fmla="*/ 166 w 743"/>
                  <a:gd name="T29" fmla="*/ 206 h 672"/>
                  <a:gd name="T30" fmla="*/ 172 w 743"/>
                  <a:gd name="T31" fmla="*/ 195 h 672"/>
                  <a:gd name="T32" fmla="*/ 157 w 743"/>
                  <a:gd name="T33" fmla="*/ 156 h 672"/>
                  <a:gd name="T34" fmla="*/ 189 w 743"/>
                  <a:gd name="T35" fmla="*/ 167 h 672"/>
                  <a:gd name="T36" fmla="*/ 197 w 743"/>
                  <a:gd name="T37" fmla="*/ 159 h 672"/>
                  <a:gd name="T38" fmla="*/ 214 w 743"/>
                  <a:gd name="T39" fmla="*/ 148 h 672"/>
                  <a:gd name="T40" fmla="*/ 220 w 743"/>
                  <a:gd name="T41" fmla="*/ 147 h 672"/>
                  <a:gd name="T42" fmla="*/ 225 w 743"/>
                  <a:gd name="T43" fmla="*/ 145 h 672"/>
                  <a:gd name="T44" fmla="*/ 219 w 743"/>
                  <a:gd name="T45" fmla="*/ 109 h 672"/>
                  <a:gd name="T46" fmla="*/ 233 w 743"/>
                  <a:gd name="T47" fmla="*/ 98 h 672"/>
                  <a:gd name="T48" fmla="*/ 234 w 743"/>
                  <a:gd name="T49" fmla="*/ 84 h 672"/>
                  <a:gd name="T50" fmla="*/ 238 w 743"/>
                  <a:gd name="T51" fmla="*/ 78 h 672"/>
                  <a:gd name="T52" fmla="*/ 239 w 743"/>
                  <a:gd name="T53" fmla="*/ 71 h 672"/>
                  <a:gd name="T54" fmla="*/ 230 w 743"/>
                  <a:gd name="T55" fmla="*/ 65 h 672"/>
                  <a:gd name="T56" fmla="*/ 225 w 743"/>
                  <a:gd name="T57" fmla="*/ 56 h 672"/>
                  <a:gd name="T58" fmla="*/ 220 w 743"/>
                  <a:gd name="T59" fmla="*/ 48 h 672"/>
                  <a:gd name="T60" fmla="*/ 210 w 743"/>
                  <a:gd name="T61" fmla="*/ 51 h 672"/>
                  <a:gd name="T62" fmla="*/ 207 w 743"/>
                  <a:gd name="T63" fmla="*/ 45 h 672"/>
                  <a:gd name="T64" fmla="*/ 198 w 743"/>
                  <a:gd name="T65" fmla="*/ 38 h 672"/>
                  <a:gd name="T66" fmla="*/ 192 w 743"/>
                  <a:gd name="T67" fmla="*/ 32 h 672"/>
                  <a:gd name="T68" fmla="*/ 176 w 743"/>
                  <a:gd name="T69" fmla="*/ 25 h 672"/>
                  <a:gd name="T70" fmla="*/ 161 w 743"/>
                  <a:gd name="T71" fmla="*/ 29 h 672"/>
                  <a:gd name="T72" fmla="*/ 155 w 743"/>
                  <a:gd name="T73" fmla="*/ 34 h 672"/>
                  <a:gd name="T74" fmla="*/ 143 w 743"/>
                  <a:gd name="T75" fmla="*/ 39 h 672"/>
                  <a:gd name="T76" fmla="*/ 137 w 743"/>
                  <a:gd name="T77" fmla="*/ 35 h 672"/>
                  <a:gd name="T78" fmla="*/ 129 w 743"/>
                  <a:gd name="T79" fmla="*/ 34 h 672"/>
                  <a:gd name="T80" fmla="*/ 118 w 743"/>
                  <a:gd name="T81" fmla="*/ 28 h 672"/>
                  <a:gd name="T82" fmla="*/ 104 w 743"/>
                  <a:gd name="T83" fmla="*/ 28 h 672"/>
                  <a:gd name="T84" fmla="*/ 96 w 743"/>
                  <a:gd name="T85" fmla="*/ 31 h 672"/>
                  <a:gd name="T86" fmla="*/ 83 w 743"/>
                  <a:gd name="T87" fmla="*/ 31 h 672"/>
                  <a:gd name="T88" fmla="*/ 77 w 743"/>
                  <a:gd name="T89" fmla="*/ 17 h 672"/>
                  <a:gd name="T90" fmla="*/ 59 w 743"/>
                  <a:gd name="T91" fmla="*/ 7 h 672"/>
                  <a:gd name="T92" fmla="*/ 49 w 743"/>
                  <a:gd name="T93" fmla="*/ 3 h 672"/>
                  <a:gd name="T94" fmla="*/ 45 w 743"/>
                  <a:gd name="T95" fmla="*/ 15 h 672"/>
                  <a:gd name="T96" fmla="*/ 39 w 743"/>
                  <a:gd name="T97" fmla="*/ 23 h 672"/>
                  <a:gd name="T98" fmla="*/ 39 w 743"/>
                  <a:gd name="T99" fmla="*/ 46 h 672"/>
                  <a:gd name="T100" fmla="*/ 34 w 743"/>
                  <a:gd name="T101" fmla="*/ 65 h 672"/>
                  <a:gd name="T102" fmla="*/ 29 w 743"/>
                  <a:gd name="T103" fmla="*/ 63 h 672"/>
                  <a:gd name="T104" fmla="*/ 23 w 743"/>
                  <a:gd name="T105" fmla="*/ 61 h 672"/>
                  <a:gd name="T106" fmla="*/ 19 w 743"/>
                  <a:gd name="T107" fmla="*/ 56 h 672"/>
                  <a:gd name="T108" fmla="*/ 17 w 743"/>
                  <a:gd name="T109" fmla="*/ 40 h 672"/>
                  <a:gd name="T110" fmla="*/ 24 w 743"/>
                  <a:gd name="T111" fmla="*/ 20 h 672"/>
                  <a:gd name="T112" fmla="*/ 32 w 743"/>
                  <a:gd name="T113" fmla="*/ 5 h 672"/>
                  <a:gd name="T114" fmla="*/ 17 w 743"/>
                  <a:gd name="T115" fmla="*/ 10 h 672"/>
                  <a:gd name="T116" fmla="*/ 5 w 743"/>
                  <a:gd name="T117" fmla="*/ 23 h 672"/>
                  <a:gd name="T118" fmla="*/ 0 w 743"/>
                  <a:gd name="T119" fmla="*/ 40 h 6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6844204" y="3599284"/>
              <a:ext cx="21966" cy="7688"/>
            </a:xfrm>
            <a:custGeom>
              <a:avLst/>
              <a:gdLst>
                <a:gd name="T0" fmla="*/ 0 w 79"/>
                <a:gd name="T1" fmla="*/ 11112 h 23"/>
                <a:gd name="T2" fmla="*/ 8842 w 79"/>
                <a:gd name="T3" fmla="*/ 6281 h 23"/>
                <a:gd name="T4" fmla="*/ 18085 w 79"/>
                <a:gd name="T5" fmla="*/ 1933 h 23"/>
                <a:gd name="T6" fmla="*/ 22506 w 79"/>
                <a:gd name="T7" fmla="*/ 483 h 23"/>
                <a:gd name="T8" fmla="*/ 26123 w 79"/>
                <a:gd name="T9" fmla="*/ 0 h 23"/>
                <a:gd name="T10" fmla="*/ 27731 w 79"/>
                <a:gd name="T11" fmla="*/ 0 h 23"/>
                <a:gd name="T12" fmla="*/ 29741 w 79"/>
                <a:gd name="T13" fmla="*/ 483 h 23"/>
                <a:gd name="T14" fmla="*/ 30946 w 79"/>
                <a:gd name="T15" fmla="*/ 966 h 23"/>
                <a:gd name="T16" fmla="*/ 31750 w 79"/>
                <a:gd name="T17" fmla="*/ 1933 h 23"/>
                <a:gd name="T18" fmla="*/ 30946 w 79"/>
                <a:gd name="T19" fmla="*/ 3865 h 23"/>
                <a:gd name="T20" fmla="*/ 30142 w 79"/>
                <a:gd name="T21" fmla="*/ 6281 h 23"/>
                <a:gd name="T22" fmla="*/ 28937 w 79"/>
                <a:gd name="T23" fmla="*/ 7730 h 23"/>
                <a:gd name="T24" fmla="*/ 27329 w 79"/>
                <a:gd name="T25" fmla="*/ 9179 h 23"/>
                <a:gd name="T26" fmla="*/ 25722 w 79"/>
                <a:gd name="T27" fmla="*/ 10146 h 23"/>
                <a:gd name="T28" fmla="*/ 23712 w 79"/>
                <a:gd name="T29" fmla="*/ 10629 h 23"/>
                <a:gd name="T30" fmla="*/ 21301 w 79"/>
                <a:gd name="T31" fmla="*/ 11112 h 23"/>
                <a:gd name="T32" fmla="*/ 18487 w 79"/>
                <a:gd name="T33" fmla="*/ 11112 h 23"/>
                <a:gd name="T34" fmla="*/ 14870 w 79"/>
                <a:gd name="T35" fmla="*/ 11112 h 23"/>
                <a:gd name="T36" fmla="*/ 12861 w 79"/>
                <a:gd name="T37" fmla="*/ 10146 h 23"/>
                <a:gd name="T38" fmla="*/ 10449 w 79"/>
                <a:gd name="T39" fmla="*/ 9663 h 23"/>
                <a:gd name="T40" fmla="*/ 9244 w 79"/>
                <a:gd name="T41" fmla="*/ 9179 h 23"/>
                <a:gd name="T42" fmla="*/ 7636 w 79"/>
                <a:gd name="T43" fmla="*/ 8696 h 23"/>
                <a:gd name="T44" fmla="*/ 5627 w 79"/>
                <a:gd name="T45" fmla="*/ 8696 h 23"/>
                <a:gd name="T46" fmla="*/ 3617 w 79"/>
                <a:gd name="T47" fmla="*/ 9663 h 23"/>
                <a:gd name="T48" fmla="*/ 0 w 79"/>
                <a:gd name="T49" fmla="*/ 11112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23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6924381" y="3691543"/>
              <a:ext cx="1099" cy="3295"/>
            </a:xfrm>
            <a:custGeom>
              <a:avLst/>
              <a:gdLst>
                <a:gd name="T0" fmla="*/ 0 w 1588"/>
                <a:gd name="T1" fmla="*/ 0 h 6"/>
                <a:gd name="T2" fmla="*/ 0 w 1588"/>
                <a:gd name="T3" fmla="*/ 4762 h 6"/>
                <a:gd name="T4" fmla="*/ 0 w 158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Line 171"/>
            <p:cNvSpPr>
              <a:spLocks noChangeShapeType="1"/>
            </p:cNvSpPr>
            <p:nvPr/>
          </p:nvSpPr>
          <p:spPr bwMode="auto">
            <a:xfrm flipV="1">
              <a:off x="6986985" y="3690444"/>
              <a:ext cx="1098" cy="8787"/>
            </a:xfrm>
            <a:prstGeom prst="line">
              <a:avLst/>
            </a:prstGeom>
            <a:grpFill/>
            <a:ln w="63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6986985" y="3690444"/>
              <a:ext cx="2197" cy="10983"/>
            </a:xfrm>
            <a:custGeom>
              <a:avLst/>
              <a:gdLst>
                <a:gd name="T0" fmla="*/ 0 w 5"/>
                <a:gd name="T1" fmla="*/ 0 h 30"/>
                <a:gd name="T2" fmla="*/ 1270 w 5"/>
                <a:gd name="T3" fmla="*/ 529 h 30"/>
                <a:gd name="T4" fmla="*/ 2540 w 5"/>
                <a:gd name="T5" fmla="*/ 2117 h 30"/>
                <a:gd name="T6" fmla="*/ 3175 w 5"/>
                <a:gd name="T7" fmla="*/ 4233 h 30"/>
                <a:gd name="T8" fmla="*/ 3175 w 5"/>
                <a:gd name="T9" fmla="*/ 6879 h 30"/>
                <a:gd name="T10" fmla="*/ 3175 w 5"/>
                <a:gd name="T11" fmla="*/ 9525 h 30"/>
                <a:gd name="T12" fmla="*/ 2540 w 5"/>
                <a:gd name="T13" fmla="*/ 12171 h 30"/>
                <a:gd name="T14" fmla="*/ 1270 w 5"/>
                <a:gd name="T15" fmla="*/ 14287 h 30"/>
                <a:gd name="T16" fmla="*/ 0 w 5"/>
                <a:gd name="T17" fmla="*/ 15875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7193468" y="3323607"/>
              <a:ext cx="15376" cy="19770"/>
            </a:xfrm>
            <a:custGeom>
              <a:avLst/>
              <a:gdLst>
                <a:gd name="T0" fmla="*/ 0 w 53"/>
                <a:gd name="T1" fmla="*/ 6235 h 55"/>
                <a:gd name="T2" fmla="*/ 419 w 53"/>
                <a:gd name="T3" fmla="*/ 8832 h 55"/>
                <a:gd name="T4" fmla="*/ 2097 w 53"/>
                <a:gd name="T5" fmla="*/ 11430 h 55"/>
                <a:gd name="T6" fmla="*/ 3774 w 53"/>
                <a:gd name="T7" fmla="*/ 14028 h 55"/>
                <a:gd name="T8" fmla="*/ 6290 w 53"/>
                <a:gd name="T9" fmla="*/ 17145 h 55"/>
                <a:gd name="T10" fmla="*/ 10903 w 53"/>
                <a:gd name="T11" fmla="*/ 22860 h 55"/>
                <a:gd name="T12" fmla="*/ 13838 w 53"/>
                <a:gd name="T13" fmla="*/ 28575 h 55"/>
                <a:gd name="T14" fmla="*/ 22225 w 53"/>
                <a:gd name="T15" fmla="*/ 28575 h 55"/>
                <a:gd name="T16" fmla="*/ 16774 w 53"/>
                <a:gd name="T17" fmla="*/ 21301 h 55"/>
                <a:gd name="T18" fmla="*/ 11742 w 53"/>
                <a:gd name="T19" fmla="*/ 15067 h 55"/>
                <a:gd name="T20" fmla="*/ 9645 w 53"/>
                <a:gd name="T21" fmla="*/ 11950 h 55"/>
                <a:gd name="T22" fmla="*/ 7967 w 53"/>
                <a:gd name="T23" fmla="*/ 8313 h 55"/>
                <a:gd name="T24" fmla="*/ 6709 w 53"/>
                <a:gd name="T25" fmla="*/ 4156 h 55"/>
                <a:gd name="T26" fmla="*/ 5871 w 53"/>
                <a:gd name="T27" fmla="*/ 0 h 55"/>
                <a:gd name="T28" fmla="*/ 2935 w 53"/>
                <a:gd name="T29" fmla="*/ 3117 h 55"/>
                <a:gd name="T30" fmla="*/ 0 w 53"/>
                <a:gd name="T31" fmla="*/ 6235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55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7197862" y="3273084"/>
              <a:ext cx="18671" cy="27458"/>
            </a:xfrm>
            <a:custGeom>
              <a:avLst/>
              <a:gdLst>
                <a:gd name="T0" fmla="*/ 0 w 65"/>
                <a:gd name="T1" fmla="*/ 16934 h 75"/>
                <a:gd name="T2" fmla="*/ 3737 w 65"/>
                <a:gd name="T3" fmla="*/ 22754 h 75"/>
                <a:gd name="T4" fmla="*/ 8304 w 65"/>
                <a:gd name="T5" fmla="*/ 29105 h 75"/>
                <a:gd name="T6" fmla="*/ 10795 w 65"/>
                <a:gd name="T7" fmla="*/ 32280 h 75"/>
                <a:gd name="T8" fmla="*/ 13286 w 65"/>
                <a:gd name="T9" fmla="*/ 35455 h 75"/>
                <a:gd name="T10" fmla="*/ 16192 w 65"/>
                <a:gd name="T11" fmla="*/ 37571 h 75"/>
                <a:gd name="T12" fmla="*/ 19098 w 65"/>
                <a:gd name="T13" fmla="*/ 39688 h 75"/>
                <a:gd name="T14" fmla="*/ 21174 w 65"/>
                <a:gd name="T15" fmla="*/ 32280 h 75"/>
                <a:gd name="T16" fmla="*/ 24081 w 65"/>
                <a:gd name="T17" fmla="*/ 25400 h 75"/>
                <a:gd name="T18" fmla="*/ 25326 w 65"/>
                <a:gd name="T19" fmla="*/ 22225 h 75"/>
                <a:gd name="T20" fmla="*/ 26157 w 65"/>
                <a:gd name="T21" fmla="*/ 19050 h 75"/>
                <a:gd name="T22" fmla="*/ 26987 w 65"/>
                <a:gd name="T23" fmla="*/ 16404 h 75"/>
                <a:gd name="T24" fmla="*/ 26987 w 65"/>
                <a:gd name="T25" fmla="*/ 13759 h 75"/>
                <a:gd name="T26" fmla="*/ 26987 w 65"/>
                <a:gd name="T27" fmla="*/ 11113 h 75"/>
                <a:gd name="T28" fmla="*/ 26157 w 65"/>
                <a:gd name="T29" fmla="*/ 9525 h 75"/>
                <a:gd name="T30" fmla="*/ 25326 w 65"/>
                <a:gd name="T31" fmla="*/ 6879 h 75"/>
                <a:gd name="T32" fmla="*/ 24081 w 65"/>
                <a:gd name="T33" fmla="*/ 5292 h 75"/>
                <a:gd name="T34" fmla="*/ 21174 w 65"/>
                <a:gd name="T35" fmla="*/ 2646 h 75"/>
                <a:gd name="T36" fmla="*/ 19098 w 65"/>
                <a:gd name="T37" fmla="*/ 0 h 75"/>
                <a:gd name="T38" fmla="*/ 14116 w 65"/>
                <a:gd name="T39" fmla="*/ 0 h 75"/>
                <a:gd name="T40" fmla="*/ 10795 w 65"/>
                <a:gd name="T41" fmla="*/ 0 h 75"/>
                <a:gd name="T42" fmla="*/ 10380 w 65"/>
                <a:gd name="T43" fmla="*/ 1058 h 75"/>
                <a:gd name="T44" fmla="*/ 9964 w 65"/>
                <a:gd name="T45" fmla="*/ 3704 h 75"/>
                <a:gd name="T46" fmla="*/ 9549 w 65"/>
                <a:gd name="T47" fmla="*/ 4763 h 75"/>
                <a:gd name="T48" fmla="*/ 9549 w 65"/>
                <a:gd name="T49" fmla="*/ 5821 h 75"/>
                <a:gd name="T50" fmla="*/ 9964 w 65"/>
                <a:gd name="T51" fmla="*/ 6350 h 75"/>
                <a:gd name="T52" fmla="*/ 10795 w 65"/>
                <a:gd name="T53" fmla="*/ 6879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5" h="75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7181387" y="3256610"/>
              <a:ext cx="12082" cy="20868"/>
            </a:xfrm>
            <a:custGeom>
              <a:avLst/>
              <a:gdLst>
                <a:gd name="T0" fmla="*/ 0 w 40"/>
                <a:gd name="T1" fmla="*/ 30162 h 62"/>
                <a:gd name="T2" fmla="*/ 1310 w 40"/>
                <a:gd name="T3" fmla="*/ 25297 h 62"/>
                <a:gd name="T4" fmla="*/ 3056 w 40"/>
                <a:gd name="T5" fmla="*/ 20919 h 62"/>
                <a:gd name="T6" fmla="*/ 5239 w 40"/>
                <a:gd name="T7" fmla="*/ 16054 h 62"/>
                <a:gd name="T8" fmla="*/ 7422 w 40"/>
                <a:gd name="T9" fmla="*/ 12162 h 62"/>
                <a:gd name="T10" fmla="*/ 10041 w 40"/>
                <a:gd name="T11" fmla="*/ 8270 h 62"/>
                <a:gd name="T12" fmla="*/ 12661 w 40"/>
                <a:gd name="T13" fmla="*/ 4378 h 62"/>
                <a:gd name="T14" fmla="*/ 15280 w 40"/>
                <a:gd name="T15" fmla="*/ 1459 h 62"/>
                <a:gd name="T16" fmla="*/ 17463 w 40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62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7125373" y="3172039"/>
              <a:ext cx="47227" cy="95554"/>
            </a:xfrm>
            <a:custGeom>
              <a:avLst/>
              <a:gdLst>
                <a:gd name="T0" fmla="*/ 68262 w 159"/>
                <a:gd name="T1" fmla="*/ 138113 h 259"/>
                <a:gd name="T2" fmla="*/ 68262 w 159"/>
                <a:gd name="T3" fmla="*/ 133847 h 259"/>
                <a:gd name="T4" fmla="*/ 68262 w 159"/>
                <a:gd name="T5" fmla="*/ 130114 h 259"/>
                <a:gd name="T6" fmla="*/ 68262 w 159"/>
                <a:gd name="T7" fmla="*/ 125848 h 259"/>
                <a:gd name="T8" fmla="*/ 68262 w 159"/>
                <a:gd name="T9" fmla="*/ 121582 h 259"/>
                <a:gd name="T10" fmla="*/ 68262 w 159"/>
                <a:gd name="T11" fmla="*/ 119449 h 259"/>
                <a:gd name="T12" fmla="*/ 67833 w 159"/>
                <a:gd name="T13" fmla="*/ 116783 h 259"/>
                <a:gd name="T14" fmla="*/ 66974 w 159"/>
                <a:gd name="T15" fmla="*/ 114650 h 259"/>
                <a:gd name="T16" fmla="*/ 65686 w 159"/>
                <a:gd name="T17" fmla="*/ 111984 h 259"/>
                <a:gd name="T18" fmla="*/ 62252 w 159"/>
                <a:gd name="T19" fmla="*/ 107717 h 259"/>
                <a:gd name="T20" fmla="*/ 57958 w 159"/>
                <a:gd name="T21" fmla="*/ 103985 h 259"/>
                <a:gd name="T22" fmla="*/ 53236 w 159"/>
                <a:gd name="T23" fmla="*/ 100785 h 259"/>
                <a:gd name="T24" fmla="*/ 48084 w 159"/>
                <a:gd name="T25" fmla="*/ 98119 h 259"/>
                <a:gd name="T26" fmla="*/ 42503 w 159"/>
                <a:gd name="T27" fmla="*/ 95986 h 259"/>
                <a:gd name="T28" fmla="*/ 37351 w 159"/>
                <a:gd name="T29" fmla="*/ 95453 h 259"/>
                <a:gd name="T30" fmla="*/ 36492 w 159"/>
                <a:gd name="T31" fmla="*/ 94919 h 259"/>
                <a:gd name="T32" fmla="*/ 35204 w 159"/>
                <a:gd name="T33" fmla="*/ 94386 h 259"/>
                <a:gd name="T34" fmla="*/ 34775 w 159"/>
                <a:gd name="T35" fmla="*/ 93320 h 259"/>
                <a:gd name="T36" fmla="*/ 34346 w 159"/>
                <a:gd name="T37" fmla="*/ 92253 h 259"/>
                <a:gd name="T38" fmla="*/ 34346 w 159"/>
                <a:gd name="T39" fmla="*/ 89054 h 259"/>
                <a:gd name="T40" fmla="*/ 34775 w 159"/>
                <a:gd name="T41" fmla="*/ 85854 h 259"/>
                <a:gd name="T42" fmla="*/ 36492 w 159"/>
                <a:gd name="T43" fmla="*/ 78922 h 259"/>
                <a:gd name="T44" fmla="*/ 37351 w 159"/>
                <a:gd name="T45" fmla="*/ 75722 h 259"/>
                <a:gd name="T46" fmla="*/ 31340 w 159"/>
                <a:gd name="T47" fmla="*/ 75189 h 259"/>
                <a:gd name="T48" fmla="*/ 25330 w 159"/>
                <a:gd name="T49" fmla="*/ 74122 h 259"/>
                <a:gd name="T50" fmla="*/ 20607 w 159"/>
                <a:gd name="T51" fmla="*/ 71989 h 259"/>
                <a:gd name="T52" fmla="*/ 17173 w 159"/>
                <a:gd name="T53" fmla="*/ 68790 h 259"/>
                <a:gd name="T54" fmla="*/ 13309 w 159"/>
                <a:gd name="T55" fmla="*/ 64524 h 259"/>
                <a:gd name="T56" fmla="*/ 10304 w 159"/>
                <a:gd name="T57" fmla="*/ 60258 h 259"/>
                <a:gd name="T58" fmla="*/ 7728 w 159"/>
                <a:gd name="T59" fmla="*/ 55459 h 259"/>
                <a:gd name="T60" fmla="*/ 5581 w 159"/>
                <a:gd name="T61" fmla="*/ 50126 h 259"/>
                <a:gd name="T62" fmla="*/ 3864 w 159"/>
                <a:gd name="T63" fmla="*/ 44793 h 259"/>
                <a:gd name="T64" fmla="*/ 3005 w 159"/>
                <a:gd name="T65" fmla="*/ 38928 h 259"/>
                <a:gd name="T66" fmla="*/ 2147 w 159"/>
                <a:gd name="T67" fmla="*/ 31995 h 259"/>
                <a:gd name="T68" fmla="*/ 859 w 159"/>
                <a:gd name="T69" fmla="*/ 25596 h 259"/>
                <a:gd name="T70" fmla="*/ 0 w 159"/>
                <a:gd name="T71" fmla="*/ 13331 h 259"/>
                <a:gd name="T72" fmla="*/ 0 w 159"/>
                <a:gd name="T73" fmla="*/ 0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9" h="259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Line 177"/>
            <p:cNvSpPr>
              <a:spLocks noChangeShapeType="1"/>
            </p:cNvSpPr>
            <p:nvPr/>
          </p:nvSpPr>
          <p:spPr bwMode="auto">
            <a:xfrm flipH="1" flipV="1">
              <a:off x="7120980" y="3148975"/>
              <a:ext cx="4393" cy="23064"/>
            </a:xfrm>
            <a:prstGeom prst="line">
              <a:avLst/>
            </a:prstGeom>
            <a:grpFill/>
            <a:ln w="63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7120980" y="3137992"/>
              <a:ext cx="4393" cy="10983"/>
            </a:xfrm>
            <a:custGeom>
              <a:avLst/>
              <a:gdLst>
                <a:gd name="T0" fmla="*/ 0 w 13"/>
                <a:gd name="T1" fmla="*/ 15875 h 25"/>
                <a:gd name="T2" fmla="*/ 488 w 13"/>
                <a:gd name="T3" fmla="*/ 12065 h 25"/>
                <a:gd name="T4" fmla="*/ 1954 w 13"/>
                <a:gd name="T5" fmla="*/ 8255 h 25"/>
                <a:gd name="T6" fmla="*/ 3908 w 13"/>
                <a:gd name="T7" fmla="*/ 3810 h 25"/>
                <a:gd name="T8" fmla="*/ 6350 w 1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Line 179"/>
            <p:cNvSpPr>
              <a:spLocks noChangeShapeType="1"/>
            </p:cNvSpPr>
            <p:nvPr/>
          </p:nvSpPr>
          <p:spPr bwMode="auto">
            <a:xfrm flipV="1">
              <a:off x="7125373" y="3129205"/>
              <a:ext cx="0" cy="8787"/>
            </a:xfrm>
            <a:prstGeom prst="line">
              <a:avLst/>
            </a:prstGeom>
            <a:grpFill/>
            <a:ln w="63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7093521" y="3083076"/>
              <a:ext cx="31851" cy="46129"/>
            </a:xfrm>
            <a:custGeom>
              <a:avLst/>
              <a:gdLst>
                <a:gd name="T0" fmla="*/ 46038 w 100"/>
                <a:gd name="T1" fmla="*/ 66675 h 123"/>
                <a:gd name="T2" fmla="*/ 41434 w 100"/>
                <a:gd name="T3" fmla="*/ 66133 h 123"/>
                <a:gd name="T4" fmla="*/ 34989 w 100"/>
                <a:gd name="T5" fmla="*/ 64507 h 123"/>
                <a:gd name="T6" fmla="*/ 27623 w 100"/>
                <a:gd name="T7" fmla="*/ 61796 h 123"/>
                <a:gd name="T8" fmla="*/ 19796 w 100"/>
                <a:gd name="T9" fmla="*/ 58002 h 123"/>
                <a:gd name="T10" fmla="*/ 15653 w 100"/>
                <a:gd name="T11" fmla="*/ 55834 h 123"/>
                <a:gd name="T12" fmla="*/ 12430 w 100"/>
                <a:gd name="T13" fmla="*/ 53665 h 123"/>
                <a:gd name="T14" fmla="*/ 9208 w 100"/>
                <a:gd name="T15" fmla="*/ 50955 h 123"/>
                <a:gd name="T16" fmla="*/ 5985 w 100"/>
                <a:gd name="T17" fmla="*/ 48245 h 123"/>
                <a:gd name="T18" fmla="*/ 3683 w 100"/>
                <a:gd name="T19" fmla="*/ 45534 h 123"/>
                <a:gd name="T20" fmla="*/ 1842 w 100"/>
                <a:gd name="T21" fmla="*/ 42824 h 123"/>
                <a:gd name="T22" fmla="*/ 460 w 100"/>
                <a:gd name="T23" fmla="*/ 39571 h 123"/>
                <a:gd name="T24" fmla="*/ 0 w 100"/>
                <a:gd name="T25" fmla="*/ 36861 h 123"/>
                <a:gd name="T26" fmla="*/ 921 w 100"/>
                <a:gd name="T27" fmla="*/ 29814 h 123"/>
                <a:gd name="T28" fmla="*/ 3223 w 100"/>
                <a:gd name="T29" fmla="*/ 19515 h 123"/>
                <a:gd name="T30" fmla="*/ 5064 w 100"/>
                <a:gd name="T31" fmla="*/ 9215 h 123"/>
                <a:gd name="T32" fmla="*/ 5985 w 100"/>
                <a:gd name="T33" fmla="*/ 0 h 1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123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103407" y="3043537"/>
              <a:ext cx="1098" cy="35146"/>
            </a:xfrm>
            <a:custGeom>
              <a:avLst/>
              <a:gdLst>
                <a:gd name="T0" fmla="*/ 1587 w 5"/>
                <a:gd name="T1" fmla="*/ 0 h 99"/>
                <a:gd name="T2" fmla="*/ 1270 w 5"/>
                <a:gd name="T3" fmla="*/ 17446 h 99"/>
                <a:gd name="T4" fmla="*/ 317 w 5"/>
                <a:gd name="T5" fmla="*/ 30275 h 99"/>
                <a:gd name="T6" fmla="*/ 0 w 5"/>
                <a:gd name="T7" fmla="*/ 35406 h 99"/>
                <a:gd name="T8" fmla="*/ 0 w 5"/>
                <a:gd name="T9" fmla="*/ 40024 h 99"/>
                <a:gd name="T10" fmla="*/ 635 w 5"/>
                <a:gd name="T11" fmla="*/ 44642 h 99"/>
                <a:gd name="T12" fmla="*/ 1587 w 5"/>
                <a:gd name="T13" fmla="*/ 50800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99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7107800" y="3039144"/>
              <a:ext cx="5491" cy="25261"/>
            </a:xfrm>
            <a:custGeom>
              <a:avLst/>
              <a:gdLst>
                <a:gd name="T0" fmla="*/ 7937 w 14"/>
                <a:gd name="T1" fmla="*/ 0 h 68"/>
                <a:gd name="T2" fmla="*/ 4535 w 14"/>
                <a:gd name="T3" fmla="*/ 8591 h 68"/>
                <a:gd name="T4" fmla="*/ 2268 w 14"/>
                <a:gd name="T5" fmla="*/ 17719 h 68"/>
                <a:gd name="T6" fmla="*/ 1134 w 14"/>
                <a:gd name="T7" fmla="*/ 27921 h 68"/>
                <a:gd name="T8" fmla="*/ 0 w 14"/>
                <a:gd name="T9" fmla="*/ 36512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68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7118783" y="3025964"/>
              <a:ext cx="1098" cy="15376"/>
            </a:xfrm>
            <a:custGeom>
              <a:avLst/>
              <a:gdLst>
                <a:gd name="T0" fmla="*/ 0 w 1587"/>
                <a:gd name="T1" fmla="*/ 0 h 43"/>
                <a:gd name="T2" fmla="*/ 0 w 1587"/>
                <a:gd name="T3" fmla="*/ 6719 h 43"/>
                <a:gd name="T4" fmla="*/ 0 w 1587"/>
                <a:gd name="T5" fmla="*/ 13438 h 43"/>
                <a:gd name="T6" fmla="*/ 0 w 1587"/>
                <a:gd name="T7" fmla="*/ 19124 h 43"/>
                <a:gd name="T8" fmla="*/ 0 w 1587"/>
                <a:gd name="T9" fmla="*/ 22225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43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Line 184"/>
            <p:cNvSpPr>
              <a:spLocks noChangeShapeType="1"/>
            </p:cNvSpPr>
            <p:nvPr/>
          </p:nvSpPr>
          <p:spPr bwMode="auto">
            <a:xfrm flipV="1">
              <a:off x="7118783" y="3039144"/>
              <a:ext cx="1098" cy="2197"/>
            </a:xfrm>
            <a:prstGeom prst="line">
              <a:avLst/>
            </a:prstGeom>
            <a:grpFill/>
            <a:ln w="63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7107800" y="3028160"/>
              <a:ext cx="1098" cy="10983"/>
            </a:xfrm>
            <a:custGeom>
              <a:avLst/>
              <a:gdLst>
                <a:gd name="T0" fmla="*/ 0 w 1587"/>
                <a:gd name="T1" fmla="*/ 15875 h 31"/>
                <a:gd name="T2" fmla="*/ 0 w 1587"/>
                <a:gd name="T3" fmla="*/ 11266 h 31"/>
                <a:gd name="T4" fmla="*/ 0 w 1587"/>
                <a:gd name="T5" fmla="*/ 7681 h 31"/>
                <a:gd name="T6" fmla="*/ 0 w 1587"/>
                <a:gd name="T7" fmla="*/ 4097 h 31"/>
                <a:gd name="T8" fmla="*/ 0 w 158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31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6914496" y="3712410"/>
              <a:ext cx="66997" cy="60408"/>
            </a:xfrm>
            <a:custGeom>
              <a:avLst/>
              <a:gdLst>
                <a:gd name="T0" fmla="*/ 8177 w 225"/>
                <a:gd name="T1" fmla="*/ 82608 h 167"/>
                <a:gd name="T2" fmla="*/ 3013 w 225"/>
                <a:gd name="T3" fmla="*/ 74242 h 167"/>
                <a:gd name="T4" fmla="*/ 0 w 225"/>
                <a:gd name="T5" fmla="*/ 67968 h 167"/>
                <a:gd name="T6" fmla="*/ 430 w 225"/>
                <a:gd name="T7" fmla="*/ 56466 h 167"/>
                <a:gd name="T8" fmla="*/ 4734 w 225"/>
                <a:gd name="T9" fmla="*/ 35553 h 167"/>
                <a:gd name="T10" fmla="*/ 10329 w 225"/>
                <a:gd name="T11" fmla="*/ 20390 h 167"/>
                <a:gd name="T12" fmla="*/ 14633 w 225"/>
                <a:gd name="T13" fmla="*/ 10979 h 167"/>
                <a:gd name="T14" fmla="*/ 18937 w 225"/>
                <a:gd name="T15" fmla="*/ 4705 h 167"/>
                <a:gd name="T16" fmla="*/ 23241 w 225"/>
                <a:gd name="T17" fmla="*/ 523 h 167"/>
                <a:gd name="T18" fmla="*/ 27975 w 225"/>
                <a:gd name="T19" fmla="*/ 523 h 167"/>
                <a:gd name="T20" fmla="*/ 32709 w 225"/>
                <a:gd name="T21" fmla="*/ 1568 h 167"/>
                <a:gd name="T22" fmla="*/ 37874 w 225"/>
                <a:gd name="T23" fmla="*/ 4183 h 167"/>
                <a:gd name="T24" fmla="*/ 43039 w 225"/>
                <a:gd name="T25" fmla="*/ 8888 h 167"/>
                <a:gd name="T26" fmla="*/ 48203 w 225"/>
                <a:gd name="T27" fmla="*/ 12548 h 167"/>
                <a:gd name="T28" fmla="*/ 55089 w 225"/>
                <a:gd name="T29" fmla="*/ 12548 h 167"/>
                <a:gd name="T30" fmla="*/ 62406 w 225"/>
                <a:gd name="T31" fmla="*/ 9934 h 167"/>
                <a:gd name="T32" fmla="*/ 71014 w 225"/>
                <a:gd name="T33" fmla="*/ 3660 h 167"/>
                <a:gd name="T34" fmla="*/ 96837 w 225"/>
                <a:gd name="T35" fmla="*/ 0 h 167"/>
                <a:gd name="T36" fmla="*/ 92533 w 225"/>
                <a:gd name="T37" fmla="*/ 11502 h 167"/>
                <a:gd name="T38" fmla="*/ 86508 w 225"/>
                <a:gd name="T39" fmla="*/ 21436 h 167"/>
                <a:gd name="T40" fmla="*/ 72305 w 225"/>
                <a:gd name="T41" fmla="*/ 37644 h 167"/>
                <a:gd name="T42" fmla="*/ 59393 w 225"/>
                <a:gd name="T43" fmla="*/ 52283 h 167"/>
                <a:gd name="T44" fmla="*/ 55520 w 225"/>
                <a:gd name="T45" fmla="*/ 59603 h 167"/>
                <a:gd name="T46" fmla="*/ 54229 w 225"/>
                <a:gd name="T47" fmla="*/ 67968 h 167"/>
                <a:gd name="T48" fmla="*/ 52938 w 225"/>
                <a:gd name="T49" fmla="*/ 65877 h 167"/>
                <a:gd name="T50" fmla="*/ 51646 w 225"/>
                <a:gd name="T51" fmla="*/ 61171 h 167"/>
                <a:gd name="T52" fmla="*/ 45621 w 225"/>
                <a:gd name="T53" fmla="*/ 63263 h 167"/>
                <a:gd name="T54" fmla="*/ 41748 w 225"/>
                <a:gd name="T55" fmla="*/ 66923 h 167"/>
                <a:gd name="T56" fmla="*/ 34431 w 225"/>
                <a:gd name="T57" fmla="*/ 75811 h 167"/>
                <a:gd name="T58" fmla="*/ 30557 w 225"/>
                <a:gd name="T59" fmla="*/ 79993 h 167"/>
                <a:gd name="T60" fmla="*/ 25823 w 225"/>
                <a:gd name="T61" fmla="*/ 83653 h 167"/>
                <a:gd name="T62" fmla="*/ 19798 w 225"/>
                <a:gd name="T63" fmla="*/ 86267 h 167"/>
                <a:gd name="T64" fmla="*/ 11190 w 225"/>
                <a:gd name="T65" fmla="*/ 87313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" h="167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7010049" y="3172039"/>
              <a:ext cx="2197" cy="12082"/>
            </a:xfrm>
            <a:custGeom>
              <a:avLst/>
              <a:gdLst>
                <a:gd name="T0" fmla="*/ 0 w 7"/>
                <a:gd name="T1" fmla="*/ 17463 h 31"/>
                <a:gd name="T2" fmla="*/ 2268 w 7"/>
                <a:gd name="T3" fmla="*/ 12393 h 31"/>
                <a:gd name="T4" fmla="*/ 2721 w 7"/>
                <a:gd name="T5" fmla="*/ 7323 h 31"/>
                <a:gd name="T6" fmla="*/ 3175 w 7"/>
                <a:gd name="T7" fmla="*/ 3380 h 31"/>
                <a:gd name="T8" fmla="*/ 3175 w 7"/>
                <a:gd name="T9" fmla="*/ 0 h 31"/>
                <a:gd name="T10" fmla="*/ 2721 w 7"/>
                <a:gd name="T11" fmla="*/ 3380 h 31"/>
                <a:gd name="T12" fmla="*/ 1814 w 7"/>
                <a:gd name="T13" fmla="*/ 7323 h 31"/>
                <a:gd name="T14" fmla="*/ 454 w 7"/>
                <a:gd name="T15" fmla="*/ 12393 h 31"/>
                <a:gd name="T16" fmla="*/ 0 w 7"/>
                <a:gd name="T17" fmla="*/ 17463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1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6963920" y="3118222"/>
              <a:ext cx="10983" cy="10983"/>
            </a:xfrm>
            <a:custGeom>
              <a:avLst/>
              <a:gdLst>
                <a:gd name="T0" fmla="*/ 15875 w 33"/>
                <a:gd name="T1" fmla="*/ 15875 h 31"/>
                <a:gd name="T2" fmla="*/ 15875 w 33"/>
                <a:gd name="T3" fmla="*/ 0 h 31"/>
                <a:gd name="T4" fmla="*/ 12989 w 33"/>
                <a:gd name="T5" fmla="*/ 0 h 31"/>
                <a:gd name="T6" fmla="*/ 10583 w 33"/>
                <a:gd name="T7" fmla="*/ 1024 h 31"/>
                <a:gd name="T8" fmla="*/ 7697 w 33"/>
                <a:gd name="T9" fmla="*/ 2560 h 31"/>
                <a:gd name="T10" fmla="*/ 5292 w 33"/>
                <a:gd name="T11" fmla="*/ 4097 h 31"/>
                <a:gd name="T12" fmla="*/ 2886 w 33"/>
                <a:gd name="T13" fmla="*/ 6145 h 31"/>
                <a:gd name="T14" fmla="*/ 1443 w 33"/>
                <a:gd name="T15" fmla="*/ 8194 h 31"/>
                <a:gd name="T16" fmla="*/ 481 w 33"/>
                <a:gd name="T17" fmla="*/ 10754 h 31"/>
                <a:gd name="T18" fmla="*/ 0 w 33"/>
                <a:gd name="T19" fmla="*/ 12802 h 31"/>
                <a:gd name="T20" fmla="*/ 481 w 33"/>
                <a:gd name="T21" fmla="*/ 13827 h 31"/>
                <a:gd name="T22" fmla="*/ 1443 w 33"/>
                <a:gd name="T23" fmla="*/ 14851 h 31"/>
                <a:gd name="T24" fmla="*/ 2886 w 33"/>
                <a:gd name="T25" fmla="*/ 15363 h 31"/>
                <a:gd name="T26" fmla="*/ 5292 w 33"/>
                <a:gd name="T27" fmla="*/ 15363 h 31"/>
                <a:gd name="T28" fmla="*/ 10583 w 33"/>
                <a:gd name="T29" fmla="*/ 15875 h 31"/>
                <a:gd name="T30" fmla="*/ 15875 w 33"/>
                <a:gd name="T31" fmla="*/ 15875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6974903" y="3057815"/>
              <a:ext cx="2197" cy="6590"/>
            </a:xfrm>
            <a:custGeom>
              <a:avLst/>
              <a:gdLst>
                <a:gd name="T0" fmla="*/ 0 w 13"/>
                <a:gd name="T1" fmla="*/ 9525 h 19"/>
                <a:gd name="T2" fmla="*/ 488 w 13"/>
                <a:gd name="T3" fmla="*/ 9024 h 19"/>
                <a:gd name="T4" fmla="*/ 1221 w 13"/>
                <a:gd name="T5" fmla="*/ 8522 h 19"/>
                <a:gd name="T6" fmla="*/ 1710 w 13"/>
                <a:gd name="T7" fmla="*/ 7520 h 19"/>
                <a:gd name="T8" fmla="*/ 1954 w 13"/>
                <a:gd name="T9" fmla="*/ 6016 h 19"/>
                <a:gd name="T10" fmla="*/ 2931 w 13"/>
                <a:gd name="T11" fmla="*/ 3008 h 19"/>
                <a:gd name="T12" fmla="*/ 3175 w 13"/>
                <a:gd name="T13" fmla="*/ 0 h 19"/>
                <a:gd name="T14" fmla="*/ 0 w 13"/>
                <a:gd name="T15" fmla="*/ 9525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9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6863974" y="3060011"/>
              <a:ext cx="25261" cy="15376"/>
            </a:xfrm>
            <a:custGeom>
              <a:avLst/>
              <a:gdLst>
                <a:gd name="T0" fmla="*/ 22663 w 87"/>
                <a:gd name="T1" fmla="*/ 22225 h 42"/>
                <a:gd name="T2" fmla="*/ 24761 w 87"/>
                <a:gd name="T3" fmla="*/ 22225 h 42"/>
                <a:gd name="T4" fmla="*/ 26859 w 87"/>
                <a:gd name="T5" fmla="*/ 21696 h 42"/>
                <a:gd name="T6" fmla="*/ 28538 w 87"/>
                <a:gd name="T7" fmla="*/ 21167 h 42"/>
                <a:gd name="T8" fmla="*/ 29797 w 87"/>
                <a:gd name="T9" fmla="*/ 20108 h 42"/>
                <a:gd name="T10" fmla="*/ 31476 w 87"/>
                <a:gd name="T11" fmla="*/ 17992 h 42"/>
                <a:gd name="T12" fmla="*/ 32735 w 87"/>
                <a:gd name="T13" fmla="*/ 14817 h 42"/>
                <a:gd name="T14" fmla="*/ 33155 w 87"/>
                <a:gd name="T15" fmla="*/ 11642 h 42"/>
                <a:gd name="T16" fmla="*/ 33574 w 87"/>
                <a:gd name="T17" fmla="*/ 8467 h 42"/>
                <a:gd name="T18" fmla="*/ 34414 w 87"/>
                <a:gd name="T19" fmla="*/ 5821 h 42"/>
                <a:gd name="T20" fmla="*/ 36512 w 87"/>
                <a:gd name="T21" fmla="*/ 3175 h 42"/>
                <a:gd name="T22" fmla="*/ 32315 w 87"/>
                <a:gd name="T23" fmla="*/ 1058 h 42"/>
                <a:gd name="T24" fmla="*/ 28118 w 87"/>
                <a:gd name="T25" fmla="*/ 0 h 42"/>
                <a:gd name="T26" fmla="*/ 23922 w 87"/>
                <a:gd name="T27" fmla="*/ 0 h 42"/>
                <a:gd name="T28" fmla="*/ 19725 w 87"/>
                <a:gd name="T29" fmla="*/ 0 h 42"/>
                <a:gd name="T30" fmla="*/ 16787 w 87"/>
                <a:gd name="T31" fmla="*/ 0 h 42"/>
                <a:gd name="T32" fmla="*/ 13430 w 87"/>
                <a:gd name="T33" fmla="*/ 1058 h 42"/>
                <a:gd name="T34" fmla="*/ 10492 w 87"/>
                <a:gd name="T35" fmla="*/ 2117 h 42"/>
                <a:gd name="T36" fmla="*/ 7974 w 87"/>
                <a:gd name="T37" fmla="*/ 3175 h 42"/>
                <a:gd name="T38" fmla="*/ 3357 w 87"/>
                <a:gd name="T39" fmla="*/ 6350 h 42"/>
                <a:gd name="T40" fmla="*/ 0 w 87"/>
                <a:gd name="T41" fmla="*/ 9525 h 42"/>
                <a:gd name="T42" fmla="*/ 4616 w 87"/>
                <a:gd name="T43" fmla="*/ 12700 h 42"/>
                <a:gd name="T44" fmla="*/ 11331 w 87"/>
                <a:gd name="T45" fmla="*/ 16933 h 42"/>
                <a:gd name="T46" fmla="*/ 18046 w 87"/>
                <a:gd name="T47" fmla="*/ 20638 h 42"/>
                <a:gd name="T48" fmla="*/ 22663 w 87"/>
                <a:gd name="T49" fmla="*/ 22225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7" h="42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033114" y="3380719"/>
              <a:ext cx="1098" cy="9885"/>
            </a:xfrm>
            <a:custGeom>
              <a:avLst/>
              <a:gdLst>
                <a:gd name="T0" fmla="*/ 0 w 7"/>
                <a:gd name="T1" fmla="*/ 0 h 31"/>
                <a:gd name="T2" fmla="*/ 1587 w 7"/>
                <a:gd name="T3" fmla="*/ 0 h 31"/>
                <a:gd name="T4" fmla="*/ 1587 w 7"/>
                <a:gd name="T5" fmla="*/ 8296 h 31"/>
                <a:gd name="T6" fmla="*/ 0 w 7"/>
                <a:gd name="T7" fmla="*/ 14288 h 31"/>
                <a:gd name="T8" fmla="*/ 0 w 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1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6504825" y="3039144"/>
              <a:ext cx="705118" cy="628236"/>
            </a:xfrm>
            <a:custGeom>
              <a:avLst/>
              <a:gdLst>
                <a:gd name="T0" fmla="*/ 93526 w 2332"/>
                <a:gd name="T1" fmla="*/ 370879 h 1731"/>
                <a:gd name="T2" fmla="*/ 142038 w 2332"/>
                <a:gd name="T3" fmla="*/ 340453 h 1731"/>
                <a:gd name="T4" fmla="*/ 190112 w 2332"/>
                <a:gd name="T5" fmla="*/ 317896 h 1731"/>
                <a:gd name="T6" fmla="*/ 264409 w 2332"/>
                <a:gd name="T7" fmla="*/ 299011 h 1731"/>
                <a:gd name="T8" fmla="*/ 295875 w 2332"/>
                <a:gd name="T9" fmla="*/ 229242 h 1731"/>
                <a:gd name="T10" fmla="*/ 331276 w 2332"/>
                <a:gd name="T11" fmla="*/ 230291 h 1731"/>
                <a:gd name="T12" fmla="*/ 342639 w 2332"/>
                <a:gd name="T13" fmla="*/ 190423 h 1731"/>
                <a:gd name="T14" fmla="*/ 378476 w 2332"/>
                <a:gd name="T15" fmla="*/ 165768 h 1731"/>
                <a:gd name="T16" fmla="*/ 410380 w 2332"/>
                <a:gd name="T17" fmla="*/ 129047 h 1731"/>
                <a:gd name="T18" fmla="*/ 448839 w 2332"/>
                <a:gd name="T19" fmla="*/ 116982 h 1731"/>
                <a:gd name="T20" fmla="*/ 471128 w 2332"/>
                <a:gd name="T21" fmla="*/ 148981 h 1731"/>
                <a:gd name="T22" fmla="*/ 496039 w 2332"/>
                <a:gd name="T23" fmla="*/ 141637 h 1731"/>
                <a:gd name="T24" fmla="*/ 513958 w 2332"/>
                <a:gd name="T25" fmla="*/ 90228 h 1731"/>
                <a:gd name="T26" fmla="*/ 576892 w 2332"/>
                <a:gd name="T27" fmla="*/ 61376 h 1731"/>
                <a:gd name="T28" fmla="*/ 583884 w 2332"/>
                <a:gd name="T29" fmla="*/ 21508 h 1731"/>
                <a:gd name="T30" fmla="*/ 625840 w 2332"/>
                <a:gd name="T31" fmla="*/ 56130 h 1731"/>
                <a:gd name="T32" fmla="*/ 674788 w 2332"/>
                <a:gd name="T33" fmla="*/ 61376 h 1731"/>
                <a:gd name="T34" fmla="*/ 640262 w 2332"/>
                <a:gd name="T35" fmla="*/ 137440 h 1731"/>
                <a:gd name="T36" fmla="*/ 659492 w 2332"/>
                <a:gd name="T37" fmla="*/ 174686 h 1731"/>
                <a:gd name="T38" fmla="*/ 691396 w 2332"/>
                <a:gd name="T39" fmla="*/ 185702 h 1731"/>
                <a:gd name="T40" fmla="*/ 728981 w 2332"/>
                <a:gd name="T41" fmla="*/ 221898 h 1731"/>
                <a:gd name="T42" fmla="*/ 770937 w 2332"/>
                <a:gd name="T43" fmla="*/ 216652 h 1731"/>
                <a:gd name="T44" fmla="*/ 799781 w 2332"/>
                <a:gd name="T45" fmla="*/ 107539 h 1731"/>
                <a:gd name="T46" fmla="*/ 832122 w 2332"/>
                <a:gd name="T47" fmla="*/ 5246 h 1731"/>
                <a:gd name="T48" fmla="*/ 844796 w 2332"/>
                <a:gd name="T49" fmla="*/ 41966 h 1731"/>
                <a:gd name="T50" fmla="*/ 849604 w 2332"/>
                <a:gd name="T51" fmla="*/ 92326 h 1731"/>
                <a:gd name="T52" fmla="*/ 867959 w 2332"/>
                <a:gd name="T53" fmla="*/ 125899 h 1731"/>
                <a:gd name="T54" fmla="*/ 891560 w 2332"/>
                <a:gd name="T55" fmla="*/ 225045 h 1731"/>
                <a:gd name="T56" fmla="*/ 912975 w 2332"/>
                <a:gd name="T57" fmla="*/ 283274 h 1731"/>
                <a:gd name="T58" fmla="*/ 945315 w 2332"/>
                <a:gd name="T59" fmla="*/ 359863 h 1731"/>
                <a:gd name="T60" fmla="*/ 969790 w 2332"/>
                <a:gd name="T61" fmla="*/ 403403 h 1731"/>
                <a:gd name="T62" fmla="*/ 1019175 w 2332"/>
                <a:gd name="T63" fmla="*/ 467926 h 1731"/>
                <a:gd name="T64" fmla="*/ 994701 w 2332"/>
                <a:gd name="T65" fmla="*/ 579662 h 1731"/>
                <a:gd name="T66" fmla="*/ 912100 w 2332"/>
                <a:gd name="T67" fmla="*/ 714480 h 1731"/>
                <a:gd name="T68" fmla="*/ 876263 w 2332"/>
                <a:gd name="T69" fmla="*/ 751200 h 1731"/>
                <a:gd name="T70" fmla="*/ 803278 w 2332"/>
                <a:gd name="T71" fmla="*/ 834609 h 1731"/>
                <a:gd name="T72" fmla="*/ 764381 w 2332"/>
                <a:gd name="T73" fmla="*/ 879198 h 1731"/>
                <a:gd name="T74" fmla="*/ 694455 w 2332"/>
                <a:gd name="T75" fmla="*/ 905427 h 1731"/>
                <a:gd name="T76" fmla="*/ 662988 w 2332"/>
                <a:gd name="T77" fmla="*/ 888116 h 1731"/>
                <a:gd name="T78" fmla="*/ 616225 w 2332"/>
                <a:gd name="T79" fmla="*/ 907001 h 1731"/>
                <a:gd name="T80" fmla="*/ 566840 w 2332"/>
                <a:gd name="T81" fmla="*/ 888116 h 1731"/>
                <a:gd name="T82" fmla="*/ 558973 w 2332"/>
                <a:gd name="T83" fmla="*/ 846674 h 1731"/>
                <a:gd name="T84" fmla="*/ 551980 w 2332"/>
                <a:gd name="T85" fmla="*/ 795265 h 1731"/>
                <a:gd name="T86" fmla="*/ 535373 w 2332"/>
                <a:gd name="T87" fmla="*/ 786872 h 1731"/>
                <a:gd name="T88" fmla="*/ 559410 w 2332"/>
                <a:gd name="T89" fmla="*/ 724971 h 1731"/>
                <a:gd name="T90" fmla="*/ 475498 w 2332"/>
                <a:gd name="T91" fmla="*/ 714480 h 1731"/>
                <a:gd name="T92" fmla="*/ 419995 w 2332"/>
                <a:gd name="T93" fmla="*/ 672513 h 1731"/>
                <a:gd name="T94" fmla="*/ 329527 w 2332"/>
                <a:gd name="T95" fmla="*/ 694021 h 1731"/>
                <a:gd name="T96" fmla="*/ 221579 w 2332"/>
                <a:gd name="T97" fmla="*/ 744381 h 1731"/>
                <a:gd name="T98" fmla="*/ 93526 w 2332"/>
                <a:gd name="T99" fmla="*/ 772708 h 1731"/>
                <a:gd name="T100" fmla="*/ 24037 w 2332"/>
                <a:gd name="T101" fmla="*/ 781626 h 1731"/>
                <a:gd name="T102" fmla="*/ 874 w 2332"/>
                <a:gd name="T103" fmla="*/ 746479 h 1731"/>
                <a:gd name="T104" fmla="*/ 42393 w 2332"/>
                <a:gd name="T105" fmla="*/ 705037 h 1731"/>
                <a:gd name="T106" fmla="*/ 32778 w 2332"/>
                <a:gd name="T107" fmla="*/ 651005 h 1731"/>
                <a:gd name="T108" fmla="*/ 49385 w 2332"/>
                <a:gd name="T109" fmla="*/ 613760 h 1731"/>
                <a:gd name="T110" fmla="*/ 25348 w 2332"/>
                <a:gd name="T111" fmla="*/ 494680 h 1731"/>
                <a:gd name="T112" fmla="*/ 49385 w 2332"/>
                <a:gd name="T113" fmla="*/ 505696 h 1731"/>
                <a:gd name="T114" fmla="*/ 46326 w 2332"/>
                <a:gd name="T115" fmla="*/ 452189 h 1731"/>
                <a:gd name="T116" fmla="*/ 64245 w 2332"/>
                <a:gd name="T117" fmla="*/ 401305 h 17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32" h="1731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690378" y="2116559"/>
              <a:ext cx="462390" cy="401983"/>
            </a:xfrm>
            <a:custGeom>
              <a:avLst/>
              <a:gdLst>
                <a:gd name="T0" fmla="*/ 541201 w 1535"/>
                <a:gd name="T1" fmla="*/ 484624 h 1109"/>
                <a:gd name="T2" fmla="*/ 565583 w 1535"/>
                <a:gd name="T3" fmla="*/ 514487 h 1109"/>
                <a:gd name="T4" fmla="*/ 531186 w 1535"/>
                <a:gd name="T5" fmla="*/ 523394 h 1109"/>
                <a:gd name="T6" fmla="*/ 512464 w 1535"/>
                <a:gd name="T7" fmla="*/ 573690 h 1109"/>
                <a:gd name="T8" fmla="*/ 463700 w 1535"/>
                <a:gd name="T9" fmla="*/ 527061 h 1109"/>
                <a:gd name="T10" fmla="*/ 432786 w 1535"/>
                <a:gd name="T11" fmla="*/ 530205 h 1109"/>
                <a:gd name="T12" fmla="*/ 397519 w 1535"/>
                <a:gd name="T13" fmla="*/ 544351 h 1109"/>
                <a:gd name="T14" fmla="*/ 342223 w 1535"/>
                <a:gd name="T15" fmla="*/ 508724 h 1109"/>
                <a:gd name="T16" fmla="*/ 282138 w 1535"/>
                <a:gd name="T17" fmla="*/ 480433 h 1109"/>
                <a:gd name="T18" fmla="*/ 256014 w 1535"/>
                <a:gd name="T19" fmla="*/ 462620 h 1109"/>
                <a:gd name="T20" fmla="*/ 233809 w 1535"/>
                <a:gd name="T21" fmla="*/ 437471 h 1109"/>
                <a:gd name="T22" fmla="*/ 211168 w 1535"/>
                <a:gd name="T23" fmla="*/ 432756 h 1109"/>
                <a:gd name="T24" fmla="*/ 191140 w 1535"/>
                <a:gd name="T25" fmla="*/ 396606 h 1109"/>
                <a:gd name="T26" fmla="*/ 203331 w 1535"/>
                <a:gd name="T27" fmla="*/ 369362 h 1109"/>
                <a:gd name="T28" fmla="*/ 195929 w 1535"/>
                <a:gd name="T29" fmla="*/ 314875 h 1109"/>
                <a:gd name="T30" fmla="*/ 153260 w 1535"/>
                <a:gd name="T31" fmla="*/ 245194 h 1109"/>
                <a:gd name="T32" fmla="*/ 132361 w 1535"/>
                <a:gd name="T33" fmla="*/ 223189 h 1109"/>
                <a:gd name="T34" fmla="*/ 127572 w 1535"/>
                <a:gd name="T35" fmla="*/ 193326 h 1109"/>
                <a:gd name="T36" fmla="*/ 94482 w 1535"/>
                <a:gd name="T37" fmla="*/ 129932 h 1109"/>
                <a:gd name="T38" fmla="*/ 72712 w 1535"/>
                <a:gd name="T39" fmla="*/ 38770 h 1109"/>
                <a:gd name="T40" fmla="*/ 36573 w 1535"/>
                <a:gd name="T41" fmla="*/ 54487 h 1109"/>
                <a:gd name="T42" fmla="*/ 49200 w 1535"/>
                <a:gd name="T43" fmla="*/ 116310 h 1109"/>
                <a:gd name="T44" fmla="*/ 65310 w 1535"/>
                <a:gd name="T45" fmla="*/ 170797 h 1109"/>
                <a:gd name="T46" fmla="*/ 85338 w 1535"/>
                <a:gd name="T47" fmla="*/ 210615 h 1109"/>
                <a:gd name="T48" fmla="*/ 87080 w 1535"/>
                <a:gd name="T49" fmla="*/ 243622 h 1109"/>
                <a:gd name="T50" fmla="*/ 92740 w 1535"/>
                <a:gd name="T51" fmla="*/ 274533 h 1109"/>
                <a:gd name="T52" fmla="*/ 112768 w 1535"/>
                <a:gd name="T53" fmla="*/ 299157 h 1109"/>
                <a:gd name="T54" fmla="*/ 93175 w 1535"/>
                <a:gd name="T55" fmla="*/ 312255 h 1109"/>
                <a:gd name="T56" fmla="*/ 84032 w 1535"/>
                <a:gd name="T57" fmla="*/ 283964 h 1109"/>
                <a:gd name="T58" fmla="*/ 52248 w 1535"/>
                <a:gd name="T59" fmla="*/ 248337 h 1109"/>
                <a:gd name="T60" fmla="*/ 63568 w 1535"/>
                <a:gd name="T61" fmla="*/ 220046 h 1109"/>
                <a:gd name="T62" fmla="*/ 38750 w 1535"/>
                <a:gd name="T63" fmla="*/ 191754 h 1109"/>
                <a:gd name="T64" fmla="*/ 11756 w 1535"/>
                <a:gd name="T65" fmla="*/ 160843 h 1109"/>
                <a:gd name="T66" fmla="*/ 28301 w 1535"/>
                <a:gd name="T67" fmla="*/ 151412 h 1109"/>
                <a:gd name="T68" fmla="*/ 27866 w 1535"/>
                <a:gd name="T69" fmla="*/ 117882 h 1109"/>
                <a:gd name="T70" fmla="*/ 2612 w 1535"/>
                <a:gd name="T71" fmla="*/ 61298 h 1109"/>
                <a:gd name="T72" fmla="*/ 16545 w 1535"/>
                <a:gd name="T73" fmla="*/ 2620 h 1109"/>
                <a:gd name="T74" fmla="*/ 91869 w 1535"/>
                <a:gd name="T75" fmla="*/ 9431 h 1109"/>
                <a:gd name="T76" fmla="*/ 157179 w 1535"/>
                <a:gd name="T77" fmla="*/ 39818 h 1109"/>
                <a:gd name="T78" fmla="*/ 216829 w 1535"/>
                <a:gd name="T79" fmla="*/ 28815 h 1109"/>
                <a:gd name="T80" fmla="*/ 258191 w 1535"/>
                <a:gd name="T81" fmla="*/ 28292 h 1109"/>
                <a:gd name="T82" fmla="*/ 275607 w 1535"/>
                <a:gd name="T83" fmla="*/ 57631 h 1109"/>
                <a:gd name="T84" fmla="*/ 304779 w 1535"/>
                <a:gd name="T85" fmla="*/ 112642 h 1109"/>
                <a:gd name="T86" fmla="*/ 326549 w 1535"/>
                <a:gd name="T87" fmla="*/ 100592 h 1109"/>
                <a:gd name="T88" fmla="*/ 357898 w 1535"/>
                <a:gd name="T89" fmla="*/ 92210 h 1109"/>
                <a:gd name="T90" fmla="*/ 382715 w 1535"/>
                <a:gd name="T91" fmla="*/ 127836 h 1109"/>
                <a:gd name="T92" fmla="*/ 394036 w 1535"/>
                <a:gd name="T93" fmla="*/ 189658 h 1109"/>
                <a:gd name="T94" fmla="*/ 419724 w 1535"/>
                <a:gd name="T95" fmla="*/ 212187 h 1109"/>
                <a:gd name="T96" fmla="*/ 425385 w 1535"/>
                <a:gd name="T97" fmla="*/ 238907 h 1109"/>
                <a:gd name="T98" fmla="*/ 405356 w 1535"/>
                <a:gd name="T99" fmla="*/ 257768 h 1109"/>
                <a:gd name="T100" fmla="*/ 399261 w 1535"/>
                <a:gd name="T101" fmla="*/ 332164 h 1109"/>
                <a:gd name="T102" fmla="*/ 416241 w 1535"/>
                <a:gd name="T103" fmla="*/ 414419 h 1109"/>
                <a:gd name="T104" fmla="*/ 458910 w 1535"/>
                <a:gd name="T105" fmla="*/ 459476 h 1109"/>
                <a:gd name="T106" fmla="*/ 507675 w 1535"/>
                <a:gd name="T107" fmla="*/ 444806 h 1109"/>
                <a:gd name="T108" fmla="*/ 543813 w 1535"/>
                <a:gd name="T109" fmla="*/ 445330 h 1109"/>
                <a:gd name="T110" fmla="*/ 564277 w 1535"/>
                <a:gd name="T111" fmla="*/ 388747 h 1109"/>
                <a:gd name="T112" fmla="*/ 581693 w 1535"/>
                <a:gd name="T113" fmla="*/ 363075 h 1109"/>
                <a:gd name="T114" fmla="*/ 655710 w 1535"/>
                <a:gd name="T115" fmla="*/ 355216 h 1109"/>
                <a:gd name="T116" fmla="*/ 654404 w 1535"/>
                <a:gd name="T117" fmla="*/ 381936 h 1109"/>
                <a:gd name="T118" fmla="*/ 639165 w 1535"/>
                <a:gd name="T119" fmla="*/ 430137 h 1109"/>
                <a:gd name="T120" fmla="*/ 596061 w 1535"/>
                <a:gd name="T121" fmla="*/ 465239 h 11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3572324" y="3251118"/>
              <a:ext cx="146076" cy="183419"/>
            </a:xfrm>
            <a:custGeom>
              <a:avLst/>
              <a:gdLst>
                <a:gd name="T0" fmla="*/ 6082 w 486"/>
                <a:gd name="T1" fmla="*/ 92396 h 505"/>
                <a:gd name="T2" fmla="*/ 13468 w 486"/>
                <a:gd name="T3" fmla="*/ 103945 h 505"/>
                <a:gd name="T4" fmla="*/ 22156 w 486"/>
                <a:gd name="T5" fmla="*/ 121794 h 505"/>
                <a:gd name="T6" fmla="*/ 35624 w 486"/>
                <a:gd name="T7" fmla="*/ 139644 h 505"/>
                <a:gd name="T8" fmla="*/ 54739 w 486"/>
                <a:gd name="T9" fmla="*/ 153818 h 505"/>
                <a:gd name="T10" fmla="*/ 73855 w 486"/>
                <a:gd name="T11" fmla="*/ 162743 h 505"/>
                <a:gd name="T12" fmla="*/ 106872 w 486"/>
                <a:gd name="T13" fmla="*/ 172192 h 505"/>
                <a:gd name="T14" fmla="*/ 128160 w 486"/>
                <a:gd name="T15" fmla="*/ 180592 h 505"/>
                <a:gd name="T16" fmla="*/ 129898 w 486"/>
                <a:gd name="T17" fmla="*/ 200016 h 505"/>
                <a:gd name="T18" fmla="*/ 120340 w 486"/>
                <a:gd name="T19" fmla="*/ 219440 h 505"/>
                <a:gd name="T20" fmla="*/ 115996 w 486"/>
                <a:gd name="T21" fmla="*/ 232564 h 505"/>
                <a:gd name="T22" fmla="*/ 115561 w 486"/>
                <a:gd name="T23" fmla="*/ 243064 h 505"/>
                <a:gd name="T24" fmla="*/ 120774 w 486"/>
                <a:gd name="T25" fmla="*/ 253039 h 505"/>
                <a:gd name="T26" fmla="*/ 129898 w 486"/>
                <a:gd name="T27" fmla="*/ 259338 h 505"/>
                <a:gd name="T28" fmla="*/ 149447 w 486"/>
                <a:gd name="T29" fmla="*/ 264588 h 505"/>
                <a:gd name="T30" fmla="*/ 168128 w 486"/>
                <a:gd name="T31" fmla="*/ 264588 h 505"/>
                <a:gd name="T32" fmla="*/ 180293 w 486"/>
                <a:gd name="T33" fmla="*/ 259338 h 505"/>
                <a:gd name="T34" fmla="*/ 193760 w 486"/>
                <a:gd name="T35" fmla="*/ 248839 h 505"/>
                <a:gd name="T36" fmla="*/ 205490 w 486"/>
                <a:gd name="T37" fmla="*/ 234664 h 505"/>
                <a:gd name="T38" fmla="*/ 210704 w 486"/>
                <a:gd name="T39" fmla="*/ 219440 h 505"/>
                <a:gd name="T40" fmla="*/ 210269 w 486"/>
                <a:gd name="T41" fmla="*/ 208416 h 505"/>
                <a:gd name="T42" fmla="*/ 207662 w 486"/>
                <a:gd name="T43" fmla="*/ 187941 h 505"/>
                <a:gd name="T44" fmla="*/ 204621 w 486"/>
                <a:gd name="T45" fmla="*/ 165892 h 505"/>
                <a:gd name="T46" fmla="*/ 202015 w 486"/>
                <a:gd name="T47" fmla="*/ 141744 h 505"/>
                <a:gd name="T48" fmla="*/ 198105 w 486"/>
                <a:gd name="T49" fmla="*/ 132294 h 505"/>
                <a:gd name="T50" fmla="*/ 190719 w 486"/>
                <a:gd name="T51" fmla="*/ 125469 h 505"/>
                <a:gd name="T52" fmla="*/ 179424 w 486"/>
                <a:gd name="T53" fmla="*/ 121794 h 505"/>
                <a:gd name="T54" fmla="*/ 170301 w 486"/>
                <a:gd name="T55" fmla="*/ 116545 h 505"/>
                <a:gd name="T56" fmla="*/ 160743 w 486"/>
                <a:gd name="T57" fmla="*/ 108670 h 505"/>
                <a:gd name="T58" fmla="*/ 143365 w 486"/>
                <a:gd name="T59" fmla="*/ 98696 h 505"/>
                <a:gd name="T60" fmla="*/ 125988 w 486"/>
                <a:gd name="T61" fmla="*/ 90296 h 505"/>
                <a:gd name="T62" fmla="*/ 118602 w 486"/>
                <a:gd name="T63" fmla="*/ 83996 h 505"/>
                <a:gd name="T64" fmla="*/ 114692 w 486"/>
                <a:gd name="T65" fmla="*/ 79271 h 505"/>
                <a:gd name="T66" fmla="*/ 113389 w 486"/>
                <a:gd name="T67" fmla="*/ 65622 h 505"/>
                <a:gd name="T68" fmla="*/ 113389 w 486"/>
                <a:gd name="T69" fmla="*/ 47248 h 505"/>
                <a:gd name="T70" fmla="*/ 110782 w 486"/>
                <a:gd name="T71" fmla="*/ 37273 h 505"/>
                <a:gd name="T72" fmla="*/ 104700 w 486"/>
                <a:gd name="T73" fmla="*/ 28874 h 505"/>
                <a:gd name="T74" fmla="*/ 101659 w 486"/>
                <a:gd name="T75" fmla="*/ 19424 h 505"/>
                <a:gd name="T76" fmla="*/ 86454 w 486"/>
                <a:gd name="T77" fmla="*/ 6300 h 505"/>
                <a:gd name="T78" fmla="*/ 80806 w 486"/>
                <a:gd name="T79" fmla="*/ 4200 h 505"/>
                <a:gd name="T80" fmla="*/ 75158 w 486"/>
                <a:gd name="T81" fmla="*/ 1050 h 505"/>
                <a:gd name="T82" fmla="*/ 60387 w 486"/>
                <a:gd name="T83" fmla="*/ 525 h 505"/>
                <a:gd name="T84" fmla="*/ 30411 w 486"/>
                <a:gd name="T85" fmla="*/ 5775 h 505"/>
                <a:gd name="T86" fmla="*/ 18246 w 486"/>
                <a:gd name="T87" fmla="*/ 11025 h 505"/>
                <a:gd name="T88" fmla="*/ 10427 w 486"/>
                <a:gd name="T89" fmla="*/ 19424 h 505"/>
                <a:gd name="T90" fmla="*/ 8689 w 486"/>
                <a:gd name="T91" fmla="*/ 33598 h 5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6" h="505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3689844" y="2700863"/>
              <a:ext cx="50522" cy="75783"/>
            </a:xfrm>
            <a:custGeom>
              <a:avLst/>
              <a:gdLst>
                <a:gd name="T0" fmla="*/ 3079 w 166"/>
                <a:gd name="T1" fmla="*/ 96371 h 208"/>
                <a:gd name="T2" fmla="*/ 34753 w 166"/>
                <a:gd name="T3" fmla="*/ 109537 h 208"/>
                <a:gd name="T4" fmla="*/ 37392 w 166"/>
                <a:gd name="T5" fmla="*/ 109010 h 208"/>
                <a:gd name="T6" fmla="*/ 39592 w 166"/>
                <a:gd name="T7" fmla="*/ 107431 h 208"/>
                <a:gd name="T8" fmla="*/ 42671 w 166"/>
                <a:gd name="T9" fmla="*/ 104271 h 208"/>
                <a:gd name="T10" fmla="*/ 45751 w 166"/>
                <a:gd name="T11" fmla="*/ 101111 h 208"/>
                <a:gd name="T12" fmla="*/ 51469 w 166"/>
                <a:gd name="T13" fmla="*/ 92685 h 208"/>
                <a:gd name="T14" fmla="*/ 57188 w 166"/>
                <a:gd name="T15" fmla="*/ 83206 h 208"/>
                <a:gd name="T16" fmla="*/ 67746 w 166"/>
                <a:gd name="T17" fmla="*/ 64248 h 208"/>
                <a:gd name="T18" fmla="*/ 73025 w 166"/>
                <a:gd name="T19" fmla="*/ 54242 h 208"/>
                <a:gd name="T20" fmla="*/ 63347 w 166"/>
                <a:gd name="T21" fmla="*/ 49502 h 208"/>
                <a:gd name="T22" fmla="*/ 55429 w 166"/>
                <a:gd name="T23" fmla="*/ 44236 h 208"/>
                <a:gd name="T24" fmla="*/ 47510 w 166"/>
                <a:gd name="T25" fmla="*/ 38970 h 208"/>
                <a:gd name="T26" fmla="*/ 40912 w 166"/>
                <a:gd name="T27" fmla="*/ 33704 h 208"/>
                <a:gd name="T28" fmla="*/ 37832 w 166"/>
                <a:gd name="T29" fmla="*/ 30544 h 208"/>
                <a:gd name="T30" fmla="*/ 35633 w 166"/>
                <a:gd name="T31" fmla="*/ 27911 h 208"/>
                <a:gd name="T32" fmla="*/ 32993 w 166"/>
                <a:gd name="T33" fmla="*/ 24751 h 208"/>
                <a:gd name="T34" fmla="*/ 31234 w 166"/>
                <a:gd name="T35" fmla="*/ 21065 h 208"/>
                <a:gd name="T36" fmla="*/ 29474 w 166"/>
                <a:gd name="T37" fmla="*/ 17378 h 208"/>
                <a:gd name="T38" fmla="*/ 28154 w 166"/>
                <a:gd name="T39" fmla="*/ 13692 h 208"/>
                <a:gd name="T40" fmla="*/ 27274 w 166"/>
                <a:gd name="T41" fmla="*/ 9479 h 208"/>
                <a:gd name="T42" fmla="*/ 26395 w 166"/>
                <a:gd name="T43" fmla="*/ 5793 h 208"/>
                <a:gd name="T44" fmla="*/ 21995 w 166"/>
                <a:gd name="T45" fmla="*/ 5266 h 208"/>
                <a:gd name="T46" fmla="*/ 18916 w 166"/>
                <a:gd name="T47" fmla="*/ 4213 h 208"/>
                <a:gd name="T48" fmla="*/ 17596 w 166"/>
                <a:gd name="T49" fmla="*/ 2633 h 208"/>
                <a:gd name="T50" fmla="*/ 17156 w 166"/>
                <a:gd name="T51" fmla="*/ 1580 h 208"/>
                <a:gd name="T52" fmla="*/ 16717 w 166"/>
                <a:gd name="T53" fmla="*/ 527 h 208"/>
                <a:gd name="T54" fmla="*/ 15837 w 166"/>
                <a:gd name="T55" fmla="*/ 0 h 208"/>
                <a:gd name="T56" fmla="*/ 14077 w 166"/>
                <a:gd name="T57" fmla="*/ 527 h 208"/>
                <a:gd name="T58" fmla="*/ 11878 w 166"/>
                <a:gd name="T59" fmla="*/ 2633 h 208"/>
                <a:gd name="T60" fmla="*/ 8798 w 166"/>
                <a:gd name="T61" fmla="*/ 5793 h 208"/>
                <a:gd name="T62" fmla="*/ 4839 w 166"/>
                <a:gd name="T63" fmla="*/ 11586 h 208"/>
                <a:gd name="T64" fmla="*/ 3079 w 166"/>
                <a:gd name="T65" fmla="*/ 15272 h 208"/>
                <a:gd name="T66" fmla="*/ 1760 w 166"/>
                <a:gd name="T67" fmla="*/ 19485 h 208"/>
                <a:gd name="T68" fmla="*/ 880 w 166"/>
                <a:gd name="T69" fmla="*/ 23698 h 208"/>
                <a:gd name="T70" fmla="*/ 0 w 166"/>
                <a:gd name="T71" fmla="*/ 28437 h 208"/>
                <a:gd name="T72" fmla="*/ 0 w 166"/>
                <a:gd name="T73" fmla="*/ 31597 h 208"/>
                <a:gd name="T74" fmla="*/ 880 w 166"/>
                <a:gd name="T75" fmla="*/ 34230 h 208"/>
                <a:gd name="T76" fmla="*/ 1320 w 166"/>
                <a:gd name="T77" fmla="*/ 36863 h 208"/>
                <a:gd name="T78" fmla="*/ 2200 w 166"/>
                <a:gd name="T79" fmla="*/ 40023 h 208"/>
                <a:gd name="T80" fmla="*/ 4399 w 166"/>
                <a:gd name="T81" fmla="*/ 45289 h 208"/>
                <a:gd name="T82" fmla="*/ 7478 w 166"/>
                <a:gd name="T83" fmla="*/ 51609 h 208"/>
                <a:gd name="T84" fmla="*/ 9678 w 166"/>
                <a:gd name="T85" fmla="*/ 57402 h 208"/>
                <a:gd name="T86" fmla="*/ 12317 w 166"/>
                <a:gd name="T87" fmla="*/ 63194 h 208"/>
                <a:gd name="T88" fmla="*/ 13197 w 166"/>
                <a:gd name="T89" fmla="*/ 66354 h 208"/>
                <a:gd name="T90" fmla="*/ 14077 w 166"/>
                <a:gd name="T91" fmla="*/ 70040 h 208"/>
                <a:gd name="T92" fmla="*/ 14517 w 166"/>
                <a:gd name="T93" fmla="*/ 73200 h 208"/>
                <a:gd name="T94" fmla="*/ 14517 w 166"/>
                <a:gd name="T95" fmla="*/ 77413 h 208"/>
                <a:gd name="T96" fmla="*/ 14077 w 166"/>
                <a:gd name="T97" fmla="*/ 80573 h 208"/>
                <a:gd name="T98" fmla="*/ 13637 w 166"/>
                <a:gd name="T99" fmla="*/ 83733 h 208"/>
                <a:gd name="T100" fmla="*/ 12317 w 166"/>
                <a:gd name="T101" fmla="*/ 86892 h 208"/>
                <a:gd name="T102" fmla="*/ 10998 w 166"/>
                <a:gd name="T103" fmla="*/ 88999 h 208"/>
                <a:gd name="T104" fmla="*/ 9238 w 166"/>
                <a:gd name="T105" fmla="*/ 91632 h 208"/>
                <a:gd name="T106" fmla="*/ 7478 w 166"/>
                <a:gd name="T107" fmla="*/ 93212 h 208"/>
                <a:gd name="T108" fmla="*/ 4839 w 166"/>
                <a:gd name="T109" fmla="*/ 94792 h 208"/>
                <a:gd name="T110" fmla="*/ 3079 w 166"/>
                <a:gd name="T111" fmla="*/ 96371 h 2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6" h="208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3353760" y="2395531"/>
              <a:ext cx="48326" cy="40637"/>
            </a:xfrm>
            <a:custGeom>
              <a:avLst/>
              <a:gdLst>
                <a:gd name="T0" fmla="*/ 65165 w 164"/>
                <a:gd name="T1" fmla="*/ 58737 h 104"/>
                <a:gd name="T2" fmla="*/ 57073 w 164"/>
                <a:gd name="T3" fmla="*/ 57607 h 104"/>
                <a:gd name="T4" fmla="*/ 46851 w 164"/>
                <a:gd name="T5" fmla="*/ 54784 h 104"/>
                <a:gd name="T6" fmla="*/ 40888 w 164"/>
                <a:gd name="T7" fmla="*/ 53089 h 104"/>
                <a:gd name="T8" fmla="*/ 34073 w 164"/>
                <a:gd name="T9" fmla="*/ 52524 h 104"/>
                <a:gd name="T10" fmla="*/ 31092 w 164"/>
                <a:gd name="T11" fmla="*/ 52524 h 104"/>
                <a:gd name="T12" fmla="*/ 27259 w 164"/>
                <a:gd name="T13" fmla="*/ 53089 h 104"/>
                <a:gd name="T14" fmla="*/ 23425 w 164"/>
                <a:gd name="T15" fmla="*/ 54219 h 104"/>
                <a:gd name="T16" fmla="*/ 20018 w 164"/>
                <a:gd name="T17" fmla="*/ 55348 h 104"/>
                <a:gd name="T18" fmla="*/ 17463 w 164"/>
                <a:gd name="T19" fmla="*/ 56478 h 104"/>
                <a:gd name="T20" fmla="*/ 14481 w 164"/>
                <a:gd name="T21" fmla="*/ 56478 h 104"/>
                <a:gd name="T22" fmla="*/ 11500 w 164"/>
                <a:gd name="T23" fmla="*/ 55913 h 104"/>
                <a:gd name="T24" fmla="*/ 8092 w 164"/>
                <a:gd name="T25" fmla="*/ 54219 h 104"/>
                <a:gd name="T26" fmla="*/ 4685 w 164"/>
                <a:gd name="T27" fmla="*/ 51960 h 104"/>
                <a:gd name="T28" fmla="*/ 2555 w 164"/>
                <a:gd name="T29" fmla="*/ 49701 h 104"/>
                <a:gd name="T30" fmla="*/ 1278 w 164"/>
                <a:gd name="T31" fmla="*/ 48571 h 104"/>
                <a:gd name="T32" fmla="*/ 426 w 164"/>
                <a:gd name="T33" fmla="*/ 47441 h 104"/>
                <a:gd name="T34" fmla="*/ 0 w 164"/>
                <a:gd name="T35" fmla="*/ 45747 h 104"/>
                <a:gd name="T36" fmla="*/ 0 w 164"/>
                <a:gd name="T37" fmla="*/ 44618 h 104"/>
                <a:gd name="T38" fmla="*/ 0 w 164"/>
                <a:gd name="T39" fmla="*/ 42923 h 104"/>
                <a:gd name="T40" fmla="*/ 426 w 164"/>
                <a:gd name="T41" fmla="*/ 41794 h 104"/>
                <a:gd name="T42" fmla="*/ 1278 w 164"/>
                <a:gd name="T43" fmla="*/ 40099 h 104"/>
                <a:gd name="T44" fmla="*/ 2555 w 164"/>
                <a:gd name="T45" fmla="*/ 39535 h 104"/>
                <a:gd name="T46" fmla="*/ 5111 w 164"/>
                <a:gd name="T47" fmla="*/ 37840 h 104"/>
                <a:gd name="T48" fmla="*/ 8518 w 164"/>
                <a:gd name="T49" fmla="*/ 37275 h 104"/>
                <a:gd name="T50" fmla="*/ 17037 w 164"/>
                <a:gd name="T51" fmla="*/ 37275 h 104"/>
                <a:gd name="T52" fmla="*/ 25981 w 164"/>
                <a:gd name="T53" fmla="*/ 37840 h 104"/>
                <a:gd name="T54" fmla="*/ 29814 w 164"/>
                <a:gd name="T55" fmla="*/ 37840 h 104"/>
                <a:gd name="T56" fmla="*/ 33647 w 164"/>
                <a:gd name="T57" fmla="*/ 37840 h 104"/>
                <a:gd name="T58" fmla="*/ 37055 w 164"/>
                <a:gd name="T59" fmla="*/ 37840 h 104"/>
                <a:gd name="T60" fmla="*/ 40036 w 164"/>
                <a:gd name="T61" fmla="*/ 37840 h 104"/>
                <a:gd name="T62" fmla="*/ 40036 w 164"/>
                <a:gd name="T63" fmla="*/ 31628 h 104"/>
                <a:gd name="T64" fmla="*/ 40036 w 164"/>
                <a:gd name="T65" fmla="*/ 24285 h 104"/>
                <a:gd name="T66" fmla="*/ 40036 w 164"/>
                <a:gd name="T67" fmla="*/ 16379 h 104"/>
                <a:gd name="T68" fmla="*/ 40036 w 164"/>
                <a:gd name="T69" fmla="*/ 10166 h 104"/>
                <a:gd name="T70" fmla="*/ 33647 w 164"/>
                <a:gd name="T71" fmla="*/ 9601 h 104"/>
                <a:gd name="T72" fmla="*/ 28536 w 164"/>
                <a:gd name="T73" fmla="*/ 8472 h 104"/>
                <a:gd name="T74" fmla="*/ 26407 w 164"/>
                <a:gd name="T75" fmla="*/ 7342 h 104"/>
                <a:gd name="T76" fmla="*/ 24277 w 164"/>
                <a:gd name="T77" fmla="*/ 5648 h 104"/>
                <a:gd name="T78" fmla="*/ 22148 w 164"/>
                <a:gd name="T79" fmla="*/ 3389 h 104"/>
                <a:gd name="T80" fmla="*/ 20018 w 164"/>
                <a:gd name="T81" fmla="*/ 0 h 104"/>
                <a:gd name="T82" fmla="*/ 62184 w 164"/>
                <a:gd name="T83" fmla="*/ 0 h 104"/>
                <a:gd name="T84" fmla="*/ 62609 w 164"/>
                <a:gd name="T85" fmla="*/ 3389 h 104"/>
                <a:gd name="T86" fmla="*/ 63035 w 164"/>
                <a:gd name="T87" fmla="*/ 7342 h 104"/>
                <a:gd name="T88" fmla="*/ 63887 w 164"/>
                <a:gd name="T89" fmla="*/ 10731 h 104"/>
                <a:gd name="T90" fmla="*/ 64739 w 164"/>
                <a:gd name="T91" fmla="*/ 14119 h 104"/>
                <a:gd name="T92" fmla="*/ 66443 w 164"/>
                <a:gd name="T93" fmla="*/ 19767 h 104"/>
                <a:gd name="T94" fmla="*/ 67720 w 164"/>
                <a:gd name="T95" fmla="*/ 25980 h 104"/>
                <a:gd name="T96" fmla="*/ 69424 w 164"/>
                <a:gd name="T97" fmla="*/ 30498 h 104"/>
                <a:gd name="T98" fmla="*/ 69850 w 164"/>
                <a:gd name="T99" fmla="*/ 35016 h 104"/>
                <a:gd name="T100" fmla="*/ 69424 w 164"/>
                <a:gd name="T101" fmla="*/ 36711 h 104"/>
                <a:gd name="T102" fmla="*/ 68146 w 164"/>
                <a:gd name="T103" fmla="*/ 38405 h 104"/>
                <a:gd name="T104" fmla="*/ 66869 w 164"/>
                <a:gd name="T105" fmla="*/ 40099 h 104"/>
                <a:gd name="T106" fmla="*/ 65165 w 164"/>
                <a:gd name="T107" fmla="*/ 41229 h 104"/>
                <a:gd name="T108" fmla="*/ 65165 w 164"/>
                <a:gd name="T109" fmla="*/ 58737 h 1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4" h="104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3607470" y="4024332"/>
              <a:ext cx="16475" cy="39539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3583307" y="4010054"/>
              <a:ext cx="24163" cy="40637"/>
            </a:xfrm>
            <a:custGeom>
              <a:avLst/>
              <a:gdLst>
                <a:gd name="T0" fmla="*/ 0 w 80"/>
                <a:gd name="T1" fmla="*/ 0 h 18"/>
                <a:gd name="T2" fmla="*/ 437 w 80"/>
                <a:gd name="T3" fmla="*/ 19579 h 18"/>
                <a:gd name="T4" fmla="*/ 2183 w 80"/>
                <a:gd name="T5" fmla="*/ 39158 h 18"/>
                <a:gd name="T6" fmla="*/ 3493 w 80"/>
                <a:gd name="T7" fmla="*/ 45684 h 18"/>
                <a:gd name="T8" fmla="*/ 4802 w 80"/>
                <a:gd name="T9" fmla="*/ 52211 h 18"/>
                <a:gd name="T10" fmla="*/ 6548 w 80"/>
                <a:gd name="T11" fmla="*/ 58737 h 18"/>
                <a:gd name="T12" fmla="*/ 8731 w 80"/>
                <a:gd name="T13" fmla="*/ 58737 h 18"/>
                <a:gd name="T14" fmla="*/ 9604 w 80"/>
                <a:gd name="T15" fmla="*/ 48948 h 18"/>
                <a:gd name="T16" fmla="*/ 10478 w 80"/>
                <a:gd name="T17" fmla="*/ 42421 h 18"/>
                <a:gd name="T18" fmla="*/ 11351 w 80"/>
                <a:gd name="T19" fmla="*/ 35895 h 18"/>
                <a:gd name="T20" fmla="*/ 13533 w 80"/>
                <a:gd name="T21" fmla="*/ 32632 h 18"/>
                <a:gd name="T22" fmla="*/ 16589 w 80"/>
                <a:gd name="T23" fmla="*/ 26105 h 18"/>
                <a:gd name="T24" fmla="*/ 20518 w 80"/>
                <a:gd name="T25" fmla="*/ 22842 h 18"/>
                <a:gd name="T26" fmla="*/ 24884 w 80"/>
                <a:gd name="T27" fmla="*/ 22842 h 18"/>
                <a:gd name="T28" fmla="*/ 28813 w 80"/>
                <a:gd name="T29" fmla="*/ 19579 h 18"/>
                <a:gd name="T30" fmla="*/ 30559 w 80"/>
                <a:gd name="T31" fmla="*/ 16316 h 18"/>
                <a:gd name="T32" fmla="*/ 32306 w 80"/>
                <a:gd name="T33" fmla="*/ 13053 h 18"/>
                <a:gd name="T34" fmla="*/ 33615 w 80"/>
                <a:gd name="T35" fmla="*/ 6526 h 18"/>
                <a:gd name="T36" fmla="*/ 34925 w 80"/>
                <a:gd name="T37" fmla="*/ 0 h 18"/>
                <a:gd name="T38" fmla="*/ 0 w 80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3583307" y="3995775"/>
              <a:ext cx="15376" cy="41736"/>
            </a:xfrm>
            <a:custGeom>
              <a:avLst/>
              <a:gdLst>
                <a:gd name="T0" fmla="*/ 9663 w 46"/>
                <a:gd name="T1" fmla="*/ 0 h 27"/>
                <a:gd name="T2" fmla="*/ 0 w 46"/>
                <a:gd name="T3" fmla="*/ 40217 h 27"/>
                <a:gd name="T4" fmla="*/ 4348 w 46"/>
                <a:gd name="T5" fmla="*/ 49154 h 27"/>
                <a:gd name="T6" fmla="*/ 7730 w 46"/>
                <a:gd name="T7" fmla="*/ 55856 h 27"/>
                <a:gd name="T8" fmla="*/ 11113 w 46"/>
                <a:gd name="T9" fmla="*/ 60325 h 27"/>
                <a:gd name="T10" fmla="*/ 14011 w 46"/>
                <a:gd name="T11" fmla="*/ 60325 h 27"/>
                <a:gd name="T12" fmla="*/ 15944 w 46"/>
                <a:gd name="T13" fmla="*/ 60325 h 27"/>
                <a:gd name="T14" fmla="*/ 17877 w 46"/>
                <a:gd name="T15" fmla="*/ 55856 h 27"/>
                <a:gd name="T16" fmla="*/ 20292 w 46"/>
                <a:gd name="T17" fmla="*/ 49154 h 27"/>
                <a:gd name="T18" fmla="*/ 22225 w 46"/>
                <a:gd name="T19" fmla="*/ 40217 h 27"/>
                <a:gd name="T20" fmla="*/ 19809 w 46"/>
                <a:gd name="T21" fmla="*/ 35748 h 27"/>
                <a:gd name="T22" fmla="*/ 15944 w 46"/>
                <a:gd name="T23" fmla="*/ 24577 h 27"/>
                <a:gd name="T24" fmla="*/ 12562 w 46"/>
                <a:gd name="T25" fmla="*/ 11171 h 27"/>
                <a:gd name="T26" fmla="*/ 9663 w 46"/>
                <a:gd name="T27" fmla="*/ 0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" h="27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3562440" y="3991382"/>
              <a:ext cx="17573" cy="41736"/>
            </a:xfrm>
            <a:custGeom>
              <a:avLst/>
              <a:gdLst>
                <a:gd name="T0" fmla="*/ 15993 w 54"/>
                <a:gd name="T1" fmla="*/ 0 h 39"/>
                <a:gd name="T2" fmla="*/ 9407 w 54"/>
                <a:gd name="T3" fmla="*/ 6187 h 39"/>
                <a:gd name="T4" fmla="*/ 4704 w 54"/>
                <a:gd name="T5" fmla="*/ 15468 h 39"/>
                <a:gd name="T6" fmla="*/ 2822 w 54"/>
                <a:gd name="T7" fmla="*/ 20108 h 39"/>
                <a:gd name="T8" fmla="*/ 1881 w 54"/>
                <a:gd name="T9" fmla="*/ 24749 h 39"/>
                <a:gd name="T10" fmla="*/ 941 w 54"/>
                <a:gd name="T11" fmla="*/ 30936 h 39"/>
                <a:gd name="T12" fmla="*/ 0 w 54"/>
                <a:gd name="T13" fmla="*/ 37123 h 39"/>
                <a:gd name="T14" fmla="*/ 941 w 54"/>
                <a:gd name="T15" fmla="*/ 43310 h 39"/>
                <a:gd name="T16" fmla="*/ 1411 w 54"/>
                <a:gd name="T17" fmla="*/ 49497 h 39"/>
                <a:gd name="T18" fmla="*/ 2352 w 54"/>
                <a:gd name="T19" fmla="*/ 54138 h 39"/>
                <a:gd name="T20" fmla="*/ 3763 w 54"/>
                <a:gd name="T21" fmla="*/ 57231 h 39"/>
                <a:gd name="T22" fmla="*/ 5174 w 54"/>
                <a:gd name="T23" fmla="*/ 58778 h 39"/>
                <a:gd name="T24" fmla="*/ 7526 w 54"/>
                <a:gd name="T25" fmla="*/ 60325 h 39"/>
                <a:gd name="T26" fmla="*/ 9407 w 54"/>
                <a:gd name="T27" fmla="*/ 60325 h 39"/>
                <a:gd name="T28" fmla="*/ 11759 w 54"/>
                <a:gd name="T29" fmla="*/ 60325 h 39"/>
                <a:gd name="T30" fmla="*/ 14111 w 54"/>
                <a:gd name="T31" fmla="*/ 58778 h 39"/>
                <a:gd name="T32" fmla="*/ 15993 w 54"/>
                <a:gd name="T33" fmla="*/ 57231 h 39"/>
                <a:gd name="T34" fmla="*/ 18344 w 54"/>
                <a:gd name="T35" fmla="*/ 54138 h 39"/>
                <a:gd name="T36" fmla="*/ 20226 w 54"/>
                <a:gd name="T37" fmla="*/ 51044 h 39"/>
                <a:gd name="T38" fmla="*/ 22107 w 54"/>
                <a:gd name="T39" fmla="*/ 46404 h 39"/>
                <a:gd name="T40" fmla="*/ 23519 w 54"/>
                <a:gd name="T41" fmla="*/ 40217 h 39"/>
                <a:gd name="T42" fmla="*/ 24459 w 54"/>
                <a:gd name="T43" fmla="*/ 34029 h 39"/>
                <a:gd name="T44" fmla="*/ 25400 w 54"/>
                <a:gd name="T45" fmla="*/ 27842 h 39"/>
                <a:gd name="T46" fmla="*/ 23989 w 54"/>
                <a:gd name="T47" fmla="*/ 26296 h 39"/>
                <a:gd name="T48" fmla="*/ 22578 w 54"/>
                <a:gd name="T49" fmla="*/ 24749 h 39"/>
                <a:gd name="T50" fmla="*/ 20696 w 54"/>
                <a:gd name="T51" fmla="*/ 21655 h 39"/>
                <a:gd name="T52" fmla="*/ 19756 w 54"/>
                <a:gd name="T53" fmla="*/ 17015 h 39"/>
                <a:gd name="T54" fmla="*/ 18344 w 54"/>
                <a:gd name="T55" fmla="*/ 12374 h 39"/>
                <a:gd name="T56" fmla="*/ 17404 w 54"/>
                <a:gd name="T57" fmla="*/ 7734 h 39"/>
                <a:gd name="T58" fmla="*/ 15993 w 54"/>
                <a:gd name="T59" fmla="*/ 3094 h 39"/>
                <a:gd name="T60" fmla="*/ 15993 w 54"/>
                <a:gd name="T61" fmla="*/ 0 h 3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4" h="39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3544867" y="3984792"/>
              <a:ext cx="19770" cy="40638"/>
            </a:xfrm>
            <a:custGeom>
              <a:avLst/>
              <a:gdLst>
                <a:gd name="T0" fmla="*/ 0 w 60"/>
                <a:gd name="T1" fmla="*/ 43075 h 15"/>
                <a:gd name="T2" fmla="*/ 4763 w 60"/>
                <a:gd name="T3" fmla="*/ 50906 h 15"/>
                <a:gd name="T4" fmla="*/ 8573 w 60"/>
                <a:gd name="T5" fmla="*/ 54822 h 15"/>
                <a:gd name="T6" fmla="*/ 12859 w 60"/>
                <a:gd name="T7" fmla="*/ 58738 h 15"/>
                <a:gd name="T8" fmla="*/ 16669 w 60"/>
                <a:gd name="T9" fmla="*/ 58738 h 15"/>
                <a:gd name="T10" fmla="*/ 19526 w 60"/>
                <a:gd name="T11" fmla="*/ 54822 h 15"/>
                <a:gd name="T12" fmla="*/ 22860 w 60"/>
                <a:gd name="T13" fmla="*/ 46990 h 15"/>
                <a:gd name="T14" fmla="*/ 26194 w 60"/>
                <a:gd name="T15" fmla="*/ 35243 h 15"/>
                <a:gd name="T16" fmla="*/ 28575 w 60"/>
                <a:gd name="T17" fmla="*/ 19579 h 15"/>
                <a:gd name="T18" fmla="*/ 27146 w 60"/>
                <a:gd name="T19" fmla="*/ 11748 h 15"/>
                <a:gd name="T20" fmla="*/ 25718 w 60"/>
                <a:gd name="T21" fmla="*/ 0 h 15"/>
                <a:gd name="T22" fmla="*/ 24289 w 60"/>
                <a:gd name="T23" fmla="*/ 0 h 15"/>
                <a:gd name="T24" fmla="*/ 22384 w 60"/>
                <a:gd name="T25" fmla="*/ 0 h 15"/>
                <a:gd name="T26" fmla="*/ 19050 w 60"/>
                <a:gd name="T27" fmla="*/ 0 h 15"/>
                <a:gd name="T28" fmla="*/ 15716 w 60"/>
                <a:gd name="T29" fmla="*/ 11748 h 15"/>
                <a:gd name="T30" fmla="*/ 11430 w 60"/>
                <a:gd name="T31" fmla="*/ 23495 h 15"/>
                <a:gd name="T32" fmla="*/ 7620 w 60"/>
                <a:gd name="T33" fmla="*/ 31327 h 15"/>
                <a:gd name="T34" fmla="*/ 3334 w 60"/>
                <a:gd name="T35" fmla="*/ 39159 h 15"/>
                <a:gd name="T36" fmla="*/ 0 w 60"/>
                <a:gd name="T37" fmla="*/ 43075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" h="15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3528392" y="3976006"/>
              <a:ext cx="23065" cy="39539"/>
            </a:xfrm>
            <a:custGeom>
              <a:avLst/>
              <a:gdLst>
                <a:gd name="T0" fmla="*/ 16880 w 79"/>
                <a:gd name="T1" fmla="*/ 0 h 32"/>
                <a:gd name="T2" fmla="*/ 14348 w 79"/>
                <a:gd name="T3" fmla="*/ 1786 h 32"/>
                <a:gd name="T4" fmla="*/ 12660 w 79"/>
                <a:gd name="T5" fmla="*/ 3572 h 32"/>
                <a:gd name="T6" fmla="*/ 10550 w 79"/>
                <a:gd name="T7" fmla="*/ 7144 h 32"/>
                <a:gd name="T8" fmla="*/ 8440 w 79"/>
                <a:gd name="T9" fmla="*/ 10716 h 32"/>
                <a:gd name="T10" fmla="*/ 6330 w 79"/>
                <a:gd name="T11" fmla="*/ 16073 h 32"/>
                <a:gd name="T12" fmla="*/ 4220 w 79"/>
                <a:gd name="T13" fmla="*/ 19645 h 32"/>
                <a:gd name="T14" fmla="*/ 2110 w 79"/>
                <a:gd name="T15" fmla="*/ 21431 h 32"/>
                <a:gd name="T16" fmla="*/ 0 w 79"/>
                <a:gd name="T17" fmla="*/ 23217 h 32"/>
                <a:gd name="T18" fmla="*/ 2110 w 79"/>
                <a:gd name="T19" fmla="*/ 37505 h 32"/>
                <a:gd name="T20" fmla="*/ 4220 w 79"/>
                <a:gd name="T21" fmla="*/ 46434 h 32"/>
                <a:gd name="T22" fmla="*/ 5064 w 79"/>
                <a:gd name="T23" fmla="*/ 51792 h 32"/>
                <a:gd name="T24" fmla="*/ 6330 w 79"/>
                <a:gd name="T25" fmla="*/ 55364 h 32"/>
                <a:gd name="T26" fmla="*/ 7596 w 79"/>
                <a:gd name="T27" fmla="*/ 55364 h 32"/>
                <a:gd name="T28" fmla="*/ 8440 w 79"/>
                <a:gd name="T29" fmla="*/ 57150 h 32"/>
                <a:gd name="T30" fmla="*/ 11394 w 79"/>
                <a:gd name="T31" fmla="*/ 55364 h 32"/>
                <a:gd name="T32" fmla="*/ 14348 w 79"/>
                <a:gd name="T33" fmla="*/ 53578 h 32"/>
                <a:gd name="T34" fmla="*/ 17302 w 79"/>
                <a:gd name="T35" fmla="*/ 48220 h 32"/>
                <a:gd name="T36" fmla="*/ 20256 w 79"/>
                <a:gd name="T37" fmla="*/ 42863 h 32"/>
                <a:gd name="T38" fmla="*/ 26164 w 79"/>
                <a:gd name="T39" fmla="*/ 32147 h 32"/>
                <a:gd name="T40" fmla="*/ 33338 w 79"/>
                <a:gd name="T41" fmla="*/ 23217 h 32"/>
                <a:gd name="T42" fmla="*/ 28274 w 79"/>
                <a:gd name="T43" fmla="*/ 10716 h 32"/>
                <a:gd name="T44" fmla="*/ 24476 w 79"/>
                <a:gd name="T45" fmla="*/ 3572 h 32"/>
                <a:gd name="T46" fmla="*/ 20678 w 79"/>
                <a:gd name="T47" fmla="*/ 1786 h 32"/>
                <a:gd name="T48" fmla="*/ 16880 w 79"/>
                <a:gd name="T49" fmla="*/ 0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32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3523998" y="3962826"/>
              <a:ext cx="20868" cy="39539"/>
            </a:xfrm>
            <a:custGeom>
              <a:avLst/>
              <a:gdLst>
                <a:gd name="T0" fmla="*/ 15082 w 66"/>
                <a:gd name="T1" fmla="*/ 0 h 19"/>
                <a:gd name="T2" fmla="*/ 11425 w 66"/>
                <a:gd name="T3" fmla="*/ 3008 h 19"/>
                <a:gd name="T4" fmla="*/ 8683 w 66"/>
                <a:gd name="T5" fmla="*/ 6016 h 19"/>
                <a:gd name="T6" fmla="*/ 5941 w 66"/>
                <a:gd name="T7" fmla="*/ 12032 h 19"/>
                <a:gd name="T8" fmla="*/ 4113 w 66"/>
                <a:gd name="T9" fmla="*/ 21055 h 19"/>
                <a:gd name="T10" fmla="*/ 2285 w 66"/>
                <a:gd name="T11" fmla="*/ 33087 h 19"/>
                <a:gd name="T12" fmla="*/ 914 w 66"/>
                <a:gd name="T13" fmla="*/ 42111 h 19"/>
                <a:gd name="T14" fmla="*/ 0 w 66"/>
                <a:gd name="T15" fmla="*/ 51134 h 19"/>
                <a:gd name="T16" fmla="*/ 0 w 66"/>
                <a:gd name="T17" fmla="*/ 57150 h 19"/>
                <a:gd name="T18" fmla="*/ 8683 w 66"/>
                <a:gd name="T19" fmla="*/ 57150 h 19"/>
                <a:gd name="T20" fmla="*/ 17367 w 66"/>
                <a:gd name="T21" fmla="*/ 57150 h 19"/>
                <a:gd name="T22" fmla="*/ 21023 w 66"/>
                <a:gd name="T23" fmla="*/ 54142 h 19"/>
                <a:gd name="T24" fmla="*/ 24679 w 66"/>
                <a:gd name="T25" fmla="*/ 51134 h 19"/>
                <a:gd name="T26" fmla="*/ 27878 w 66"/>
                <a:gd name="T27" fmla="*/ 45118 h 19"/>
                <a:gd name="T28" fmla="*/ 30163 w 66"/>
                <a:gd name="T29" fmla="*/ 39103 h 19"/>
                <a:gd name="T30" fmla="*/ 26050 w 66"/>
                <a:gd name="T31" fmla="*/ 24063 h 19"/>
                <a:gd name="T32" fmla="*/ 22851 w 66"/>
                <a:gd name="T33" fmla="*/ 12032 h 19"/>
                <a:gd name="T34" fmla="*/ 19195 w 66"/>
                <a:gd name="T35" fmla="*/ 3008 h 19"/>
                <a:gd name="T36" fmla="*/ 15082 w 66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19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3475672" y="3814554"/>
              <a:ext cx="12082" cy="37343"/>
            </a:xfrm>
            <a:custGeom>
              <a:avLst/>
              <a:gdLst>
                <a:gd name="T0" fmla="*/ 0 w 41"/>
                <a:gd name="T1" fmla="*/ 53975 h 43"/>
                <a:gd name="T2" fmla="*/ 11500 w 41"/>
                <a:gd name="T3" fmla="*/ 53975 h 43"/>
                <a:gd name="T4" fmla="*/ 17463 w 41"/>
                <a:gd name="T5" fmla="*/ 30126 h 43"/>
                <a:gd name="T6" fmla="*/ 16185 w 41"/>
                <a:gd name="T7" fmla="*/ 15063 h 43"/>
                <a:gd name="T8" fmla="*/ 14482 w 41"/>
                <a:gd name="T9" fmla="*/ 0 h 43"/>
                <a:gd name="T10" fmla="*/ 11500 w 41"/>
                <a:gd name="T11" fmla="*/ 5021 h 43"/>
                <a:gd name="T12" fmla="*/ 8519 w 41"/>
                <a:gd name="T13" fmla="*/ 11297 h 43"/>
                <a:gd name="T14" fmla="*/ 6389 w 41"/>
                <a:gd name="T15" fmla="*/ 17573 h 43"/>
                <a:gd name="T16" fmla="*/ 4259 w 41"/>
                <a:gd name="T17" fmla="*/ 23849 h 43"/>
                <a:gd name="T18" fmla="*/ 2556 w 41"/>
                <a:gd name="T19" fmla="*/ 30126 h 43"/>
                <a:gd name="T20" fmla="*/ 1278 w 41"/>
                <a:gd name="T21" fmla="*/ 37657 h 43"/>
                <a:gd name="T22" fmla="*/ 426 w 41"/>
                <a:gd name="T23" fmla="*/ 46444 h 43"/>
                <a:gd name="T24" fmla="*/ 0 w 41"/>
                <a:gd name="T25" fmla="*/ 53975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3488852" y="3872764"/>
              <a:ext cx="12082" cy="41736"/>
            </a:xfrm>
            <a:custGeom>
              <a:avLst/>
              <a:gdLst>
                <a:gd name="T0" fmla="*/ 0 w 39"/>
                <a:gd name="T1" fmla="*/ 16835 h 43"/>
                <a:gd name="T2" fmla="*/ 896 w 39"/>
                <a:gd name="T3" fmla="*/ 23849 h 43"/>
                <a:gd name="T4" fmla="*/ 2687 w 39"/>
                <a:gd name="T5" fmla="*/ 30864 h 43"/>
                <a:gd name="T6" fmla="*/ 5373 w 39"/>
                <a:gd name="T7" fmla="*/ 37878 h 43"/>
                <a:gd name="T8" fmla="*/ 7164 w 39"/>
                <a:gd name="T9" fmla="*/ 44893 h 43"/>
                <a:gd name="T10" fmla="*/ 10299 w 39"/>
                <a:gd name="T11" fmla="*/ 51908 h 43"/>
                <a:gd name="T12" fmla="*/ 12538 w 39"/>
                <a:gd name="T13" fmla="*/ 56116 h 43"/>
                <a:gd name="T14" fmla="*/ 15224 w 39"/>
                <a:gd name="T15" fmla="*/ 60325 h 43"/>
                <a:gd name="T16" fmla="*/ 17463 w 39"/>
                <a:gd name="T17" fmla="*/ 60325 h 43"/>
                <a:gd name="T18" fmla="*/ 17015 w 39"/>
                <a:gd name="T19" fmla="*/ 44893 h 43"/>
                <a:gd name="T20" fmla="*/ 16120 w 39"/>
                <a:gd name="T21" fmla="*/ 26655 h 43"/>
                <a:gd name="T22" fmla="*/ 15224 w 39"/>
                <a:gd name="T23" fmla="*/ 11223 h 43"/>
                <a:gd name="T24" fmla="*/ 14329 w 39"/>
                <a:gd name="T25" fmla="*/ 0 h 43"/>
                <a:gd name="T26" fmla="*/ 8508 w 39"/>
                <a:gd name="T27" fmla="*/ 4209 h 43"/>
                <a:gd name="T28" fmla="*/ 2687 w 39"/>
                <a:gd name="T29" fmla="*/ 8417 h 43"/>
                <a:gd name="T30" fmla="*/ 0 w 39"/>
                <a:gd name="T31" fmla="*/ 16835 h 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9" h="43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3480066" y="3881551"/>
              <a:ext cx="18672" cy="40638"/>
            </a:xfrm>
            <a:custGeom>
              <a:avLst/>
              <a:gdLst>
                <a:gd name="T0" fmla="*/ 14230 w 55"/>
                <a:gd name="T1" fmla="*/ 24632 h 62"/>
                <a:gd name="T2" fmla="*/ 3926 w 55"/>
                <a:gd name="T3" fmla="*/ 0 h 62"/>
                <a:gd name="T4" fmla="*/ 1963 w 55"/>
                <a:gd name="T5" fmla="*/ 4737 h 62"/>
                <a:gd name="T6" fmla="*/ 491 w 55"/>
                <a:gd name="T7" fmla="*/ 10421 h 62"/>
                <a:gd name="T8" fmla="*/ 0 w 55"/>
                <a:gd name="T9" fmla="*/ 15158 h 62"/>
                <a:gd name="T10" fmla="*/ 0 w 55"/>
                <a:gd name="T11" fmla="*/ 19895 h 62"/>
                <a:gd name="T12" fmla="*/ 981 w 55"/>
                <a:gd name="T13" fmla="*/ 24632 h 62"/>
                <a:gd name="T14" fmla="*/ 1963 w 55"/>
                <a:gd name="T15" fmla="*/ 29369 h 62"/>
                <a:gd name="T16" fmla="*/ 3926 w 55"/>
                <a:gd name="T17" fmla="*/ 34106 h 62"/>
                <a:gd name="T18" fmla="*/ 5398 w 55"/>
                <a:gd name="T19" fmla="*/ 38843 h 62"/>
                <a:gd name="T20" fmla="*/ 7851 w 55"/>
                <a:gd name="T21" fmla="*/ 42632 h 62"/>
                <a:gd name="T22" fmla="*/ 10305 w 55"/>
                <a:gd name="T23" fmla="*/ 46422 h 62"/>
                <a:gd name="T24" fmla="*/ 12758 w 55"/>
                <a:gd name="T25" fmla="*/ 50212 h 62"/>
                <a:gd name="T26" fmla="*/ 16193 w 55"/>
                <a:gd name="T27" fmla="*/ 53054 h 62"/>
                <a:gd name="T28" fmla="*/ 18646 w 55"/>
                <a:gd name="T29" fmla="*/ 54948 h 62"/>
                <a:gd name="T30" fmla="*/ 21590 w 55"/>
                <a:gd name="T31" fmla="*/ 56843 h 62"/>
                <a:gd name="T32" fmla="*/ 24044 w 55"/>
                <a:gd name="T33" fmla="*/ 57791 h 62"/>
                <a:gd name="T34" fmla="*/ 26988 w 55"/>
                <a:gd name="T35" fmla="*/ 58738 h 62"/>
                <a:gd name="T36" fmla="*/ 26497 w 55"/>
                <a:gd name="T37" fmla="*/ 50212 h 62"/>
                <a:gd name="T38" fmla="*/ 26007 w 55"/>
                <a:gd name="T39" fmla="*/ 43580 h 62"/>
                <a:gd name="T40" fmla="*/ 24044 w 55"/>
                <a:gd name="T41" fmla="*/ 37895 h 62"/>
                <a:gd name="T42" fmla="*/ 22572 w 55"/>
                <a:gd name="T43" fmla="*/ 33159 h 62"/>
                <a:gd name="T44" fmla="*/ 21100 w 55"/>
                <a:gd name="T45" fmla="*/ 29369 h 62"/>
                <a:gd name="T46" fmla="*/ 18646 w 55"/>
                <a:gd name="T47" fmla="*/ 26527 h 62"/>
                <a:gd name="T48" fmla="*/ 16193 w 55"/>
                <a:gd name="T49" fmla="*/ 24632 h 62"/>
                <a:gd name="T50" fmla="*/ 14230 w 55"/>
                <a:gd name="T51" fmla="*/ 24632 h 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5" h="62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500934" y="3904616"/>
              <a:ext cx="7688" cy="40637"/>
            </a:xfrm>
            <a:custGeom>
              <a:avLst/>
              <a:gdLst>
                <a:gd name="T0" fmla="*/ 10477 w 35"/>
                <a:gd name="T1" fmla="*/ 17758 h 43"/>
                <a:gd name="T2" fmla="*/ 2222 w 35"/>
                <a:gd name="T3" fmla="*/ 0 h 43"/>
                <a:gd name="T4" fmla="*/ 1270 w 35"/>
                <a:gd name="T5" fmla="*/ 10928 h 43"/>
                <a:gd name="T6" fmla="*/ 0 w 35"/>
                <a:gd name="T7" fmla="*/ 25954 h 43"/>
                <a:gd name="T8" fmla="*/ 635 w 35"/>
                <a:gd name="T9" fmla="*/ 38247 h 43"/>
                <a:gd name="T10" fmla="*/ 1587 w 35"/>
                <a:gd name="T11" fmla="*/ 49175 h 43"/>
                <a:gd name="T12" fmla="*/ 1905 w 35"/>
                <a:gd name="T13" fmla="*/ 53273 h 43"/>
                <a:gd name="T14" fmla="*/ 2540 w 35"/>
                <a:gd name="T15" fmla="*/ 56005 h 43"/>
                <a:gd name="T16" fmla="*/ 3492 w 35"/>
                <a:gd name="T17" fmla="*/ 58737 h 43"/>
                <a:gd name="T18" fmla="*/ 4445 w 35"/>
                <a:gd name="T19" fmla="*/ 58737 h 43"/>
                <a:gd name="T20" fmla="*/ 5715 w 35"/>
                <a:gd name="T21" fmla="*/ 58737 h 43"/>
                <a:gd name="T22" fmla="*/ 6985 w 35"/>
                <a:gd name="T23" fmla="*/ 57371 h 43"/>
                <a:gd name="T24" fmla="*/ 8255 w 35"/>
                <a:gd name="T25" fmla="*/ 56005 h 43"/>
                <a:gd name="T26" fmla="*/ 8890 w 35"/>
                <a:gd name="T27" fmla="*/ 53273 h 43"/>
                <a:gd name="T28" fmla="*/ 9842 w 35"/>
                <a:gd name="T29" fmla="*/ 47809 h 43"/>
                <a:gd name="T30" fmla="*/ 10477 w 35"/>
                <a:gd name="T31" fmla="*/ 40979 h 43"/>
                <a:gd name="T32" fmla="*/ 11112 w 35"/>
                <a:gd name="T33" fmla="*/ 27320 h 43"/>
                <a:gd name="T34" fmla="*/ 10477 w 35"/>
                <a:gd name="T35" fmla="*/ 17758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" h="43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498737" y="3927680"/>
              <a:ext cx="14278" cy="38441"/>
            </a:xfrm>
            <a:custGeom>
              <a:avLst/>
              <a:gdLst>
                <a:gd name="T0" fmla="*/ 20637 w 53"/>
                <a:gd name="T1" fmla="*/ 0 h 21"/>
                <a:gd name="T2" fmla="*/ 15964 w 53"/>
                <a:gd name="T3" fmla="*/ 2646 h 21"/>
                <a:gd name="T4" fmla="*/ 12460 w 53"/>
                <a:gd name="T5" fmla="*/ 5292 h 21"/>
                <a:gd name="T6" fmla="*/ 9734 w 53"/>
                <a:gd name="T7" fmla="*/ 13229 h 21"/>
                <a:gd name="T8" fmla="*/ 8177 w 53"/>
                <a:gd name="T9" fmla="*/ 18521 h 21"/>
                <a:gd name="T10" fmla="*/ 6619 w 53"/>
                <a:gd name="T11" fmla="*/ 26459 h 21"/>
                <a:gd name="T12" fmla="*/ 5062 w 53"/>
                <a:gd name="T13" fmla="*/ 34396 h 21"/>
                <a:gd name="T14" fmla="*/ 3115 w 53"/>
                <a:gd name="T15" fmla="*/ 42334 h 21"/>
                <a:gd name="T16" fmla="*/ 0 w 53"/>
                <a:gd name="T17" fmla="*/ 47625 h 21"/>
                <a:gd name="T18" fmla="*/ 1947 w 53"/>
                <a:gd name="T19" fmla="*/ 52917 h 21"/>
                <a:gd name="T20" fmla="*/ 4283 w 53"/>
                <a:gd name="T21" fmla="*/ 55563 h 21"/>
                <a:gd name="T22" fmla="*/ 6619 w 53"/>
                <a:gd name="T23" fmla="*/ 55563 h 21"/>
                <a:gd name="T24" fmla="*/ 9345 w 53"/>
                <a:gd name="T25" fmla="*/ 55563 h 21"/>
                <a:gd name="T26" fmla="*/ 14796 w 53"/>
                <a:gd name="T27" fmla="*/ 50271 h 21"/>
                <a:gd name="T28" fmla="*/ 20637 w 53"/>
                <a:gd name="T29" fmla="*/ 47625 h 21"/>
                <a:gd name="T30" fmla="*/ 20637 w 53"/>
                <a:gd name="T31" fmla="*/ 0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21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3515212" y="3937565"/>
              <a:ext cx="12082" cy="39539"/>
            </a:xfrm>
            <a:custGeom>
              <a:avLst/>
              <a:gdLst>
                <a:gd name="T0" fmla="*/ 8935 w 43"/>
                <a:gd name="T1" fmla="*/ 0 h 38"/>
                <a:gd name="T2" fmla="*/ 4873 w 43"/>
                <a:gd name="T3" fmla="*/ 0 h 38"/>
                <a:gd name="T4" fmla="*/ 812 w 43"/>
                <a:gd name="T5" fmla="*/ 0 h 38"/>
                <a:gd name="T6" fmla="*/ 406 w 43"/>
                <a:gd name="T7" fmla="*/ 0 h 38"/>
                <a:gd name="T8" fmla="*/ 0 w 43"/>
                <a:gd name="T9" fmla="*/ 1504 h 38"/>
                <a:gd name="T10" fmla="*/ 0 w 43"/>
                <a:gd name="T11" fmla="*/ 4512 h 38"/>
                <a:gd name="T12" fmla="*/ 0 w 43"/>
                <a:gd name="T13" fmla="*/ 9024 h 38"/>
                <a:gd name="T14" fmla="*/ 406 w 43"/>
                <a:gd name="T15" fmla="*/ 15039 h 38"/>
                <a:gd name="T16" fmla="*/ 812 w 43"/>
                <a:gd name="T17" fmla="*/ 18047 h 38"/>
                <a:gd name="T18" fmla="*/ 1218 w 43"/>
                <a:gd name="T19" fmla="*/ 27071 h 38"/>
                <a:gd name="T20" fmla="*/ 2031 w 43"/>
                <a:gd name="T21" fmla="*/ 37599 h 38"/>
                <a:gd name="T22" fmla="*/ 4061 w 43"/>
                <a:gd name="T23" fmla="*/ 45118 h 38"/>
                <a:gd name="T24" fmla="*/ 6092 w 43"/>
                <a:gd name="T25" fmla="*/ 51134 h 38"/>
                <a:gd name="T26" fmla="*/ 8528 w 43"/>
                <a:gd name="T27" fmla="*/ 55646 h 38"/>
                <a:gd name="T28" fmla="*/ 10965 w 43"/>
                <a:gd name="T29" fmla="*/ 57150 h 38"/>
                <a:gd name="T30" fmla="*/ 14214 w 43"/>
                <a:gd name="T31" fmla="*/ 57150 h 38"/>
                <a:gd name="T32" fmla="*/ 17463 w 43"/>
                <a:gd name="T33" fmla="*/ 55646 h 38"/>
                <a:gd name="T34" fmla="*/ 16245 w 43"/>
                <a:gd name="T35" fmla="*/ 43614 h 38"/>
                <a:gd name="T36" fmla="*/ 14620 w 43"/>
                <a:gd name="T37" fmla="*/ 34591 h 38"/>
                <a:gd name="T38" fmla="*/ 13402 w 43"/>
                <a:gd name="T39" fmla="*/ 25567 h 38"/>
                <a:gd name="T40" fmla="*/ 12183 w 43"/>
                <a:gd name="T41" fmla="*/ 19551 h 38"/>
                <a:gd name="T42" fmla="*/ 10965 w 43"/>
                <a:gd name="T43" fmla="*/ 15039 h 38"/>
                <a:gd name="T44" fmla="*/ 9747 w 43"/>
                <a:gd name="T45" fmla="*/ 10528 h 38"/>
                <a:gd name="T46" fmla="*/ 9341 w 43"/>
                <a:gd name="T47" fmla="*/ 6016 h 38"/>
                <a:gd name="T48" fmla="*/ 8935 w 43"/>
                <a:gd name="T49" fmla="*/ 0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3" h="38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516310" y="3957335"/>
              <a:ext cx="4393" cy="39539"/>
            </a:xfrm>
            <a:custGeom>
              <a:avLst/>
              <a:gdLst>
                <a:gd name="T0" fmla="*/ 0 w 20"/>
                <a:gd name="T1" fmla="*/ 0 h 5"/>
                <a:gd name="T2" fmla="*/ 318 w 20"/>
                <a:gd name="T3" fmla="*/ 22860 h 5"/>
                <a:gd name="T4" fmla="*/ 635 w 20"/>
                <a:gd name="T5" fmla="*/ 34290 h 5"/>
                <a:gd name="T6" fmla="*/ 1270 w 20"/>
                <a:gd name="T7" fmla="*/ 45720 h 5"/>
                <a:gd name="T8" fmla="*/ 2223 w 20"/>
                <a:gd name="T9" fmla="*/ 57150 h 5"/>
                <a:gd name="T10" fmla="*/ 3493 w 20"/>
                <a:gd name="T11" fmla="*/ 45720 h 5"/>
                <a:gd name="T12" fmla="*/ 4445 w 20"/>
                <a:gd name="T13" fmla="*/ 34290 h 5"/>
                <a:gd name="T14" fmla="*/ 5398 w 20"/>
                <a:gd name="T15" fmla="*/ 22860 h 5"/>
                <a:gd name="T16" fmla="*/ 6350 w 20"/>
                <a:gd name="T17" fmla="*/ 0 h 5"/>
                <a:gd name="T18" fmla="*/ 0 w 20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5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3567931" y="4005661"/>
              <a:ext cx="24163" cy="39539"/>
            </a:xfrm>
            <a:custGeom>
              <a:avLst/>
              <a:gdLst>
                <a:gd name="T0" fmla="*/ 19137 w 73"/>
                <a:gd name="T1" fmla="*/ 0 h 22"/>
                <a:gd name="T2" fmla="*/ 15310 w 73"/>
                <a:gd name="T3" fmla="*/ 2598 h 22"/>
                <a:gd name="T4" fmla="*/ 12439 w 73"/>
                <a:gd name="T5" fmla="*/ 5195 h 22"/>
                <a:gd name="T6" fmla="*/ 9568 w 73"/>
                <a:gd name="T7" fmla="*/ 12989 h 22"/>
                <a:gd name="T8" fmla="*/ 7176 w 73"/>
                <a:gd name="T9" fmla="*/ 20782 h 22"/>
                <a:gd name="T10" fmla="*/ 2871 w 73"/>
                <a:gd name="T11" fmla="*/ 36368 h 22"/>
                <a:gd name="T12" fmla="*/ 0 w 73"/>
                <a:gd name="T13" fmla="*/ 49357 h 22"/>
                <a:gd name="T14" fmla="*/ 9568 w 73"/>
                <a:gd name="T15" fmla="*/ 51955 h 22"/>
                <a:gd name="T16" fmla="*/ 18659 w 73"/>
                <a:gd name="T17" fmla="*/ 57150 h 22"/>
                <a:gd name="T18" fmla="*/ 23443 w 73"/>
                <a:gd name="T19" fmla="*/ 57150 h 22"/>
                <a:gd name="T20" fmla="*/ 27270 w 73"/>
                <a:gd name="T21" fmla="*/ 57150 h 22"/>
                <a:gd name="T22" fmla="*/ 31098 w 73"/>
                <a:gd name="T23" fmla="*/ 54552 h 22"/>
                <a:gd name="T24" fmla="*/ 34925 w 73"/>
                <a:gd name="T25" fmla="*/ 49357 h 22"/>
                <a:gd name="T26" fmla="*/ 30619 w 73"/>
                <a:gd name="T27" fmla="*/ 36368 h 22"/>
                <a:gd name="T28" fmla="*/ 26792 w 73"/>
                <a:gd name="T29" fmla="*/ 20782 h 22"/>
                <a:gd name="T30" fmla="*/ 25357 w 73"/>
                <a:gd name="T31" fmla="*/ 12989 h 22"/>
                <a:gd name="T32" fmla="*/ 23443 w 73"/>
                <a:gd name="T33" fmla="*/ 5195 h 22"/>
                <a:gd name="T34" fmla="*/ 21051 w 73"/>
                <a:gd name="T35" fmla="*/ 2598 h 22"/>
                <a:gd name="T36" fmla="*/ 19137 w 73"/>
                <a:gd name="T37" fmla="*/ 0 h 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" h="22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594290" y="3965023"/>
              <a:ext cx="85669" cy="69194"/>
            </a:xfrm>
            <a:custGeom>
              <a:avLst/>
              <a:gdLst>
                <a:gd name="T0" fmla="*/ 103555 w 281"/>
                <a:gd name="T1" fmla="*/ 87058 h 193"/>
                <a:gd name="T2" fmla="*/ 82844 w 281"/>
                <a:gd name="T3" fmla="*/ 88613 h 193"/>
                <a:gd name="T4" fmla="*/ 74031 w 281"/>
                <a:gd name="T5" fmla="*/ 87058 h 193"/>
                <a:gd name="T6" fmla="*/ 68302 w 281"/>
                <a:gd name="T7" fmla="*/ 84985 h 193"/>
                <a:gd name="T8" fmla="*/ 57286 w 281"/>
                <a:gd name="T9" fmla="*/ 69957 h 193"/>
                <a:gd name="T10" fmla="*/ 45828 w 281"/>
                <a:gd name="T11" fmla="*/ 48711 h 193"/>
                <a:gd name="T12" fmla="*/ 41422 w 281"/>
                <a:gd name="T13" fmla="*/ 38347 h 193"/>
                <a:gd name="T14" fmla="*/ 38337 w 281"/>
                <a:gd name="T15" fmla="*/ 26428 h 193"/>
                <a:gd name="T16" fmla="*/ 36575 w 281"/>
                <a:gd name="T17" fmla="*/ 13991 h 193"/>
                <a:gd name="T18" fmla="*/ 18948 w 281"/>
                <a:gd name="T19" fmla="*/ 0 h 193"/>
                <a:gd name="T20" fmla="*/ 12338 w 281"/>
                <a:gd name="T21" fmla="*/ 26947 h 193"/>
                <a:gd name="T22" fmla="*/ 7932 w 281"/>
                <a:gd name="T23" fmla="*/ 31610 h 193"/>
                <a:gd name="T24" fmla="*/ 2644 w 281"/>
                <a:gd name="T25" fmla="*/ 35756 h 193"/>
                <a:gd name="T26" fmla="*/ 0 w 281"/>
                <a:gd name="T27" fmla="*/ 37829 h 193"/>
                <a:gd name="T28" fmla="*/ 441 w 281"/>
                <a:gd name="T29" fmla="*/ 38865 h 193"/>
                <a:gd name="T30" fmla="*/ 3966 w 281"/>
                <a:gd name="T31" fmla="*/ 41974 h 193"/>
                <a:gd name="T32" fmla="*/ 16304 w 281"/>
                <a:gd name="T33" fmla="*/ 57520 h 193"/>
                <a:gd name="T34" fmla="*/ 19830 w 281"/>
                <a:gd name="T35" fmla="*/ 63221 h 193"/>
                <a:gd name="T36" fmla="*/ 23355 w 281"/>
                <a:gd name="T37" fmla="*/ 66848 h 193"/>
                <a:gd name="T38" fmla="*/ 27321 w 281"/>
                <a:gd name="T39" fmla="*/ 69439 h 193"/>
                <a:gd name="T40" fmla="*/ 31287 w 281"/>
                <a:gd name="T41" fmla="*/ 70475 h 193"/>
                <a:gd name="T42" fmla="*/ 33490 w 281"/>
                <a:gd name="T43" fmla="*/ 73066 h 193"/>
                <a:gd name="T44" fmla="*/ 34812 w 281"/>
                <a:gd name="T45" fmla="*/ 76694 h 193"/>
                <a:gd name="T46" fmla="*/ 37897 w 281"/>
                <a:gd name="T47" fmla="*/ 79285 h 193"/>
                <a:gd name="T48" fmla="*/ 43625 w 281"/>
                <a:gd name="T49" fmla="*/ 79803 h 193"/>
                <a:gd name="T50" fmla="*/ 46710 w 281"/>
                <a:gd name="T51" fmla="*/ 81358 h 193"/>
                <a:gd name="T52" fmla="*/ 48032 w 281"/>
                <a:gd name="T53" fmla="*/ 84467 h 193"/>
                <a:gd name="T54" fmla="*/ 48032 w 281"/>
                <a:gd name="T55" fmla="*/ 92758 h 193"/>
                <a:gd name="T56" fmla="*/ 48913 w 281"/>
                <a:gd name="T57" fmla="*/ 97940 h 193"/>
                <a:gd name="T58" fmla="*/ 50676 w 281"/>
                <a:gd name="T59" fmla="*/ 100013 h 193"/>
                <a:gd name="T60" fmla="*/ 56845 w 281"/>
                <a:gd name="T61" fmla="*/ 100013 h 193"/>
                <a:gd name="T62" fmla="*/ 72268 w 281"/>
                <a:gd name="T63" fmla="*/ 98977 h 193"/>
                <a:gd name="T64" fmla="*/ 79319 w 281"/>
                <a:gd name="T65" fmla="*/ 97940 h 193"/>
                <a:gd name="T66" fmla="*/ 84606 w 281"/>
                <a:gd name="T67" fmla="*/ 96386 h 193"/>
                <a:gd name="T68" fmla="*/ 93420 w 281"/>
                <a:gd name="T69" fmla="*/ 97422 h 193"/>
                <a:gd name="T70" fmla="*/ 123825 w 281"/>
                <a:gd name="T71" fmla="*/ 86540 h 1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1" h="193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3284566" y="2419694"/>
              <a:ext cx="36245" cy="40637"/>
            </a:xfrm>
            <a:custGeom>
              <a:avLst/>
              <a:gdLst>
                <a:gd name="T0" fmla="*/ 0 w 120"/>
                <a:gd name="T1" fmla="*/ 18880 h 56"/>
                <a:gd name="T2" fmla="*/ 1746 w 120"/>
                <a:gd name="T3" fmla="*/ 27271 h 56"/>
                <a:gd name="T4" fmla="*/ 4366 w 120"/>
                <a:gd name="T5" fmla="*/ 34613 h 56"/>
                <a:gd name="T6" fmla="*/ 6549 w 120"/>
                <a:gd name="T7" fmla="*/ 38808 h 56"/>
                <a:gd name="T8" fmla="*/ 9168 w 120"/>
                <a:gd name="T9" fmla="*/ 43004 h 56"/>
                <a:gd name="T10" fmla="*/ 11787 w 120"/>
                <a:gd name="T11" fmla="*/ 46151 h 56"/>
                <a:gd name="T12" fmla="*/ 15280 w 120"/>
                <a:gd name="T13" fmla="*/ 48248 h 56"/>
                <a:gd name="T14" fmla="*/ 18772 w 120"/>
                <a:gd name="T15" fmla="*/ 50346 h 56"/>
                <a:gd name="T16" fmla="*/ 22265 w 120"/>
                <a:gd name="T17" fmla="*/ 51395 h 56"/>
                <a:gd name="T18" fmla="*/ 29250 w 120"/>
                <a:gd name="T19" fmla="*/ 52444 h 56"/>
                <a:gd name="T20" fmla="*/ 37108 w 120"/>
                <a:gd name="T21" fmla="*/ 53493 h 56"/>
                <a:gd name="T22" fmla="*/ 44530 w 120"/>
                <a:gd name="T23" fmla="*/ 54542 h 56"/>
                <a:gd name="T24" fmla="*/ 52388 w 120"/>
                <a:gd name="T25" fmla="*/ 58737 h 56"/>
                <a:gd name="T26" fmla="*/ 52388 w 120"/>
                <a:gd name="T27" fmla="*/ 38808 h 56"/>
                <a:gd name="T28" fmla="*/ 48459 w 120"/>
                <a:gd name="T29" fmla="*/ 35662 h 56"/>
                <a:gd name="T30" fmla="*/ 44530 w 120"/>
                <a:gd name="T31" fmla="*/ 31466 h 56"/>
                <a:gd name="T32" fmla="*/ 41037 w 120"/>
                <a:gd name="T33" fmla="*/ 25173 h 56"/>
                <a:gd name="T34" fmla="*/ 38418 w 120"/>
                <a:gd name="T35" fmla="*/ 18880 h 56"/>
                <a:gd name="T36" fmla="*/ 35362 w 120"/>
                <a:gd name="T37" fmla="*/ 13635 h 56"/>
                <a:gd name="T38" fmla="*/ 32743 w 120"/>
                <a:gd name="T39" fmla="*/ 7342 h 56"/>
                <a:gd name="T40" fmla="*/ 29250 w 120"/>
                <a:gd name="T41" fmla="*/ 3147 h 56"/>
                <a:gd name="T42" fmla="*/ 26194 w 120"/>
                <a:gd name="T43" fmla="*/ 0 h 56"/>
                <a:gd name="T44" fmla="*/ 24011 w 120"/>
                <a:gd name="T45" fmla="*/ 1049 h 56"/>
                <a:gd name="T46" fmla="*/ 20955 w 120"/>
                <a:gd name="T47" fmla="*/ 3147 h 56"/>
                <a:gd name="T48" fmla="*/ 17899 w 120"/>
                <a:gd name="T49" fmla="*/ 6293 h 56"/>
                <a:gd name="T50" fmla="*/ 14407 w 120"/>
                <a:gd name="T51" fmla="*/ 9440 h 56"/>
                <a:gd name="T52" fmla="*/ 10478 w 120"/>
                <a:gd name="T53" fmla="*/ 13635 h 56"/>
                <a:gd name="T54" fmla="*/ 6985 w 120"/>
                <a:gd name="T55" fmla="*/ 15733 h 56"/>
                <a:gd name="T56" fmla="*/ 3493 w 120"/>
                <a:gd name="T57" fmla="*/ 18880 h 56"/>
                <a:gd name="T58" fmla="*/ 0 w 120"/>
                <a:gd name="T59" fmla="*/ 1888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0" h="56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3185717" y="2324140"/>
              <a:ext cx="173534" cy="75784"/>
            </a:xfrm>
            <a:custGeom>
              <a:avLst/>
              <a:gdLst>
                <a:gd name="T0" fmla="*/ 55496 w 574"/>
                <a:gd name="T1" fmla="*/ 537 h 204"/>
                <a:gd name="T2" fmla="*/ 41513 w 574"/>
                <a:gd name="T3" fmla="*/ 3222 h 204"/>
                <a:gd name="T4" fmla="*/ 28841 w 574"/>
                <a:gd name="T5" fmla="*/ 8591 h 204"/>
                <a:gd name="T6" fmla="*/ 18790 w 574"/>
                <a:gd name="T7" fmla="*/ 13961 h 204"/>
                <a:gd name="T8" fmla="*/ 13109 w 574"/>
                <a:gd name="T9" fmla="*/ 18793 h 204"/>
                <a:gd name="T10" fmla="*/ 6992 w 574"/>
                <a:gd name="T11" fmla="*/ 27385 h 204"/>
                <a:gd name="T12" fmla="*/ 1748 w 574"/>
                <a:gd name="T13" fmla="*/ 38124 h 204"/>
                <a:gd name="T14" fmla="*/ 0 w 574"/>
                <a:gd name="T15" fmla="*/ 44030 h 204"/>
                <a:gd name="T16" fmla="*/ 437 w 574"/>
                <a:gd name="T17" fmla="*/ 46178 h 204"/>
                <a:gd name="T18" fmla="*/ 5681 w 574"/>
                <a:gd name="T19" fmla="*/ 46178 h 204"/>
                <a:gd name="T20" fmla="*/ 12672 w 574"/>
                <a:gd name="T21" fmla="*/ 44567 h 204"/>
                <a:gd name="T22" fmla="*/ 22723 w 574"/>
                <a:gd name="T23" fmla="*/ 40271 h 204"/>
                <a:gd name="T24" fmla="*/ 34958 w 574"/>
                <a:gd name="T25" fmla="*/ 31143 h 204"/>
                <a:gd name="T26" fmla="*/ 44572 w 574"/>
                <a:gd name="T27" fmla="*/ 24700 h 204"/>
                <a:gd name="T28" fmla="*/ 52000 w 574"/>
                <a:gd name="T29" fmla="*/ 21478 h 204"/>
                <a:gd name="T30" fmla="*/ 76471 w 574"/>
                <a:gd name="T31" fmla="*/ 19867 h 204"/>
                <a:gd name="T32" fmla="*/ 76908 w 574"/>
                <a:gd name="T33" fmla="*/ 25774 h 204"/>
                <a:gd name="T34" fmla="*/ 78656 w 574"/>
                <a:gd name="T35" fmla="*/ 29532 h 204"/>
                <a:gd name="T36" fmla="*/ 80404 w 574"/>
                <a:gd name="T37" fmla="*/ 31680 h 204"/>
                <a:gd name="T38" fmla="*/ 83026 w 574"/>
                <a:gd name="T39" fmla="*/ 32754 h 204"/>
                <a:gd name="T40" fmla="*/ 100068 w 574"/>
                <a:gd name="T41" fmla="*/ 32754 h 204"/>
                <a:gd name="T42" fmla="*/ 117547 w 574"/>
                <a:gd name="T43" fmla="*/ 41882 h 204"/>
                <a:gd name="T44" fmla="*/ 131967 w 574"/>
                <a:gd name="T45" fmla="*/ 51010 h 204"/>
                <a:gd name="T46" fmla="*/ 146824 w 574"/>
                <a:gd name="T47" fmla="*/ 59602 h 204"/>
                <a:gd name="T48" fmla="*/ 163867 w 574"/>
                <a:gd name="T49" fmla="*/ 66045 h 204"/>
                <a:gd name="T50" fmla="*/ 164303 w 574"/>
                <a:gd name="T51" fmla="*/ 71951 h 204"/>
                <a:gd name="T52" fmla="*/ 166925 w 574"/>
                <a:gd name="T53" fmla="*/ 76247 h 204"/>
                <a:gd name="T54" fmla="*/ 173043 w 574"/>
                <a:gd name="T55" fmla="*/ 81617 h 204"/>
                <a:gd name="T56" fmla="*/ 187026 w 574"/>
                <a:gd name="T57" fmla="*/ 89134 h 204"/>
                <a:gd name="T58" fmla="*/ 175665 w 574"/>
                <a:gd name="T59" fmla="*/ 102558 h 204"/>
                <a:gd name="T60" fmla="*/ 177850 w 574"/>
                <a:gd name="T61" fmla="*/ 105779 h 204"/>
                <a:gd name="T62" fmla="*/ 180909 w 574"/>
                <a:gd name="T63" fmla="*/ 107927 h 204"/>
                <a:gd name="T64" fmla="*/ 187463 w 574"/>
                <a:gd name="T65" fmla="*/ 109538 h 204"/>
                <a:gd name="T66" fmla="*/ 201447 w 574"/>
                <a:gd name="T67" fmla="*/ 109538 h 204"/>
                <a:gd name="T68" fmla="*/ 242522 w 574"/>
                <a:gd name="T69" fmla="*/ 101484 h 204"/>
                <a:gd name="T70" fmla="*/ 244270 w 574"/>
                <a:gd name="T71" fmla="*/ 98262 h 204"/>
                <a:gd name="T72" fmla="*/ 246892 w 574"/>
                <a:gd name="T73" fmla="*/ 95040 h 204"/>
                <a:gd name="T74" fmla="*/ 249951 w 574"/>
                <a:gd name="T75" fmla="*/ 92893 h 204"/>
                <a:gd name="T76" fmla="*/ 250825 w 574"/>
                <a:gd name="T77" fmla="*/ 86449 h 204"/>
                <a:gd name="T78" fmla="*/ 245144 w 574"/>
                <a:gd name="T79" fmla="*/ 82154 h 204"/>
                <a:gd name="T80" fmla="*/ 232472 w 574"/>
                <a:gd name="T81" fmla="*/ 79469 h 204"/>
                <a:gd name="T82" fmla="*/ 220237 w 574"/>
                <a:gd name="T83" fmla="*/ 74099 h 204"/>
                <a:gd name="T84" fmla="*/ 207564 w 574"/>
                <a:gd name="T85" fmla="*/ 66582 h 204"/>
                <a:gd name="T86" fmla="*/ 189211 w 574"/>
                <a:gd name="T87" fmla="*/ 53695 h 204"/>
                <a:gd name="T88" fmla="*/ 167362 w 574"/>
                <a:gd name="T89" fmla="*/ 36513 h 204"/>
                <a:gd name="T90" fmla="*/ 156438 w 574"/>
                <a:gd name="T91" fmla="*/ 28995 h 204"/>
                <a:gd name="T92" fmla="*/ 152068 w 574"/>
                <a:gd name="T93" fmla="*/ 27921 h 204"/>
                <a:gd name="T94" fmla="*/ 144203 w 574"/>
                <a:gd name="T95" fmla="*/ 27921 h 204"/>
                <a:gd name="T96" fmla="*/ 136337 w 574"/>
                <a:gd name="T97" fmla="*/ 27385 h 204"/>
                <a:gd name="T98" fmla="*/ 131967 w 574"/>
                <a:gd name="T99" fmla="*/ 26311 h 204"/>
                <a:gd name="T100" fmla="*/ 128471 w 574"/>
                <a:gd name="T101" fmla="*/ 23089 h 204"/>
                <a:gd name="T102" fmla="*/ 126723 w 574"/>
                <a:gd name="T103" fmla="*/ 17182 h 204"/>
                <a:gd name="T104" fmla="*/ 62051 w 574"/>
                <a:gd name="T105" fmla="*/ 0 h 2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4" h="204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96594" y="2395531"/>
              <a:ext cx="61506" cy="48326"/>
            </a:xfrm>
            <a:custGeom>
              <a:avLst/>
              <a:gdLst>
                <a:gd name="T0" fmla="*/ 17608 w 207"/>
                <a:gd name="T1" fmla="*/ 69850 h 129"/>
                <a:gd name="T2" fmla="*/ 21473 w 207"/>
                <a:gd name="T3" fmla="*/ 65518 h 129"/>
                <a:gd name="T4" fmla="*/ 25768 w 207"/>
                <a:gd name="T5" fmla="*/ 62269 h 129"/>
                <a:gd name="T6" fmla="*/ 30063 w 207"/>
                <a:gd name="T7" fmla="*/ 59562 h 129"/>
                <a:gd name="T8" fmla="*/ 34787 w 207"/>
                <a:gd name="T9" fmla="*/ 56855 h 129"/>
                <a:gd name="T10" fmla="*/ 45094 w 207"/>
                <a:gd name="T11" fmla="*/ 53606 h 129"/>
                <a:gd name="T12" fmla="*/ 55401 w 207"/>
                <a:gd name="T13" fmla="*/ 49816 h 129"/>
                <a:gd name="T14" fmla="*/ 65279 w 207"/>
                <a:gd name="T15" fmla="*/ 47108 h 129"/>
                <a:gd name="T16" fmla="*/ 74298 w 207"/>
                <a:gd name="T17" fmla="*/ 43859 h 129"/>
                <a:gd name="T18" fmla="*/ 78163 w 207"/>
                <a:gd name="T19" fmla="*/ 41693 h 129"/>
                <a:gd name="T20" fmla="*/ 82029 w 207"/>
                <a:gd name="T21" fmla="*/ 39528 h 129"/>
                <a:gd name="T22" fmla="*/ 85894 w 207"/>
                <a:gd name="T23" fmla="*/ 36279 h 129"/>
                <a:gd name="T24" fmla="*/ 88900 w 207"/>
                <a:gd name="T25" fmla="*/ 33030 h 129"/>
                <a:gd name="T26" fmla="*/ 85035 w 207"/>
                <a:gd name="T27" fmla="*/ 29240 h 129"/>
                <a:gd name="T28" fmla="*/ 80740 w 207"/>
                <a:gd name="T29" fmla="*/ 25449 h 129"/>
                <a:gd name="T30" fmla="*/ 76875 w 207"/>
                <a:gd name="T31" fmla="*/ 22742 h 129"/>
                <a:gd name="T32" fmla="*/ 72580 w 207"/>
                <a:gd name="T33" fmla="*/ 19493 h 129"/>
                <a:gd name="T34" fmla="*/ 64420 w 207"/>
                <a:gd name="T35" fmla="*/ 15703 h 129"/>
                <a:gd name="T36" fmla="*/ 55401 w 207"/>
                <a:gd name="T37" fmla="*/ 12454 h 129"/>
                <a:gd name="T38" fmla="*/ 45953 w 207"/>
                <a:gd name="T39" fmla="*/ 9747 h 129"/>
                <a:gd name="T40" fmla="*/ 36505 w 207"/>
                <a:gd name="T41" fmla="*/ 7039 h 129"/>
                <a:gd name="T42" fmla="*/ 27057 w 207"/>
                <a:gd name="T43" fmla="*/ 3790 h 129"/>
                <a:gd name="T44" fmla="*/ 17608 w 207"/>
                <a:gd name="T45" fmla="*/ 0 h 129"/>
                <a:gd name="T46" fmla="*/ 0 w 207"/>
                <a:gd name="T47" fmla="*/ 0 h 129"/>
                <a:gd name="T48" fmla="*/ 429 w 207"/>
                <a:gd name="T49" fmla="*/ 3249 h 129"/>
                <a:gd name="T50" fmla="*/ 859 w 207"/>
                <a:gd name="T51" fmla="*/ 7039 h 129"/>
                <a:gd name="T52" fmla="*/ 1718 w 207"/>
                <a:gd name="T53" fmla="*/ 10288 h 129"/>
                <a:gd name="T54" fmla="*/ 2577 w 207"/>
                <a:gd name="T55" fmla="*/ 13537 h 129"/>
                <a:gd name="T56" fmla="*/ 4295 w 207"/>
                <a:gd name="T57" fmla="*/ 18952 h 129"/>
                <a:gd name="T58" fmla="*/ 5583 w 207"/>
                <a:gd name="T59" fmla="*/ 24908 h 129"/>
                <a:gd name="T60" fmla="*/ 7301 w 207"/>
                <a:gd name="T61" fmla="*/ 29240 h 129"/>
                <a:gd name="T62" fmla="*/ 7730 w 207"/>
                <a:gd name="T63" fmla="*/ 33571 h 129"/>
                <a:gd name="T64" fmla="*/ 7301 w 207"/>
                <a:gd name="T65" fmla="*/ 35196 h 129"/>
                <a:gd name="T66" fmla="*/ 6013 w 207"/>
                <a:gd name="T67" fmla="*/ 36820 h 129"/>
                <a:gd name="T68" fmla="*/ 4724 w 207"/>
                <a:gd name="T69" fmla="*/ 38445 h 129"/>
                <a:gd name="T70" fmla="*/ 3006 w 207"/>
                <a:gd name="T71" fmla="*/ 39528 h 129"/>
                <a:gd name="T72" fmla="*/ 0 w 207"/>
                <a:gd name="T73" fmla="*/ 56313 h 129"/>
                <a:gd name="T74" fmla="*/ 1718 w 207"/>
                <a:gd name="T75" fmla="*/ 57396 h 129"/>
                <a:gd name="T76" fmla="*/ 5583 w 207"/>
                <a:gd name="T77" fmla="*/ 59562 h 129"/>
                <a:gd name="T78" fmla="*/ 8160 w 207"/>
                <a:gd name="T79" fmla="*/ 61186 h 129"/>
                <a:gd name="T80" fmla="*/ 10737 w 207"/>
                <a:gd name="T81" fmla="*/ 63352 h 129"/>
                <a:gd name="T82" fmla="*/ 14172 w 207"/>
                <a:gd name="T83" fmla="*/ 66060 h 129"/>
                <a:gd name="T84" fmla="*/ 17608 w 207"/>
                <a:gd name="T85" fmla="*/ 69850 h 1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097852" y="2437267"/>
              <a:ext cx="23065" cy="58210"/>
            </a:xfrm>
            <a:custGeom>
              <a:avLst/>
              <a:gdLst>
                <a:gd name="T0" fmla="*/ 33338 w 72"/>
                <a:gd name="T1" fmla="*/ 0 h 154"/>
                <a:gd name="T2" fmla="*/ 31949 w 72"/>
                <a:gd name="T3" fmla="*/ 2185 h 154"/>
                <a:gd name="T4" fmla="*/ 31023 w 72"/>
                <a:gd name="T5" fmla="*/ 4917 h 154"/>
                <a:gd name="T6" fmla="*/ 30560 w 72"/>
                <a:gd name="T7" fmla="*/ 7102 h 154"/>
                <a:gd name="T8" fmla="*/ 30560 w 72"/>
                <a:gd name="T9" fmla="*/ 9834 h 154"/>
                <a:gd name="T10" fmla="*/ 30560 w 72"/>
                <a:gd name="T11" fmla="*/ 14751 h 154"/>
                <a:gd name="T12" fmla="*/ 30560 w 72"/>
                <a:gd name="T13" fmla="*/ 20215 h 154"/>
                <a:gd name="T14" fmla="*/ 31949 w 72"/>
                <a:gd name="T15" fmla="*/ 23493 h 154"/>
                <a:gd name="T16" fmla="*/ 32875 w 72"/>
                <a:gd name="T17" fmla="*/ 27317 h 154"/>
                <a:gd name="T18" fmla="*/ 32875 w 72"/>
                <a:gd name="T19" fmla="*/ 31142 h 154"/>
                <a:gd name="T20" fmla="*/ 32875 w 72"/>
                <a:gd name="T21" fmla="*/ 35512 h 154"/>
                <a:gd name="T22" fmla="*/ 31949 w 72"/>
                <a:gd name="T23" fmla="*/ 39883 h 154"/>
                <a:gd name="T24" fmla="*/ 31023 w 72"/>
                <a:gd name="T25" fmla="*/ 44800 h 154"/>
                <a:gd name="T26" fmla="*/ 30097 w 72"/>
                <a:gd name="T27" fmla="*/ 49717 h 154"/>
                <a:gd name="T28" fmla="*/ 28245 w 72"/>
                <a:gd name="T29" fmla="*/ 54634 h 154"/>
                <a:gd name="T30" fmla="*/ 24540 w 72"/>
                <a:gd name="T31" fmla="*/ 63376 h 154"/>
                <a:gd name="T32" fmla="*/ 20373 w 72"/>
                <a:gd name="T33" fmla="*/ 71571 h 154"/>
                <a:gd name="T34" fmla="*/ 15743 w 72"/>
                <a:gd name="T35" fmla="*/ 78674 h 154"/>
                <a:gd name="T36" fmla="*/ 12039 w 72"/>
                <a:gd name="T37" fmla="*/ 84137 h 154"/>
                <a:gd name="T38" fmla="*/ 12039 w 72"/>
                <a:gd name="T39" fmla="*/ 77035 h 154"/>
                <a:gd name="T40" fmla="*/ 6945 w 72"/>
                <a:gd name="T41" fmla="*/ 78674 h 154"/>
                <a:gd name="T42" fmla="*/ 0 w 72"/>
                <a:gd name="T43" fmla="*/ 80859 h 154"/>
                <a:gd name="T44" fmla="*/ 1389 w 72"/>
                <a:gd name="T45" fmla="*/ 70478 h 154"/>
                <a:gd name="T46" fmla="*/ 3704 w 72"/>
                <a:gd name="T47" fmla="*/ 57366 h 154"/>
                <a:gd name="T48" fmla="*/ 4167 w 72"/>
                <a:gd name="T49" fmla="*/ 50264 h 154"/>
                <a:gd name="T50" fmla="*/ 5556 w 72"/>
                <a:gd name="T51" fmla="*/ 42069 h 154"/>
                <a:gd name="T52" fmla="*/ 6945 w 72"/>
                <a:gd name="T53" fmla="*/ 34420 h 154"/>
                <a:gd name="T54" fmla="*/ 9261 w 72"/>
                <a:gd name="T55" fmla="*/ 26771 h 154"/>
                <a:gd name="T56" fmla="*/ 9261 w 72"/>
                <a:gd name="T57" fmla="*/ 0 h 154"/>
                <a:gd name="T58" fmla="*/ 11576 w 72"/>
                <a:gd name="T59" fmla="*/ 0 h 154"/>
                <a:gd name="T60" fmla="*/ 17595 w 72"/>
                <a:gd name="T61" fmla="*/ 0 h 154"/>
                <a:gd name="T62" fmla="*/ 25930 w 72"/>
                <a:gd name="T63" fmla="*/ 0 h 154"/>
                <a:gd name="T64" fmla="*/ 33338 w 72"/>
                <a:gd name="T65" fmla="*/ 0 h 1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3042936" y="2437267"/>
              <a:ext cx="64801" cy="101045"/>
            </a:xfrm>
            <a:custGeom>
              <a:avLst/>
              <a:gdLst>
                <a:gd name="T0" fmla="*/ 3501 w 214"/>
                <a:gd name="T1" fmla="*/ 111558 h 271"/>
                <a:gd name="T2" fmla="*/ 5252 w 214"/>
                <a:gd name="T3" fmla="*/ 97546 h 271"/>
                <a:gd name="T4" fmla="*/ 10504 w 214"/>
                <a:gd name="T5" fmla="*/ 79762 h 271"/>
                <a:gd name="T6" fmla="*/ 15319 w 214"/>
                <a:gd name="T7" fmla="*/ 63594 h 271"/>
                <a:gd name="T8" fmla="*/ 19258 w 214"/>
                <a:gd name="T9" fmla="*/ 60360 h 271"/>
                <a:gd name="T10" fmla="*/ 28449 w 214"/>
                <a:gd name="T11" fmla="*/ 59821 h 271"/>
                <a:gd name="T12" fmla="*/ 38953 w 214"/>
                <a:gd name="T13" fmla="*/ 59821 h 271"/>
                <a:gd name="T14" fmla="*/ 46394 w 214"/>
                <a:gd name="T15" fmla="*/ 59282 h 271"/>
                <a:gd name="T16" fmla="*/ 52521 w 214"/>
                <a:gd name="T17" fmla="*/ 56588 h 271"/>
                <a:gd name="T18" fmla="*/ 56898 w 214"/>
                <a:gd name="T19" fmla="*/ 50659 h 271"/>
                <a:gd name="T20" fmla="*/ 49458 w 214"/>
                <a:gd name="T21" fmla="*/ 39342 h 271"/>
                <a:gd name="T22" fmla="*/ 37640 w 214"/>
                <a:gd name="T23" fmla="*/ 31258 h 271"/>
                <a:gd name="T24" fmla="*/ 33701 w 214"/>
                <a:gd name="T25" fmla="*/ 26408 h 271"/>
                <a:gd name="T26" fmla="*/ 32388 w 214"/>
                <a:gd name="T27" fmla="*/ 22096 h 271"/>
                <a:gd name="T28" fmla="*/ 32826 w 214"/>
                <a:gd name="T29" fmla="*/ 18324 h 271"/>
                <a:gd name="T30" fmla="*/ 35890 w 214"/>
                <a:gd name="T31" fmla="*/ 15090 h 271"/>
                <a:gd name="T32" fmla="*/ 44205 w 214"/>
                <a:gd name="T33" fmla="*/ 10240 h 271"/>
                <a:gd name="T34" fmla="*/ 65652 w 214"/>
                <a:gd name="T35" fmla="*/ 1617 h 271"/>
                <a:gd name="T36" fmla="*/ 78782 w 214"/>
                <a:gd name="T37" fmla="*/ 0 h 271"/>
                <a:gd name="T38" fmla="*/ 86660 w 214"/>
                <a:gd name="T39" fmla="*/ 0 h 271"/>
                <a:gd name="T40" fmla="*/ 90599 w 214"/>
                <a:gd name="T41" fmla="*/ 26408 h 271"/>
                <a:gd name="T42" fmla="*/ 87098 w 214"/>
                <a:gd name="T43" fmla="*/ 41498 h 271"/>
                <a:gd name="T44" fmla="*/ 85347 w 214"/>
                <a:gd name="T45" fmla="*/ 56588 h 271"/>
                <a:gd name="T46" fmla="*/ 81846 w 214"/>
                <a:gd name="T47" fmla="*/ 79762 h 271"/>
                <a:gd name="T48" fmla="*/ 93225 w 214"/>
                <a:gd name="T49" fmla="*/ 82995 h 271"/>
                <a:gd name="T50" fmla="*/ 93663 w 214"/>
                <a:gd name="T51" fmla="*/ 89462 h 271"/>
                <a:gd name="T52" fmla="*/ 91912 w 214"/>
                <a:gd name="T53" fmla="*/ 93774 h 271"/>
                <a:gd name="T54" fmla="*/ 90599 w 214"/>
                <a:gd name="T55" fmla="*/ 95391 h 271"/>
                <a:gd name="T56" fmla="*/ 87536 w 214"/>
                <a:gd name="T57" fmla="*/ 95930 h 271"/>
                <a:gd name="T58" fmla="*/ 84034 w 214"/>
                <a:gd name="T59" fmla="*/ 105630 h 271"/>
                <a:gd name="T60" fmla="*/ 79220 w 214"/>
                <a:gd name="T61" fmla="*/ 115331 h 271"/>
                <a:gd name="T62" fmla="*/ 67840 w 214"/>
                <a:gd name="T63" fmla="*/ 130960 h 271"/>
                <a:gd name="T64" fmla="*/ 52521 w 214"/>
                <a:gd name="T65" fmla="*/ 146050 h 271"/>
                <a:gd name="T66" fmla="*/ 38078 w 214"/>
                <a:gd name="T67" fmla="*/ 140661 h 271"/>
                <a:gd name="T68" fmla="*/ 24072 w 214"/>
                <a:gd name="T69" fmla="*/ 133655 h 271"/>
                <a:gd name="T70" fmla="*/ 0 w 214"/>
                <a:gd name="T71" fmla="*/ 119104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3075886" y="2514149"/>
              <a:ext cx="49425" cy="39539"/>
            </a:xfrm>
            <a:custGeom>
              <a:avLst/>
              <a:gdLst>
                <a:gd name="T0" fmla="*/ 28015 w 153"/>
                <a:gd name="T1" fmla="*/ 0 h 80"/>
                <a:gd name="T2" fmla="*/ 38754 w 153"/>
                <a:gd name="T3" fmla="*/ 10001 h 80"/>
                <a:gd name="T4" fmla="*/ 48559 w 153"/>
                <a:gd name="T5" fmla="*/ 17145 h 80"/>
                <a:gd name="T6" fmla="*/ 53695 w 153"/>
                <a:gd name="T7" fmla="*/ 20003 h 80"/>
                <a:gd name="T8" fmla="*/ 58831 w 153"/>
                <a:gd name="T9" fmla="*/ 22146 h 80"/>
                <a:gd name="T10" fmla="*/ 62100 w 153"/>
                <a:gd name="T11" fmla="*/ 22860 h 80"/>
                <a:gd name="T12" fmla="*/ 64901 w 153"/>
                <a:gd name="T13" fmla="*/ 22860 h 80"/>
                <a:gd name="T14" fmla="*/ 68170 w 153"/>
                <a:gd name="T15" fmla="*/ 22146 h 80"/>
                <a:gd name="T16" fmla="*/ 71438 w 153"/>
                <a:gd name="T17" fmla="*/ 21431 h 80"/>
                <a:gd name="T18" fmla="*/ 71438 w 153"/>
                <a:gd name="T19" fmla="*/ 40005 h 80"/>
                <a:gd name="T20" fmla="*/ 69570 w 153"/>
                <a:gd name="T21" fmla="*/ 42863 h 80"/>
                <a:gd name="T22" fmla="*/ 67703 w 153"/>
                <a:gd name="T23" fmla="*/ 46434 h 80"/>
                <a:gd name="T24" fmla="*/ 64434 w 153"/>
                <a:gd name="T25" fmla="*/ 49292 h 80"/>
                <a:gd name="T26" fmla="*/ 61633 w 153"/>
                <a:gd name="T27" fmla="*/ 51435 h 80"/>
                <a:gd name="T28" fmla="*/ 58364 w 153"/>
                <a:gd name="T29" fmla="*/ 53578 h 80"/>
                <a:gd name="T30" fmla="*/ 55563 w 153"/>
                <a:gd name="T31" fmla="*/ 55721 h 80"/>
                <a:gd name="T32" fmla="*/ 52294 w 153"/>
                <a:gd name="T33" fmla="*/ 56436 h 80"/>
                <a:gd name="T34" fmla="*/ 49493 w 153"/>
                <a:gd name="T35" fmla="*/ 57150 h 80"/>
                <a:gd name="T36" fmla="*/ 42022 w 153"/>
                <a:gd name="T37" fmla="*/ 52864 h 80"/>
                <a:gd name="T38" fmla="*/ 35486 w 153"/>
                <a:gd name="T39" fmla="*/ 50721 h 80"/>
                <a:gd name="T40" fmla="*/ 29416 w 153"/>
                <a:gd name="T41" fmla="*/ 49292 h 80"/>
                <a:gd name="T42" fmla="*/ 23346 w 153"/>
                <a:gd name="T43" fmla="*/ 49292 h 80"/>
                <a:gd name="T44" fmla="*/ 18210 w 153"/>
                <a:gd name="T45" fmla="*/ 48578 h 80"/>
                <a:gd name="T46" fmla="*/ 12607 w 153"/>
                <a:gd name="T47" fmla="*/ 47863 h 80"/>
                <a:gd name="T48" fmla="*/ 6537 w 153"/>
                <a:gd name="T49" fmla="*/ 46434 h 80"/>
                <a:gd name="T50" fmla="*/ 0 w 153"/>
                <a:gd name="T51" fmla="*/ 44291 h 80"/>
                <a:gd name="T52" fmla="*/ 3268 w 153"/>
                <a:gd name="T53" fmla="*/ 41434 h 80"/>
                <a:gd name="T54" fmla="*/ 10739 w 153"/>
                <a:gd name="T55" fmla="*/ 32147 h 80"/>
                <a:gd name="T56" fmla="*/ 15875 w 153"/>
                <a:gd name="T57" fmla="*/ 26432 h 80"/>
                <a:gd name="T58" fmla="*/ 21011 w 153"/>
                <a:gd name="T59" fmla="*/ 20003 h 80"/>
                <a:gd name="T60" fmla="*/ 26147 w 153"/>
                <a:gd name="T61" fmla="*/ 12144 h 80"/>
                <a:gd name="T62" fmla="*/ 31283 w 153"/>
                <a:gd name="T63" fmla="*/ 4286 h 80"/>
                <a:gd name="T64" fmla="*/ 28015 w 153"/>
                <a:gd name="T65" fmla="*/ 0 h 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3097852" y="2487790"/>
              <a:ext cx="98848" cy="60407"/>
            </a:xfrm>
            <a:custGeom>
              <a:avLst/>
              <a:gdLst>
                <a:gd name="T0" fmla="*/ 0 w 332"/>
                <a:gd name="T1" fmla="*/ 39781 h 169"/>
                <a:gd name="T2" fmla="*/ 18935 w 332"/>
                <a:gd name="T3" fmla="*/ 52181 h 169"/>
                <a:gd name="T4" fmla="*/ 28403 w 332"/>
                <a:gd name="T5" fmla="*/ 55797 h 169"/>
                <a:gd name="T6" fmla="*/ 33997 w 332"/>
                <a:gd name="T7" fmla="*/ 56314 h 169"/>
                <a:gd name="T8" fmla="*/ 40022 w 332"/>
                <a:gd name="T9" fmla="*/ 55280 h 169"/>
                <a:gd name="T10" fmla="*/ 38731 w 332"/>
                <a:gd name="T11" fmla="*/ 74396 h 169"/>
                <a:gd name="T12" fmla="*/ 40883 w 332"/>
                <a:gd name="T13" fmla="*/ 79562 h 169"/>
                <a:gd name="T14" fmla="*/ 42604 w 332"/>
                <a:gd name="T15" fmla="*/ 84212 h 169"/>
                <a:gd name="T16" fmla="*/ 46047 w 332"/>
                <a:gd name="T17" fmla="*/ 86795 h 169"/>
                <a:gd name="T18" fmla="*/ 50351 w 332"/>
                <a:gd name="T19" fmla="*/ 87312 h 169"/>
                <a:gd name="T20" fmla="*/ 52933 w 332"/>
                <a:gd name="T21" fmla="*/ 85762 h 169"/>
                <a:gd name="T22" fmla="*/ 56806 w 332"/>
                <a:gd name="T23" fmla="*/ 81112 h 169"/>
                <a:gd name="T24" fmla="*/ 62831 w 332"/>
                <a:gd name="T25" fmla="*/ 70263 h 169"/>
                <a:gd name="T26" fmla="*/ 74880 w 332"/>
                <a:gd name="T27" fmla="*/ 59413 h 169"/>
                <a:gd name="T28" fmla="*/ 92094 w 332"/>
                <a:gd name="T29" fmla="*/ 49597 h 169"/>
                <a:gd name="T30" fmla="*/ 110169 w 332"/>
                <a:gd name="T31" fmla="*/ 41331 h 169"/>
                <a:gd name="T32" fmla="*/ 130825 w 332"/>
                <a:gd name="T33" fmla="*/ 33582 h 169"/>
                <a:gd name="T34" fmla="*/ 142875 w 332"/>
                <a:gd name="T35" fmla="*/ 23765 h 169"/>
                <a:gd name="T36" fmla="*/ 142875 w 332"/>
                <a:gd name="T37" fmla="*/ 11366 h 169"/>
                <a:gd name="T38" fmla="*/ 137711 w 332"/>
                <a:gd name="T39" fmla="*/ 1033 h 169"/>
                <a:gd name="T40" fmla="*/ 121788 w 332"/>
                <a:gd name="T41" fmla="*/ 517 h 169"/>
                <a:gd name="T42" fmla="*/ 100701 w 332"/>
                <a:gd name="T43" fmla="*/ 0 h 169"/>
                <a:gd name="T44" fmla="*/ 77462 w 332"/>
                <a:gd name="T45" fmla="*/ 517 h 169"/>
                <a:gd name="T46" fmla="*/ 56375 w 332"/>
                <a:gd name="T47" fmla="*/ 2067 h 169"/>
                <a:gd name="T48" fmla="*/ 38731 w 332"/>
                <a:gd name="T49" fmla="*/ 5166 h 169"/>
                <a:gd name="T50" fmla="*/ 25390 w 332"/>
                <a:gd name="T51" fmla="*/ 9816 h 169"/>
                <a:gd name="T52" fmla="*/ 18075 w 332"/>
                <a:gd name="T53" fmla="*/ 11366 h 169"/>
                <a:gd name="T54" fmla="*/ 15062 w 332"/>
                <a:gd name="T55" fmla="*/ 11883 h 169"/>
                <a:gd name="T56" fmla="*/ 14632 w 332"/>
                <a:gd name="T57" fmla="*/ 13433 h 169"/>
                <a:gd name="T58" fmla="*/ 14201 w 332"/>
                <a:gd name="T59" fmla="*/ 19632 h 169"/>
                <a:gd name="T60" fmla="*/ 12480 w 332"/>
                <a:gd name="T61" fmla="*/ 22732 h 169"/>
                <a:gd name="T62" fmla="*/ 9898 w 332"/>
                <a:gd name="T63" fmla="*/ 23765 h 169"/>
                <a:gd name="T64" fmla="*/ 8177 w 332"/>
                <a:gd name="T65" fmla="*/ 28415 h 169"/>
                <a:gd name="T66" fmla="*/ 4734 w 332"/>
                <a:gd name="T67" fmla="*/ 37198 h 169"/>
                <a:gd name="T68" fmla="*/ 3012 w 332"/>
                <a:gd name="T69" fmla="*/ 42881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3109934" y="2508657"/>
              <a:ext cx="86767" cy="84571"/>
            </a:xfrm>
            <a:custGeom>
              <a:avLst/>
              <a:gdLst>
                <a:gd name="T0" fmla="*/ 19294 w 286"/>
                <a:gd name="T1" fmla="*/ 44734 h 235"/>
                <a:gd name="T2" fmla="*/ 21487 w 286"/>
                <a:gd name="T3" fmla="*/ 49936 h 235"/>
                <a:gd name="T4" fmla="*/ 23241 w 286"/>
                <a:gd name="T5" fmla="*/ 54617 h 235"/>
                <a:gd name="T6" fmla="*/ 26749 w 286"/>
                <a:gd name="T7" fmla="*/ 57218 h 235"/>
                <a:gd name="T8" fmla="*/ 31134 w 286"/>
                <a:gd name="T9" fmla="*/ 57738 h 235"/>
                <a:gd name="T10" fmla="*/ 33765 w 286"/>
                <a:gd name="T11" fmla="*/ 56177 h 235"/>
                <a:gd name="T12" fmla="*/ 37711 w 286"/>
                <a:gd name="T13" fmla="*/ 51496 h 235"/>
                <a:gd name="T14" fmla="*/ 43850 w 286"/>
                <a:gd name="T15" fmla="*/ 40573 h 235"/>
                <a:gd name="T16" fmla="*/ 56128 w 286"/>
                <a:gd name="T17" fmla="*/ 29649 h 235"/>
                <a:gd name="T18" fmla="*/ 73669 w 286"/>
                <a:gd name="T19" fmla="*/ 19766 h 235"/>
                <a:gd name="T20" fmla="*/ 92086 w 286"/>
                <a:gd name="T21" fmla="*/ 11444 h 235"/>
                <a:gd name="T22" fmla="*/ 113134 w 286"/>
                <a:gd name="T23" fmla="*/ 3641 h 235"/>
                <a:gd name="T24" fmla="*/ 125412 w 286"/>
                <a:gd name="T25" fmla="*/ 5722 h 235"/>
                <a:gd name="T26" fmla="*/ 123658 w 286"/>
                <a:gd name="T27" fmla="*/ 16645 h 235"/>
                <a:gd name="T28" fmla="*/ 119273 w 286"/>
                <a:gd name="T29" fmla="*/ 36411 h 235"/>
                <a:gd name="T30" fmla="*/ 111380 w 286"/>
                <a:gd name="T31" fmla="*/ 66581 h 235"/>
                <a:gd name="T32" fmla="*/ 106995 w 286"/>
                <a:gd name="T33" fmla="*/ 90508 h 235"/>
                <a:gd name="T34" fmla="*/ 105241 w 286"/>
                <a:gd name="T35" fmla="*/ 107153 h 235"/>
                <a:gd name="T36" fmla="*/ 64022 w 286"/>
                <a:gd name="T37" fmla="*/ 112355 h 235"/>
                <a:gd name="T38" fmla="*/ 60513 w 286"/>
                <a:gd name="T39" fmla="*/ 113395 h 235"/>
                <a:gd name="T40" fmla="*/ 57882 w 286"/>
                <a:gd name="T41" fmla="*/ 115996 h 235"/>
                <a:gd name="T42" fmla="*/ 55690 w 286"/>
                <a:gd name="T43" fmla="*/ 122238 h 235"/>
                <a:gd name="T44" fmla="*/ 47797 w 286"/>
                <a:gd name="T45" fmla="*/ 112875 h 235"/>
                <a:gd name="T46" fmla="*/ 41219 w 286"/>
                <a:gd name="T47" fmla="*/ 103512 h 235"/>
                <a:gd name="T48" fmla="*/ 30257 w 286"/>
                <a:gd name="T49" fmla="*/ 83226 h 235"/>
                <a:gd name="T50" fmla="*/ 24118 w 286"/>
                <a:gd name="T51" fmla="*/ 73863 h 235"/>
                <a:gd name="T52" fmla="*/ 17979 w 286"/>
                <a:gd name="T53" fmla="*/ 65020 h 235"/>
                <a:gd name="T54" fmla="*/ 9647 w 286"/>
                <a:gd name="T55" fmla="*/ 57218 h 235"/>
                <a:gd name="T56" fmla="*/ 0 w 286"/>
                <a:gd name="T57" fmla="*/ 51496 h 235"/>
                <a:gd name="T58" fmla="*/ 5701 w 286"/>
                <a:gd name="T59" fmla="*/ 50456 h 235"/>
                <a:gd name="T60" fmla="*/ 11401 w 286"/>
                <a:gd name="T61" fmla="*/ 47335 h 235"/>
                <a:gd name="T62" fmla="*/ 17102 w 286"/>
                <a:gd name="T63" fmla="*/ 43694 h 235"/>
                <a:gd name="T64" fmla="*/ 20610 w 286"/>
                <a:gd name="T65" fmla="*/ 39012 h 2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6" h="235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3145080" y="2586638"/>
              <a:ext cx="58210" cy="69193"/>
            </a:xfrm>
            <a:custGeom>
              <a:avLst/>
              <a:gdLst>
                <a:gd name="T0" fmla="*/ 77160 w 205"/>
                <a:gd name="T1" fmla="*/ 96870 h 191"/>
                <a:gd name="T2" fmla="*/ 71824 w 205"/>
                <a:gd name="T3" fmla="*/ 96870 h 191"/>
                <a:gd name="T4" fmla="*/ 64847 w 205"/>
                <a:gd name="T5" fmla="*/ 96870 h 191"/>
                <a:gd name="T6" fmla="*/ 59101 w 205"/>
                <a:gd name="T7" fmla="*/ 94252 h 191"/>
                <a:gd name="T8" fmla="*/ 55818 w 205"/>
                <a:gd name="T9" fmla="*/ 90587 h 191"/>
                <a:gd name="T10" fmla="*/ 52945 w 205"/>
                <a:gd name="T11" fmla="*/ 85351 h 191"/>
                <a:gd name="T12" fmla="*/ 49251 w 205"/>
                <a:gd name="T13" fmla="*/ 76973 h 191"/>
                <a:gd name="T14" fmla="*/ 45147 w 205"/>
                <a:gd name="T15" fmla="*/ 68595 h 191"/>
                <a:gd name="T16" fmla="*/ 40632 w 205"/>
                <a:gd name="T17" fmla="*/ 63358 h 191"/>
                <a:gd name="T18" fmla="*/ 38169 w 205"/>
                <a:gd name="T19" fmla="*/ 65977 h 191"/>
                <a:gd name="T20" fmla="*/ 36938 w 205"/>
                <a:gd name="T21" fmla="*/ 70689 h 191"/>
                <a:gd name="T22" fmla="*/ 34476 w 205"/>
                <a:gd name="T23" fmla="*/ 68071 h 191"/>
                <a:gd name="T24" fmla="*/ 29551 w 205"/>
                <a:gd name="T25" fmla="*/ 59169 h 191"/>
                <a:gd name="T26" fmla="*/ 22984 w 205"/>
                <a:gd name="T27" fmla="*/ 45555 h 191"/>
                <a:gd name="T28" fmla="*/ 16827 w 205"/>
                <a:gd name="T29" fmla="*/ 35083 h 191"/>
                <a:gd name="T30" fmla="*/ 12723 w 205"/>
                <a:gd name="T31" fmla="*/ 30370 h 191"/>
                <a:gd name="T32" fmla="*/ 10671 w 205"/>
                <a:gd name="T33" fmla="*/ 31417 h 191"/>
                <a:gd name="T34" fmla="*/ 11902 w 205"/>
                <a:gd name="T35" fmla="*/ 36130 h 191"/>
                <a:gd name="T36" fmla="*/ 13954 w 205"/>
                <a:gd name="T37" fmla="*/ 40843 h 191"/>
                <a:gd name="T38" fmla="*/ 16827 w 205"/>
                <a:gd name="T39" fmla="*/ 43984 h 191"/>
                <a:gd name="T40" fmla="*/ 18880 w 205"/>
                <a:gd name="T41" fmla="*/ 54980 h 191"/>
                <a:gd name="T42" fmla="*/ 5336 w 205"/>
                <a:gd name="T43" fmla="*/ 51315 h 191"/>
                <a:gd name="T44" fmla="*/ 1642 w 205"/>
                <a:gd name="T45" fmla="*/ 43984 h 191"/>
                <a:gd name="T46" fmla="*/ 0 w 205"/>
                <a:gd name="T47" fmla="*/ 31417 h 191"/>
                <a:gd name="T48" fmla="*/ 0 w 205"/>
                <a:gd name="T49" fmla="*/ 19898 h 191"/>
                <a:gd name="T50" fmla="*/ 1231 w 205"/>
                <a:gd name="T51" fmla="*/ 14661 h 191"/>
                <a:gd name="T52" fmla="*/ 3283 w 205"/>
                <a:gd name="T53" fmla="*/ 11520 h 191"/>
                <a:gd name="T54" fmla="*/ 5746 w 205"/>
                <a:gd name="T55" fmla="*/ 6807 h 191"/>
                <a:gd name="T56" fmla="*/ 8208 w 205"/>
                <a:gd name="T57" fmla="*/ 2094 h 191"/>
                <a:gd name="T58" fmla="*/ 11492 w 205"/>
                <a:gd name="T59" fmla="*/ 0 h 191"/>
                <a:gd name="T60" fmla="*/ 51713 w 205"/>
                <a:gd name="T61" fmla="*/ 3142 h 191"/>
                <a:gd name="T62" fmla="*/ 52124 w 205"/>
                <a:gd name="T63" fmla="*/ 10996 h 191"/>
                <a:gd name="T64" fmla="*/ 53355 w 205"/>
                <a:gd name="T65" fmla="*/ 19374 h 191"/>
                <a:gd name="T66" fmla="*/ 58691 w 205"/>
                <a:gd name="T67" fmla="*/ 36654 h 191"/>
                <a:gd name="T68" fmla="*/ 67720 w 205"/>
                <a:gd name="T69" fmla="*/ 53410 h 191"/>
                <a:gd name="T70" fmla="*/ 72645 w 205"/>
                <a:gd name="T71" fmla="*/ 61264 h 191"/>
                <a:gd name="T72" fmla="*/ 78801 w 205"/>
                <a:gd name="T73" fmla="*/ 68071 h 191"/>
                <a:gd name="T74" fmla="*/ 77570 w 205"/>
                <a:gd name="T75" fmla="*/ 74878 h 191"/>
                <a:gd name="T76" fmla="*/ 77570 w 205"/>
                <a:gd name="T77" fmla="*/ 81685 h 191"/>
                <a:gd name="T78" fmla="*/ 78801 w 205"/>
                <a:gd name="T79" fmla="*/ 100012 h 191"/>
                <a:gd name="T80" fmla="*/ 84137 w 205"/>
                <a:gd name="T81" fmla="*/ 96870 h 1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5" h="191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01094" y="2623981"/>
              <a:ext cx="98848" cy="54916"/>
            </a:xfrm>
            <a:custGeom>
              <a:avLst/>
              <a:gdLst>
                <a:gd name="T0" fmla="*/ 1303 w 329"/>
                <a:gd name="T1" fmla="*/ 29894 h 154"/>
                <a:gd name="T2" fmla="*/ 0 w 329"/>
                <a:gd name="T3" fmla="*/ 21648 h 154"/>
                <a:gd name="T4" fmla="*/ 869 w 329"/>
                <a:gd name="T5" fmla="*/ 15978 h 154"/>
                <a:gd name="T6" fmla="*/ 7383 w 329"/>
                <a:gd name="T7" fmla="*/ 17009 h 154"/>
                <a:gd name="T8" fmla="*/ 15634 w 329"/>
                <a:gd name="T9" fmla="*/ 21132 h 154"/>
                <a:gd name="T10" fmla="*/ 21279 w 329"/>
                <a:gd name="T11" fmla="*/ 22163 h 154"/>
                <a:gd name="T12" fmla="*/ 29096 w 329"/>
                <a:gd name="T13" fmla="*/ 22163 h 154"/>
                <a:gd name="T14" fmla="*/ 37347 w 329"/>
                <a:gd name="T15" fmla="*/ 20101 h 154"/>
                <a:gd name="T16" fmla="*/ 47770 w 329"/>
                <a:gd name="T17" fmla="*/ 15463 h 154"/>
                <a:gd name="T18" fmla="*/ 60798 w 329"/>
                <a:gd name="T19" fmla="*/ 6700 h 154"/>
                <a:gd name="T20" fmla="*/ 70352 w 329"/>
                <a:gd name="T21" fmla="*/ 2062 h 154"/>
                <a:gd name="T22" fmla="*/ 77734 w 329"/>
                <a:gd name="T23" fmla="*/ 0 h 154"/>
                <a:gd name="T24" fmla="*/ 88157 w 329"/>
                <a:gd name="T25" fmla="*/ 0 h 154"/>
                <a:gd name="T26" fmla="*/ 97277 w 329"/>
                <a:gd name="T27" fmla="*/ 3093 h 154"/>
                <a:gd name="T28" fmla="*/ 105528 w 329"/>
                <a:gd name="T29" fmla="*/ 7731 h 154"/>
                <a:gd name="T30" fmla="*/ 112476 w 329"/>
                <a:gd name="T31" fmla="*/ 14432 h 154"/>
                <a:gd name="T32" fmla="*/ 121596 w 329"/>
                <a:gd name="T33" fmla="*/ 23709 h 154"/>
                <a:gd name="T34" fmla="*/ 131150 w 329"/>
                <a:gd name="T35" fmla="*/ 31441 h 154"/>
                <a:gd name="T36" fmla="*/ 138532 w 329"/>
                <a:gd name="T37" fmla="*/ 34533 h 154"/>
                <a:gd name="T38" fmla="*/ 135927 w 329"/>
                <a:gd name="T39" fmla="*/ 42265 h 154"/>
                <a:gd name="T40" fmla="*/ 127241 w 329"/>
                <a:gd name="T41" fmla="*/ 54635 h 154"/>
                <a:gd name="T42" fmla="*/ 120293 w 329"/>
                <a:gd name="T43" fmla="*/ 71128 h 154"/>
                <a:gd name="T44" fmla="*/ 115082 w 329"/>
                <a:gd name="T45" fmla="*/ 78860 h 154"/>
                <a:gd name="T46" fmla="*/ 109870 w 329"/>
                <a:gd name="T47" fmla="*/ 75252 h 154"/>
                <a:gd name="T48" fmla="*/ 104225 w 329"/>
                <a:gd name="T49" fmla="*/ 70097 h 154"/>
                <a:gd name="T50" fmla="*/ 99882 w 329"/>
                <a:gd name="T51" fmla="*/ 64943 h 154"/>
                <a:gd name="T52" fmla="*/ 99882 w 329"/>
                <a:gd name="T53" fmla="*/ 58758 h 154"/>
                <a:gd name="T54" fmla="*/ 102054 w 329"/>
                <a:gd name="T55" fmla="*/ 51542 h 154"/>
                <a:gd name="T56" fmla="*/ 108133 w 329"/>
                <a:gd name="T57" fmla="*/ 44326 h 154"/>
                <a:gd name="T58" fmla="*/ 101185 w 329"/>
                <a:gd name="T59" fmla="*/ 35049 h 154"/>
                <a:gd name="T60" fmla="*/ 89894 w 329"/>
                <a:gd name="T61" fmla="*/ 28348 h 154"/>
                <a:gd name="T62" fmla="*/ 84683 w 329"/>
                <a:gd name="T63" fmla="*/ 21132 h 154"/>
                <a:gd name="T64" fmla="*/ 77734 w 329"/>
                <a:gd name="T65" fmla="*/ 17524 h 154"/>
                <a:gd name="T66" fmla="*/ 70786 w 329"/>
                <a:gd name="T67" fmla="*/ 21132 h 154"/>
                <a:gd name="T68" fmla="*/ 65141 w 329"/>
                <a:gd name="T69" fmla="*/ 25771 h 154"/>
                <a:gd name="T70" fmla="*/ 60798 w 329"/>
                <a:gd name="T71" fmla="*/ 31441 h 154"/>
                <a:gd name="T72" fmla="*/ 57324 w 329"/>
                <a:gd name="T73" fmla="*/ 38141 h 154"/>
                <a:gd name="T74" fmla="*/ 55587 w 329"/>
                <a:gd name="T75" fmla="*/ 45357 h 154"/>
                <a:gd name="T76" fmla="*/ 53415 w 329"/>
                <a:gd name="T77" fmla="*/ 56181 h 154"/>
                <a:gd name="T78" fmla="*/ 52981 w 329"/>
                <a:gd name="T79" fmla="*/ 64428 h 154"/>
                <a:gd name="T80" fmla="*/ 51244 w 329"/>
                <a:gd name="T81" fmla="*/ 66489 h 154"/>
                <a:gd name="T82" fmla="*/ 46901 w 329"/>
                <a:gd name="T83" fmla="*/ 69582 h 154"/>
                <a:gd name="T84" fmla="*/ 41690 w 329"/>
                <a:gd name="T85" fmla="*/ 69582 h 154"/>
                <a:gd name="T86" fmla="*/ 36044 w 329"/>
                <a:gd name="T87" fmla="*/ 66489 h 154"/>
                <a:gd name="T88" fmla="*/ 28662 w 329"/>
                <a:gd name="T89" fmla="*/ 59789 h 154"/>
                <a:gd name="T90" fmla="*/ 20845 w 329"/>
                <a:gd name="T91" fmla="*/ 48450 h 154"/>
                <a:gd name="T92" fmla="*/ 14331 w 329"/>
                <a:gd name="T93" fmla="*/ 41234 h 154"/>
                <a:gd name="T94" fmla="*/ 9554 w 329"/>
                <a:gd name="T95" fmla="*/ 38141 h 154"/>
                <a:gd name="T96" fmla="*/ 1303 w 329"/>
                <a:gd name="T97" fmla="*/ 37626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672271" y="3491649"/>
              <a:ext cx="92258" cy="107635"/>
            </a:xfrm>
            <a:custGeom>
              <a:avLst/>
              <a:gdLst>
                <a:gd name="T0" fmla="*/ 129428 w 306"/>
                <a:gd name="T1" fmla="*/ 96106 h 293"/>
                <a:gd name="T2" fmla="*/ 128992 w 306"/>
                <a:gd name="T3" fmla="*/ 98230 h 293"/>
                <a:gd name="T4" fmla="*/ 126813 w 306"/>
                <a:gd name="T5" fmla="*/ 103009 h 293"/>
                <a:gd name="T6" fmla="*/ 122891 w 306"/>
                <a:gd name="T7" fmla="*/ 105664 h 293"/>
                <a:gd name="T8" fmla="*/ 118533 w 306"/>
                <a:gd name="T9" fmla="*/ 106726 h 293"/>
                <a:gd name="T10" fmla="*/ 114611 w 306"/>
                <a:gd name="T11" fmla="*/ 109911 h 293"/>
                <a:gd name="T12" fmla="*/ 110253 w 306"/>
                <a:gd name="T13" fmla="*/ 121593 h 293"/>
                <a:gd name="T14" fmla="*/ 105460 w 306"/>
                <a:gd name="T15" fmla="*/ 134867 h 293"/>
                <a:gd name="T16" fmla="*/ 100666 w 306"/>
                <a:gd name="T17" fmla="*/ 141770 h 293"/>
                <a:gd name="T18" fmla="*/ 96308 w 306"/>
                <a:gd name="T19" fmla="*/ 144956 h 293"/>
                <a:gd name="T20" fmla="*/ 87157 w 306"/>
                <a:gd name="T21" fmla="*/ 149203 h 293"/>
                <a:gd name="T22" fmla="*/ 71469 w 306"/>
                <a:gd name="T23" fmla="*/ 153982 h 293"/>
                <a:gd name="T24" fmla="*/ 60574 w 306"/>
                <a:gd name="T25" fmla="*/ 155575 h 293"/>
                <a:gd name="T26" fmla="*/ 53601 w 306"/>
                <a:gd name="T27" fmla="*/ 155575 h 293"/>
                <a:gd name="T28" fmla="*/ 46193 w 306"/>
                <a:gd name="T29" fmla="*/ 153982 h 293"/>
                <a:gd name="T30" fmla="*/ 40092 w 306"/>
                <a:gd name="T31" fmla="*/ 151858 h 293"/>
                <a:gd name="T32" fmla="*/ 34863 w 306"/>
                <a:gd name="T33" fmla="*/ 147610 h 293"/>
                <a:gd name="T34" fmla="*/ 30941 w 306"/>
                <a:gd name="T35" fmla="*/ 142301 h 293"/>
                <a:gd name="T36" fmla="*/ 436 w 306"/>
                <a:gd name="T37" fmla="*/ 125310 h 293"/>
                <a:gd name="T38" fmla="*/ 0 w 306"/>
                <a:gd name="T39" fmla="*/ 46726 h 293"/>
                <a:gd name="T40" fmla="*/ 436 w 306"/>
                <a:gd name="T41" fmla="*/ 26018 h 293"/>
                <a:gd name="T42" fmla="*/ 1743 w 306"/>
                <a:gd name="T43" fmla="*/ 18584 h 293"/>
                <a:gd name="T44" fmla="*/ 4794 w 306"/>
                <a:gd name="T45" fmla="*/ 11150 h 293"/>
                <a:gd name="T46" fmla="*/ 8716 w 306"/>
                <a:gd name="T47" fmla="*/ 4248 h 293"/>
                <a:gd name="T48" fmla="*/ 17867 w 306"/>
                <a:gd name="T49" fmla="*/ 1062 h 293"/>
                <a:gd name="T50" fmla="*/ 23097 w 306"/>
                <a:gd name="T51" fmla="*/ 0 h 293"/>
                <a:gd name="T52" fmla="*/ 31376 w 306"/>
                <a:gd name="T53" fmla="*/ 3186 h 293"/>
                <a:gd name="T54" fmla="*/ 34863 w 306"/>
                <a:gd name="T55" fmla="*/ 3717 h 293"/>
                <a:gd name="T56" fmla="*/ 36606 w 306"/>
                <a:gd name="T57" fmla="*/ 2124 h 293"/>
                <a:gd name="T58" fmla="*/ 37913 w 306"/>
                <a:gd name="T59" fmla="*/ 2655 h 293"/>
                <a:gd name="T60" fmla="*/ 39221 w 306"/>
                <a:gd name="T61" fmla="*/ 5841 h 293"/>
                <a:gd name="T62" fmla="*/ 43143 w 306"/>
                <a:gd name="T63" fmla="*/ 10088 h 293"/>
                <a:gd name="T64" fmla="*/ 52730 w 306"/>
                <a:gd name="T65" fmla="*/ 16460 h 293"/>
                <a:gd name="T66" fmla="*/ 64496 w 306"/>
                <a:gd name="T67" fmla="*/ 21770 h 293"/>
                <a:gd name="T68" fmla="*/ 79313 w 306"/>
                <a:gd name="T69" fmla="*/ 31327 h 293"/>
                <a:gd name="T70" fmla="*/ 91515 w 306"/>
                <a:gd name="T71" fmla="*/ 41947 h 293"/>
                <a:gd name="T72" fmla="*/ 105024 w 306"/>
                <a:gd name="T73" fmla="*/ 54159 h 293"/>
                <a:gd name="T74" fmla="*/ 113740 w 306"/>
                <a:gd name="T75" fmla="*/ 62124 h 293"/>
                <a:gd name="T76" fmla="*/ 115919 w 306"/>
                <a:gd name="T77" fmla="*/ 65841 h 293"/>
                <a:gd name="T78" fmla="*/ 122020 w 306"/>
                <a:gd name="T79" fmla="*/ 71681 h 293"/>
                <a:gd name="T80" fmla="*/ 130300 w 306"/>
                <a:gd name="T81" fmla="*/ 80177 h 293"/>
                <a:gd name="T82" fmla="*/ 133350 w 306"/>
                <a:gd name="T83" fmla="*/ 85487 h 293"/>
                <a:gd name="T84" fmla="*/ 132478 w 306"/>
                <a:gd name="T85" fmla="*/ 88141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4742030" y="1151140"/>
              <a:ext cx="163649" cy="63702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4691507" y="1310396"/>
              <a:ext cx="310823" cy="250416"/>
            </a:xfrm>
            <a:custGeom>
              <a:avLst/>
              <a:gdLst>
                <a:gd name="T0" fmla="*/ 103976 w 1037"/>
                <a:gd name="T1" fmla="*/ 326280 h 690"/>
                <a:gd name="T2" fmla="*/ 67151 w 1037"/>
                <a:gd name="T3" fmla="*/ 358278 h 690"/>
                <a:gd name="T4" fmla="*/ 13863 w 1037"/>
                <a:gd name="T5" fmla="*/ 343066 h 690"/>
                <a:gd name="T6" fmla="*/ 29027 w 1037"/>
                <a:gd name="T7" fmla="*/ 332574 h 690"/>
                <a:gd name="T8" fmla="*/ 7798 w 1037"/>
                <a:gd name="T9" fmla="*/ 312641 h 690"/>
                <a:gd name="T10" fmla="*/ 19062 w 1037"/>
                <a:gd name="T11" fmla="*/ 312116 h 690"/>
                <a:gd name="T12" fmla="*/ 29027 w 1037"/>
                <a:gd name="T13" fmla="*/ 297428 h 690"/>
                <a:gd name="T14" fmla="*/ 3466 w 1037"/>
                <a:gd name="T15" fmla="*/ 286413 h 690"/>
                <a:gd name="T16" fmla="*/ 32059 w 1037"/>
                <a:gd name="T17" fmla="*/ 274348 h 690"/>
                <a:gd name="T18" fmla="*/ 0 w 1037"/>
                <a:gd name="T19" fmla="*/ 261758 h 690"/>
                <a:gd name="T20" fmla="*/ 8665 w 1037"/>
                <a:gd name="T21" fmla="*/ 239202 h 690"/>
                <a:gd name="T22" fmla="*/ 16030 w 1037"/>
                <a:gd name="T23" fmla="*/ 241825 h 690"/>
                <a:gd name="T24" fmla="*/ 33359 w 1037"/>
                <a:gd name="T25" fmla="*/ 235530 h 690"/>
                <a:gd name="T26" fmla="*/ 39857 w 1037"/>
                <a:gd name="T27" fmla="*/ 222416 h 690"/>
                <a:gd name="T28" fmla="*/ 56320 w 1037"/>
                <a:gd name="T29" fmla="*/ 214547 h 690"/>
                <a:gd name="T30" fmla="*/ 95311 w 1037"/>
                <a:gd name="T31" fmla="*/ 200384 h 690"/>
                <a:gd name="T32" fmla="*/ 98344 w 1037"/>
                <a:gd name="T33" fmla="*/ 177828 h 690"/>
                <a:gd name="T34" fmla="*/ 122605 w 1037"/>
                <a:gd name="T35" fmla="*/ 170484 h 690"/>
                <a:gd name="T36" fmla="*/ 122172 w 1037"/>
                <a:gd name="T37" fmla="*/ 162615 h 690"/>
                <a:gd name="T38" fmla="*/ 129103 w 1037"/>
                <a:gd name="T39" fmla="*/ 149501 h 690"/>
                <a:gd name="T40" fmla="*/ 145133 w 1037"/>
                <a:gd name="T41" fmla="*/ 127469 h 690"/>
                <a:gd name="T42" fmla="*/ 148599 w 1037"/>
                <a:gd name="T43" fmla="*/ 118552 h 690"/>
                <a:gd name="T44" fmla="*/ 168961 w 1037"/>
                <a:gd name="T45" fmla="*/ 104913 h 690"/>
                <a:gd name="T46" fmla="*/ 167661 w 1037"/>
                <a:gd name="T47" fmla="*/ 82357 h 690"/>
                <a:gd name="T48" fmla="*/ 161596 w 1037"/>
                <a:gd name="T49" fmla="*/ 74488 h 690"/>
                <a:gd name="T50" fmla="*/ 144700 w 1037"/>
                <a:gd name="T51" fmla="*/ 80783 h 690"/>
                <a:gd name="T52" fmla="*/ 168961 w 1037"/>
                <a:gd name="T53" fmla="*/ 54030 h 690"/>
                <a:gd name="T54" fmla="*/ 178059 w 1037"/>
                <a:gd name="T55" fmla="*/ 50358 h 690"/>
                <a:gd name="T56" fmla="*/ 200587 w 1037"/>
                <a:gd name="T57" fmla="*/ 59800 h 690"/>
                <a:gd name="T58" fmla="*/ 201886 w 1037"/>
                <a:gd name="T59" fmla="*/ 47735 h 690"/>
                <a:gd name="T60" fmla="*/ 241744 w 1037"/>
                <a:gd name="T61" fmla="*/ 31998 h 690"/>
                <a:gd name="T62" fmla="*/ 256040 w 1037"/>
                <a:gd name="T63" fmla="*/ 33048 h 690"/>
                <a:gd name="T64" fmla="*/ 279435 w 1037"/>
                <a:gd name="T65" fmla="*/ 28851 h 690"/>
                <a:gd name="T66" fmla="*/ 279435 w 1037"/>
                <a:gd name="T67" fmla="*/ 17311 h 690"/>
                <a:gd name="T68" fmla="*/ 302829 w 1037"/>
                <a:gd name="T69" fmla="*/ 6819 h 690"/>
                <a:gd name="T70" fmla="*/ 305429 w 1037"/>
                <a:gd name="T71" fmla="*/ 15212 h 690"/>
                <a:gd name="T72" fmla="*/ 308461 w 1037"/>
                <a:gd name="T73" fmla="*/ 20983 h 690"/>
                <a:gd name="T74" fmla="*/ 328390 w 1037"/>
                <a:gd name="T75" fmla="*/ 6295 h 690"/>
                <a:gd name="T76" fmla="*/ 353951 w 1037"/>
                <a:gd name="T77" fmla="*/ 3147 h 690"/>
                <a:gd name="T78" fmla="*/ 365648 w 1037"/>
                <a:gd name="T79" fmla="*/ 4197 h 690"/>
                <a:gd name="T80" fmla="*/ 373446 w 1037"/>
                <a:gd name="T81" fmla="*/ 5770 h 690"/>
                <a:gd name="T82" fmla="*/ 400307 w 1037"/>
                <a:gd name="T83" fmla="*/ 3147 h 690"/>
                <a:gd name="T84" fmla="*/ 449262 w 1037"/>
                <a:gd name="T85" fmla="*/ 22556 h 690"/>
                <a:gd name="T86" fmla="*/ 435399 w 1037"/>
                <a:gd name="T87" fmla="*/ 41441 h 690"/>
                <a:gd name="T88" fmla="*/ 402906 w 1037"/>
                <a:gd name="T89" fmla="*/ 28851 h 690"/>
                <a:gd name="T90" fmla="*/ 378212 w 1037"/>
                <a:gd name="T91" fmla="*/ 38818 h 690"/>
                <a:gd name="T92" fmla="*/ 367381 w 1037"/>
                <a:gd name="T93" fmla="*/ 60850 h 690"/>
                <a:gd name="T94" fmla="*/ 351351 w 1037"/>
                <a:gd name="T95" fmla="*/ 58227 h 690"/>
                <a:gd name="T96" fmla="*/ 322758 w 1037"/>
                <a:gd name="T97" fmla="*/ 67144 h 690"/>
                <a:gd name="T98" fmla="*/ 300663 w 1037"/>
                <a:gd name="T99" fmla="*/ 48260 h 690"/>
                <a:gd name="T100" fmla="*/ 268604 w 1037"/>
                <a:gd name="T101" fmla="*/ 58751 h 690"/>
                <a:gd name="T102" fmla="*/ 231346 w 1037"/>
                <a:gd name="T103" fmla="*/ 70292 h 690"/>
                <a:gd name="T104" fmla="*/ 210551 w 1037"/>
                <a:gd name="T105" fmla="*/ 110159 h 690"/>
                <a:gd name="T106" fmla="*/ 186290 w 1037"/>
                <a:gd name="T107" fmla="*/ 146354 h 690"/>
                <a:gd name="T108" fmla="*/ 172860 w 1037"/>
                <a:gd name="T109" fmla="*/ 190942 h 690"/>
                <a:gd name="T110" fmla="*/ 144266 w 1037"/>
                <a:gd name="T111" fmla="*/ 222940 h 690"/>
                <a:gd name="T112" fmla="*/ 153798 w 1037"/>
                <a:gd name="T113" fmla="*/ 260709 h 690"/>
                <a:gd name="T114" fmla="*/ 153364 w 1037"/>
                <a:gd name="T115" fmla="*/ 292707 h 690"/>
                <a:gd name="T116" fmla="*/ 143400 w 1037"/>
                <a:gd name="T117" fmla="*/ 322608 h 690"/>
                <a:gd name="T118" fmla="*/ 127804 w 1037"/>
                <a:gd name="T119" fmla="*/ 338345 h 6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37" h="69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4926547" y="1892503"/>
              <a:ext cx="34047" cy="62604"/>
            </a:xfrm>
            <a:custGeom>
              <a:avLst/>
              <a:gdLst>
                <a:gd name="T0" fmla="*/ 49212 w 120"/>
                <a:gd name="T1" fmla="*/ 51782 h 173"/>
                <a:gd name="T2" fmla="*/ 37729 w 120"/>
                <a:gd name="T3" fmla="*/ 31383 h 173"/>
                <a:gd name="T4" fmla="*/ 28707 w 120"/>
                <a:gd name="T5" fmla="*/ 14645 h 173"/>
                <a:gd name="T6" fmla="*/ 24606 w 120"/>
                <a:gd name="T7" fmla="*/ 8369 h 173"/>
                <a:gd name="T8" fmla="*/ 21735 w 120"/>
                <a:gd name="T9" fmla="*/ 4184 h 173"/>
                <a:gd name="T10" fmla="*/ 19685 w 120"/>
                <a:gd name="T11" fmla="*/ 2092 h 173"/>
                <a:gd name="T12" fmla="*/ 18455 w 120"/>
                <a:gd name="T13" fmla="*/ 1046 h 173"/>
                <a:gd name="T14" fmla="*/ 17634 w 120"/>
                <a:gd name="T15" fmla="*/ 523 h 173"/>
                <a:gd name="T16" fmla="*/ 15994 w 120"/>
                <a:gd name="T17" fmla="*/ 0 h 173"/>
                <a:gd name="T18" fmla="*/ 13533 w 120"/>
                <a:gd name="T19" fmla="*/ 0 h 173"/>
                <a:gd name="T20" fmla="*/ 11073 w 120"/>
                <a:gd name="T21" fmla="*/ 523 h 173"/>
                <a:gd name="T22" fmla="*/ 9842 w 120"/>
                <a:gd name="T23" fmla="*/ 1569 h 173"/>
                <a:gd name="T24" fmla="*/ 8612 w 120"/>
                <a:gd name="T25" fmla="*/ 2615 h 173"/>
                <a:gd name="T26" fmla="*/ 7792 w 120"/>
                <a:gd name="T27" fmla="*/ 4184 h 173"/>
                <a:gd name="T28" fmla="*/ 6562 w 120"/>
                <a:gd name="T29" fmla="*/ 6277 h 173"/>
                <a:gd name="T30" fmla="*/ 6152 w 120"/>
                <a:gd name="T31" fmla="*/ 7846 h 173"/>
                <a:gd name="T32" fmla="*/ 6152 w 120"/>
                <a:gd name="T33" fmla="*/ 10461 h 173"/>
                <a:gd name="T34" fmla="*/ 5741 w 120"/>
                <a:gd name="T35" fmla="*/ 15691 h 173"/>
                <a:gd name="T36" fmla="*/ 4921 w 120"/>
                <a:gd name="T37" fmla="*/ 21968 h 173"/>
                <a:gd name="T38" fmla="*/ 4101 w 120"/>
                <a:gd name="T39" fmla="*/ 25106 h 173"/>
                <a:gd name="T40" fmla="*/ 3281 w 120"/>
                <a:gd name="T41" fmla="*/ 28244 h 173"/>
                <a:gd name="T42" fmla="*/ 1640 w 120"/>
                <a:gd name="T43" fmla="*/ 31906 h 173"/>
                <a:gd name="T44" fmla="*/ 0 w 120"/>
                <a:gd name="T45" fmla="*/ 35567 h 173"/>
                <a:gd name="T46" fmla="*/ 2051 w 120"/>
                <a:gd name="T47" fmla="*/ 42890 h 173"/>
                <a:gd name="T48" fmla="*/ 4101 w 120"/>
                <a:gd name="T49" fmla="*/ 51782 h 173"/>
                <a:gd name="T50" fmla="*/ 6152 w 120"/>
                <a:gd name="T51" fmla="*/ 60150 h 173"/>
                <a:gd name="T52" fmla="*/ 8202 w 120"/>
                <a:gd name="T53" fmla="*/ 67473 h 173"/>
                <a:gd name="T54" fmla="*/ 9842 w 120"/>
                <a:gd name="T55" fmla="*/ 70088 h 173"/>
                <a:gd name="T56" fmla="*/ 12303 w 120"/>
                <a:gd name="T57" fmla="*/ 72703 h 173"/>
                <a:gd name="T58" fmla="*/ 15174 w 120"/>
                <a:gd name="T59" fmla="*/ 75842 h 173"/>
                <a:gd name="T60" fmla="*/ 18865 w 120"/>
                <a:gd name="T61" fmla="*/ 78980 h 173"/>
                <a:gd name="T62" fmla="*/ 22145 w 120"/>
                <a:gd name="T63" fmla="*/ 82118 h 173"/>
                <a:gd name="T64" fmla="*/ 24606 w 120"/>
                <a:gd name="T65" fmla="*/ 85257 h 173"/>
                <a:gd name="T66" fmla="*/ 25426 w 120"/>
                <a:gd name="T67" fmla="*/ 86303 h 173"/>
                <a:gd name="T68" fmla="*/ 26657 w 120"/>
                <a:gd name="T69" fmla="*/ 87872 h 173"/>
                <a:gd name="T70" fmla="*/ 27067 w 120"/>
                <a:gd name="T71" fmla="*/ 88918 h 173"/>
                <a:gd name="T72" fmla="*/ 27477 w 120"/>
                <a:gd name="T73" fmla="*/ 90487 h 173"/>
                <a:gd name="T74" fmla="*/ 31168 w 120"/>
                <a:gd name="T75" fmla="*/ 87349 h 173"/>
                <a:gd name="T76" fmla="*/ 35269 w 120"/>
                <a:gd name="T77" fmla="*/ 83687 h 173"/>
                <a:gd name="T78" fmla="*/ 38139 w 120"/>
                <a:gd name="T79" fmla="*/ 79503 h 173"/>
                <a:gd name="T80" fmla="*/ 41420 w 120"/>
                <a:gd name="T81" fmla="*/ 74273 h 173"/>
                <a:gd name="T82" fmla="*/ 43471 w 120"/>
                <a:gd name="T83" fmla="*/ 69042 h 173"/>
                <a:gd name="T84" fmla="*/ 45931 w 120"/>
                <a:gd name="T85" fmla="*/ 63289 h 173"/>
                <a:gd name="T86" fmla="*/ 47572 w 120"/>
                <a:gd name="T87" fmla="*/ 57535 h 173"/>
                <a:gd name="T88" fmla="*/ 49212 w 120"/>
                <a:gd name="T89" fmla="*/ 51782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" h="173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4724457" y="1781573"/>
              <a:ext cx="58210" cy="40638"/>
            </a:xfrm>
            <a:custGeom>
              <a:avLst/>
              <a:gdLst>
                <a:gd name="T0" fmla="*/ 84137 w 200"/>
                <a:gd name="T1" fmla="*/ 32965 h 98"/>
                <a:gd name="T2" fmla="*/ 82034 w 200"/>
                <a:gd name="T3" fmla="*/ 33565 h 98"/>
                <a:gd name="T4" fmla="*/ 78247 w 200"/>
                <a:gd name="T5" fmla="*/ 35962 h 98"/>
                <a:gd name="T6" fmla="*/ 74461 w 200"/>
                <a:gd name="T7" fmla="*/ 38959 h 98"/>
                <a:gd name="T8" fmla="*/ 69834 w 200"/>
                <a:gd name="T9" fmla="*/ 43754 h 98"/>
                <a:gd name="T10" fmla="*/ 65206 w 200"/>
                <a:gd name="T11" fmla="*/ 47949 h 98"/>
                <a:gd name="T12" fmla="*/ 60999 w 200"/>
                <a:gd name="T13" fmla="*/ 52145 h 98"/>
                <a:gd name="T14" fmla="*/ 57634 w 200"/>
                <a:gd name="T15" fmla="*/ 55741 h 98"/>
                <a:gd name="T16" fmla="*/ 55951 w 200"/>
                <a:gd name="T17" fmla="*/ 58738 h 98"/>
                <a:gd name="T18" fmla="*/ 53427 w 200"/>
                <a:gd name="T19" fmla="*/ 58738 h 98"/>
                <a:gd name="T20" fmla="*/ 51324 w 200"/>
                <a:gd name="T21" fmla="*/ 58738 h 98"/>
                <a:gd name="T22" fmla="*/ 48799 w 200"/>
                <a:gd name="T23" fmla="*/ 58139 h 98"/>
                <a:gd name="T24" fmla="*/ 46696 w 200"/>
                <a:gd name="T25" fmla="*/ 56940 h 98"/>
                <a:gd name="T26" fmla="*/ 44593 w 200"/>
                <a:gd name="T27" fmla="*/ 55741 h 98"/>
                <a:gd name="T28" fmla="*/ 43331 w 200"/>
                <a:gd name="T29" fmla="*/ 52744 h 98"/>
                <a:gd name="T30" fmla="*/ 42489 w 200"/>
                <a:gd name="T31" fmla="*/ 49148 h 98"/>
                <a:gd name="T32" fmla="*/ 42069 w 200"/>
                <a:gd name="T33" fmla="*/ 44353 h 98"/>
                <a:gd name="T34" fmla="*/ 38282 w 200"/>
                <a:gd name="T35" fmla="*/ 47949 h 98"/>
                <a:gd name="T36" fmla="*/ 34496 w 200"/>
                <a:gd name="T37" fmla="*/ 51546 h 98"/>
                <a:gd name="T38" fmla="*/ 32813 w 200"/>
                <a:gd name="T39" fmla="*/ 53943 h 98"/>
                <a:gd name="T40" fmla="*/ 30289 w 200"/>
                <a:gd name="T41" fmla="*/ 55741 h 98"/>
                <a:gd name="T42" fmla="*/ 28186 w 200"/>
                <a:gd name="T43" fmla="*/ 57539 h 98"/>
                <a:gd name="T44" fmla="*/ 25241 w 200"/>
                <a:gd name="T45" fmla="*/ 58738 h 98"/>
                <a:gd name="T46" fmla="*/ 16407 w 200"/>
                <a:gd name="T47" fmla="*/ 58738 h 98"/>
                <a:gd name="T48" fmla="*/ 14303 w 200"/>
                <a:gd name="T49" fmla="*/ 58738 h 98"/>
                <a:gd name="T50" fmla="*/ 11779 w 200"/>
                <a:gd name="T51" fmla="*/ 56940 h 98"/>
                <a:gd name="T52" fmla="*/ 9255 w 200"/>
                <a:gd name="T53" fmla="*/ 55142 h 98"/>
                <a:gd name="T54" fmla="*/ 6310 w 200"/>
                <a:gd name="T55" fmla="*/ 53344 h 98"/>
                <a:gd name="T56" fmla="*/ 3786 w 200"/>
                <a:gd name="T57" fmla="*/ 50946 h 98"/>
                <a:gd name="T58" fmla="*/ 1683 w 200"/>
                <a:gd name="T59" fmla="*/ 48549 h 98"/>
                <a:gd name="T60" fmla="*/ 421 w 200"/>
                <a:gd name="T61" fmla="*/ 46151 h 98"/>
                <a:gd name="T62" fmla="*/ 0 w 200"/>
                <a:gd name="T63" fmla="*/ 44353 h 98"/>
                <a:gd name="T64" fmla="*/ 2103 w 200"/>
                <a:gd name="T65" fmla="*/ 42555 h 98"/>
                <a:gd name="T66" fmla="*/ 4207 w 200"/>
                <a:gd name="T67" fmla="*/ 40158 h 98"/>
                <a:gd name="T68" fmla="*/ 5890 w 200"/>
                <a:gd name="T69" fmla="*/ 35962 h 98"/>
                <a:gd name="T70" fmla="*/ 8414 w 200"/>
                <a:gd name="T71" fmla="*/ 31766 h 98"/>
                <a:gd name="T72" fmla="*/ 9676 w 200"/>
                <a:gd name="T73" fmla="*/ 26972 h 98"/>
                <a:gd name="T74" fmla="*/ 11358 w 200"/>
                <a:gd name="T75" fmla="*/ 22177 h 98"/>
                <a:gd name="T76" fmla="*/ 12621 w 200"/>
                <a:gd name="T77" fmla="*/ 16782 h 98"/>
                <a:gd name="T78" fmla="*/ 13883 w 200"/>
                <a:gd name="T79" fmla="*/ 11388 h 98"/>
                <a:gd name="T80" fmla="*/ 27765 w 200"/>
                <a:gd name="T81" fmla="*/ 8391 h 98"/>
                <a:gd name="T82" fmla="*/ 43331 w 200"/>
                <a:gd name="T83" fmla="*/ 5394 h 98"/>
                <a:gd name="T84" fmla="*/ 60999 w 200"/>
                <a:gd name="T85" fmla="*/ 2397 h 98"/>
                <a:gd name="T86" fmla="*/ 81192 w 200"/>
                <a:gd name="T87" fmla="*/ 0 h 98"/>
                <a:gd name="T88" fmla="*/ 69834 w 200"/>
                <a:gd name="T89" fmla="*/ 18580 h 98"/>
                <a:gd name="T90" fmla="*/ 69834 w 200"/>
                <a:gd name="T91" fmla="*/ 20378 h 98"/>
                <a:gd name="T92" fmla="*/ 68992 w 200"/>
                <a:gd name="T93" fmla="*/ 22177 h 98"/>
                <a:gd name="T94" fmla="*/ 68151 w 200"/>
                <a:gd name="T95" fmla="*/ 23375 h 98"/>
                <a:gd name="T96" fmla="*/ 67730 w 200"/>
                <a:gd name="T97" fmla="*/ 24574 h 98"/>
                <a:gd name="T98" fmla="*/ 66048 w 200"/>
                <a:gd name="T99" fmla="*/ 26972 h 98"/>
                <a:gd name="T100" fmla="*/ 65627 w 200"/>
                <a:gd name="T101" fmla="*/ 28170 h 98"/>
                <a:gd name="T102" fmla="*/ 65627 w 200"/>
                <a:gd name="T103" fmla="*/ 29369 h 98"/>
                <a:gd name="T104" fmla="*/ 66048 w 200"/>
                <a:gd name="T105" fmla="*/ 29968 h 98"/>
                <a:gd name="T106" fmla="*/ 66889 w 200"/>
                <a:gd name="T107" fmla="*/ 29968 h 98"/>
                <a:gd name="T108" fmla="*/ 68572 w 200"/>
                <a:gd name="T109" fmla="*/ 30568 h 98"/>
                <a:gd name="T110" fmla="*/ 74461 w 200"/>
                <a:gd name="T111" fmla="*/ 31766 h 98"/>
                <a:gd name="T112" fmla="*/ 84137 w 200"/>
                <a:gd name="T113" fmla="*/ 32965 h 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0" h="98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4681622" y="1656365"/>
              <a:ext cx="58211" cy="50522"/>
            </a:xfrm>
            <a:custGeom>
              <a:avLst/>
              <a:gdLst>
                <a:gd name="T0" fmla="*/ 0 w 186"/>
                <a:gd name="T1" fmla="*/ 57597 h 142"/>
                <a:gd name="T2" fmla="*/ 905 w 186"/>
                <a:gd name="T3" fmla="*/ 59654 h 142"/>
                <a:gd name="T4" fmla="*/ 1357 w 186"/>
                <a:gd name="T5" fmla="*/ 55026 h 142"/>
                <a:gd name="T6" fmla="*/ 1357 w 186"/>
                <a:gd name="T7" fmla="*/ 47826 h 142"/>
                <a:gd name="T8" fmla="*/ 4071 w 186"/>
                <a:gd name="T9" fmla="*/ 42169 h 142"/>
                <a:gd name="T10" fmla="*/ 7690 w 186"/>
                <a:gd name="T11" fmla="*/ 35484 h 142"/>
                <a:gd name="T12" fmla="*/ 9047 w 186"/>
                <a:gd name="T13" fmla="*/ 28799 h 142"/>
                <a:gd name="T14" fmla="*/ 10404 w 186"/>
                <a:gd name="T15" fmla="*/ 23656 h 142"/>
                <a:gd name="T16" fmla="*/ 12666 w 186"/>
                <a:gd name="T17" fmla="*/ 19028 h 142"/>
                <a:gd name="T18" fmla="*/ 15832 w 186"/>
                <a:gd name="T19" fmla="*/ 16456 h 142"/>
                <a:gd name="T20" fmla="*/ 18547 w 186"/>
                <a:gd name="T21" fmla="*/ 19542 h 142"/>
                <a:gd name="T22" fmla="*/ 19451 w 186"/>
                <a:gd name="T23" fmla="*/ 25199 h 142"/>
                <a:gd name="T24" fmla="*/ 21261 w 186"/>
                <a:gd name="T25" fmla="*/ 29827 h 142"/>
                <a:gd name="T26" fmla="*/ 24880 w 186"/>
                <a:gd name="T27" fmla="*/ 33427 h 142"/>
                <a:gd name="T28" fmla="*/ 39355 w 186"/>
                <a:gd name="T29" fmla="*/ 34455 h 142"/>
                <a:gd name="T30" fmla="*/ 35736 w 186"/>
                <a:gd name="T31" fmla="*/ 21085 h 142"/>
                <a:gd name="T32" fmla="*/ 31212 w 186"/>
                <a:gd name="T33" fmla="*/ 18513 h 142"/>
                <a:gd name="T34" fmla="*/ 28498 w 186"/>
                <a:gd name="T35" fmla="*/ 15428 h 142"/>
                <a:gd name="T36" fmla="*/ 27594 w 186"/>
                <a:gd name="T37" fmla="*/ 11828 h 142"/>
                <a:gd name="T38" fmla="*/ 31665 w 186"/>
                <a:gd name="T39" fmla="*/ 8742 h 142"/>
                <a:gd name="T40" fmla="*/ 39355 w 186"/>
                <a:gd name="T41" fmla="*/ 7200 h 142"/>
                <a:gd name="T42" fmla="*/ 44331 w 186"/>
                <a:gd name="T43" fmla="*/ 5143 h 142"/>
                <a:gd name="T44" fmla="*/ 50211 w 186"/>
                <a:gd name="T45" fmla="*/ 3086 h 142"/>
                <a:gd name="T46" fmla="*/ 58806 w 186"/>
                <a:gd name="T47" fmla="*/ 1543 h 142"/>
                <a:gd name="T48" fmla="*/ 66496 w 186"/>
                <a:gd name="T49" fmla="*/ 514 h 142"/>
                <a:gd name="T50" fmla="*/ 71924 w 186"/>
                <a:gd name="T51" fmla="*/ 1029 h 142"/>
                <a:gd name="T52" fmla="*/ 79614 w 186"/>
                <a:gd name="T53" fmla="*/ 514 h 142"/>
                <a:gd name="T54" fmla="*/ 82781 w 186"/>
                <a:gd name="T55" fmla="*/ 5143 h 142"/>
                <a:gd name="T56" fmla="*/ 80519 w 186"/>
                <a:gd name="T57" fmla="*/ 13371 h 142"/>
                <a:gd name="T58" fmla="*/ 76448 w 186"/>
                <a:gd name="T59" fmla="*/ 20570 h 142"/>
                <a:gd name="T60" fmla="*/ 71924 w 186"/>
                <a:gd name="T61" fmla="*/ 26227 h 142"/>
                <a:gd name="T62" fmla="*/ 70115 w 186"/>
                <a:gd name="T63" fmla="*/ 32398 h 142"/>
                <a:gd name="T64" fmla="*/ 69210 w 186"/>
                <a:gd name="T65" fmla="*/ 39084 h 142"/>
                <a:gd name="T66" fmla="*/ 54283 w 186"/>
                <a:gd name="T67" fmla="*/ 73025 h 142"/>
                <a:gd name="T68" fmla="*/ 36188 w 186"/>
                <a:gd name="T69" fmla="*/ 62740 h 142"/>
                <a:gd name="T70" fmla="*/ 15832 w 186"/>
                <a:gd name="T71" fmla="*/ 60168 h 142"/>
                <a:gd name="T72" fmla="*/ 3619 w 186"/>
                <a:gd name="T73" fmla="*/ 58111 h 1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6" h="142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4668442" y="1700297"/>
              <a:ext cx="58211" cy="39539"/>
            </a:xfrm>
            <a:custGeom>
              <a:avLst/>
              <a:gdLst>
                <a:gd name="T0" fmla="*/ 84138 w 192"/>
                <a:gd name="T1" fmla="*/ 33201 h 105"/>
                <a:gd name="T2" fmla="*/ 82823 w 192"/>
                <a:gd name="T3" fmla="*/ 33746 h 105"/>
                <a:gd name="T4" fmla="*/ 80632 w 192"/>
                <a:gd name="T5" fmla="*/ 34290 h 105"/>
                <a:gd name="T6" fmla="*/ 78879 w 192"/>
                <a:gd name="T7" fmla="*/ 34834 h 105"/>
                <a:gd name="T8" fmla="*/ 77565 w 192"/>
                <a:gd name="T9" fmla="*/ 36467 h 105"/>
                <a:gd name="T10" fmla="*/ 73621 w 192"/>
                <a:gd name="T11" fmla="*/ 39189 h 105"/>
                <a:gd name="T12" fmla="*/ 70115 w 192"/>
                <a:gd name="T13" fmla="*/ 42999 h 105"/>
                <a:gd name="T14" fmla="*/ 67486 w 192"/>
                <a:gd name="T15" fmla="*/ 46809 h 105"/>
                <a:gd name="T16" fmla="*/ 64418 w 192"/>
                <a:gd name="T17" fmla="*/ 50619 h 105"/>
                <a:gd name="T18" fmla="*/ 62665 w 192"/>
                <a:gd name="T19" fmla="*/ 53884 h 105"/>
                <a:gd name="T20" fmla="*/ 60912 w 192"/>
                <a:gd name="T21" fmla="*/ 57150 h 105"/>
                <a:gd name="T22" fmla="*/ 52586 w 192"/>
                <a:gd name="T23" fmla="*/ 52796 h 105"/>
                <a:gd name="T24" fmla="*/ 44698 w 192"/>
                <a:gd name="T25" fmla="*/ 48441 h 105"/>
                <a:gd name="T26" fmla="*/ 37687 w 192"/>
                <a:gd name="T27" fmla="*/ 43543 h 105"/>
                <a:gd name="T28" fmla="*/ 30237 w 192"/>
                <a:gd name="T29" fmla="*/ 38644 h 105"/>
                <a:gd name="T30" fmla="*/ 23226 w 192"/>
                <a:gd name="T31" fmla="*/ 33201 h 105"/>
                <a:gd name="T32" fmla="*/ 15776 w 192"/>
                <a:gd name="T33" fmla="*/ 28847 h 105"/>
                <a:gd name="T34" fmla="*/ 8326 w 192"/>
                <a:gd name="T35" fmla="*/ 23949 h 105"/>
                <a:gd name="T36" fmla="*/ 0 w 192"/>
                <a:gd name="T37" fmla="*/ 20139 h 105"/>
                <a:gd name="T38" fmla="*/ 0 w 192"/>
                <a:gd name="T39" fmla="*/ 7076 h 105"/>
                <a:gd name="T40" fmla="*/ 3068 w 192"/>
                <a:gd name="T41" fmla="*/ 3810 h 105"/>
                <a:gd name="T42" fmla="*/ 7012 w 192"/>
                <a:gd name="T43" fmla="*/ 2177 h 105"/>
                <a:gd name="T44" fmla="*/ 12708 w 192"/>
                <a:gd name="T45" fmla="*/ 544 h 105"/>
                <a:gd name="T46" fmla="*/ 17529 w 192"/>
                <a:gd name="T47" fmla="*/ 0 h 105"/>
                <a:gd name="T48" fmla="*/ 26293 w 192"/>
                <a:gd name="T49" fmla="*/ 1089 h 105"/>
                <a:gd name="T50" fmla="*/ 40754 w 192"/>
                <a:gd name="T51" fmla="*/ 2721 h 105"/>
                <a:gd name="T52" fmla="*/ 48642 w 192"/>
                <a:gd name="T53" fmla="*/ 3810 h 105"/>
                <a:gd name="T54" fmla="*/ 56092 w 192"/>
                <a:gd name="T55" fmla="*/ 3810 h 105"/>
                <a:gd name="T56" fmla="*/ 62665 w 192"/>
                <a:gd name="T57" fmla="*/ 3810 h 105"/>
                <a:gd name="T58" fmla="*/ 67047 w 192"/>
                <a:gd name="T59" fmla="*/ 3266 h 105"/>
                <a:gd name="T60" fmla="*/ 67924 w 192"/>
                <a:gd name="T61" fmla="*/ 5987 h 105"/>
                <a:gd name="T62" fmla="*/ 69677 w 192"/>
                <a:gd name="T63" fmla="*/ 9253 h 105"/>
                <a:gd name="T64" fmla="*/ 70553 w 192"/>
                <a:gd name="T65" fmla="*/ 10886 h 105"/>
                <a:gd name="T66" fmla="*/ 71868 w 192"/>
                <a:gd name="T67" fmla="*/ 12519 h 105"/>
                <a:gd name="T68" fmla="*/ 72306 w 192"/>
                <a:gd name="T69" fmla="*/ 14696 h 105"/>
                <a:gd name="T70" fmla="*/ 72744 w 192"/>
                <a:gd name="T71" fmla="*/ 16873 h 105"/>
                <a:gd name="T72" fmla="*/ 74497 w 192"/>
                <a:gd name="T73" fmla="*/ 17417 h 105"/>
                <a:gd name="T74" fmla="*/ 77565 w 192"/>
                <a:gd name="T75" fmla="*/ 17961 h 105"/>
                <a:gd name="T76" fmla="*/ 78879 w 192"/>
                <a:gd name="T77" fmla="*/ 18506 h 105"/>
                <a:gd name="T78" fmla="*/ 80194 w 192"/>
                <a:gd name="T79" fmla="*/ 18506 h 105"/>
                <a:gd name="T80" fmla="*/ 82385 w 192"/>
                <a:gd name="T81" fmla="*/ 17961 h 105"/>
                <a:gd name="T82" fmla="*/ 84138 w 192"/>
                <a:gd name="T83" fmla="*/ 16873 h 105"/>
                <a:gd name="T84" fmla="*/ 84138 w 192"/>
                <a:gd name="T85" fmla="*/ 33201 h 1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2" h="105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5194535" y="2083610"/>
              <a:ext cx="23064" cy="91160"/>
            </a:xfrm>
            <a:custGeom>
              <a:avLst/>
              <a:gdLst>
                <a:gd name="T0" fmla="*/ 13752 w 80"/>
                <a:gd name="T1" fmla="*/ 0 h 254"/>
                <a:gd name="T2" fmla="*/ 15418 w 80"/>
                <a:gd name="T3" fmla="*/ 1037 h 254"/>
                <a:gd name="T4" fmla="*/ 16669 w 80"/>
                <a:gd name="T5" fmla="*/ 2075 h 254"/>
                <a:gd name="T6" fmla="*/ 17919 w 80"/>
                <a:gd name="T7" fmla="*/ 3631 h 254"/>
                <a:gd name="T8" fmla="*/ 19169 w 80"/>
                <a:gd name="T9" fmla="*/ 5187 h 254"/>
                <a:gd name="T10" fmla="*/ 21669 w 80"/>
                <a:gd name="T11" fmla="*/ 9337 h 254"/>
                <a:gd name="T12" fmla="*/ 23336 w 80"/>
                <a:gd name="T13" fmla="*/ 12969 h 254"/>
                <a:gd name="T14" fmla="*/ 25836 w 80"/>
                <a:gd name="T15" fmla="*/ 16600 h 254"/>
                <a:gd name="T16" fmla="*/ 27920 w 80"/>
                <a:gd name="T17" fmla="*/ 19712 h 254"/>
                <a:gd name="T18" fmla="*/ 29170 w 80"/>
                <a:gd name="T19" fmla="*/ 20750 h 254"/>
                <a:gd name="T20" fmla="*/ 30420 w 80"/>
                <a:gd name="T21" fmla="*/ 21787 h 254"/>
                <a:gd name="T22" fmla="*/ 31670 w 80"/>
                <a:gd name="T23" fmla="*/ 22306 h 254"/>
                <a:gd name="T24" fmla="*/ 33337 w 80"/>
                <a:gd name="T25" fmla="*/ 22825 h 254"/>
                <a:gd name="T26" fmla="*/ 33337 w 80"/>
                <a:gd name="T27" fmla="*/ 27494 h 254"/>
                <a:gd name="T28" fmla="*/ 33337 w 80"/>
                <a:gd name="T29" fmla="*/ 32162 h 254"/>
                <a:gd name="T30" fmla="*/ 22086 w 80"/>
                <a:gd name="T31" fmla="*/ 131762 h 254"/>
                <a:gd name="T32" fmla="*/ 0 w 80"/>
                <a:gd name="T33" fmla="*/ 48244 h 254"/>
                <a:gd name="T34" fmla="*/ 1667 w 80"/>
                <a:gd name="T35" fmla="*/ 45650 h 254"/>
                <a:gd name="T36" fmla="*/ 4584 w 80"/>
                <a:gd name="T37" fmla="*/ 36831 h 254"/>
                <a:gd name="T38" fmla="*/ 7084 w 80"/>
                <a:gd name="T39" fmla="*/ 29569 h 254"/>
                <a:gd name="T40" fmla="*/ 9168 w 80"/>
                <a:gd name="T41" fmla="*/ 21269 h 254"/>
                <a:gd name="T42" fmla="*/ 11668 w 80"/>
                <a:gd name="T43" fmla="*/ 11931 h 254"/>
                <a:gd name="T44" fmla="*/ 13752 w 80"/>
                <a:gd name="T45" fmla="*/ 0 h 2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254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5159389" y="2119854"/>
              <a:ext cx="48326" cy="90062"/>
            </a:xfrm>
            <a:custGeom>
              <a:avLst/>
              <a:gdLst>
                <a:gd name="T0" fmla="*/ 47682 w 167"/>
                <a:gd name="T1" fmla="*/ 0 h 259"/>
                <a:gd name="T2" fmla="*/ 69850 w 167"/>
                <a:gd name="T3" fmla="*/ 77904 h 259"/>
                <a:gd name="T4" fmla="*/ 50610 w 167"/>
                <a:gd name="T5" fmla="*/ 130175 h 259"/>
                <a:gd name="T6" fmla="*/ 47264 w 167"/>
                <a:gd name="T7" fmla="*/ 130175 h 259"/>
                <a:gd name="T8" fmla="*/ 44754 w 167"/>
                <a:gd name="T9" fmla="*/ 129170 h 259"/>
                <a:gd name="T10" fmla="*/ 41826 w 167"/>
                <a:gd name="T11" fmla="*/ 127662 h 259"/>
                <a:gd name="T12" fmla="*/ 39735 w 167"/>
                <a:gd name="T13" fmla="*/ 126154 h 259"/>
                <a:gd name="T14" fmla="*/ 37225 w 167"/>
                <a:gd name="T15" fmla="*/ 123139 h 259"/>
                <a:gd name="T16" fmla="*/ 35552 w 167"/>
                <a:gd name="T17" fmla="*/ 120625 h 259"/>
                <a:gd name="T18" fmla="*/ 33461 w 167"/>
                <a:gd name="T19" fmla="*/ 118112 h 259"/>
                <a:gd name="T20" fmla="*/ 31788 w 167"/>
                <a:gd name="T21" fmla="*/ 115097 h 259"/>
                <a:gd name="T22" fmla="*/ 28860 w 167"/>
                <a:gd name="T23" fmla="*/ 109066 h 259"/>
                <a:gd name="T24" fmla="*/ 27187 w 167"/>
                <a:gd name="T25" fmla="*/ 103034 h 259"/>
                <a:gd name="T26" fmla="*/ 25932 w 167"/>
                <a:gd name="T27" fmla="*/ 97506 h 259"/>
                <a:gd name="T28" fmla="*/ 25932 w 167"/>
                <a:gd name="T29" fmla="*/ 92982 h 259"/>
                <a:gd name="T30" fmla="*/ 23004 w 167"/>
                <a:gd name="T31" fmla="*/ 92480 h 259"/>
                <a:gd name="T32" fmla="*/ 21331 w 167"/>
                <a:gd name="T33" fmla="*/ 91977 h 259"/>
                <a:gd name="T34" fmla="*/ 18822 w 167"/>
                <a:gd name="T35" fmla="*/ 91474 h 259"/>
                <a:gd name="T36" fmla="*/ 17567 w 167"/>
                <a:gd name="T37" fmla="*/ 90469 h 259"/>
                <a:gd name="T38" fmla="*/ 16312 w 167"/>
                <a:gd name="T39" fmla="*/ 88961 h 259"/>
                <a:gd name="T40" fmla="*/ 15057 w 167"/>
                <a:gd name="T41" fmla="*/ 87453 h 259"/>
                <a:gd name="T42" fmla="*/ 14221 w 167"/>
                <a:gd name="T43" fmla="*/ 85443 h 259"/>
                <a:gd name="T44" fmla="*/ 13384 w 167"/>
                <a:gd name="T45" fmla="*/ 83935 h 259"/>
                <a:gd name="T46" fmla="*/ 12548 w 167"/>
                <a:gd name="T47" fmla="*/ 79412 h 259"/>
                <a:gd name="T48" fmla="*/ 12130 w 167"/>
                <a:gd name="T49" fmla="*/ 74888 h 259"/>
                <a:gd name="T50" fmla="*/ 11711 w 167"/>
                <a:gd name="T51" fmla="*/ 70365 h 259"/>
                <a:gd name="T52" fmla="*/ 11711 w 167"/>
                <a:gd name="T53" fmla="*/ 64836 h 259"/>
                <a:gd name="T54" fmla="*/ 8784 w 167"/>
                <a:gd name="T55" fmla="*/ 64836 h 259"/>
                <a:gd name="T56" fmla="*/ 6692 w 167"/>
                <a:gd name="T57" fmla="*/ 63831 h 259"/>
                <a:gd name="T58" fmla="*/ 4601 w 167"/>
                <a:gd name="T59" fmla="*/ 62826 h 259"/>
                <a:gd name="T60" fmla="*/ 2928 w 167"/>
                <a:gd name="T61" fmla="*/ 60815 h 259"/>
                <a:gd name="T62" fmla="*/ 2091 w 167"/>
                <a:gd name="T63" fmla="*/ 58805 h 259"/>
                <a:gd name="T64" fmla="*/ 837 w 167"/>
                <a:gd name="T65" fmla="*/ 56292 h 259"/>
                <a:gd name="T66" fmla="*/ 0 w 167"/>
                <a:gd name="T67" fmla="*/ 53779 h 259"/>
                <a:gd name="T68" fmla="*/ 0 w 167"/>
                <a:gd name="T69" fmla="*/ 50763 h 259"/>
                <a:gd name="T70" fmla="*/ 0 w 167"/>
                <a:gd name="T71" fmla="*/ 37695 h 259"/>
                <a:gd name="T72" fmla="*/ 418 w 167"/>
                <a:gd name="T73" fmla="*/ 25130 h 259"/>
                <a:gd name="T74" fmla="*/ 5019 w 167"/>
                <a:gd name="T75" fmla="*/ 26136 h 259"/>
                <a:gd name="T76" fmla="*/ 9202 w 167"/>
                <a:gd name="T77" fmla="*/ 26638 h 259"/>
                <a:gd name="T78" fmla="*/ 13384 w 167"/>
                <a:gd name="T79" fmla="*/ 26638 h 259"/>
                <a:gd name="T80" fmla="*/ 17567 w 167"/>
                <a:gd name="T81" fmla="*/ 26136 h 259"/>
                <a:gd name="T82" fmla="*/ 20913 w 167"/>
                <a:gd name="T83" fmla="*/ 25633 h 259"/>
                <a:gd name="T84" fmla="*/ 24259 w 167"/>
                <a:gd name="T85" fmla="*/ 24628 h 259"/>
                <a:gd name="T86" fmla="*/ 27605 w 167"/>
                <a:gd name="T87" fmla="*/ 23622 h 259"/>
                <a:gd name="T88" fmla="*/ 30533 w 167"/>
                <a:gd name="T89" fmla="*/ 22115 h 259"/>
                <a:gd name="T90" fmla="*/ 33043 w 167"/>
                <a:gd name="T91" fmla="*/ 20104 h 259"/>
                <a:gd name="T92" fmla="*/ 35971 w 167"/>
                <a:gd name="T93" fmla="*/ 18094 h 259"/>
                <a:gd name="T94" fmla="*/ 38062 w 167"/>
                <a:gd name="T95" fmla="*/ 15581 h 259"/>
                <a:gd name="T96" fmla="*/ 40572 w 167"/>
                <a:gd name="T97" fmla="*/ 13068 h 259"/>
                <a:gd name="T98" fmla="*/ 44754 w 167"/>
                <a:gd name="T99" fmla="*/ 6534 h 259"/>
                <a:gd name="T100" fmla="*/ 47682 w 167"/>
                <a:gd name="T101" fmla="*/ 0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7" h="259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4468549" y="1603646"/>
              <a:ext cx="66998" cy="99947"/>
            </a:xfrm>
            <a:custGeom>
              <a:avLst/>
              <a:gdLst>
                <a:gd name="T0" fmla="*/ 79622 w 225"/>
                <a:gd name="T1" fmla="*/ 35454 h 273"/>
                <a:gd name="T2" fmla="*/ 74458 w 225"/>
                <a:gd name="T3" fmla="*/ 41275 h 273"/>
                <a:gd name="T4" fmla="*/ 68432 w 225"/>
                <a:gd name="T5" fmla="*/ 43392 h 273"/>
                <a:gd name="T6" fmla="*/ 70154 w 225"/>
                <a:gd name="T7" fmla="*/ 49213 h 273"/>
                <a:gd name="T8" fmla="*/ 74888 w 225"/>
                <a:gd name="T9" fmla="*/ 53446 h 273"/>
                <a:gd name="T10" fmla="*/ 83926 w 225"/>
                <a:gd name="T11" fmla="*/ 55563 h 273"/>
                <a:gd name="T12" fmla="*/ 96838 w 225"/>
                <a:gd name="T13" fmla="*/ 56092 h 273"/>
                <a:gd name="T14" fmla="*/ 96838 w 225"/>
                <a:gd name="T15" fmla="*/ 80434 h 273"/>
                <a:gd name="T16" fmla="*/ 96408 w 225"/>
                <a:gd name="T17" fmla="*/ 93134 h 273"/>
                <a:gd name="T18" fmla="*/ 92534 w 225"/>
                <a:gd name="T19" fmla="*/ 98955 h 273"/>
                <a:gd name="T20" fmla="*/ 84787 w 225"/>
                <a:gd name="T21" fmla="*/ 108480 h 273"/>
                <a:gd name="T22" fmla="*/ 82635 w 225"/>
                <a:gd name="T23" fmla="*/ 113242 h 273"/>
                <a:gd name="T24" fmla="*/ 77040 w 225"/>
                <a:gd name="T25" fmla="*/ 115359 h 273"/>
                <a:gd name="T26" fmla="*/ 70584 w 225"/>
                <a:gd name="T27" fmla="*/ 119063 h 273"/>
                <a:gd name="T28" fmla="*/ 68432 w 225"/>
                <a:gd name="T29" fmla="*/ 124884 h 273"/>
                <a:gd name="T30" fmla="*/ 60255 w 225"/>
                <a:gd name="T31" fmla="*/ 128059 h 273"/>
                <a:gd name="T32" fmla="*/ 55090 w 225"/>
                <a:gd name="T33" fmla="*/ 133350 h 273"/>
                <a:gd name="T34" fmla="*/ 43470 w 225"/>
                <a:gd name="T35" fmla="*/ 134938 h 273"/>
                <a:gd name="T36" fmla="*/ 25823 w 225"/>
                <a:gd name="T37" fmla="*/ 138113 h 273"/>
                <a:gd name="T38" fmla="*/ 8177 w 225"/>
                <a:gd name="T39" fmla="*/ 138113 h 273"/>
                <a:gd name="T40" fmla="*/ 0 w 225"/>
                <a:gd name="T41" fmla="*/ 114830 h 273"/>
                <a:gd name="T42" fmla="*/ 9038 w 225"/>
                <a:gd name="T43" fmla="*/ 112184 h 273"/>
                <a:gd name="T44" fmla="*/ 11190 w 225"/>
                <a:gd name="T45" fmla="*/ 108480 h 273"/>
                <a:gd name="T46" fmla="*/ 25823 w 225"/>
                <a:gd name="T47" fmla="*/ 106892 h 273"/>
                <a:gd name="T48" fmla="*/ 30988 w 225"/>
                <a:gd name="T49" fmla="*/ 102130 h 273"/>
                <a:gd name="T50" fmla="*/ 20659 w 225"/>
                <a:gd name="T51" fmla="*/ 104775 h 273"/>
                <a:gd name="T52" fmla="*/ 17216 w 225"/>
                <a:gd name="T53" fmla="*/ 104246 h 273"/>
                <a:gd name="T54" fmla="*/ 16785 w 225"/>
                <a:gd name="T55" fmla="*/ 99484 h 273"/>
                <a:gd name="T56" fmla="*/ 19798 w 225"/>
                <a:gd name="T57" fmla="*/ 91546 h 273"/>
                <a:gd name="T58" fmla="*/ 16785 w 225"/>
                <a:gd name="T59" fmla="*/ 84667 h 273"/>
                <a:gd name="T60" fmla="*/ 6025 w 225"/>
                <a:gd name="T61" fmla="*/ 79375 h 273"/>
                <a:gd name="T62" fmla="*/ 2582 w 225"/>
                <a:gd name="T63" fmla="*/ 68792 h 273"/>
                <a:gd name="T64" fmla="*/ 9469 w 225"/>
                <a:gd name="T65" fmla="*/ 60854 h 273"/>
                <a:gd name="T66" fmla="*/ 15064 w 225"/>
                <a:gd name="T67" fmla="*/ 53975 h 273"/>
                <a:gd name="T68" fmla="*/ 29267 w 225"/>
                <a:gd name="T69" fmla="*/ 49742 h 273"/>
                <a:gd name="T70" fmla="*/ 38735 w 225"/>
                <a:gd name="T71" fmla="*/ 49742 h 273"/>
                <a:gd name="T72" fmla="*/ 43039 w 225"/>
                <a:gd name="T73" fmla="*/ 46567 h 273"/>
                <a:gd name="T74" fmla="*/ 46482 w 225"/>
                <a:gd name="T75" fmla="*/ 27517 h 273"/>
                <a:gd name="T76" fmla="*/ 51647 w 225"/>
                <a:gd name="T77" fmla="*/ 16404 h 273"/>
                <a:gd name="T78" fmla="*/ 55951 w 225"/>
                <a:gd name="T79" fmla="*/ 10583 h 273"/>
                <a:gd name="T80" fmla="*/ 60685 w 225"/>
                <a:gd name="T81" fmla="*/ 3704 h 273"/>
                <a:gd name="T82" fmla="*/ 66711 w 225"/>
                <a:gd name="T83" fmla="*/ 529 h 273"/>
                <a:gd name="T84" fmla="*/ 77040 w 225"/>
                <a:gd name="T85" fmla="*/ 1588 h 273"/>
                <a:gd name="T86" fmla="*/ 83926 w 225"/>
                <a:gd name="T87" fmla="*/ 20108 h 273"/>
                <a:gd name="T88" fmla="*/ 84357 w 225"/>
                <a:gd name="T89" fmla="*/ 24871 h 273"/>
                <a:gd name="T90" fmla="*/ 81774 w 225"/>
                <a:gd name="T91" fmla="*/ 29633 h 27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5" h="273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4338948" y="2234078"/>
              <a:ext cx="211975" cy="270185"/>
            </a:xfrm>
            <a:custGeom>
              <a:avLst/>
              <a:gdLst>
                <a:gd name="T0" fmla="*/ 124140 w 232"/>
                <a:gd name="T1" fmla="*/ 387376 h 248"/>
                <a:gd name="T2" fmla="*/ 126781 w 232"/>
                <a:gd name="T3" fmla="*/ 382652 h 248"/>
                <a:gd name="T4" fmla="*/ 129423 w 232"/>
                <a:gd name="T5" fmla="*/ 374778 h 248"/>
                <a:gd name="T6" fmla="*/ 132064 w 232"/>
                <a:gd name="T7" fmla="*/ 365330 h 248"/>
                <a:gd name="T8" fmla="*/ 136026 w 232"/>
                <a:gd name="T9" fmla="*/ 363755 h 248"/>
                <a:gd name="T10" fmla="*/ 137346 w 232"/>
                <a:gd name="T11" fmla="*/ 374778 h 248"/>
                <a:gd name="T12" fmla="*/ 139988 w 232"/>
                <a:gd name="T13" fmla="*/ 379502 h 248"/>
                <a:gd name="T14" fmla="*/ 142629 w 232"/>
                <a:gd name="T15" fmla="*/ 381077 h 248"/>
                <a:gd name="T16" fmla="*/ 145270 w 232"/>
                <a:gd name="T17" fmla="*/ 381077 h 248"/>
                <a:gd name="T18" fmla="*/ 149232 w 232"/>
                <a:gd name="T19" fmla="*/ 379502 h 248"/>
                <a:gd name="T20" fmla="*/ 153194 w 232"/>
                <a:gd name="T21" fmla="*/ 374778 h 248"/>
                <a:gd name="T22" fmla="*/ 285258 w 232"/>
                <a:gd name="T23" fmla="*/ 368479 h 248"/>
                <a:gd name="T24" fmla="*/ 281296 w 232"/>
                <a:gd name="T25" fmla="*/ 321238 h 248"/>
                <a:gd name="T26" fmla="*/ 273372 w 232"/>
                <a:gd name="T27" fmla="*/ 217308 h 248"/>
                <a:gd name="T28" fmla="*/ 265448 w 232"/>
                <a:gd name="T29" fmla="*/ 114953 h 248"/>
                <a:gd name="T30" fmla="*/ 261486 w 232"/>
                <a:gd name="T31" fmla="*/ 67712 h 248"/>
                <a:gd name="T32" fmla="*/ 283937 w 232"/>
                <a:gd name="T33" fmla="*/ 69287 h 248"/>
                <a:gd name="T34" fmla="*/ 306388 w 232"/>
                <a:gd name="T35" fmla="*/ 72436 h 248"/>
                <a:gd name="T36" fmla="*/ 212623 w 232"/>
                <a:gd name="T37" fmla="*/ 3149 h 248"/>
                <a:gd name="T38" fmla="*/ 211302 w 232"/>
                <a:gd name="T39" fmla="*/ 12598 h 248"/>
                <a:gd name="T40" fmla="*/ 212623 w 232"/>
                <a:gd name="T41" fmla="*/ 28345 h 248"/>
                <a:gd name="T42" fmla="*/ 129423 w 232"/>
                <a:gd name="T43" fmla="*/ 37793 h 248"/>
                <a:gd name="T44" fmla="*/ 129423 w 232"/>
                <a:gd name="T45" fmla="*/ 116528 h 248"/>
                <a:gd name="T46" fmla="*/ 125461 w 232"/>
                <a:gd name="T47" fmla="*/ 119677 h 248"/>
                <a:gd name="T48" fmla="*/ 114896 w 232"/>
                <a:gd name="T49" fmla="*/ 122826 h 248"/>
                <a:gd name="T50" fmla="*/ 95086 w 232"/>
                <a:gd name="T51" fmla="*/ 129125 h 248"/>
                <a:gd name="T52" fmla="*/ 97727 w 232"/>
                <a:gd name="T53" fmla="*/ 138573 h 248"/>
                <a:gd name="T54" fmla="*/ 103010 w 232"/>
                <a:gd name="T55" fmla="*/ 151171 h 248"/>
                <a:gd name="T56" fmla="*/ 105651 w 232"/>
                <a:gd name="T57" fmla="*/ 165343 h 248"/>
                <a:gd name="T58" fmla="*/ 106972 w 232"/>
                <a:gd name="T59" fmla="*/ 181090 h 248"/>
                <a:gd name="T60" fmla="*/ 11886 w 232"/>
                <a:gd name="T61" fmla="*/ 187389 h 248"/>
                <a:gd name="T62" fmla="*/ 6603 w 232"/>
                <a:gd name="T63" fmla="*/ 204711 h 248"/>
                <a:gd name="T64" fmla="*/ 7924 w 232"/>
                <a:gd name="T65" fmla="*/ 225182 h 248"/>
                <a:gd name="T66" fmla="*/ 10565 w 232"/>
                <a:gd name="T67" fmla="*/ 244078 h 248"/>
                <a:gd name="T68" fmla="*/ 11886 w 232"/>
                <a:gd name="T69" fmla="*/ 264549 h 248"/>
                <a:gd name="T70" fmla="*/ 11886 w 232"/>
                <a:gd name="T71" fmla="*/ 286595 h 248"/>
                <a:gd name="T72" fmla="*/ 10565 w 232"/>
                <a:gd name="T73" fmla="*/ 305491 h 248"/>
                <a:gd name="T74" fmla="*/ 7924 w 232"/>
                <a:gd name="T75" fmla="*/ 324388 h 248"/>
                <a:gd name="T76" fmla="*/ 2641 w 232"/>
                <a:gd name="T77" fmla="*/ 340135 h 248"/>
                <a:gd name="T78" fmla="*/ 2641 w 232"/>
                <a:gd name="T79" fmla="*/ 344859 h 248"/>
                <a:gd name="T80" fmla="*/ 3962 w 232"/>
                <a:gd name="T81" fmla="*/ 346433 h 248"/>
                <a:gd name="T82" fmla="*/ 3962 w 232"/>
                <a:gd name="T83" fmla="*/ 349583 h 248"/>
                <a:gd name="T84" fmla="*/ 9244 w 232"/>
                <a:gd name="T85" fmla="*/ 341709 h 248"/>
                <a:gd name="T86" fmla="*/ 23771 w 232"/>
                <a:gd name="T87" fmla="*/ 335411 h 248"/>
                <a:gd name="T88" fmla="*/ 47543 w 232"/>
                <a:gd name="T89" fmla="*/ 325962 h 248"/>
                <a:gd name="T90" fmla="*/ 59429 w 232"/>
                <a:gd name="T91" fmla="*/ 327537 h 248"/>
                <a:gd name="T92" fmla="*/ 67353 w 232"/>
                <a:gd name="T93" fmla="*/ 333836 h 248"/>
                <a:gd name="T94" fmla="*/ 73956 w 232"/>
                <a:gd name="T95" fmla="*/ 336985 h 248"/>
                <a:gd name="T96" fmla="*/ 81880 w 232"/>
                <a:gd name="T97" fmla="*/ 338560 h 248"/>
                <a:gd name="T98" fmla="*/ 87162 w 232"/>
                <a:gd name="T99" fmla="*/ 344859 h 248"/>
                <a:gd name="T100" fmla="*/ 88483 w 232"/>
                <a:gd name="T101" fmla="*/ 354307 h 248"/>
                <a:gd name="T102" fmla="*/ 92445 w 232"/>
                <a:gd name="T103" fmla="*/ 363755 h 248"/>
                <a:gd name="T104" fmla="*/ 97727 w 232"/>
                <a:gd name="T105" fmla="*/ 370054 h 248"/>
                <a:gd name="T106" fmla="*/ 112254 w 232"/>
                <a:gd name="T107" fmla="*/ 382652 h 2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2" h="248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4419125" y="2275814"/>
              <a:ext cx="286660" cy="324003"/>
            </a:xfrm>
            <a:custGeom>
              <a:avLst/>
              <a:gdLst>
                <a:gd name="T0" fmla="*/ 39336 w 948"/>
                <a:gd name="T1" fmla="*/ 413248 h 893"/>
                <a:gd name="T2" fmla="*/ 52885 w 948"/>
                <a:gd name="T3" fmla="*/ 413248 h 893"/>
                <a:gd name="T4" fmla="*/ 63811 w 948"/>
                <a:gd name="T5" fmla="*/ 410626 h 893"/>
                <a:gd name="T6" fmla="*/ 81294 w 948"/>
                <a:gd name="T7" fmla="*/ 406955 h 893"/>
                <a:gd name="T8" fmla="*/ 86102 w 948"/>
                <a:gd name="T9" fmla="*/ 426359 h 893"/>
                <a:gd name="T10" fmla="*/ 92658 w 948"/>
                <a:gd name="T11" fmla="*/ 437896 h 893"/>
                <a:gd name="T12" fmla="*/ 98777 w 948"/>
                <a:gd name="T13" fmla="*/ 443665 h 893"/>
                <a:gd name="T14" fmla="*/ 107518 w 948"/>
                <a:gd name="T15" fmla="*/ 445763 h 893"/>
                <a:gd name="T16" fmla="*/ 107518 w 948"/>
                <a:gd name="T17" fmla="*/ 462020 h 893"/>
                <a:gd name="T18" fmla="*/ 142483 w 948"/>
                <a:gd name="T19" fmla="*/ 466215 h 893"/>
                <a:gd name="T20" fmla="*/ 145979 w 948"/>
                <a:gd name="T21" fmla="*/ 459398 h 893"/>
                <a:gd name="T22" fmla="*/ 151661 w 948"/>
                <a:gd name="T23" fmla="*/ 456776 h 893"/>
                <a:gd name="T24" fmla="*/ 152098 w 948"/>
                <a:gd name="T25" fmla="*/ 465691 h 893"/>
                <a:gd name="T26" fmla="*/ 156469 w 948"/>
                <a:gd name="T27" fmla="*/ 468313 h 893"/>
                <a:gd name="T28" fmla="*/ 168270 w 948"/>
                <a:gd name="T29" fmla="*/ 468313 h 893"/>
                <a:gd name="T30" fmla="*/ 175263 w 948"/>
                <a:gd name="T31" fmla="*/ 447860 h 893"/>
                <a:gd name="T32" fmla="*/ 180071 w 948"/>
                <a:gd name="T33" fmla="*/ 413248 h 893"/>
                <a:gd name="T34" fmla="*/ 185315 w 948"/>
                <a:gd name="T35" fmla="*/ 404333 h 893"/>
                <a:gd name="T36" fmla="*/ 197553 w 948"/>
                <a:gd name="T37" fmla="*/ 395418 h 893"/>
                <a:gd name="T38" fmla="*/ 211976 w 948"/>
                <a:gd name="T39" fmla="*/ 389649 h 893"/>
                <a:gd name="T40" fmla="*/ 218969 w 948"/>
                <a:gd name="T41" fmla="*/ 382307 h 893"/>
                <a:gd name="T42" fmla="*/ 225088 w 948"/>
                <a:gd name="T43" fmla="*/ 368148 h 893"/>
                <a:gd name="T44" fmla="*/ 233829 w 948"/>
                <a:gd name="T45" fmla="*/ 350317 h 893"/>
                <a:gd name="T46" fmla="*/ 239074 w 948"/>
                <a:gd name="T47" fmla="*/ 346122 h 893"/>
                <a:gd name="T48" fmla="*/ 250001 w 948"/>
                <a:gd name="T49" fmla="*/ 345597 h 893"/>
                <a:gd name="T50" fmla="*/ 264424 w 948"/>
                <a:gd name="T51" fmla="*/ 337731 h 893"/>
                <a:gd name="T52" fmla="*/ 279284 w 948"/>
                <a:gd name="T53" fmla="*/ 327242 h 893"/>
                <a:gd name="T54" fmla="*/ 294581 w 948"/>
                <a:gd name="T55" fmla="*/ 321474 h 893"/>
                <a:gd name="T56" fmla="*/ 316435 w 948"/>
                <a:gd name="T57" fmla="*/ 319900 h 893"/>
                <a:gd name="T58" fmla="*/ 344407 w 948"/>
                <a:gd name="T59" fmla="*/ 315705 h 893"/>
                <a:gd name="T60" fmla="*/ 356207 w 948"/>
                <a:gd name="T61" fmla="*/ 311509 h 893"/>
                <a:gd name="T62" fmla="*/ 377187 w 948"/>
                <a:gd name="T63" fmla="*/ 309412 h 893"/>
                <a:gd name="T64" fmla="*/ 393795 w 948"/>
                <a:gd name="T65" fmla="*/ 305741 h 893"/>
                <a:gd name="T66" fmla="*/ 399040 w 948"/>
                <a:gd name="T67" fmla="*/ 301021 h 893"/>
                <a:gd name="T68" fmla="*/ 406907 w 948"/>
                <a:gd name="T69" fmla="*/ 285288 h 893"/>
                <a:gd name="T70" fmla="*/ 412152 w 948"/>
                <a:gd name="T71" fmla="*/ 264311 h 893"/>
                <a:gd name="T72" fmla="*/ 414337 w 948"/>
                <a:gd name="T73" fmla="*/ 241761 h 893"/>
                <a:gd name="T74" fmla="*/ 413900 w 948"/>
                <a:gd name="T75" fmla="*/ 220784 h 893"/>
                <a:gd name="T76" fmla="*/ 412152 w 948"/>
                <a:gd name="T77" fmla="*/ 190367 h 893"/>
                <a:gd name="T78" fmla="*/ 402973 w 948"/>
                <a:gd name="T79" fmla="*/ 186696 h 893"/>
                <a:gd name="T80" fmla="*/ 376749 w 948"/>
                <a:gd name="T81" fmla="*/ 168865 h 893"/>
                <a:gd name="T82" fmla="*/ 347029 w 948"/>
                <a:gd name="T83" fmla="*/ 145791 h 893"/>
                <a:gd name="T84" fmla="*/ 322553 w 948"/>
                <a:gd name="T85" fmla="*/ 113276 h 893"/>
                <a:gd name="T86" fmla="*/ 180071 w 948"/>
                <a:gd name="T87" fmla="*/ 6293 h 893"/>
                <a:gd name="T88" fmla="*/ 152098 w 948"/>
                <a:gd name="T89" fmla="*/ 53492 h 893"/>
                <a:gd name="T90" fmla="*/ 165647 w 948"/>
                <a:gd name="T91" fmla="*/ 212393 h 893"/>
                <a:gd name="T92" fmla="*/ 171329 w 948"/>
                <a:gd name="T93" fmla="*/ 296301 h 893"/>
                <a:gd name="T94" fmla="*/ 40647 w 948"/>
                <a:gd name="T95" fmla="*/ 309936 h 893"/>
                <a:gd name="T96" fmla="*/ 34528 w 948"/>
                <a:gd name="T97" fmla="*/ 317803 h 893"/>
                <a:gd name="T98" fmla="*/ 29283 w 948"/>
                <a:gd name="T99" fmla="*/ 319900 h 893"/>
                <a:gd name="T100" fmla="*/ 24913 w 948"/>
                <a:gd name="T101" fmla="*/ 318327 h 893"/>
                <a:gd name="T102" fmla="*/ 21416 w 948"/>
                <a:gd name="T103" fmla="*/ 309936 h 893"/>
                <a:gd name="T104" fmla="*/ 17483 w 948"/>
                <a:gd name="T105" fmla="*/ 304692 h 893"/>
                <a:gd name="T106" fmla="*/ 12675 w 948"/>
                <a:gd name="T107" fmla="*/ 317278 h 893"/>
                <a:gd name="T108" fmla="*/ 6556 w 948"/>
                <a:gd name="T109" fmla="*/ 326718 h 893"/>
                <a:gd name="T110" fmla="*/ 29283 w 948"/>
                <a:gd name="T111" fmla="*/ 384405 h 893"/>
                <a:gd name="T112" fmla="*/ 26661 w 948"/>
                <a:gd name="T113" fmla="*/ 392271 h 893"/>
                <a:gd name="T114" fmla="*/ 27098 w 948"/>
                <a:gd name="T115" fmla="*/ 398564 h 893"/>
                <a:gd name="T116" fmla="*/ 23601 w 948"/>
                <a:gd name="T117" fmla="*/ 413248 h 8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48" h="893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4487221" y="2003432"/>
              <a:ext cx="341576" cy="400885"/>
            </a:xfrm>
            <a:custGeom>
              <a:avLst/>
              <a:gdLst>
                <a:gd name="T0" fmla="*/ 315023 w 373"/>
                <a:gd name="T1" fmla="*/ 574740 h 370"/>
                <a:gd name="T2" fmla="*/ 322964 w 373"/>
                <a:gd name="T3" fmla="*/ 571608 h 370"/>
                <a:gd name="T4" fmla="*/ 337524 w 373"/>
                <a:gd name="T5" fmla="*/ 576306 h 370"/>
                <a:gd name="T6" fmla="*/ 492388 w 373"/>
                <a:gd name="T7" fmla="*/ 433795 h 370"/>
                <a:gd name="T8" fmla="*/ 488418 w 373"/>
                <a:gd name="T9" fmla="*/ 422833 h 370"/>
                <a:gd name="T10" fmla="*/ 477829 w 373"/>
                <a:gd name="T11" fmla="*/ 413437 h 370"/>
                <a:gd name="T12" fmla="*/ 459298 w 373"/>
                <a:gd name="T13" fmla="*/ 405607 h 370"/>
                <a:gd name="T14" fmla="*/ 448709 w 373"/>
                <a:gd name="T15" fmla="*/ 397776 h 370"/>
                <a:gd name="T16" fmla="*/ 444738 w 373"/>
                <a:gd name="T17" fmla="*/ 386814 h 370"/>
                <a:gd name="T18" fmla="*/ 446062 w 373"/>
                <a:gd name="T19" fmla="*/ 357059 h 370"/>
                <a:gd name="T20" fmla="*/ 446062 w 373"/>
                <a:gd name="T21" fmla="*/ 306946 h 370"/>
                <a:gd name="T22" fmla="*/ 442091 w 373"/>
                <a:gd name="T23" fmla="*/ 263096 h 370"/>
                <a:gd name="T24" fmla="*/ 435473 w 373"/>
                <a:gd name="T25" fmla="*/ 242738 h 370"/>
                <a:gd name="T26" fmla="*/ 427531 w 373"/>
                <a:gd name="T27" fmla="*/ 222379 h 370"/>
                <a:gd name="T28" fmla="*/ 416942 w 373"/>
                <a:gd name="T29" fmla="*/ 170699 h 370"/>
                <a:gd name="T30" fmla="*/ 405029 w 373"/>
                <a:gd name="T31" fmla="*/ 140944 h 370"/>
                <a:gd name="T32" fmla="*/ 393117 w 373"/>
                <a:gd name="T33" fmla="*/ 122152 h 370"/>
                <a:gd name="T34" fmla="*/ 397087 w 373"/>
                <a:gd name="T35" fmla="*/ 98661 h 370"/>
                <a:gd name="T36" fmla="*/ 398411 w 373"/>
                <a:gd name="T37" fmla="*/ 67340 h 370"/>
                <a:gd name="T38" fmla="*/ 399735 w 373"/>
                <a:gd name="T39" fmla="*/ 36019 h 370"/>
                <a:gd name="T40" fmla="*/ 410324 w 373"/>
                <a:gd name="T41" fmla="*/ 10962 h 370"/>
                <a:gd name="T42" fmla="*/ 399735 w 373"/>
                <a:gd name="T43" fmla="*/ 9396 h 370"/>
                <a:gd name="T44" fmla="*/ 367968 w 373"/>
                <a:gd name="T45" fmla="*/ 18793 h 370"/>
                <a:gd name="T46" fmla="*/ 324288 w 373"/>
                <a:gd name="T47" fmla="*/ 18793 h 370"/>
                <a:gd name="T48" fmla="*/ 272667 w 373"/>
                <a:gd name="T49" fmla="*/ 21925 h 370"/>
                <a:gd name="T50" fmla="*/ 222369 w 373"/>
                <a:gd name="T51" fmla="*/ 37585 h 370"/>
                <a:gd name="T52" fmla="*/ 191926 w 373"/>
                <a:gd name="T53" fmla="*/ 50114 h 370"/>
                <a:gd name="T54" fmla="*/ 164129 w 373"/>
                <a:gd name="T55" fmla="*/ 68906 h 370"/>
                <a:gd name="T56" fmla="*/ 162806 w 373"/>
                <a:gd name="T57" fmla="*/ 81435 h 370"/>
                <a:gd name="T58" fmla="*/ 173395 w 373"/>
                <a:gd name="T59" fmla="*/ 139378 h 370"/>
                <a:gd name="T60" fmla="*/ 177366 w 373"/>
                <a:gd name="T61" fmla="*/ 145643 h 370"/>
                <a:gd name="T62" fmla="*/ 186631 w 373"/>
                <a:gd name="T63" fmla="*/ 153473 h 370"/>
                <a:gd name="T64" fmla="*/ 187955 w 373"/>
                <a:gd name="T65" fmla="*/ 159737 h 370"/>
                <a:gd name="T66" fmla="*/ 183984 w 373"/>
                <a:gd name="T67" fmla="*/ 167567 h 370"/>
                <a:gd name="T68" fmla="*/ 169424 w 373"/>
                <a:gd name="T69" fmla="*/ 167567 h 370"/>
                <a:gd name="T70" fmla="*/ 140304 w 373"/>
                <a:gd name="T71" fmla="*/ 176963 h 370"/>
                <a:gd name="T72" fmla="*/ 125744 w 373"/>
                <a:gd name="T73" fmla="*/ 191058 h 370"/>
                <a:gd name="T74" fmla="*/ 119126 w 373"/>
                <a:gd name="T75" fmla="*/ 205152 h 370"/>
                <a:gd name="T76" fmla="*/ 108537 w 373"/>
                <a:gd name="T77" fmla="*/ 214549 h 370"/>
                <a:gd name="T78" fmla="*/ 87359 w 373"/>
                <a:gd name="T79" fmla="*/ 234907 h 370"/>
                <a:gd name="T80" fmla="*/ 67505 w 373"/>
                <a:gd name="T81" fmla="*/ 247436 h 370"/>
                <a:gd name="T82" fmla="*/ 41032 w 373"/>
                <a:gd name="T83" fmla="*/ 250568 h 370"/>
                <a:gd name="T84" fmla="*/ 26472 w 373"/>
                <a:gd name="T85" fmla="*/ 256832 h 370"/>
                <a:gd name="T86" fmla="*/ 10589 w 373"/>
                <a:gd name="T87" fmla="*/ 272492 h 370"/>
                <a:gd name="T88" fmla="*/ 0 w 373"/>
                <a:gd name="T89" fmla="*/ 313210 h 370"/>
                <a:gd name="T90" fmla="*/ 236929 w 373"/>
                <a:gd name="T91" fmla="*/ 518362 h 370"/>
                <a:gd name="T92" fmla="*/ 266049 w 373"/>
                <a:gd name="T93" fmla="*/ 551249 h 370"/>
                <a:gd name="T94" fmla="*/ 303110 w 373"/>
                <a:gd name="T95" fmla="*/ 576306 h 3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73" h="37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4789257" y="2096789"/>
              <a:ext cx="265792" cy="302036"/>
            </a:xfrm>
            <a:custGeom>
              <a:avLst/>
              <a:gdLst>
                <a:gd name="T0" fmla="*/ 15770 w 877"/>
                <a:gd name="T1" fmla="*/ 74522 h 826"/>
                <a:gd name="T2" fmla="*/ 20151 w 877"/>
                <a:gd name="T3" fmla="*/ 57609 h 826"/>
                <a:gd name="T4" fmla="*/ 20151 w 877"/>
                <a:gd name="T5" fmla="*/ 36997 h 826"/>
                <a:gd name="T6" fmla="*/ 26721 w 877"/>
                <a:gd name="T7" fmla="*/ 33826 h 826"/>
                <a:gd name="T8" fmla="*/ 38987 w 877"/>
                <a:gd name="T9" fmla="*/ 29069 h 826"/>
                <a:gd name="T10" fmla="*/ 43368 w 877"/>
                <a:gd name="T11" fmla="*/ 10571 h 826"/>
                <a:gd name="T12" fmla="*/ 73593 w 877"/>
                <a:gd name="T13" fmla="*/ 3171 h 826"/>
                <a:gd name="T14" fmla="*/ 106010 w 877"/>
                <a:gd name="T15" fmla="*/ 12685 h 826"/>
                <a:gd name="T16" fmla="*/ 119589 w 877"/>
                <a:gd name="T17" fmla="*/ 22727 h 826"/>
                <a:gd name="T18" fmla="*/ 124846 w 877"/>
                <a:gd name="T19" fmla="*/ 41225 h 826"/>
                <a:gd name="T20" fmla="*/ 129226 w 877"/>
                <a:gd name="T21" fmla="*/ 53381 h 826"/>
                <a:gd name="T22" fmla="*/ 142368 w 877"/>
                <a:gd name="T23" fmla="*/ 58138 h 826"/>
                <a:gd name="T24" fmla="*/ 159014 w 877"/>
                <a:gd name="T25" fmla="*/ 57609 h 826"/>
                <a:gd name="T26" fmla="*/ 184422 w 877"/>
                <a:gd name="T27" fmla="*/ 70294 h 826"/>
                <a:gd name="T28" fmla="*/ 209391 w 877"/>
                <a:gd name="T29" fmla="*/ 85621 h 826"/>
                <a:gd name="T30" fmla="*/ 224723 w 877"/>
                <a:gd name="T31" fmla="*/ 87735 h 826"/>
                <a:gd name="T32" fmla="*/ 235674 w 877"/>
                <a:gd name="T33" fmla="*/ 83507 h 826"/>
                <a:gd name="T34" fmla="*/ 240493 w 877"/>
                <a:gd name="T35" fmla="*/ 66594 h 826"/>
                <a:gd name="T36" fmla="*/ 238302 w 877"/>
                <a:gd name="T37" fmla="*/ 54438 h 826"/>
                <a:gd name="T38" fmla="*/ 232608 w 877"/>
                <a:gd name="T39" fmla="*/ 42811 h 826"/>
                <a:gd name="T40" fmla="*/ 236112 w 877"/>
                <a:gd name="T41" fmla="*/ 25898 h 826"/>
                <a:gd name="T42" fmla="*/ 251444 w 877"/>
                <a:gd name="T43" fmla="*/ 17970 h 826"/>
                <a:gd name="T44" fmla="*/ 270280 w 877"/>
                <a:gd name="T45" fmla="*/ 2114 h 826"/>
                <a:gd name="T46" fmla="*/ 284736 w 877"/>
                <a:gd name="T47" fmla="*/ 0 h 826"/>
                <a:gd name="T48" fmla="*/ 298316 w 877"/>
                <a:gd name="T49" fmla="*/ 3171 h 826"/>
                <a:gd name="T50" fmla="*/ 304449 w 877"/>
                <a:gd name="T51" fmla="*/ 12685 h 826"/>
                <a:gd name="T52" fmla="*/ 309267 w 877"/>
                <a:gd name="T53" fmla="*/ 26426 h 826"/>
                <a:gd name="T54" fmla="*/ 318905 w 877"/>
                <a:gd name="T55" fmla="*/ 33297 h 826"/>
                <a:gd name="T56" fmla="*/ 349569 w 877"/>
                <a:gd name="T57" fmla="*/ 37525 h 826"/>
                <a:gd name="T58" fmla="*/ 363586 w 877"/>
                <a:gd name="T59" fmla="*/ 51267 h 826"/>
                <a:gd name="T60" fmla="*/ 365339 w 877"/>
                <a:gd name="T61" fmla="*/ 61837 h 826"/>
                <a:gd name="T62" fmla="*/ 369281 w 877"/>
                <a:gd name="T63" fmla="*/ 73994 h 826"/>
                <a:gd name="T64" fmla="*/ 366215 w 877"/>
                <a:gd name="T65" fmla="*/ 84036 h 826"/>
                <a:gd name="T66" fmla="*/ 360958 w 877"/>
                <a:gd name="T67" fmla="*/ 89849 h 826"/>
                <a:gd name="T68" fmla="*/ 363148 w 877"/>
                <a:gd name="T69" fmla="*/ 109405 h 826"/>
                <a:gd name="T70" fmla="*/ 375852 w 877"/>
                <a:gd name="T71" fmla="*/ 129489 h 826"/>
                <a:gd name="T72" fmla="*/ 383737 w 877"/>
                <a:gd name="T73" fmla="*/ 363097 h 826"/>
                <a:gd name="T74" fmla="*/ 384175 w 877"/>
                <a:gd name="T75" fmla="*/ 391637 h 826"/>
                <a:gd name="T76" fmla="*/ 381109 w 877"/>
                <a:gd name="T77" fmla="*/ 409607 h 826"/>
                <a:gd name="T78" fmla="*/ 371471 w 877"/>
                <a:gd name="T79" fmla="*/ 413835 h 826"/>
                <a:gd name="T80" fmla="*/ 363586 w 877"/>
                <a:gd name="T81" fmla="*/ 424934 h 826"/>
                <a:gd name="T82" fmla="*/ 160328 w 877"/>
                <a:gd name="T83" fmla="*/ 313416 h 826"/>
                <a:gd name="T84" fmla="*/ 144996 w 877"/>
                <a:gd name="T85" fmla="*/ 320815 h 826"/>
                <a:gd name="T86" fmla="*/ 127912 w 877"/>
                <a:gd name="T87" fmla="*/ 330857 h 826"/>
                <a:gd name="T88" fmla="*/ 115209 w 877"/>
                <a:gd name="T89" fmla="*/ 331385 h 826"/>
                <a:gd name="T90" fmla="*/ 100753 w 877"/>
                <a:gd name="T91" fmla="*/ 321872 h 826"/>
                <a:gd name="T92" fmla="*/ 84545 w 877"/>
                <a:gd name="T93" fmla="*/ 309716 h 826"/>
                <a:gd name="T94" fmla="*/ 66584 w 877"/>
                <a:gd name="T95" fmla="*/ 305488 h 826"/>
                <a:gd name="T96" fmla="*/ 60452 w 877"/>
                <a:gd name="T97" fmla="*/ 304959 h 826"/>
                <a:gd name="T98" fmla="*/ 56947 w 877"/>
                <a:gd name="T99" fmla="*/ 292275 h 826"/>
                <a:gd name="T100" fmla="*/ 47748 w 877"/>
                <a:gd name="T101" fmla="*/ 282761 h 826"/>
                <a:gd name="T102" fmla="*/ 27598 w 877"/>
                <a:gd name="T103" fmla="*/ 273248 h 826"/>
                <a:gd name="T104" fmla="*/ 12266 w 877"/>
                <a:gd name="T105" fmla="*/ 263734 h 826"/>
                <a:gd name="T106" fmla="*/ 7009 w 877"/>
                <a:gd name="T107" fmla="*/ 254749 h 826"/>
                <a:gd name="T108" fmla="*/ 6133 w 877"/>
                <a:gd name="T109" fmla="*/ 232023 h 826"/>
                <a:gd name="T110" fmla="*/ 8323 w 877"/>
                <a:gd name="T111" fmla="*/ 186041 h 826"/>
                <a:gd name="T112" fmla="*/ 7447 w 877"/>
                <a:gd name="T113" fmla="*/ 136360 h 826"/>
                <a:gd name="T114" fmla="*/ 1752 w 877"/>
                <a:gd name="T115" fmla="*/ 106762 h 8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77" h="826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4756308" y="2003432"/>
              <a:ext cx="64801" cy="163649"/>
            </a:xfrm>
            <a:custGeom>
              <a:avLst/>
              <a:gdLst>
                <a:gd name="T0" fmla="*/ 46832 w 206"/>
                <a:gd name="T1" fmla="*/ 229260 h 455"/>
                <a:gd name="T2" fmla="*/ 56834 w 206"/>
                <a:gd name="T3" fmla="*/ 218343 h 455"/>
                <a:gd name="T4" fmla="*/ 63654 w 206"/>
                <a:gd name="T5" fmla="*/ 210025 h 455"/>
                <a:gd name="T6" fmla="*/ 66837 w 206"/>
                <a:gd name="T7" fmla="*/ 202747 h 455"/>
                <a:gd name="T8" fmla="*/ 69111 w 206"/>
                <a:gd name="T9" fmla="*/ 193909 h 455"/>
                <a:gd name="T10" fmla="*/ 70020 w 206"/>
                <a:gd name="T11" fmla="*/ 182992 h 455"/>
                <a:gd name="T12" fmla="*/ 69565 w 206"/>
                <a:gd name="T13" fmla="*/ 174154 h 455"/>
                <a:gd name="T14" fmla="*/ 70929 w 206"/>
                <a:gd name="T15" fmla="*/ 172075 h 455"/>
                <a:gd name="T16" fmla="*/ 76385 w 206"/>
                <a:gd name="T17" fmla="*/ 171035 h 455"/>
                <a:gd name="T18" fmla="*/ 84115 w 206"/>
                <a:gd name="T19" fmla="*/ 168956 h 455"/>
                <a:gd name="T20" fmla="*/ 89116 w 206"/>
                <a:gd name="T21" fmla="*/ 165317 h 455"/>
                <a:gd name="T22" fmla="*/ 92299 w 206"/>
                <a:gd name="T23" fmla="*/ 158039 h 455"/>
                <a:gd name="T24" fmla="*/ 93663 w 206"/>
                <a:gd name="T25" fmla="*/ 145562 h 455"/>
                <a:gd name="T26" fmla="*/ 91844 w 206"/>
                <a:gd name="T27" fmla="*/ 137764 h 455"/>
                <a:gd name="T28" fmla="*/ 87752 w 206"/>
                <a:gd name="T29" fmla="*/ 137244 h 455"/>
                <a:gd name="T30" fmla="*/ 80477 w 206"/>
                <a:gd name="T31" fmla="*/ 133085 h 455"/>
                <a:gd name="T32" fmla="*/ 70475 w 206"/>
                <a:gd name="T33" fmla="*/ 125807 h 455"/>
                <a:gd name="T34" fmla="*/ 63654 w 206"/>
                <a:gd name="T35" fmla="*/ 120089 h 455"/>
                <a:gd name="T36" fmla="*/ 59108 w 206"/>
                <a:gd name="T37" fmla="*/ 118529 h 455"/>
                <a:gd name="T38" fmla="*/ 54106 w 206"/>
                <a:gd name="T39" fmla="*/ 115410 h 455"/>
                <a:gd name="T40" fmla="*/ 45922 w 206"/>
                <a:gd name="T41" fmla="*/ 110211 h 455"/>
                <a:gd name="T42" fmla="*/ 43194 w 206"/>
                <a:gd name="T43" fmla="*/ 107092 h 455"/>
                <a:gd name="T44" fmla="*/ 43194 w 206"/>
                <a:gd name="T45" fmla="*/ 103453 h 455"/>
                <a:gd name="T46" fmla="*/ 47286 w 206"/>
                <a:gd name="T47" fmla="*/ 94095 h 455"/>
                <a:gd name="T48" fmla="*/ 54106 w 206"/>
                <a:gd name="T49" fmla="*/ 82138 h 455"/>
                <a:gd name="T50" fmla="*/ 60926 w 206"/>
                <a:gd name="T51" fmla="*/ 72781 h 455"/>
                <a:gd name="T52" fmla="*/ 61836 w 206"/>
                <a:gd name="T53" fmla="*/ 67062 h 455"/>
                <a:gd name="T54" fmla="*/ 57289 w 206"/>
                <a:gd name="T55" fmla="*/ 60304 h 455"/>
                <a:gd name="T56" fmla="*/ 52288 w 206"/>
                <a:gd name="T57" fmla="*/ 54586 h 455"/>
                <a:gd name="T58" fmla="*/ 49105 w 206"/>
                <a:gd name="T59" fmla="*/ 48347 h 455"/>
                <a:gd name="T60" fmla="*/ 48650 w 206"/>
                <a:gd name="T61" fmla="*/ 43669 h 455"/>
                <a:gd name="T62" fmla="*/ 50469 w 206"/>
                <a:gd name="T63" fmla="*/ 40549 h 455"/>
                <a:gd name="T64" fmla="*/ 52742 w 206"/>
                <a:gd name="T65" fmla="*/ 37430 h 455"/>
                <a:gd name="T66" fmla="*/ 55925 w 206"/>
                <a:gd name="T67" fmla="*/ 35871 h 455"/>
                <a:gd name="T68" fmla="*/ 57289 w 206"/>
                <a:gd name="T69" fmla="*/ 19235 h 455"/>
                <a:gd name="T70" fmla="*/ 50014 w 206"/>
                <a:gd name="T71" fmla="*/ 16636 h 455"/>
                <a:gd name="T72" fmla="*/ 39557 w 206"/>
                <a:gd name="T73" fmla="*/ 10917 h 455"/>
                <a:gd name="T74" fmla="*/ 24098 w 206"/>
                <a:gd name="T75" fmla="*/ 0 h 455"/>
                <a:gd name="T76" fmla="*/ 21370 w 206"/>
                <a:gd name="T77" fmla="*/ 5719 h 455"/>
                <a:gd name="T78" fmla="*/ 15459 w 206"/>
                <a:gd name="T79" fmla="*/ 22874 h 455"/>
                <a:gd name="T80" fmla="*/ 12731 w 206"/>
                <a:gd name="T81" fmla="*/ 36390 h 455"/>
                <a:gd name="T82" fmla="*/ 10003 w 206"/>
                <a:gd name="T83" fmla="*/ 51467 h 455"/>
                <a:gd name="T84" fmla="*/ 9093 w 206"/>
                <a:gd name="T85" fmla="*/ 69142 h 455"/>
                <a:gd name="T86" fmla="*/ 9093 w 206"/>
                <a:gd name="T87" fmla="*/ 89417 h 455"/>
                <a:gd name="T88" fmla="*/ 5456 w 206"/>
                <a:gd name="T89" fmla="*/ 97734 h 455"/>
                <a:gd name="T90" fmla="*/ 3637 w 206"/>
                <a:gd name="T91" fmla="*/ 107092 h 455"/>
                <a:gd name="T92" fmla="*/ 0 w 206"/>
                <a:gd name="T93" fmla="*/ 122168 h 455"/>
                <a:gd name="T94" fmla="*/ 10003 w 206"/>
                <a:gd name="T95" fmla="*/ 134645 h 455"/>
                <a:gd name="T96" fmla="*/ 18642 w 206"/>
                <a:gd name="T97" fmla="*/ 146082 h 455"/>
                <a:gd name="T98" fmla="*/ 25007 w 206"/>
                <a:gd name="T99" fmla="*/ 158558 h 455"/>
                <a:gd name="T100" fmla="*/ 30009 w 206"/>
                <a:gd name="T101" fmla="*/ 171035 h 455"/>
                <a:gd name="T102" fmla="*/ 34101 w 206"/>
                <a:gd name="T103" fmla="*/ 184552 h 455"/>
                <a:gd name="T104" fmla="*/ 37283 w 206"/>
                <a:gd name="T105" fmla="*/ 199628 h 455"/>
                <a:gd name="T106" fmla="*/ 42285 w 206"/>
                <a:gd name="T107" fmla="*/ 236538 h 4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4329063" y="2218702"/>
              <a:ext cx="160354" cy="149371"/>
            </a:xfrm>
            <a:custGeom>
              <a:avLst/>
              <a:gdLst>
                <a:gd name="T0" fmla="*/ 145866 w 518"/>
                <a:gd name="T1" fmla="*/ 58495 h 406"/>
                <a:gd name="T2" fmla="*/ 145866 w 518"/>
                <a:gd name="T3" fmla="*/ 137729 h 406"/>
                <a:gd name="T4" fmla="*/ 140944 w 518"/>
                <a:gd name="T5" fmla="*/ 140388 h 406"/>
                <a:gd name="T6" fmla="*/ 130206 w 518"/>
                <a:gd name="T7" fmla="*/ 144111 h 406"/>
                <a:gd name="T8" fmla="*/ 110071 w 518"/>
                <a:gd name="T9" fmla="*/ 150492 h 406"/>
                <a:gd name="T10" fmla="*/ 113203 w 518"/>
                <a:gd name="T11" fmla="*/ 160596 h 406"/>
                <a:gd name="T12" fmla="*/ 118572 w 518"/>
                <a:gd name="T13" fmla="*/ 173358 h 406"/>
                <a:gd name="T14" fmla="*/ 120362 w 518"/>
                <a:gd name="T15" fmla="*/ 187716 h 406"/>
                <a:gd name="T16" fmla="*/ 121704 w 518"/>
                <a:gd name="T17" fmla="*/ 203137 h 406"/>
                <a:gd name="T18" fmla="*/ 23267 w 518"/>
                <a:gd name="T19" fmla="*/ 209519 h 406"/>
                <a:gd name="T20" fmla="*/ 9844 w 518"/>
                <a:gd name="T21" fmla="*/ 215900 h 406"/>
                <a:gd name="T22" fmla="*/ 2237 w 518"/>
                <a:gd name="T23" fmla="*/ 214305 h 406"/>
                <a:gd name="T24" fmla="*/ 447 w 518"/>
                <a:gd name="T25" fmla="*/ 211646 h 406"/>
                <a:gd name="T26" fmla="*/ 447 w 518"/>
                <a:gd name="T27" fmla="*/ 204733 h 406"/>
                <a:gd name="T28" fmla="*/ 1790 w 518"/>
                <a:gd name="T29" fmla="*/ 197288 h 406"/>
                <a:gd name="T30" fmla="*/ 4922 w 518"/>
                <a:gd name="T31" fmla="*/ 188248 h 406"/>
                <a:gd name="T32" fmla="*/ 8949 w 518"/>
                <a:gd name="T33" fmla="*/ 181335 h 406"/>
                <a:gd name="T34" fmla="*/ 13423 w 518"/>
                <a:gd name="T35" fmla="*/ 177612 h 406"/>
                <a:gd name="T36" fmla="*/ 17003 w 518"/>
                <a:gd name="T37" fmla="*/ 173358 h 406"/>
                <a:gd name="T38" fmla="*/ 19687 w 518"/>
                <a:gd name="T39" fmla="*/ 168572 h 406"/>
                <a:gd name="T40" fmla="*/ 21925 w 518"/>
                <a:gd name="T41" fmla="*/ 155278 h 406"/>
                <a:gd name="T42" fmla="*/ 25057 w 518"/>
                <a:gd name="T43" fmla="*/ 140920 h 406"/>
                <a:gd name="T44" fmla="*/ 27741 w 518"/>
                <a:gd name="T45" fmla="*/ 136666 h 406"/>
                <a:gd name="T46" fmla="*/ 33111 w 518"/>
                <a:gd name="T47" fmla="*/ 130816 h 406"/>
                <a:gd name="T48" fmla="*/ 41165 w 518"/>
                <a:gd name="T49" fmla="*/ 126562 h 406"/>
                <a:gd name="T50" fmla="*/ 47876 w 518"/>
                <a:gd name="T51" fmla="*/ 122840 h 406"/>
                <a:gd name="T52" fmla="*/ 54588 w 518"/>
                <a:gd name="T53" fmla="*/ 115927 h 406"/>
                <a:gd name="T54" fmla="*/ 60852 w 518"/>
                <a:gd name="T55" fmla="*/ 103696 h 406"/>
                <a:gd name="T56" fmla="*/ 67116 w 518"/>
                <a:gd name="T57" fmla="*/ 82957 h 406"/>
                <a:gd name="T58" fmla="*/ 72486 w 518"/>
                <a:gd name="T59" fmla="*/ 62217 h 406"/>
                <a:gd name="T60" fmla="*/ 76960 w 518"/>
                <a:gd name="T61" fmla="*/ 49987 h 406"/>
                <a:gd name="T62" fmla="*/ 83224 w 518"/>
                <a:gd name="T63" fmla="*/ 38819 h 406"/>
                <a:gd name="T64" fmla="*/ 89936 w 518"/>
                <a:gd name="T65" fmla="*/ 32970 h 406"/>
                <a:gd name="T66" fmla="*/ 95305 w 518"/>
                <a:gd name="T67" fmla="*/ 30311 h 406"/>
                <a:gd name="T68" fmla="*/ 97990 w 518"/>
                <a:gd name="T69" fmla="*/ 23398 h 406"/>
                <a:gd name="T70" fmla="*/ 99780 w 518"/>
                <a:gd name="T71" fmla="*/ 14890 h 406"/>
                <a:gd name="T72" fmla="*/ 102017 w 518"/>
                <a:gd name="T73" fmla="*/ 8508 h 406"/>
                <a:gd name="T74" fmla="*/ 106939 w 518"/>
                <a:gd name="T75" fmla="*/ 4254 h 406"/>
                <a:gd name="T76" fmla="*/ 228643 w 518"/>
                <a:gd name="T77" fmla="*/ 0 h 406"/>
                <a:gd name="T78" fmla="*/ 230433 w 518"/>
                <a:gd name="T79" fmla="*/ 24462 h 406"/>
                <a:gd name="T80" fmla="*/ 231775 w 518"/>
                <a:gd name="T81" fmla="*/ 58495 h 4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8" h="406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4307097" y="1393868"/>
              <a:ext cx="131798" cy="64800"/>
            </a:xfrm>
            <a:custGeom>
              <a:avLst/>
              <a:gdLst>
                <a:gd name="T0" fmla="*/ 14522 w 446"/>
                <a:gd name="T1" fmla="*/ 32098 h 178"/>
                <a:gd name="T2" fmla="*/ 17512 w 446"/>
                <a:gd name="T3" fmla="*/ 22100 h 178"/>
                <a:gd name="T4" fmla="*/ 29045 w 446"/>
                <a:gd name="T5" fmla="*/ 19469 h 178"/>
                <a:gd name="T6" fmla="*/ 34170 w 446"/>
                <a:gd name="T7" fmla="*/ 9471 h 178"/>
                <a:gd name="T8" fmla="*/ 30753 w 446"/>
                <a:gd name="T9" fmla="*/ 7367 h 178"/>
                <a:gd name="T10" fmla="*/ 25628 w 446"/>
                <a:gd name="T11" fmla="*/ 0 h 178"/>
                <a:gd name="T12" fmla="*/ 36306 w 446"/>
                <a:gd name="T13" fmla="*/ 5262 h 178"/>
                <a:gd name="T14" fmla="*/ 46130 w 446"/>
                <a:gd name="T15" fmla="*/ 20521 h 178"/>
                <a:gd name="T16" fmla="*/ 53391 w 446"/>
                <a:gd name="T17" fmla="*/ 32624 h 178"/>
                <a:gd name="T18" fmla="*/ 59371 w 446"/>
                <a:gd name="T19" fmla="*/ 35255 h 178"/>
                <a:gd name="T20" fmla="*/ 67059 w 446"/>
                <a:gd name="T21" fmla="*/ 33150 h 178"/>
                <a:gd name="T22" fmla="*/ 77311 w 446"/>
                <a:gd name="T23" fmla="*/ 23679 h 178"/>
                <a:gd name="T24" fmla="*/ 87562 w 446"/>
                <a:gd name="T25" fmla="*/ 12102 h 178"/>
                <a:gd name="T26" fmla="*/ 93969 w 446"/>
                <a:gd name="T27" fmla="*/ 16312 h 178"/>
                <a:gd name="T28" fmla="*/ 153340 w 446"/>
                <a:gd name="T29" fmla="*/ 5788 h 178"/>
                <a:gd name="T30" fmla="*/ 160601 w 446"/>
                <a:gd name="T31" fmla="*/ 12102 h 178"/>
                <a:gd name="T32" fmla="*/ 169143 w 446"/>
                <a:gd name="T33" fmla="*/ 11576 h 178"/>
                <a:gd name="T34" fmla="*/ 176405 w 446"/>
                <a:gd name="T35" fmla="*/ 19469 h 178"/>
                <a:gd name="T36" fmla="*/ 177259 w 446"/>
                <a:gd name="T37" fmla="*/ 22626 h 178"/>
                <a:gd name="T38" fmla="*/ 183239 w 446"/>
                <a:gd name="T39" fmla="*/ 28414 h 178"/>
                <a:gd name="T40" fmla="*/ 189219 w 446"/>
                <a:gd name="T41" fmla="*/ 35781 h 178"/>
                <a:gd name="T42" fmla="*/ 190500 w 446"/>
                <a:gd name="T43" fmla="*/ 42095 h 178"/>
                <a:gd name="T44" fmla="*/ 187083 w 446"/>
                <a:gd name="T45" fmla="*/ 50514 h 178"/>
                <a:gd name="T46" fmla="*/ 176405 w 446"/>
                <a:gd name="T47" fmla="*/ 58407 h 178"/>
                <a:gd name="T48" fmla="*/ 169571 w 446"/>
                <a:gd name="T49" fmla="*/ 63143 h 178"/>
                <a:gd name="T50" fmla="*/ 156330 w 446"/>
                <a:gd name="T51" fmla="*/ 64721 h 178"/>
                <a:gd name="T52" fmla="*/ 128139 w 446"/>
                <a:gd name="T53" fmla="*/ 76824 h 178"/>
                <a:gd name="T54" fmla="*/ 99948 w 446"/>
                <a:gd name="T55" fmla="*/ 89979 h 178"/>
                <a:gd name="T56" fmla="*/ 84999 w 446"/>
                <a:gd name="T57" fmla="*/ 93662 h 178"/>
                <a:gd name="T58" fmla="*/ 75602 w 446"/>
                <a:gd name="T59" fmla="*/ 91557 h 178"/>
                <a:gd name="T60" fmla="*/ 73466 w 446"/>
                <a:gd name="T61" fmla="*/ 86295 h 178"/>
                <a:gd name="T62" fmla="*/ 72612 w 446"/>
                <a:gd name="T63" fmla="*/ 84717 h 178"/>
                <a:gd name="T64" fmla="*/ 66632 w 446"/>
                <a:gd name="T65" fmla="*/ 84717 h 178"/>
                <a:gd name="T66" fmla="*/ 59371 w 446"/>
                <a:gd name="T67" fmla="*/ 84191 h 178"/>
                <a:gd name="T68" fmla="*/ 42713 w 446"/>
                <a:gd name="T69" fmla="*/ 77350 h 178"/>
                <a:gd name="T70" fmla="*/ 36306 w 446"/>
                <a:gd name="T71" fmla="*/ 72088 h 178"/>
                <a:gd name="T72" fmla="*/ 34598 w 446"/>
                <a:gd name="T73" fmla="*/ 65774 h 178"/>
                <a:gd name="T74" fmla="*/ 37160 w 446"/>
                <a:gd name="T75" fmla="*/ 58407 h 178"/>
                <a:gd name="T76" fmla="*/ 11533 w 446"/>
                <a:gd name="T77" fmla="*/ 54198 h 178"/>
                <a:gd name="T78" fmla="*/ 3844 w 446"/>
                <a:gd name="T79" fmla="*/ 55250 h 178"/>
                <a:gd name="T80" fmla="*/ 0 w 446"/>
                <a:gd name="T81" fmla="*/ 42095 h 178"/>
                <a:gd name="T82" fmla="*/ 25628 w 446"/>
                <a:gd name="T83" fmla="*/ 45252 h 178"/>
                <a:gd name="T84" fmla="*/ 37160 w 446"/>
                <a:gd name="T85" fmla="*/ 42095 h 178"/>
                <a:gd name="T86" fmla="*/ 9824 w 446"/>
                <a:gd name="T87" fmla="*/ 35781 h 178"/>
                <a:gd name="T88" fmla="*/ 6834 w 446"/>
                <a:gd name="T89" fmla="*/ 28941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46" h="178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4855156" y="1576188"/>
              <a:ext cx="9885" cy="39539"/>
            </a:xfrm>
            <a:custGeom>
              <a:avLst/>
              <a:gdLst>
                <a:gd name="T0" fmla="*/ 0 w 28"/>
                <a:gd name="T1" fmla="*/ 57150 h 73"/>
                <a:gd name="T2" fmla="*/ 1021 w 28"/>
                <a:gd name="T3" fmla="*/ 36795 h 73"/>
                <a:gd name="T4" fmla="*/ 3062 w 28"/>
                <a:gd name="T5" fmla="*/ 21921 h 73"/>
                <a:gd name="T6" fmla="*/ 3572 w 28"/>
                <a:gd name="T7" fmla="*/ 15658 h 73"/>
                <a:gd name="T8" fmla="*/ 3062 w 28"/>
                <a:gd name="T9" fmla="*/ 10177 h 73"/>
                <a:gd name="T10" fmla="*/ 2041 w 28"/>
                <a:gd name="T11" fmla="*/ 5480 h 73"/>
                <a:gd name="T12" fmla="*/ 0 w 28"/>
                <a:gd name="T13" fmla="*/ 0 h 73"/>
                <a:gd name="T14" fmla="*/ 14288 w 28"/>
                <a:gd name="T15" fmla="*/ 0 h 73"/>
                <a:gd name="T16" fmla="*/ 11226 w 28"/>
                <a:gd name="T17" fmla="*/ 12526 h 73"/>
                <a:gd name="T18" fmla="*/ 8675 w 28"/>
                <a:gd name="T19" fmla="*/ 23486 h 73"/>
                <a:gd name="T20" fmla="*/ 6123 w 28"/>
                <a:gd name="T21" fmla="*/ 33664 h 73"/>
                <a:gd name="T22" fmla="*/ 3572 w 28"/>
                <a:gd name="T23" fmla="*/ 43058 h 73"/>
                <a:gd name="T24" fmla="*/ 0 w 28"/>
                <a:gd name="T25" fmla="*/ 5715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73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4777176" y="1343346"/>
              <a:ext cx="162551" cy="273480"/>
            </a:xfrm>
            <a:custGeom>
              <a:avLst/>
              <a:gdLst>
                <a:gd name="T0" fmla="*/ 185394 w 531"/>
                <a:gd name="T1" fmla="*/ 106002 h 757"/>
                <a:gd name="T2" fmla="*/ 179642 w 531"/>
                <a:gd name="T3" fmla="*/ 115401 h 757"/>
                <a:gd name="T4" fmla="*/ 178757 w 531"/>
                <a:gd name="T5" fmla="*/ 123756 h 757"/>
                <a:gd name="T6" fmla="*/ 169022 w 531"/>
                <a:gd name="T7" fmla="*/ 143598 h 757"/>
                <a:gd name="T8" fmla="*/ 143802 w 531"/>
                <a:gd name="T9" fmla="*/ 159786 h 757"/>
                <a:gd name="T10" fmla="*/ 111502 w 531"/>
                <a:gd name="T11" fmla="*/ 184850 h 757"/>
                <a:gd name="T12" fmla="*/ 104865 w 531"/>
                <a:gd name="T13" fmla="*/ 192683 h 757"/>
                <a:gd name="T14" fmla="*/ 108404 w 531"/>
                <a:gd name="T15" fmla="*/ 198949 h 757"/>
                <a:gd name="T16" fmla="*/ 106192 w 531"/>
                <a:gd name="T17" fmla="*/ 221402 h 757"/>
                <a:gd name="T18" fmla="*/ 105750 w 531"/>
                <a:gd name="T19" fmla="*/ 234457 h 757"/>
                <a:gd name="T20" fmla="*/ 115926 w 531"/>
                <a:gd name="T21" fmla="*/ 244378 h 757"/>
                <a:gd name="T22" fmla="*/ 141589 w 531"/>
                <a:gd name="T23" fmla="*/ 253255 h 757"/>
                <a:gd name="T24" fmla="*/ 146899 w 531"/>
                <a:gd name="T25" fmla="*/ 263699 h 757"/>
                <a:gd name="T26" fmla="*/ 137165 w 531"/>
                <a:gd name="T27" fmla="*/ 277275 h 757"/>
                <a:gd name="T28" fmla="*/ 120351 w 531"/>
                <a:gd name="T29" fmla="*/ 285630 h 757"/>
                <a:gd name="T30" fmla="*/ 117254 w 531"/>
                <a:gd name="T31" fmla="*/ 292418 h 757"/>
                <a:gd name="T32" fmla="*/ 111502 w 531"/>
                <a:gd name="T33" fmla="*/ 329493 h 757"/>
                <a:gd name="T34" fmla="*/ 105750 w 531"/>
                <a:gd name="T35" fmla="*/ 376489 h 757"/>
                <a:gd name="T36" fmla="*/ 76547 w 531"/>
                <a:gd name="T37" fmla="*/ 379622 h 757"/>
                <a:gd name="T38" fmla="*/ 67255 w 531"/>
                <a:gd name="T39" fmla="*/ 385366 h 757"/>
                <a:gd name="T40" fmla="*/ 67697 w 531"/>
                <a:gd name="T41" fmla="*/ 395287 h 757"/>
                <a:gd name="T42" fmla="*/ 46902 w 531"/>
                <a:gd name="T43" fmla="*/ 395287 h 757"/>
                <a:gd name="T44" fmla="*/ 42034 w 531"/>
                <a:gd name="T45" fmla="*/ 392676 h 757"/>
                <a:gd name="T46" fmla="*/ 31415 w 531"/>
                <a:gd name="T47" fmla="*/ 374922 h 757"/>
                <a:gd name="T48" fmla="*/ 18141 w 531"/>
                <a:gd name="T49" fmla="*/ 334192 h 757"/>
                <a:gd name="T50" fmla="*/ 15044 w 531"/>
                <a:gd name="T51" fmla="*/ 311739 h 757"/>
                <a:gd name="T52" fmla="*/ 6195 w 531"/>
                <a:gd name="T53" fmla="*/ 305995 h 757"/>
                <a:gd name="T54" fmla="*/ 8407 w 531"/>
                <a:gd name="T55" fmla="*/ 292941 h 757"/>
                <a:gd name="T56" fmla="*/ 15929 w 531"/>
                <a:gd name="T57" fmla="*/ 280931 h 757"/>
                <a:gd name="T58" fmla="*/ 23451 w 531"/>
                <a:gd name="T59" fmla="*/ 263177 h 757"/>
                <a:gd name="T60" fmla="*/ 26990 w 531"/>
                <a:gd name="T61" fmla="*/ 245945 h 757"/>
                <a:gd name="T62" fmla="*/ 28318 w 531"/>
                <a:gd name="T63" fmla="*/ 230279 h 757"/>
                <a:gd name="T64" fmla="*/ 25663 w 531"/>
                <a:gd name="T65" fmla="*/ 213048 h 757"/>
                <a:gd name="T66" fmla="*/ 19026 w 531"/>
                <a:gd name="T67" fmla="*/ 196860 h 757"/>
                <a:gd name="T68" fmla="*/ 32743 w 531"/>
                <a:gd name="T69" fmla="*/ 144120 h 757"/>
                <a:gd name="T70" fmla="*/ 45574 w 531"/>
                <a:gd name="T71" fmla="*/ 143598 h 757"/>
                <a:gd name="T72" fmla="*/ 49999 w 531"/>
                <a:gd name="T73" fmla="*/ 122189 h 757"/>
                <a:gd name="T74" fmla="*/ 60618 w 531"/>
                <a:gd name="T75" fmla="*/ 100258 h 757"/>
                <a:gd name="T76" fmla="*/ 79644 w 531"/>
                <a:gd name="T77" fmla="*/ 75715 h 757"/>
                <a:gd name="T78" fmla="*/ 87608 w 531"/>
                <a:gd name="T79" fmla="*/ 57962 h 757"/>
                <a:gd name="T80" fmla="*/ 100882 w 531"/>
                <a:gd name="T81" fmla="*/ 31331 h 757"/>
                <a:gd name="T82" fmla="*/ 110174 w 531"/>
                <a:gd name="T83" fmla="*/ 22454 h 757"/>
                <a:gd name="T84" fmla="*/ 136722 w 531"/>
                <a:gd name="T85" fmla="*/ 15143 h 757"/>
                <a:gd name="T86" fmla="*/ 162828 w 531"/>
                <a:gd name="T87" fmla="*/ 6788 h 757"/>
                <a:gd name="T88" fmla="*/ 177429 w 531"/>
                <a:gd name="T89" fmla="*/ 2611 h 757"/>
                <a:gd name="T90" fmla="*/ 190703 w 531"/>
                <a:gd name="T91" fmla="*/ 16710 h 757"/>
                <a:gd name="T92" fmla="*/ 202207 w 531"/>
                <a:gd name="T93" fmla="*/ 21931 h 757"/>
                <a:gd name="T94" fmla="*/ 226986 w 531"/>
                <a:gd name="T95" fmla="*/ 57962 h 757"/>
                <a:gd name="T96" fmla="*/ 233623 w 531"/>
                <a:gd name="T97" fmla="*/ 78326 h 7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31" h="757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4872729" y="1560812"/>
              <a:ext cx="18672" cy="39539"/>
            </a:xfrm>
            <a:custGeom>
              <a:avLst/>
              <a:gdLst>
                <a:gd name="T0" fmla="*/ 0 w 60"/>
                <a:gd name="T1" fmla="*/ 41462 h 51"/>
                <a:gd name="T2" fmla="*/ 2699 w 60"/>
                <a:gd name="T3" fmla="*/ 33618 h 51"/>
                <a:gd name="T4" fmla="*/ 6747 w 60"/>
                <a:gd name="T5" fmla="*/ 21291 h 51"/>
                <a:gd name="T6" fmla="*/ 8996 w 60"/>
                <a:gd name="T7" fmla="*/ 14568 h 51"/>
                <a:gd name="T8" fmla="*/ 12145 w 60"/>
                <a:gd name="T9" fmla="*/ 8965 h 51"/>
                <a:gd name="T10" fmla="*/ 14843 w 60"/>
                <a:gd name="T11" fmla="*/ 4482 h 51"/>
                <a:gd name="T12" fmla="*/ 17992 w 60"/>
                <a:gd name="T13" fmla="*/ 0 h 51"/>
                <a:gd name="T14" fmla="*/ 22490 w 60"/>
                <a:gd name="T15" fmla="*/ 7844 h 51"/>
                <a:gd name="T16" fmla="*/ 26988 w 60"/>
                <a:gd name="T17" fmla="*/ 14568 h 51"/>
                <a:gd name="T18" fmla="*/ 26538 w 60"/>
                <a:gd name="T19" fmla="*/ 22412 h 51"/>
                <a:gd name="T20" fmla="*/ 25189 w 60"/>
                <a:gd name="T21" fmla="*/ 32497 h 51"/>
                <a:gd name="T22" fmla="*/ 24289 w 60"/>
                <a:gd name="T23" fmla="*/ 38100 h 51"/>
                <a:gd name="T24" fmla="*/ 23390 w 60"/>
                <a:gd name="T25" fmla="*/ 42582 h 51"/>
                <a:gd name="T26" fmla="*/ 22040 w 60"/>
                <a:gd name="T27" fmla="*/ 47065 h 51"/>
                <a:gd name="T28" fmla="*/ 20241 w 60"/>
                <a:gd name="T29" fmla="*/ 50426 h 51"/>
                <a:gd name="T30" fmla="*/ 18442 w 60"/>
                <a:gd name="T31" fmla="*/ 53788 h 51"/>
                <a:gd name="T32" fmla="*/ 16643 w 60"/>
                <a:gd name="T33" fmla="*/ 56029 h 51"/>
                <a:gd name="T34" fmla="*/ 13944 w 60"/>
                <a:gd name="T35" fmla="*/ 57150 h 51"/>
                <a:gd name="T36" fmla="*/ 12145 w 60"/>
                <a:gd name="T37" fmla="*/ 57150 h 51"/>
                <a:gd name="T38" fmla="*/ 8996 w 60"/>
                <a:gd name="T39" fmla="*/ 56029 h 51"/>
                <a:gd name="T40" fmla="*/ 6747 w 60"/>
                <a:gd name="T41" fmla="*/ 52668 h 51"/>
                <a:gd name="T42" fmla="*/ 3149 w 60"/>
                <a:gd name="T43" fmla="*/ 48185 h 51"/>
                <a:gd name="T44" fmla="*/ 0 w 60"/>
                <a:gd name="T45" fmla="*/ 41462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" h="51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4488319" y="1672840"/>
              <a:ext cx="19770" cy="39539"/>
            </a:xfrm>
            <a:custGeom>
              <a:avLst/>
              <a:gdLst>
                <a:gd name="T0" fmla="*/ 25544 w 66"/>
                <a:gd name="T1" fmla="*/ 53788 h 51"/>
                <a:gd name="T2" fmla="*/ 18184 w 66"/>
                <a:gd name="T3" fmla="*/ 56029 h 51"/>
                <a:gd name="T4" fmla="*/ 9525 w 66"/>
                <a:gd name="T5" fmla="*/ 57150 h 51"/>
                <a:gd name="T6" fmla="*/ 7360 w 66"/>
                <a:gd name="T7" fmla="*/ 56029 h 51"/>
                <a:gd name="T8" fmla="*/ 5628 w 66"/>
                <a:gd name="T9" fmla="*/ 54909 h 51"/>
                <a:gd name="T10" fmla="*/ 4330 w 66"/>
                <a:gd name="T11" fmla="*/ 53788 h 51"/>
                <a:gd name="T12" fmla="*/ 3031 w 66"/>
                <a:gd name="T13" fmla="*/ 51547 h 51"/>
                <a:gd name="T14" fmla="*/ 1299 w 66"/>
                <a:gd name="T15" fmla="*/ 48185 h 51"/>
                <a:gd name="T16" fmla="*/ 433 w 66"/>
                <a:gd name="T17" fmla="*/ 44824 h 51"/>
                <a:gd name="T18" fmla="*/ 0 w 66"/>
                <a:gd name="T19" fmla="*/ 39221 h 51"/>
                <a:gd name="T20" fmla="*/ 0 w 66"/>
                <a:gd name="T21" fmla="*/ 33618 h 51"/>
                <a:gd name="T22" fmla="*/ 1732 w 66"/>
                <a:gd name="T23" fmla="*/ 32497 h 51"/>
                <a:gd name="T24" fmla="*/ 4330 w 66"/>
                <a:gd name="T25" fmla="*/ 30256 h 51"/>
                <a:gd name="T26" fmla="*/ 6061 w 66"/>
                <a:gd name="T27" fmla="*/ 26894 h 51"/>
                <a:gd name="T28" fmla="*/ 8226 w 66"/>
                <a:gd name="T29" fmla="*/ 22412 h 51"/>
                <a:gd name="T30" fmla="*/ 11257 w 66"/>
                <a:gd name="T31" fmla="*/ 11206 h 51"/>
                <a:gd name="T32" fmla="*/ 14288 w 66"/>
                <a:gd name="T33" fmla="*/ 0 h 51"/>
                <a:gd name="T34" fmla="*/ 19916 w 66"/>
                <a:gd name="T35" fmla="*/ 1121 h 51"/>
                <a:gd name="T36" fmla="*/ 22514 w 66"/>
                <a:gd name="T37" fmla="*/ 2241 h 51"/>
                <a:gd name="T38" fmla="*/ 24245 w 66"/>
                <a:gd name="T39" fmla="*/ 3362 h 51"/>
                <a:gd name="T40" fmla="*/ 28575 w 66"/>
                <a:gd name="T41" fmla="*/ 0 h 51"/>
                <a:gd name="T42" fmla="*/ 28142 w 66"/>
                <a:gd name="T43" fmla="*/ 14568 h 51"/>
                <a:gd name="T44" fmla="*/ 27276 w 66"/>
                <a:gd name="T45" fmla="*/ 26894 h 51"/>
                <a:gd name="T46" fmla="*/ 25977 w 66"/>
                <a:gd name="T47" fmla="*/ 40341 h 51"/>
                <a:gd name="T48" fmla="*/ 25544 w 66"/>
                <a:gd name="T49" fmla="*/ 53788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51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5147308" y="2038578"/>
              <a:ext cx="35146" cy="39539"/>
            </a:xfrm>
            <a:custGeom>
              <a:avLst/>
              <a:gdLst>
                <a:gd name="T0" fmla="*/ 0 w 113"/>
                <a:gd name="T1" fmla="*/ 33981 h 74"/>
                <a:gd name="T2" fmla="*/ 8991 w 113"/>
                <a:gd name="T3" fmla="*/ 57150 h 74"/>
                <a:gd name="T4" fmla="*/ 16634 w 113"/>
                <a:gd name="T5" fmla="*/ 53289 h 74"/>
                <a:gd name="T6" fmla="*/ 22927 w 113"/>
                <a:gd name="T7" fmla="*/ 50199 h 74"/>
                <a:gd name="T8" fmla="*/ 28772 w 113"/>
                <a:gd name="T9" fmla="*/ 45566 h 74"/>
                <a:gd name="T10" fmla="*/ 33267 w 113"/>
                <a:gd name="T11" fmla="*/ 40932 h 74"/>
                <a:gd name="T12" fmla="*/ 35065 w 113"/>
                <a:gd name="T13" fmla="*/ 37843 h 74"/>
                <a:gd name="T14" fmla="*/ 37313 w 113"/>
                <a:gd name="T15" fmla="*/ 34753 h 74"/>
                <a:gd name="T16" fmla="*/ 38662 w 113"/>
                <a:gd name="T17" fmla="*/ 31664 h 74"/>
                <a:gd name="T18" fmla="*/ 39561 w 113"/>
                <a:gd name="T19" fmla="*/ 28575 h 74"/>
                <a:gd name="T20" fmla="*/ 40460 w 113"/>
                <a:gd name="T21" fmla="*/ 24714 h 74"/>
                <a:gd name="T22" fmla="*/ 40910 w 113"/>
                <a:gd name="T23" fmla="*/ 20080 h 74"/>
                <a:gd name="T24" fmla="*/ 41809 w 113"/>
                <a:gd name="T25" fmla="*/ 14674 h 74"/>
                <a:gd name="T26" fmla="*/ 42258 w 113"/>
                <a:gd name="T27" fmla="*/ 10040 h 74"/>
                <a:gd name="T28" fmla="*/ 44506 w 113"/>
                <a:gd name="T29" fmla="*/ 9268 h 74"/>
                <a:gd name="T30" fmla="*/ 47653 w 113"/>
                <a:gd name="T31" fmla="*/ 6951 h 74"/>
                <a:gd name="T32" fmla="*/ 48552 w 113"/>
                <a:gd name="T33" fmla="*/ 5406 h 74"/>
                <a:gd name="T34" fmla="*/ 49901 w 113"/>
                <a:gd name="T35" fmla="*/ 3861 h 74"/>
                <a:gd name="T36" fmla="*/ 50350 w 113"/>
                <a:gd name="T37" fmla="*/ 2317 h 74"/>
                <a:gd name="T38" fmla="*/ 50800 w 113"/>
                <a:gd name="T39" fmla="*/ 0 h 74"/>
                <a:gd name="T40" fmla="*/ 44057 w 113"/>
                <a:gd name="T41" fmla="*/ 3089 h 74"/>
                <a:gd name="T42" fmla="*/ 36864 w 113"/>
                <a:gd name="T43" fmla="*/ 6178 h 74"/>
                <a:gd name="T44" fmla="*/ 29221 w 113"/>
                <a:gd name="T45" fmla="*/ 10040 h 74"/>
                <a:gd name="T46" fmla="*/ 22028 w 113"/>
                <a:gd name="T47" fmla="*/ 14674 h 74"/>
                <a:gd name="T48" fmla="*/ 8991 w 113"/>
                <a:gd name="T49" fmla="*/ 25486 h 74"/>
                <a:gd name="T50" fmla="*/ 0 w 113"/>
                <a:gd name="T51" fmla="*/ 33981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4876024" y="2586638"/>
              <a:ext cx="225154" cy="169140"/>
            </a:xfrm>
            <a:custGeom>
              <a:avLst/>
              <a:gdLst>
                <a:gd name="T0" fmla="*/ 42752 w 746"/>
                <a:gd name="T1" fmla="*/ 235613 h 469"/>
                <a:gd name="T2" fmla="*/ 23557 w 746"/>
                <a:gd name="T3" fmla="*/ 229358 h 469"/>
                <a:gd name="T4" fmla="*/ 9161 w 746"/>
                <a:gd name="T5" fmla="*/ 223624 h 469"/>
                <a:gd name="T6" fmla="*/ 2181 w 746"/>
                <a:gd name="T7" fmla="*/ 215284 h 469"/>
                <a:gd name="T8" fmla="*/ 0 w 746"/>
                <a:gd name="T9" fmla="*/ 189221 h 469"/>
                <a:gd name="T10" fmla="*/ 2181 w 746"/>
                <a:gd name="T11" fmla="*/ 161072 h 469"/>
                <a:gd name="T12" fmla="*/ 10034 w 746"/>
                <a:gd name="T13" fmla="*/ 142306 h 469"/>
                <a:gd name="T14" fmla="*/ 24430 w 746"/>
                <a:gd name="T15" fmla="*/ 118849 h 469"/>
                <a:gd name="T16" fmla="*/ 52785 w 746"/>
                <a:gd name="T17" fmla="*/ 106339 h 469"/>
                <a:gd name="T18" fmla="*/ 72416 w 746"/>
                <a:gd name="T19" fmla="*/ 97999 h 469"/>
                <a:gd name="T20" fmla="*/ 102517 w 746"/>
                <a:gd name="T21" fmla="*/ 90179 h 469"/>
                <a:gd name="T22" fmla="*/ 114296 w 746"/>
                <a:gd name="T23" fmla="*/ 79754 h 469"/>
                <a:gd name="T24" fmla="*/ 116477 w 746"/>
                <a:gd name="T25" fmla="*/ 70893 h 469"/>
                <a:gd name="T26" fmla="*/ 127383 w 746"/>
                <a:gd name="T27" fmla="*/ 62552 h 469"/>
                <a:gd name="T28" fmla="*/ 144833 w 746"/>
                <a:gd name="T29" fmla="*/ 59946 h 469"/>
                <a:gd name="T30" fmla="*/ 156611 w 746"/>
                <a:gd name="T31" fmla="*/ 52648 h 469"/>
                <a:gd name="T32" fmla="*/ 169698 w 746"/>
                <a:gd name="T33" fmla="*/ 34925 h 469"/>
                <a:gd name="T34" fmla="*/ 185403 w 746"/>
                <a:gd name="T35" fmla="*/ 11468 h 469"/>
                <a:gd name="T36" fmla="*/ 196309 w 746"/>
                <a:gd name="T37" fmla="*/ 3128 h 469"/>
                <a:gd name="T38" fmla="*/ 212014 w 746"/>
                <a:gd name="T39" fmla="*/ 0 h 469"/>
                <a:gd name="T40" fmla="*/ 221175 w 746"/>
                <a:gd name="T41" fmla="*/ 15117 h 469"/>
                <a:gd name="T42" fmla="*/ 232081 w 746"/>
                <a:gd name="T43" fmla="*/ 27627 h 469"/>
                <a:gd name="T44" fmla="*/ 241242 w 746"/>
                <a:gd name="T45" fmla="*/ 55776 h 469"/>
                <a:gd name="T46" fmla="*/ 252584 w 746"/>
                <a:gd name="T47" fmla="*/ 82882 h 469"/>
                <a:gd name="T48" fmla="*/ 267417 w 746"/>
                <a:gd name="T49" fmla="*/ 89658 h 469"/>
                <a:gd name="T50" fmla="*/ 273960 w 746"/>
                <a:gd name="T51" fmla="*/ 100605 h 469"/>
                <a:gd name="T52" fmla="*/ 283558 w 746"/>
                <a:gd name="T53" fmla="*/ 121456 h 469"/>
                <a:gd name="T54" fmla="*/ 306242 w 746"/>
                <a:gd name="T55" fmla="*/ 145434 h 469"/>
                <a:gd name="T56" fmla="*/ 323256 w 746"/>
                <a:gd name="T57" fmla="*/ 164200 h 469"/>
                <a:gd name="T58" fmla="*/ 310169 w 746"/>
                <a:gd name="T59" fmla="*/ 179838 h 469"/>
                <a:gd name="T60" fmla="*/ 301444 w 746"/>
                <a:gd name="T61" fmla="*/ 178274 h 469"/>
                <a:gd name="T62" fmla="*/ 296209 w 746"/>
                <a:gd name="T63" fmla="*/ 167327 h 469"/>
                <a:gd name="T64" fmla="*/ 283994 w 746"/>
                <a:gd name="T65" fmla="*/ 172019 h 469"/>
                <a:gd name="T66" fmla="*/ 278759 w 746"/>
                <a:gd name="T67" fmla="*/ 183487 h 469"/>
                <a:gd name="T68" fmla="*/ 263491 w 746"/>
                <a:gd name="T69" fmla="*/ 185572 h 469"/>
                <a:gd name="T70" fmla="*/ 241242 w 746"/>
                <a:gd name="T71" fmla="*/ 185572 h 469"/>
                <a:gd name="T72" fmla="*/ 227719 w 746"/>
                <a:gd name="T73" fmla="*/ 190263 h 469"/>
                <a:gd name="T74" fmla="*/ 216376 w 746"/>
                <a:gd name="T75" fmla="*/ 201731 h 469"/>
                <a:gd name="T76" fmla="*/ 212014 w 746"/>
                <a:gd name="T77" fmla="*/ 205380 h 469"/>
                <a:gd name="T78" fmla="*/ 185839 w 746"/>
                <a:gd name="T79" fmla="*/ 208507 h 469"/>
                <a:gd name="T80" fmla="*/ 172752 w 746"/>
                <a:gd name="T81" fmla="*/ 204337 h 469"/>
                <a:gd name="T82" fmla="*/ 152249 w 746"/>
                <a:gd name="T83" fmla="*/ 184529 h 469"/>
                <a:gd name="T84" fmla="*/ 139161 w 746"/>
                <a:gd name="T85" fmla="*/ 179838 h 469"/>
                <a:gd name="T86" fmla="*/ 126947 w 746"/>
                <a:gd name="T87" fmla="*/ 185050 h 469"/>
                <a:gd name="T88" fmla="*/ 116041 w 746"/>
                <a:gd name="T89" fmla="*/ 196518 h 469"/>
                <a:gd name="T90" fmla="*/ 99027 w 746"/>
                <a:gd name="T91" fmla="*/ 227794 h 469"/>
                <a:gd name="T92" fmla="*/ 65436 w 746"/>
                <a:gd name="T93" fmla="*/ 228837 h 469"/>
                <a:gd name="T94" fmla="*/ 58893 w 746"/>
                <a:gd name="T95" fmla="*/ 233528 h 4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46" h="469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4832092" y="2703059"/>
              <a:ext cx="345969" cy="382214"/>
            </a:xfrm>
            <a:custGeom>
              <a:avLst/>
              <a:gdLst>
                <a:gd name="T0" fmla="*/ 393935 w 1145"/>
                <a:gd name="T1" fmla="*/ 29905 h 1053"/>
                <a:gd name="T2" fmla="*/ 433678 w 1145"/>
                <a:gd name="T3" fmla="*/ 34626 h 1053"/>
                <a:gd name="T4" fmla="*/ 471674 w 1145"/>
                <a:gd name="T5" fmla="*/ 42496 h 1053"/>
                <a:gd name="T6" fmla="*/ 491764 w 1145"/>
                <a:gd name="T7" fmla="*/ 91813 h 1053"/>
                <a:gd name="T8" fmla="*/ 494821 w 1145"/>
                <a:gd name="T9" fmla="*/ 110700 h 1053"/>
                <a:gd name="T10" fmla="*/ 462066 w 1145"/>
                <a:gd name="T11" fmla="*/ 142703 h 1053"/>
                <a:gd name="T12" fmla="*/ 456388 w 1145"/>
                <a:gd name="T13" fmla="*/ 188872 h 1053"/>
                <a:gd name="T14" fmla="*/ 438046 w 1145"/>
                <a:gd name="T15" fmla="*/ 230843 h 1053"/>
                <a:gd name="T16" fmla="*/ 432368 w 1145"/>
                <a:gd name="T17" fmla="*/ 249730 h 1053"/>
                <a:gd name="T18" fmla="*/ 445033 w 1145"/>
                <a:gd name="T19" fmla="*/ 302195 h 1053"/>
                <a:gd name="T20" fmla="*/ 448090 w 1145"/>
                <a:gd name="T21" fmla="*/ 348364 h 1053"/>
                <a:gd name="T22" fmla="*/ 457262 w 1145"/>
                <a:gd name="T23" fmla="*/ 383515 h 1053"/>
                <a:gd name="T24" fmla="*/ 471237 w 1145"/>
                <a:gd name="T25" fmla="*/ 401353 h 1053"/>
                <a:gd name="T26" fmla="*/ 476915 w 1145"/>
                <a:gd name="T27" fmla="*/ 432831 h 1053"/>
                <a:gd name="T28" fmla="*/ 454205 w 1145"/>
                <a:gd name="T29" fmla="*/ 442799 h 1053"/>
                <a:gd name="T30" fmla="*/ 435425 w 1145"/>
                <a:gd name="T31" fmla="*/ 449095 h 1053"/>
                <a:gd name="T32" fmla="*/ 419266 w 1145"/>
                <a:gd name="T33" fmla="*/ 520447 h 1053"/>
                <a:gd name="T34" fmla="*/ 406164 w 1145"/>
                <a:gd name="T35" fmla="*/ 538285 h 1053"/>
                <a:gd name="T36" fmla="*/ 393935 w 1145"/>
                <a:gd name="T37" fmla="*/ 540908 h 1053"/>
                <a:gd name="T38" fmla="*/ 366858 w 1145"/>
                <a:gd name="T39" fmla="*/ 552450 h 1053"/>
                <a:gd name="T40" fmla="*/ 341527 w 1145"/>
                <a:gd name="T41" fmla="*/ 544056 h 1053"/>
                <a:gd name="T42" fmla="*/ 324494 w 1145"/>
                <a:gd name="T43" fmla="*/ 531989 h 1053"/>
                <a:gd name="T44" fmla="*/ 308772 w 1145"/>
                <a:gd name="T45" fmla="*/ 523070 h 1053"/>
                <a:gd name="T46" fmla="*/ 294360 w 1145"/>
                <a:gd name="T47" fmla="*/ 517299 h 1053"/>
                <a:gd name="T48" fmla="*/ 265535 w 1145"/>
                <a:gd name="T49" fmla="*/ 517824 h 1053"/>
                <a:gd name="T50" fmla="*/ 259421 w 1145"/>
                <a:gd name="T51" fmla="*/ 494215 h 1053"/>
                <a:gd name="T52" fmla="*/ 251123 w 1145"/>
                <a:gd name="T53" fmla="*/ 463785 h 1053"/>
                <a:gd name="T54" fmla="*/ 257674 w 1145"/>
                <a:gd name="T55" fmla="*/ 443849 h 1053"/>
                <a:gd name="T56" fmla="*/ 257674 w 1145"/>
                <a:gd name="T57" fmla="*/ 408698 h 1053"/>
                <a:gd name="T58" fmla="*/ 198278 w 1145"/>
                <a:gd name="T59" fmla="*/ 396106 h 1053"/>
                <a:gd name="T60" fmla="*/ 193474 w 1145"/>
                <a:gd name="T61" fmla="*/ 411845 h 1053"/>
                <a:gd name="T62" fmla="*/ 172947 w 1145"/>
                <a:gd name="T63" fmla="*/ 428634 h 1053"/>
                <a:gd name="T64" fmla="*/ 147180 w 1145"/>
                <a:gd name="T65" fmla="*/ 418141 h 1053"/>
                <a:gd name="T66" fmla="*/ 129710 w 1145"/>
                <a:gd name="T67" fmla="*/ 371448 h 1053"/>
                <a:gd name="T68" fmla="*/ 1310 w 1145"/>
                <a:gd name="T69" fmla="*/ 352036 h 1053"/>
                <a:gd name="T70" fmla="*/ 19653 w 1145"/>
                <a:gd name="T71" fmla="*/ 349937 h 1053"/>
                <a:gd name="T72" fmla="*/ 11355 w 1145"/>
                <a:gd name="T73" fmla="*/ 331050 h 1053"/>
                <a:gd name="T74" fmla="*/ 32755 w 1145"/>
                <a:gd name="T75" fmla="*/ 322656 h 1053"/>
                <a:gd name="T76" fmla="*/ 63327 w 1145"/>
                <a:gd name="T77" fmla="*/ 322131 h 1053"/>
                <a:gd name="T78" fmla="*/ 79923 w 1145"/>
                <a:gd name="T79" fmla="*/ 325279 h 1053"/>
                <a:gd name="T80" fmla="*/ 96082 w 1145"/>
                <a:gd name="T81" fmla="*/ 301146 h 1053"/>
                <a:gd name="T82" fmla="*/ 113551 w 1145"/>
                <a:gd name="T83" fmla="*/ 291177 h 1053"/>
                <a:gd name="T84" fmla="*/ 122723 w 1145"/>
                <a:gd name="T85" fmla="*/ 230843 h 1053"/>
                <a:gd name="T86" fmla="*/ 151110 w 1145"/>
                <a:gd name="T87" fmla="*/ 194118 h 1053"/>
                <a:gd name="T88" fmla="*/ 161592 w 1145"/>
                <a:gd name="T89" fmla="*/ 144802 h 1053"/>
                <a:gd name="T90" fmla="*/ 162466 w 1145"/>
                <a:gd name="T91" fmla="*/ 94436 h 1053"/>
                <a:gd name="T92" fmla="*/ 167270 w 1145"/>
                <a:gd name="T93" fmla="*/ 64007 h 1053"/>
                <a:gd name="T94" fmla="*/ 192164 w 1145"/>
                <a:gd name="T95" fmla="*/ 18363 h 1053"/>
                <a:gd name="T96" fmla="*/ 214437 w 1145"/>
                <a:gd name="T97" fmla="*/ 15739 h 1053"/>
                <a:gd name="T98" fmla="*/ 243698 w 1145"/>
                <a:gd name="T99" fmla="*/ 40398 h 1053"/>
                <a:gd name="T100" fmla="*/ 278200 w 1145"/>
                <a:gd name="T101" fmla="*/ 38299 h 1053"/>
                <a:gd name="T102" fmla="*/ 292613 w 1145"/>
                <a:gd name="T103" fmla="*/ 23084 h 1053"/>
                <a:gd name="T104" fmla="*/ 320564 w 1145"/>
                <a:gd name="T105" fmla="*/ 17838 h 1053"/>
                <a:gd name="T106" fmla="*/ 347205 w 1145"/>
                <a:gd name="T107" fmla="*/ 8919 h 1053"/>
                <a:gd name="T108" fmla="*/ 361617 w 1145"/>
                <a:gd name="T109" fmla="*/ 4197 h 1053"/>
                <a:gd name="T110" fmla="*/ 375156 w 1145"/>
                <a:gd name="T111" fmla="*/ 12591 h 10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45" h="1053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4788159" y="2772253"/>
              <a:ext cx="38441" cy="38441"/>
            </a:xfrm>
            <a:custGeom>
              <a:avLst/>
              <a:gdLst>
                <a:gd name="T0" fmla="*/ 53340 w 125"/>
                <a:gd name="T1" fmla="*/ 0 h 81"/>
                <a:gd name="T2" fmla="*/ 53784 w 125"/>
                <a:gd name="T3" fmla="*/ 18521 h 81"/>
                <a:gd name="T4" fmla="*/ 55118 w 125"/>
                <a:gd name="T5" fmla="*/ 31554 h 81"/>
                <a:gd name="T6" fmla="*/ 55562 w 125"/>
                <a:gd name="T7" fmla="*/ 36356 h 81"/>
                <a:gd name="T8" fmla="*/ 55562 w 125"/>
                <a:gd name="T9" fmla="*/ 40472 h 81"/>
                <a:gd name="T10" fmla="*/ 55562 w 125"/>
                <a:gd name="T11" fmla="*/ 44588 h 81"/>
                <a:gd name="T12" fmla="*/ 54673 w 125"/>
                <a:gd name="T13" fmla="*/ 47331 h 81"/>
                <a:gd name="T14" fmla="*/ 52895 w 125"/>
                <a:gd name="T15" fmla="*/ 49389 h 81"/>
                <a:gd name="T16" fmla="*/ 49784 w 125"/>
                <a:gd name="T17" fmla="*/ 50761 h 81"/>
                <a:gd name="T18" fmla="*/ 45783 w 125"/>
                <a:gd name="T19" fmla="*/ 52133 h 81"/>
                <a:gd name="T20" fmla="*/ 40449 w 125"/>
                <a:gd name="T21" fmla="*/ 52819 h 81"/>
                <a:gd name="T22" fmla="*/ 25336 w 125"/>
                <a:gd name="T23" fmla="*/ 54191 h 81"/>
                <a:gd name="T24" fmla="*/ 3111 w 125"/>
                <a:gd name="T25" fmla="*/ 55563 h 81"/>
                <a:gd name="T26" fmla="*/ 2222 w 125"/>
                <a:gd name="T27" fmla="*/ 54191 h 81"/>
                <a:gd name="T28" fmla="*/ 1333 w 125"/>
                <a:gd name="T29" fmla="*/ 49389 h 81"/>
                <a:gd name="T30" fmla="*/ 444 w 125"/>
                <a:gd name="T31" fmla="*/ 40472 h 81"/>
                <a:gd name="T32" fmla="*/ 0 w 125"/>
                <a:gd name="T33" fmla="*/ 29496 h 81"/>
                <a:gd name="T34" fmla="*/ 0 w 125"/>
                <a:gd name="T35" fmla="*/ 25381 h 81"/>
                <a:gd name="T36" fmla="*/ 444 w 125"/>
                <a:gd name="T37" fmla="*/ 21265 h 81"/>
                <a:gd name="T38" fmla="*/ 889 w 125"/>
                <a:gd name="T39" fmla="*/ 17149 h 81"/>
                <a:gd name="T40" fmla="*/ 1778 w 125"/>
                <a:gd name="T41" fmla="*/ 13719 h 81"/>
                <a:gd name="T42" fmla="*/ 3556 w 125"/>
                <a:gd name="T43" fmla="*/ 10289 h 81"/>
                <a:gd name="T44" fmla="*/ 4889 w 125"/>
                <a:gd name="T45" fmla="*/ 6860 h 81"/>
                <a:gd name="T46" fmla="*/ 6223 w 125"/>
                <a:gd name="T47" fmla="*/ 3430 h 81"/>
                <a:gd name="T48" fmla="*/ 8890 w 125"/>
                <a:gd name="T49" fmla="*/ 0 h 81"/>
                <a:gd name="T50" fmla="*/ 53340 w 125"/>
                <a:gd name="T51" fmla="*/ 0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1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4776077" y="2772253"/>
              <a:ext cx="105438" cy="139486"/>
            </a:xfrm>
            <a:custGeom>
              <a:avLst/>
              <a:gdLst>
                <a:gd name="T0" fmla="*/ 112475 w 355"/>
                <a:gd name="T1" fmla="*/ 7794 h 388"/>
                <a:gd name="T2" fmla="*/ 110329 w 355"/>
                <a:gd name="T3" fmla="*/ 19226 h 388"/>
                <a:gd name="T4" fmla="*/ 113334 w 355"/>
                <a:gd name="T5" fmla="*/ 26501 h 388"/>
                <a:gd name="T6" fmla="*/ 121491 w 355"/>
                <a:gd name="T7" fmla="*/ 31177 h 388"/>
                <a:gd name="T8" fmla="*/ 136945 w 355"/>
                <a:gd name="T9" fmla="*/ 28579 h 388"/>
                <a:gd name="T10" fmla="*/ 142526 w 355"/>
                <a:gd name="T11" fmla="*/ 29618 h 388"/>
                <a:gd name="T12" fmla="*/ 145961 w 355"/>
                <a:gd name="T13" fmla="*/ 35334 h 388"/>
                <a:gd name="T14" fmla="*/ 148107 w 355"/>
                <a:gd name="T15" fmla="*/ 43129 h 388"/>
                <a:gd name="T16" fmla="*/ 150683 w 355"/>
                <a:gd name="T17" fmla="*/ 48844 h 388"/>
                <a:gd name="T18" fmla="*/ 148107 w 355"/>
                <a:gd name="T19" fmla="*/ 56119 h 388"/>
                <a:gd name="T20" fmla="*/ 137375 w 355"/>
                <a:gd name="T21" fmla="*/ 70668 h 388"/>
                <a:gd name="T22" fmla="*/ 149395 w 355"/>
                <a:gd name="T23" fmla="*/ 90934 h 388"/>
                <a:gd name="T24" fmla="*/ 152400 w 355"/>
                <a:gd name="T25" fmla="*/ 104963 h 388"/>
                <a:gd name="T26" fmla="*/ 151541 w 355"/>
                <a:gd name="T27" fmla="*/ 113797 h 388"/>
                <a:gd name="T28" fmla="*/ 148107 w 355"/>
                <a:gd name="T29" fmla="*/ 131984 h 388"/>
                <a:gd name="T30" fmla="*/ 142955 w 355"/>
                <a:gd name="T31" fmla="*/ 140817 h 388"/>
                <a:gd name="T32" fmla="*/ 133940 w 355"/>
                <a:gd name="T33" fmla="*/ 145494 h 388"/>
                <a:gd name="T34" fmla="*/ 122779 w 355"/>
                <a:gd name="T35" fmla="*/ 146533 h 388"/>
                <a:gd name="T36" fmla="*/ 115910 w 355"/>
                <a:gd name="T37" fmla="*/ 146533 h 388"/>
                <a:gd name="T38" fmla="*/ 108183 w 355"/>
                <a:gd name="T39" fmla="*/ 137700 h 388"/>
                <a:gd name="T40" fmla="*/ 103031 w 355"/>
                <a:gd name="T41" fmla="*/ 134582 h 388"/>
                <a:gd name="T42" fmla="*/ 94874 w 355"/>
                <a:gd name="T43" fmla="*/ 139778 h 388"/>
                <a:gd name="T44" fmla="*/ 88006 w 355"/>
                <a:gd name="T45" fmla="*/ 144974 h 388"/>
                <a:gd name="T46" fmla="*/ 83283 w 355"/>
                <a:gd name="T47" fmla="*/ 148092 h 388"/>
                <a:gd name="T48" fmla="*/ 79420 w 355"/>
                <a:gd name="T49" fmla="*/ 154847 h 388"/>
                <a:gd name="T50" fmla="*/ 80278 w 355"/>
                <a:gd name="T51" fmla="*/ 166798 h 388"/>
                <a:gd name="T52" fmla="*/ 88864 w 355"/>
                <a:gd name="T53" fmla="*/ 186024 h 388"/>
                <a:gd name="T54" fmla="*/ 83713 w 355"/>
                <a:gd name="T55" fmla="*/ 183426 h 388"/>
                <a:gd name="T56" fmla="*/ 75985 w 355"/>
                <a:gd name="T57" fmla="*/ 184466 h 388"/>
                <a:gd name="T58" fmla="*/ 69546 w 355"/>
                <a:gd name="T59" fmla="*/ 189662 h 388"/>
                <a:gd name="T60" fmla="*/ 62677 w 355"/>
                <a:gd name="T61" fmla="*/ 201613 h 388"/>
                <a:gd name="T62" fmla="*/ 52803 w 355"/>
                <a:gd name="T63" fmla="*/ 192260 h 388"/>
                <a:gd name="T64" fmla="*/ 48510 w 355"/>
                <a:gd name="T65" fmla="*/ 186024 h 388"/>
                <a:gd name="T66" fmla="*/ 41212 w 355"/>
                <a:gd name="T67" fmla="*/ 168357 h 388"/>
                <a:gd name="T68" fmla="*/ 21465 w 355"/>
                <a:gd name="T69" fmla="*/ 145494 h 388"/>
                <a:gd name="T70" fmla="*/ 9445 w 355"/>
                <a:gd name="T71" fmla="*/ 131984 h 388"/>
                <a:gd name="T72" fmla="*/ 2146 w 355"/>
                <a:gd name="T73" fmla="*/ 115876 h 388"/>
                <a:gd name="T74" fmla="*/ 429 w 355"/>
                <a:gd name="T75" fmla="*/ 97169 h 388"/>
                <a:gd name="T76" fmla="*/ 4722 w 355"/>
                <a:gd name="T77" fmla="*/ 84179 h 388"/>
                <a:gd name="T78" fmla="*/ 17601 w 355"/>
                <a:gd name="T79" fmla="*/ 69629 h 388"/>
                <a:gd name="T80" fmla="*/ 23182 w 355"/>
                <a:gd name="T81" fmla="*/ 60276 h 388"/>
                <a:gd name="T82" fmla="*/ 24041 w 355"/>
                <a:gd name="T83" fmla="*/ 47286 h 388"/>
                <a:gd name="T84" fmla="*/ 46364 w 355"/>
                <a:gd name="T85" fmla="*/ 43129 h 388"/>
                <a:gd name="T86" fmla="*/ 66970 w 355"/>
                <a:gd name="T87" fmla="*/ 41570 h 388"/>
                <a:gd name="T88" fmla="*/ 73839 w 355"/>
                <a:gd name="T89" fmla="*/ 37932 h 388"/>
                <a:gd name="T90" fmla="*/ 75985 w 355"/>
                <a:gd name="T91" fmla="*/ 32736 h 388"/>
                <a:gd name="T92" fmla="*/ 74697 w 355"/>
                <a:gd name="T93" fmla="*/ 21304 h 388"/>
                <a:gd name="T94" fmla="*/ 71692 w 355"/>
                <a:gd name="T95" fmla="*/ 6235 h 3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5" h="388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5145111" y="3052323"/>
              <a:ext cx="180124" cy="360247"/>
            </a:xfrm>
            <a:custGeom>
              <a:avLst/>
              <a:gdLst>
                <a:gd name="T0" fmla="*/ 0 w 599"/>
                <a:gd name="T1" fmla="*/ 135812 h 993"/>
                <a:gd name="T2" fmla="*/ 79105 w 599"/>
                <a:gd name="T3" fmla="*/ 117459 h 993"/>
                <a:gd name="T4" fmla="*/ 99967 w 599"/>
                <a:gd name="T5" fmla="*/ 125849 h 993"/>
                <a:gd name="T6" fmla="*/ 112137 w 599"/>
                <a:gd name="T7" fmla="*/ 135288 h 993"/>
                <a:gd name="T8" fmla="*/ 109530 w 599"/>
                <a:gd name="T9" fmla="*/ 155214 h 993"/>
                <a:gd name="T10" fmla="*/ 101706 w 599"/>
                <a:gd name="T11" fmla="*/ 171469 h 993"/>
                <a:gd name="T12" fmla="*/ 108660 w 599"/>
                <a:gd name="T13" fmla="*/ 187200 h 993"/>
                <a:gd name="T14" fmla="*/ 127784 w 599"/>
                <a:gd name="T15" fmla="*/ 191395 h 993"/>
                <a:gd name="T16" fmla="*/ 138651 w 599"/>
                <a:gd name="T17" fmla="*/ 178286 h 993"/>
                <a:gd name="T18" fmla="*/ 146909 w 599"/>
                <a:gd name="T19" fmla="*/ 166225 h 993"/>
                <a:gd name="T20" fmla="*/ 144301 w 599"/>
                <a:gd name="T21" fmla="*/ 136861 h 993"/>
                <a:gd name="T22" fmla="*/ 136477 w 599"/>
                <a:gd name="T23" fmla="*/ 106972 h 993"/>
                <a:gd name="T24" fmla="*/ 117788 w 599"/>
                <a:gd name="T25" fmla="*/ 82326 h 993"/>
                <a:gd name="T26" fmla="*/ 110399 w 599"/>
                <a:gd name="T27" fmla="*/ 65546 h 993"/>
                <a:gd name="T28" fmla="*/ 117353 w 599"/>
                <a:gd name="T29" fmla="*/ 32511 h 993"/>
                <a:gd name="T30" fmla="*/ 139085 w 599"/>
                <a:gd name="T31" fmla="*/ 28840 h 993"/>
                <a:gd name="T32" fmla="*/ 181680 w 599"/>
                <a:gd name="T33" fmla="*/ 31462 h 993"/>
                <a:gd name="T34" fmla="*/ 226448 w 599"/>
                <a:gd name="T35" fmla="*/ 18877 h 993"/>
                <a:gd name="T36" fmla="*/ 259481 w 599"/>
                <a:gd name="T37" fmla="*/ 1573 h 993"/>
                <a:gd name="T38" fmla="*/ 259481 w 599"/>
                <a:gd name="T39" fmla="*/ 15731 h 993"/>
                <a:gd name="T40" fmla="*/ 259481 w 599"/>
                <a:gd name="T41" fmla="*/ 66071 h 993"/>
                <a:gd name="T42" fmla="*/ 257308 w 599"/>
                <a:gd name="T43" fmla="*/ 119556 h 993"/>
                <a:gd name="T44" fmla="*/ 254265 w 599"/>
                <a:gd name="T45" fmla="*/ 144726 h 993"/>
                <a:gd name="T46" fmla="*/ 239053 w 599"/>
                <a:gd name="T47" fmla="*/ 176713 h 993"/>
                <a:gd name="T48" fmla="*/ 203412 w 599"/>
                <a:gd name="T49" fmla="*/ 210797 h 993"/>
                <a:gd name="T50" fmla="*/ 162556 w 599"/>
                <a:gd name="T51" fmla="*/ 223382 h 993"/>
                <a:gd name="T52" fmla="*/ 153428 w 599"/>
                <a:gd name="T53" fmla="*/ 243308 h 993"/>
                <a:gd name="T54" fmla="*/ 127350 w 599"/>
                <a:gd name="T55" fmla="*/ 265856 h 993"/>
                <a:gd name="T56" fmla="*/ 105618 w 599"/>
                <a:gd name="T57" fmla="*/ 287879 h 993"/>
                <a:gd name="T58" fmla="*/ 99533 w 599"/>
                <a:gd name="T59" fmla="*/ 305184 h 993"/>
                <a:gd name="T60" fmla="*/ 103010 w 599"/>
                <a:gd name="T61" fmla="*/ 324585 h 993"/>
                <a:gd name="T62" fmla="*/ 116049 w 599"/>
                <a:gd name="T63" fmla="*/ 342938 h 993"/>
                <a:gd name="T64" fmla="*/ 110399 w 599"/>
                <a:gd name="T65" fmla="*/ 363913 h 993"/>
                <a:gd name="T66" fmla="*/ 115180 w 599"/>
                <a:gd name="T67" fmla="*/ 382266 h 993"/>
                <a:gd name="T68" fmla="*/ 116049 w 599"/>
                <a:gd name="T69" fmla="*/ 414253 h 993"/>
                <a:gd name="T70" fmla="*/ 111268 w 599"/>
                <a:gd name="T71" fmla="*/ 426838 h 993"/>
                <a:gd name="T72" fmla="*/ 83886 w 599"/>
                <a:gd name="T73" fmla="*/ 457776 h 993"/>
                <a:gd name="T74" fmla="*/ 63892 w 599"/>
                <a:gd name="T75" fmla="*/ 465117 h 993"/>
                <a:gd name="T76" fmla="*/ 44333 w 599"/>
                <a:gd name="T77" fmla="*/ 468787 h 993"/>
                <a:gd name="T78" fmla="*/ 37814 w 599"/>
                <a:gd name="T79" fmla="*/ 478750 h 993"/>
                <a:gd name="T80" fmla="*/ 41291 w 599"/>
                <a:gd name="T81" fmla="*/ 492384 h 993"/>
                <a:gd name="T82" fmla="*/ 39552 w 599"/>
                <a:gd name="T83" fmla="*/ 520176 h 993"/>
                <a:gd name="T84" fmla="*/ 32163 w 599"/>
                <a:gd name="T85" fmla="*/ 424740 h 993"/>
                <a:gd name="T86" fmla="*/ 25209 w 599"/>
                <a:gd name="T87" fmla="*/ 401144 h 993"/>
                <a:gd name="T88" fmla="*/ 17820 w 599"/>
                <a:gd name="T89" fmla="*/ 377547 h 993"/>
                <a:gd name="T90" fmla="*/ 46941 w 599"/>
                <a:gd name="T91" fmla="*/ 349231 h 993"/>
                <a:gd name="T92" fmla="*/ 47376 w 599"/>
                <a:gd name="T93" fmla="*/ 321964 h 993"/>
                <a:gd name="T94" fmla="*/ 64762 w 599"/>
                <a:gd name="T95" fmla="*/ 299416 h 993"/>
                <a:gd name="T96" fmla="*/ 75628 w 599"/>
                <a:gd name="T97" fmla="*/ 275819 h 993"/>
                <a:gd name="T98" fmla="*/ 73020 w 599"/>
                <a:gd name="T99" fmla="*/ 231247 h 993"/>
                <a:gd name="T100" fmla="*/ 66065 w 599"/>
                <a:gd name="T101" fmla="*/ 190871 h 993"/>
                <a:gd name="T102" fmla="*/ 35206 w 599"/>
                <a:gd name="T103" fmla="*/ 178810 h 9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4961693" y="3218169"/>
              <a:ext cx="164747" cy="198795"/>
            </a:xfrm>
            <a:custGeom>
              <a:avLst/>
              <a:gdLst>
                <a:gd name="T0" fmla="*/ 13108 w 545"/>
                <a:gd name="T1" fmla="*/ 224008 h 549"/>
                <a:gd name="T2" fmla="*/ 20099 w 545"/>
                <a:gd name="T3" fmla="*/ 237616 h 549"/>
                <a:gd name="T4" fmla="*/ 20099 w 545"/>
                <a:gd name="T5" fmla="*/ 267973 h 549"/>
                <a:gd name="T6" fmla="*/ 20972 w 545"/>
                <a:gd name="T7" fmla="*/ 275824 h 549"/>
                <a:gd name="T8" fmla="*/ 24031 w 545"/>
                <a:gd name="T9" fmla="*/ 281057 h 549"/>
                <a:gd name="T10" fmla="*/ 29711 w 545"/>
                <a:gd name="T11" fmla="*/ 285244 h 549"/>
                <a:gd name="T12" fmla="*/ 43693 w 545"/>
                <a:gd name="T13" fmla="*/ 287338 h 549"/>
                <a:gd name="T14" fmla="*/ 49373 w 545"/>
                <a:gd name="T15" fmla="*/ 285768 h 549"/>
                <a:gd name="T16" fmla="*/ 56800 w 545"/>
                <a:gd name="T17" fmla="*/ 278964 h 549"/>
                <a:gd name="T18" fmla="*/ 62481 w 545"/>
                <a:gd name="T19" fmla="*/ 265356 h 549"/>
                <a:gd name="T20" fmla="*/ 67287 w 545"/>
                <a:gd name="T21" fmla="*/ 249654 h 549"/>
                <a:gd name="T22" fmla="*/ 73841 w 545"/>
                <a:gd name="T23" fmla="*/ 237616 h 549"/>
                <a:gd name="T24" fmla="*/ 79958 w 545"/>
                <a:gd name="T25" fmla="*/ 232906 h 549"/>
                <a:gd name="T26" fmla="*/ 87822 w 545"/>
                <a:gd name="T27" fmla="*/ 232383 h 549"/>
                <a:gd name="T28" fmla="*/ 96998 w 545"/>
                <a:gd name="T29" fmla="*/ 234476 h 549"/>
                <a:gd name="T30" fmla="*/ 110106 w 545"/>
                <a:gd name="T31" fmla="*/ 241280 h 549"/>
                <a:gd name="T32" fmla="*/ 118844 w 545"/>
                <a:gd name="T33" fmla="*/ 244944 h 549"/>
                <a:gd name="T34" fmla="*/ 129767 w 545"/>
                <a:gd name="T35" fmla="*/ 245467 h 549"/>
                <a:gd name="T36" fmla="*/ 139380 w 545"/>
                <a:gd name="T37" fmla="*/ 242850 h 549"/>
                <a:gd name="T38" fmla="*/ 145060 w 545"/>
                <a:gd name="T39" fmla="*/ 237093 h 549"/>
                <a:gd name="T40" fmla="*/ 156857 w 545"/>
                <a:gd name="T41" fmla="*/ 203073 h 549"/>
                <a:gd name="T42" fmla="*/ 166906 w 545"/>
                <a:gd name="T43" fmla="*/ 189989 h 549"/>
                <a:gd name="T44" fmla="*/ 195306 w 545"/>
                <a:gd name="T45" fmla="*/ 164343 h 549"/>
                <a:gd name="T46" fmla="*/ 230260 w 545"/>
                <a:gd name="T47" fmla="*/ 138173 h 549"/>
                <a:gd name="T48" fmla="*/ 230697 w 545"/>
                <a:gd name="T49" fmla="*/ 121425 h 549"/>
                <a:gd name="T50" fmla="*/ 219774 w 545"/>
                <a:gd name="T51" fmla="*/ 114098 h 549"/>
                <a:gd name="T52" fmla="*/ 211909 w 545"/>
                <a:gd name="T53" fmla="*/ 104153 h 549"/>
                <a:gd name="T54" fmla="*/ 200986 w 545"/>
                <a:gd name="T55" fmla="*/ 82171 h 549"/>
                <a:gd name="T56" fmla="*/ 192248 w 545"/>
                <a:gd name="T57" fmla="*/ 69087 h 549"/>
                <a:gd name="T58" fmla="*/ 164721 w 545"/>
                <a:gd name="T59" fmla="*/ 39777 h 549"/>
                <a:gd name="T60" fmla="*/ 156857 w 545"/>
                <a:gd name="T61" fmla="*/ 27739 h 549"/>
                <a:gd name="T62" fmla="*/ 152050 w 545"/>
                <a:gd name="T63" fmla="*/ 12561 h 549"/>
                <a:gd name="T64" fmla="*/ 139380 w 545"/>
                <a:gd name="T65" fmla="*/ 0 h 549"/>
                <a:gd name="T66" fmla="*/ 106610 w 545"/>
                <a:gd name="T67" fmla="*/ 1047 h 549"/>
                <a:gd name="T68" fmla="*/ 76899 w 545"/>
                <a:gd name="T69" fmla="*/ 6804 h 549"/>
                <a:gd name="T70" fmla="*/ 41508 w 545"/>
                <a:gd name="T71" fmla="*/ 11514 h 549"/>
                <a:gd name="T72" fmla="*/ 31022 w 545"/>
                <a:gd name="T73" fmla="*/ 14131 h 549"/>
                <a:gd name="T74" fmla="*/ 29274 w 545"/>
                <a:gd name="T75" fmla="*/ 19889 h 549"/>
                <a:gd name="T76" fmla="*/ 31896 w 545"/>
                <a:gd name="T77" fmla="*/ 29310 h 549"/>
                <a:gd name="T78" fmla="*/ 36702 w 545"/>
                <a:gd name="T79" fmla="*/ 38730 h 549"/>
                <a:gd name="T80" fmla="*/ 37576 w 545"/>
                <a:gd name="T81" fmla="*/ 56002 h 549"/>
                <a:gd name="T82" fmla="*/ 32333 w 545"/>
                <a:gd name="T83" fmla="*/ 89499 h 549"/>
                <a:gd name="T84" fmla="*/ 27089 w 545"/>
                <a:gd name="T85" fmla="*/ 124042 h 549"/>
                <a:gd name="T86" fmla="*/ 20536 w 545"/>
                <a:gd name="T87" fmla="*/ 137650 h 549"/>
                <a:gd name="T88" fmla="*/ 11360 w 545"/>
                <a:gd name="T89" fmla="*/ 144977 h 549"/>
                <a:gd name="T90" fmla="*/ 2185 w 545"/>
                <a:gd name="T91" fmla="*/ 160679 h 549"/>
                <a:gd name="T92" fmla="*/ 437 w 545"/>
                <a:gd name="T93" fmla="*/ 177427 h 549"/>
                <a:gd name="T94" fmla="*/ 3495 w 545"/>
                <a:gd name="T95" fmla="*/ 192082 h 549"/>
                <a:gd name="T96" fmla="*/ 3495 w 545"/>
                <a:gd name="T97" fmla="*/ 204643 h 549"/>
                <a:gd name="T98" fmla="*/ 0 w 545"/>
                <a:gd name="T99" fmla="*/ 213541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5358184" y="3080880"/>
              <a:ext cx="136191" cy="300938"/>
            </a:xfrm>
            <a:custGeom>
              <a:avLst/>
              <a:gdLst>
                <a:gd name="T0" fmla="*/ 48777 w 452"/>
                <a:gd name="T1" fmla="*/ 136452 h 832"/>
                <a:gd name="T2" fmla="*/ 60100 w 452"/>
                <a:gd name="T3" fmla="*/ 129656 h 832"/>
                <a:gd name="T4" fmla="*/ 71859 w 452"/>
                <a:gd name="T5" fmla="*/ 125474 h 832"/>
                <a:gd name="T6" fmla="*/ 83618 w 452"/>
                <a:gd name="T7" fmla="*/ 121291 h 832"/>
                <a:gd name="T8" fmla="*/ 93634 w 452"/>
                <a:gd name="T9" fmla="*/ 113449 h 832"/>
                <a:gd name="T10" fmla="*/ 101038 w 452"/>
                <a:gd name="T11" fmla="*/ 104561 h 832"/>
                <a:gd name="T12" fmla="*/ 101038 w 452"/>
                <a:gd name="T13" fmla="*/ 93582 h 832"/>
                <a:gd name="T14" fmla="*/ 115410 w 452"/>
                <a:gd name="T15" fmla="*/ 93060 h 832"/>
                <a:gd name="T16" fmla="*/ 122813 w 452"/>
                <a:gd name="T17" fmla="*/ 90446 h 832"/>
                <a:gd name="T18" fmla="*/ 129782 w 452"/>
                <a:gd name="T19" fmla="*/ 84695 h 832"/>
                <a:gd name="T20" fmla="*/ 139363 w 452"/>
                <a:gd name="T21" fmla="*/ 69533 h 832"/>
                <a:gd name="T22" fmla="*/ 152428 w 452"/>
                <a:gd name="T23" fmla="*/ 39210 h 832"/>
                <a:gd name="T24" fmla="*/ 164622 w 452"/>
                <a:gd name="T25" fmla="*/ 0 h 832"/>
                <a:gd name="T26" fmla="*/ 167671 w 452"/>
                <a:gd name="T27" fmla="*/ 9933 h 832"/>
                <a:gd name="T28" fmla="*/ 177252 w 452"/>
                <a:gd name="T29" fmla="*/ 24572 h 832"/>
                <a:gd name="T30" fmla="*/ 195108 w 452"/>
                <a:gd name="T31" fmla="*/ 44439 h 832"/>
                <a:gd name="T32" fmla="*/ 191624 w 452"/>
                <a:gd name="T33" fmla="*/ 53849 h 832"/>
                <a:gd name="T34" fmla="*/ 193366 w 452"/>
                <a:gd name="T35" fmla="*/ 72147 h 832"/>
                <a:gd name="T36" fmla="*/ 196850 w 452"/>
                <a:gd name="T37" fmla="*/ 96719 h 832"/>
                <a:gd name="T38" fmla="*/ 195108 w 452"/>
                <a:gd name="T39" fmla="*/ 107698 h 832"/>
                <a:gd name="T40" fmla="*/ 186398 w 452"/>
                <a:gd name="T41" fmla="*/ 122337 h 832"/>
                <a:gd name="T42" fmla="*/ 178123 w 452"/>
                <a:gd name="T43" fmla="*/ 136452 h 832"/>
                <a:gd name="T44" fmla="*/ 176381 w 452"/>
                <a:gd name="T45" fmla="*/ 147954 h 832"/>
                <a:gd name="T46" fmla="*/ 171155 w 452"/>
                <a:gd name="T47" fmla="*/ 161024 h 832"/>
                <a:gd name="T48" fmla="*/ 166800 w 452"/>
                <a:gd name="T49" fmla="*/ 166252 h 832"/>
                <a:gd name="T50" fmla="*/ 164187 w 452"/>
                <a:gd name="T51" fmla="*/ 173572 h 832"/>
                <a:gd name="T52" fmla="*/ 160267 w 452"/>
                <a:gd name="T53" fmla="*/ 190302 h 832"/>
                <a:gd name="T54" fmla="*/ 147202 w 452"/>
                <a:gd name="T55" fmla="*/ 223238 h 832"/>
                <a:gd name="T56" fmla="*/ 139798 w 452"/>
                <a:gd name="T57" fmla="*/ 245719 h 832"/>
                <a:gd name="T58" fmla="*/ 138492 w 452"/>
                <a:gd name="T59" fmla="*/ 261403 h 832"/>
                <a:gd name="T60" fmla="*/ 135008 w 452"/>
                <a:gd name="T61" fmla="*/ 277610 h 832"/>
                <a:gd name="T62" fmla="*/ 122378 w 452"/>
                <a:gd name="T63" fmla="*/ 314730 h 832"/>
                <a:gd name="T64" fmla="*/ 113232 w 452"/>
                <a:gd name="T65" fmla="*/ 333028 h 832"/>
                <a:gd name="T66" fmla="*/ 105393 w 452"/>
                <a:gd name="T67" fmla="*/ 342438 h 832"/>
                <a:gd name="T68" fmla="*/ 101038 w 452"/>
                <a:gd name="T69" fmla="*/ 345052 h 832"/>
                <a:gd name="T70" fmla="*/ 99296 w 452"/>
                <a:gd name="T71" fmla="*/ 373284 h 832"/>
                <a:gd name="T72" fmla="*/ 93634 w 452"/>
                <a:gd name="T73" fmla="*/ 396810 h 832"/>
                <a:gd name="T74" fmla="*/ 83182 w 452"/>
                <a:gd name="T75" fmla="*/ 415631 h 832"/>
                <a:gd name="T76" fmla="*/ 68375 w 452"/>
                <a:gd name="T77" fmla="*/ 428179 h 832"/>
                <a:gd name="T78" fmla="*/ 47906 w 452"/>
                <a:gd name="T79" fmla="*/ 434452 h 832"/>
                <a:gd name="T80" fmla="*/ 34841 w 452"/>
                <a:gd name="T81" fmla="*/ 432361 h 832"/>
                <a:gd name="T82" fmla="*/ 31792 w 452"/>
                <a:gd name="T83" fmla="*/ 427133 h 832"/>
                <a:gd name="T84" fmla="*/ 21775 w 452"/>
                <a:gd name="T85" fmla="*/ 423473 h 832"/>
                <a:gd name="T86" fmla="*/ 11323 w 452"/>
                <a:gd name="T87" fmla="*/ 417200 h 832"/>
                <a:gd name="T88" fmla="*/ 5226 w 452"/>
                <a:gd name="T89" fmla="*/ 406221 h 832"/>
                <a:gd name="T90" fmla="*/ 1307 w 452"/>
                <a:gd name="T91" fmla="*/ 393150 h 832"/>
                <a:gd name="T92" fmla="*/ 0 w 452"/>
                <a:gd name="T93" fmla="*/ 370147 h 832"/>
                <a:gd name="T94" fmla="*/ 1742 w 452"/>
                <a:gd name="T95" fmla="*/ 362828 h 832"/>
                <a:gd name="T96" fmla="*/ 8275 w 452"/>
                <a:gd name="T97" fmla="*/ 354463 h 832"/>
                <a:gd name="T98" fmla="*/ 4791 w 452"/>
                <a:gd name="T99" fmla="*/ 351326 h 832"/>
                <a:gd name="T100" fmla="*/ 0 w 452"/>
                <a:gd name="T101" fmla="*/ 340870 h 832"/>
                <a:gd name="T102" fmla="*/ 2178 w 452"/>
                <a:gd name="T103" fmla="*/ 328322 h 832"/>
                <a:gd name="T104" fmla="*/ 3484 w 452"/>
                <a:gd name="T105" fmla="*/ 318912 h 832"/>
                <a:gd name="T106" fmla="*/ 2178 w 452"/>
                <a:gd name="T107" fmla="*/ 308979 h 832"/>
                <a:gd name="T108" fmla="*/ 7839 w 452"/>
                <a:gd name="T109" fmla="*/ 306887 h 832"/>
                <a:gd name="T110" fmla="*/ 18727 w 452"/>
                <a:gd name="T111" fmla="*/ 296954 h 832"/>
                <a:gd name="T112" fmla="*/ 27437 w 452"/>
                <a:gd name="T113" fmla="*/ 281270 h 832"/>
                <a:gd name="T114" fmla="*/ 33099 w 452"/>
                <a:gd name="T115" fmla="*/ 264540 h 832"/>
                <a:gd name="T116" fmla="*/ 37454 w 452"/>
                <a:gd name="T117" fmla="*/ 241537 h 832"/>
                <a:gd name="T118" fmla="*/ 36147 w 452"/>
                <a:gd name="T119" fmla="*/ 228989 h 832"/>
                <a:gd name="T120" fmla="*/ 30486 w 452"/>
                <a:gd name="T121" fmla="*/ 213305 h 832"/>
                <a:gd name="T122" fmla="*/ 24388 w 452"/>
                <a:gd name="T123" fmla="*/ 199712 h 832"/>
                <a:gd name="T124" fmla="*/ 23082 w 452"/>
                <a:gd name="T125" fmla="*/ 189779 h 8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52" h="832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5134128" y="2872200"/>
              <a:ext cx="25262" cy="46129"/>
            </a:xfrm>
            <a:custGeom>
              <a:avLst/>
              <a:gdLst>
                <a:gd name="T0" fmla="*/ 36513 w 80"/>
                <a:gd name="T1" fmla="*/ 1058 h 126"/>
                <a:gd name="T2" fmla="*/ 36513 w 80"/>
                <a:gd name="T3" fmla="*/ 53446 h 126"/>
                <a:gd name="T4" fmla="*/ 35600 w 80"/>
                <a:gd name="T5" fmla="*/ 55033 h 126"/>
                <a:gd name="T6" fmla="*/ 34231 w 80"/>
                <a:gd name="T7" fmla="*/ 56621 h 126"/>
                <a:gd name="T8" fmla="*/ 31949 w 80"/>
                <a:gd name="T9" fmla="*/ 57679 h 126"/>
                <a:gd name="T10" fmla="*/ 30580 w 80"/>
                <a:gd name="T11" fmla="*/ 58737 h 126"/>
                <a:gd name="T12" fmla="*/ 26472 w 80"/>
                <a:gd name="T13" fmla="*/ 60325 h 126"/>
                <a:gd name="T14" fmla="*/ 21908 w 80"/>
                <a:gd name="T15" fmla="*/ 61383 h 126"/>
                <a:gd name="T16" fmla="*/ 16431 w 80"/>
                <a:gd name="T17" fmla="*/ 61912 h 126"/>
                <a:gd name="T18" fmla="*/ 11410 w 80"/>
                <a:gd name="T19" fmla="*/ 62971 h 126"/>
                <a:gd name="T20" fmla="*/ 5933 w 80"/>
                <a:gd name="T21" fmla="*/ 65087 h 126"/>
                <a:gd name="T22" fmla="*/ 0 w 80"/>
                <a:gd name="T23" fmla="*/ 66675 h 126"/>
                <a:gd name="T24" fmla="*/ 3195 w 80"/>
                <a:gd name="T25" fmla="*/ 21167 h 126"/>
                <a:gd name="T26" fmla="*/ 10497 w 80"/>
                <a:gd name="T27" fmla="*/ 14287 h 126"/>
                <a:gd name="T28" fmla="*/ 18713 w 80"/>
                <a:gd name="T29" fmla="*/ 6350 h 126"/>
                <a:gd name="T30" fmla="*/ 23277 w 80"/>
                <a:gd name="T31" fmla="*/ 2646 h 126"/>
                <a:gd name="T32" fmla="*/ 27385 w 80"/>
                <a:gd name="T33" fmla="*/ 529 h 126"/>
                <a:gd name="T34" fmla="*/ 29667 w 80"/>
                <a:gd name="T35" fmla="*/ 0 h 126"/>
                <a:gd name="T36" fmla="*/ 31949 w 80"/>
                <a:gd name="T37" fmla="*/ 0 h 126"/>
                <a:gd name="T38" fmla="*/ 34231 w 80"/>
                <a:gd name="T39" fmla="*/ 529 h 126"/>
                <a:gd name="T40" fmla="*/ 36513 w 80"/>
                <a:gd name="T41" fmla="*/ 1058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" h="126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5126440" y="2844742"/>
              <a:ext cx="38441" cy="41736"/>
            </a:xfrm>
            <a:custGeom>
              <a:avLst/>
              <a:gdLst>
                <a:gd name="T0" fmla="*/ 50633 w 124"/>
                <a:gd name="T1" fmla="*/ 0 h 117"/>
                <a:gd name="T2" fmla="*/ 51977 w 124"/>
                <a:gd name="T3" fmla="*/ 7734 h 117"/>
                <a:gd name="T4" fmla="*/ 54666 w 124"/>
                <a:gd name="T5" fmla="*/ 18046 h 117"/>
                <a:gd name="T6" fmla="*/ 55562 w 124"/>
                <a:gd name="T7" fmla="*/ 23202 h 117"/>
                <a:gd name="T8" fmla="*/ 55562 w 124"/>
                <a:gd name="T9" fmla="*/ 27842 h 117"/>
                <a:gd name="T10" fmla="*/ 55562 w 124"/>
                <a:gd name="T11" fmla="*/ 30420 h 117"/>
                <a:gd name="T12" fmla="*/ 55114 w 124"/>
                <a:gd name="T13" fmla="*/ 32998 h 117"/>
                <a:gd name="T14" fmla="*/ 54666 w 124"/>
                <a:gd name="T15" fmla="*/ 35576 h 117"/>
                <a:gd name="T16" fmla="*/ 53322 w 124"/>
                <a:gd name="T17" fmla="*/ 37639 h 117"/>
                <a:gd name="T18" fmla="*/ 51081 w 124"/>
                <a:gd name="T19" fmla="*/ 37123 h 117"/>
                <a:gd name="T20" fmla="*/ 48393 w 124"/>
                <a:gd name="T21" fmla="*/ 36607 h 117"/>
                <a:gd name="T22" fmla="*/ 46152 w 124"/>
                <a:gd name="T23" fmla="*/ 37123 h 117"/>
                <a:gd name="T24" fmla="*/ 43016 w 124"/>
                <a:gd name="T25" fmla="*/ 37639 h 117"/>
                <a:gd name="T26" fmla="*/ 37191 w 124"/>
                <a:gd name="T27" fmla="*/ 40217 h 117"/>
                <a:gd name="T28" fmla="*/ 31814 w 124"/>
                <a:gd name="T29" fmla="*/ 43826 h 117"/>
                <a:gd name="T30" fmla="*/ 20612 w 124"/>
                <a:gd name="T31" fmla="*/ 53107 h 117"/>
                <a:gd name="T32" fmla="*/ 11650 w 124"/>
                <a:gd name="T33" fmla="*/ 60325 h 117"/>
                <a:gd name="T34" fmla="*/ 10306 w 124"/>
                <a:gd name="T35" fmla="*/ 57747 h 117"/>
                <a:gd name="T36" fmla="*/ 5825 w 124"/>
                <a:gd name="T37" fmla="*/ 52075 h 117"/>
                <a:gd name="T38" fmla="*/ 1792 w 124"/>
                <a:gd name="T39" fmla="*/ 45888 h 117"/>
                <a:gd name="T40" fmla="*/ 0 w 124"/>
                <a:gd name="T41" fmla="*/ 40732 h 117"/>
                <a:gd name="T42" fmla="*/ 448 w 124"/>
                <a:gd name="T43" fmla="*/ 39185 h 117"/>
                <a:gd name="T44" fmla="*/ 896 w 124"/>
                <a:gd name="T45" fmla="*/ 37123 h 117"/>
                <a:gd name="T46" fmla="*/ 2240 w 124"/>
                <a:gd name="T47" fmla="*/ 34545 h 117"/>
                <a:gd name="T48" fmla="*/ 4033 w 124"/>
                <a:gd name="T49" fmla="*/ 31967 h 117"/>
                <a:gd name="T50" fmla="*/ 7617 w 124"/>
                <a:gd name="T51" fmla="*/ 26811 h 117"/>
                <a:gd name="T52" fmla="*/ 12098 w 124"/>
                <a:gd name="T53" fmla="*/ 21655 h 117"/>
                <a:gd name="T54" fmla="*/ 21508 w 124"/>
                <a:gd name="T55" fmla="*/ 11343 h 117"/>
                <a:gd name="T56" fmla="*/ 26885 w 124"/>
                <a:gd name="T57" fmla="*/ 6187 h 117"/>
                <a:gd name="T58" fmla="*/ 32710 w 124"/>
                <a:gd name="T59" fmla="*/ 6187 h 117"/>
                <a:gd name="T60" fmla="*/ 38535 w 124"/>
                <a:gd name="T61" fmla="*/ 6187 h 117"/>
                <a:gd name="T62" fmla="*/ 44808 w 124"/>
                <a:gd name="T63" fmla="*/ 3094 h 117"/>
                <a:gd name="T64" fmla="*/ 50633 w 124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4" h="117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5340611" y="1945222"/>
              <a:ext cx="348166" cy="327298"/>
            </a:xfrm>
            <a:custGeom>
              <a:avLst/>
              <a:gdLst>
                <a:gd name="T0" fmla="*/ 403983 w 1156"/>
                <a:gd name="T1" fmla="*/ 100397 h 900"/>
                <a:gd name="T2" fmla="*/ 373946 w 1156"/>
                <a:gd name="T3" fmla="*/ 85154 h 900"/>
                <a:gd name="T4" fmla="*/ 336508 w 1156"/>
                <a:gd name="T5" fmla="*/ 58346 h 900"/>
                <a:gd name="T6" fmla="*/ 268597 w 1156"/>
                <a:gd name="T7" fmla="*/ 54666 h 900"/>
                <a:gd name="T8" fmla="*/ 239865 w 1156"/>
                <a:gd name="T9" fmla="*/ 80948 h 900"/>
                <a:gd name="T10" fmla="*/ 219405 w 1156"/>
                <a:gd name="T11" fmla="*/ 94089 h 900"/>
                <a:gd name="T12" fmla="*/ 185449 w 1156"/>
                <a:gd name="T13" fmla="*/ 103551 h 900"/>
                <a:gd name="T14" fmla="*/ 166730 w 1156"/>
                <a:gd name="T15" fmla="*/ 104602 h 900"/>
                <a:gd name="T16" fmla="*/ 154541 w 1156"/>
                <a:gd name="T17" fmla="*/ 90936 h 900"/>
                <a:gd name="T18" fmla="*/ 113185 w 1156"/>
                <a:gd name="T19" fmla="*/ 71487 h 900"/>
                <a:gd name="T20" fmla="*/ 99255 w 1156"/>
                <a:gd name="T21" fmla="*/ 45205 h 900"/>
                <a:gd name="T22" fmla="*/ 95772 w 1156"/>
                <a:gd name="T23" fmla="*/ 12090 h 900"/>
                <a:gd name="T24" fmla="*/ 81841 w 1156"/>
                <a:gd name="T25" fmla="*/ 526 h 900"/>
                <a:gd name="T26" fmla="*/ 67476 w 1156"/>
                <a:gd name="T27" fmla="*/ 11038 h 900"/>
                <a:gd name="T28" fmla="*/ 59204 w 1156"/>
                <a:gd name="T29" fmla="*/ 35218 h 900"/>
                <a:gd name="T30" fmla="*/ 34391 w 1156"/>
                <a:gd name="T31" fmla="*/ 28385 h 900"/>
                <a:gd name="T32" fmla="*/ 1741 w 1156"/>
                <a:gd name="T33" fmla="*/ 8410 h 900"/>
                <a:gd name="T34" fmla="*/ 2177 w 1156"/>
                <a:gd name="T35" fmla="*/ 37846 h 900"/>
                <a:gd name="T36" fmla="*/ 19590 w 1156"/>
                <a:gd name="T37" fmla="*/ 76743 h 900"/>
                <a:gd name="T38" fmla="*/ 31779 w 1156"/>
                <a:gd name="T39" fmla="*/ 107756 h 900"/>
                <a:gd name="T40" fmla="*/ 58769 w 1156"/>
                <a:gd name="T41" fmla="*/ 149281 h 900"/>
                <a:gd name="T42" fmla="*/ 53110 w 1156"/>
                <a:gd name="T43" fmla="*/ 166102 h 900"/>
                <a:gd name="T44" fmla="*/ 57898 w 1156"/>
                <a:gd name="T45" fmla="*/ 194486 h 900"/>
                <a:gd name="T46" fmla="*/ 81841 w 1156"/>
                <a:gd name="T47" fmla="*/ 224973 h 900"/>
                <a:gd name="T48" fmla="*/ 112750 w 1156"/>
                <a:gd name="T49" fmla="*/ 239691 h 900"/>
                <a:gd name="T50" fmla="*/ 112750 w 1156"/>
                <a:gd name="T51" fmla="*/ 275435 h 900"/>
                <a:gd name="T52" fmla="*/ 145835 w 1156"/>
                <a:gd name="T53" fmla="*/ 305396 h 900"/>
                <a:gd name="T54" fmla="*/ 184143 w 1156"/>
                <a:gd name="T55" fmla="*/ 349024 h 900"/>
                <a:gd name="T56" fmla="*/ 205039 w 1156"/>
                <a:gd name="T57" fmla="*/ 378460 h 900"/>
                <a:gd name="T58" fmla="*/ 219405 w 1156"/>
                <a:gd name="T59" fmla="*/ 385293 h 900"/>
                <a:gd name="T60" fmla="*/ 235947 w 1156"/>
                <a:gd name="T61" fmla="*/ 396857 h 900"/>
                <a:gd name="T62" fmla="*/ 260326 w 1156"/>
                <a:gd name="T63" fmla="*/ 413678 h 900"/>
                <a:gd name="T64" fmla="*/ 298199 w 1156"/>
                <a:gd name="T65" fmla="*/ 417883 h 900"/>
                <a:gd name="T66" fmla="*/ 318659 w 1156"/>
                <a:gd name="T67" fmla="*/ 409998 h 900"/>
                <a:gd name="T68" fmla="*/ 339120 w 1156"/>
                <a:gd name="T69" fmla="*/ 401588 h 900"/>
                <a:gd name="T70" fmla="*/ 348697 w 1156"/>
                <a:gd name="T71" fmla="*/ 418409 h 900"/>
                <a:gd name="T72" fmla="*/ 353921 w 1156"/>
                <a:gd name="T73" fmla="*/ 450473 h 900"/>
                <a:gd name="T74" fmla="*/ 380476 w 1156"/>
                <a:gd name="T75" fmla="*/ 459408 h 900"/>
                <a:gd name="T76" fmla="*/ 440116 w 1156"/>
                <a:gd name="T77" fmla="*/ 468870 h 900"/>
                <a:gd name="T78" fmla="*/ 474942 w 1156"/>
                <a:gd name="T79" fmla="*/ 462037 h 900"/>
                <a:gd name="T80" fmla="*/ 478424 w 1156"/>
                <a:gd name="T81" fmla="*/ 436806 h 900"/>
                <a:gd name="T82" fmla="*/ 503238 w 1156"/>
                <a:gd name="T83" fmla="*/ 404742 h 900"/>
                <a:gd name="T84" fmla="*/ 492790 w 1156"/>
                <a:gd name="T85" fmla="*/ 394229 h 900"/>
                <a:gd name="T86" fmla="*/ 477118 w 1156"/>
                <a:gd name="T87" fmla="*/ 372152 h 900"/>
                <a:gd name="T88" fmla="*/ 448822 w 1156"/>
                <a:gd name="T89" fmla="*/ 337986 h 900"/>
                <a:gd name="T90" fmla="*/ 443163 w 1156"/>
                <a:gd name="T91" fmla="*/ 316960 h 900"/>
                <a:gd name="T92" fmla="*/ 454481 w 1156"/>
                <a:gd name="T93" fmla="*/ 293832 h 900"/>
                <a:gd name="T94" fmla="*/ 456223 w 1156"/>
                <a:gd name="T95" fmla="*/ 276486 h 900"/>
                <a:gd name="T96" fmla="*/ 448387 w 1156"/>
                <a:gd name="T97" fmla="*/ 269127 h 900"/>
                <a:gd name="T98" fmla="*/ 427926 w 1156"/>
                <a:gd name="T99" fmla="*/ 266499 h 900"/>
                <a:gd name="T100" fmla="*/ 415302 w 1156"/>
                <a:gd name="T101" fmla="*/ 238114 h 900"/>
                <a:gd name="T102" fmla="*/ 407901 w 1156"/>
                <a:gd name="T103" fmla="*/ 196063 h 900"/>
                <a:gd name="T104" fmla="*/ 402242 w 1156"/>
                <a:gd name="T105" fmla="*/ 187653 h 900"/>
                <a:gd name="T106" fmla="*/ 409207 w 1156"/>
                <a:gd name="T107" fmla="*/ 175563 h 900"/>
                <a:gd name="T108" fmla="*/ 417914 w 1156"/>
                <a:gd name="T109" fmla="*/ 154012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rgbClr val="00012E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5357086" y="2399924"/>
              <a:ext cx="171337" cy="158157"/>
            </a:xfrm>
            <a:custGeom>
              <a:avLst/>
              <a:gdLst>
                <a:gd name="T0" fmla="*/ 11277 w 571"/>
                <a:gd name="T1" fmla="*/ 98045 h 443"/>
                <a:gd name="T2" fmla="*/ 16047 w 571"/>
                <a:gd name="T3" fmla="*/ 91337 h 443"/>
                <a:gd name="T4" fmla="*/ 17782 w 571"/>
                <a:gd name="T5" fmla="*/ 84628 h 443"/>
                <a:gd name="T6" fmla="*/ 16915 w 571"/>
                <a:gd name="T7" fmla="*/ 66567 h 443"/>
                <a:gd name="T8" fmla="*/ 19083 w 571"/>
                <a:gd name="T9" fmla="*/ 61923 h 443"/>
                <a:gd name="T10" fmla="*/ 23854 w 571"/>
                <a:gd name="T11" fmla="*/ 57795 h 443"/>
                <a:gd name="T12" fmla="*/ 29492 w 571"/>
                <a:gd name="T13" fmla="*/ 55215 h 443"/>
                <a:gd name="T14" fmla="*/ 34697 w 571"/>
                <a:gd name="T15" fmla="*/ 53667 h 443"/>
                <a:gd name="T16" fmla="*/ 44672 w 571"/>
                <a:gd name="T17" fmla="*/ 54699 h 443"/>
                <a:gd name="T18" fmla="*/ 53780 w 571"/>
                <a:gd name="T19" fmla="*/ 56247 h 443"/>
                <a:gd name="T20" fmla="*/ 68527 w 571"/>
                <a:gd name="T21" fmla="*/ 61923 h 443"/>
                <a:gd name="T22" fmla="*/ 79803 w 571"/>
                <a:gd name="T23" fmla="*/ 69664 h 443"/>
                <a:gd name="T24" fmla="*/ 89345 w 571"/>
                <a:gd name="T25" fmla="*/ 79468 h 443"/>
                <a:gd name="T26" fmla="*/ 110163 w 571"/>
                <a:gd name="T27" fmla="*/ 47474 h 443"/>
                <a:gd name="T28" fmla="*/ 123608 w 571"/>
                <a:gd name="T29" fmla="*/ 25285 h 443"/>
                <a:gd name="T30" fmla="*/ 233337 w 571"/>
                <a:gd name="T31" fmla="*/ 22189 h 443"/>
                <a:gd name="T32" fmla="*/ 241578 w 571"/>
                <a:gd name="T33" fmla="*/ 40250 h 443"/>
                <a:gd name="T34" fmla="*/ 243747 w 571"/>
                <a:gd name="T35" fmla="*/ 50571 h 443"/>
                <a:gd name="T36" fmla="*/ 244614 w 571"/>
                <a:gd name="T37" fmla="*/ 63471 h 443"/>
                <a:gd name="T38" fmla="*/ 246349 w 571"/>
                <a:gd name="T39" fmla="*/ 77920 h 443"/>
                <a:gd name="T40" fmla="*/ 247650 w 571"/>
                <a:gd name="T41" fmla="*/ 91853 h 443"/>
                <a:gd name="T42" fmla="*/ 244614 w 571"/>
                <a:gd name="T43" fmla="*/ 92885 h 443"/>
                <a:gd name="T44" fmla="*/ 243747 w 571"/>
                <a:gd name="T45" fmla="*/ 92369 h 443"/>
                <a:gd name="T46" fmla="*/ 242012 w 571"/>
                <a:gd name="T47" fmla="*/ 94949 h 443"/>
                <a:gd name="T48" fmla="*/ 237675 w 571"/>
                <a:gd name="T49" fmla="*/ 106818 h 443"/>
                <a:gd name="T50" fmla="*/ 231603 w 571"/>
                <a:gd name="T51" fmla="*/ 116106 h 443"/>
                <a:gd name="T52" fmla="*/ 223362 w 571"/>
                <a:gd name="T53" fmla="*/ 123330 h 443"/>
                <a:gd name="T54" fmla="*/ 214254 w 571"/>
                <a:gd name="T55" fmla="*/ 128491 h 443"/>
                <a:gd name="T56" fmla="*/ 175654 w 571"/>
                <a:gd name="T57" fmla="*/ 146036 h 443"/>
                <a:gd name="T58" fmla="*/ 150498 w 571"/>
                <a:gd name="T59" fmla="*/ 158420 h 443"/>
                <a:gd name="T60" fmla="*/ 127945 w 571"/>
                <a:gd name="T61" fmla="*/ 169257 h 443"/>
                <a:gd name="T62" fmla="*/ 106260 w 571"/>
                <a:gd name="T63" fmla="*/ 178029 h 443"/>
                <a:gd name="T64" fmla="*/ 80671 w 571"/>
                <a:gd name="T65" fmla="*/ 187318 h 443"/>
                <a:gd name="T66" fmla="*/ 72430 w 571"/>
                <a:gd name="T67" fmla="*/ 191446 h 443"/>
                <a:gd name="T68" fmla="*/ 64623 w 571"/>
                <a:gd name="T69" fmla="*/ 196606 h 443"/>
                <a:gd name="T70" fmla="*/ 51612 w 571"/>
                <a:gd name="T71" fmla="*/ 207959 h 443"/>
                <a:gd name="T72" fmla="*/ 39902 w 571"/>
                <a:gd name="T73" fmla="*/ 219828 h 443"/>
                <a:gd name="T74" fmla="*/ 29059 w 571"/>
                <a:gd name="T75" fmla="*/ 228600 h 443"/>
                <a:gd name="T76" fmla="*/ 21686 w 571"/>
                <a:gd name="T77" fmla="*/ 195058 h 443"/>
                <a:gd name="T78" fmla="*/ 14313 w 571"/>
                <a:gd name="T79" fmla="*/ 161516 h 443"/>
                <a:gd name="T80" fmla="*/ 6939 w 571"/>
                <a:gd name="T81" fmla="*/ 129523 h 443"/>
                <a:gd name="T82" fmla="*/ 0 w 571"/>
                <a:gd name="T83" fmla="*/ 101141 h 4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5492178" y="2243964"/>
              <a:ext cx="83472" cy="83472"/>
            </a:xfrm>
            <a:custGeom>
              <a:avLst/>
              <a:gdLst>
                <a:gd name="T0" fmla="*/ 0 w 286"/>
                <a:gd name="T1" fmla="*/ 58737 h 228"/>
                <a:gd name="T2" fmla="*/ 1687 w 286"/>
                <a:gd name="T3" fmla="*/ 57679 h 228"/>
                <a:gd name="T4" fmla="*/ 2953 w 286"/>
                <a:gd name="T5" fmla="*/ 57679 h 228"/>
                <a:gd name="T6" fmla="*/ 4219 w 286"/>
                <a:gd name="T7" fmla="*/ 58208 h 228"/>
                <a:gd name="T8" fmla="*/ 4640 w 286"/>
                <a:gd name="T9" fmla="*/ 58737 h 228"/>
                <a:gd name="T10" fmla="*/ 5062 w 286"/>
                <a:gd name="T11" fmla="*/ 61912 h 228"/>
                <a:gd name="T12" fmla="*/ 5484 w 286"/>
                <a:gd name="T13" fmla="*/ 65087 h 228"/>
                <a:gd name="T14" fmla="*/ 5906 w 286"/>
                <a:gd name="T15" fmla="*/ 67733 h 228"/>
                <a:gd name="T16" fmla="*/ 6750 w 286"/>
                <a:gd name="T17" fmla="*/ 69321 h 228"/>
                <a:gd name="T18" fmla="*/ 8015 w 286"/>
                <a:gd name="T19" fmla="*/ 70908 h 228"/>
                <a:gd name="T20" fmla="*/ 10124 w 286"/>
                <a:gd name="T21" fmla="*/ 71967 h 228"/>
                <a:gd name="T22" fmla="*/ 12234 w 286"/>
                <a:gd name="T23" fmla="*/ 72496 h 228"/>
                <a:gd name="T24" fmla="*/ 15609 w 286"/>
                <a:gd name="T25" fmla="*/ 73025 h 228"/>
                <a:gd name="T26" fmla="*/ 20249 w 286"/>
                <a:gd name="T27" fmla="*/ 73025 h 228"/>
                <a:gd name="T28" fmla="*/ 25311 w 286"/>
                <a:gd name="T29" fmla="*/ 71967 h 228"/>
                <a:gd name="T30" fmla="*/ 41342 w 286"/>
                <a:gd name="T31" fmla="*/ 68792 h 228"/>
                <a:gd name="T32" fmla="*/ 54419 w 286"/>
                <a:gd name="T33" fmla="*/ 64558 h 228"/>
                <a:gd name="T34" fmla="*/ 60325 w 286"/>
                <a:gd name="T35" fmla="*/ 62442 h 228"/>
                <a:gd name="T36" fmla="*/ 65809 w 286"/>
                <a:gd name="T37" fmla="*/ 60325 h 228"/>
                <a:gd name="T38" fmla="*/ 70449 w 286"/>
                <a:gd name="T39" fmla="*/ 57679 h 228"/>
                <a:gd name="T40" fmla="*/ 75090 w 286"/>
                <a:gd name="T41" fmla="*/ 54504 h 228"/>
                <a:gd name="T42" fmla="*/ 79308 w 286"/>
                <a:gd name="T43" fmla="*/ 50800 h 228"/>
                <a:gd name="T44" fmla="*/ 83527 w 286"/>
                <a:gd name="T45" fmla="*/ 46038 h 228"/>
                <a:gd name="T46" fmla="*/ 87745 w 286"/>
                <a:gd name="T47" fmla="*/ 41275 h 228"/>
                <a:gd name="T48" fmla="*/ 92386 w 286"/>
                <a:gd name="T49" fmla="*/ 34396 h 228"/>
                <a:gd name="T50" fmla="*/ 96604 w 286"/>
                <a:gd name="T51" fmla="*/ 27517 h 228"/>
                <a:gd name="T52" fmla="*/ 101667 w 286"/>
                <a:gd name="T53" fmla="*/ 19579 h 228"/>
                <a:gd name="T54" fmla="*/ 106729 w 286"/>
                <a:gd name="T55" fmla="*/ 10583 h 228"/>
                <a:gd name="T56" fmla="*/ 112213 w 286"/>
                <a:gd name="T57" fmla="*/ 0 h 228"/>
                <a:gd name="T58" fmla="*/ 113900 w 286"/>
                <a:gd name="T59" fmla="*/ 3704 h 228"/>
                <a:gd name="T60" fmla="*/ 115588 w 286"/>
                <a:gd name="T61" fmla="*/ 6879 h 228"/>
                <a:gd name="T62" fmla="*/ 116431 w 286"/>
                <a:gd name="T63" fmla="*/ 10583 h 228"/>
                <a:gd name="T64" fmla="*/ 117697 w 286"/>
                <a:gd name="T65" fmla="*/ 14287 h 228"/>
                <a:gd name="T66" fmla="*/ 118963 w 286"/>
                <a:gd name="T67" fmla="*/ 22225 h 228"/>
                <a:gd name="T68" fmla="*/ 120650 w 286"/>
                <a:gd name="T69" fmla="*/ 32808 h 228"/>
                <a:gd name="T70" fmla="*/ 103776 w 286"/>
                <a:gd name="T71" fmla="*/ 104775 h 228"/>
                <a:gd name="T72" fmla="*/ 95339 w 286"/>
                <a:gd name="T73" fmla="*/ 120650 h 228"/>
                <a:gd name="T74" fmla="*/ 22358 w 286"/>
                <a:gd name="T75" fmla="*/ 111125 h 228"/>
                <a:gd name="T76" fmla="*/ 0 w 286"/>
                <a:gd name="T77" fmla="*/ 58737 h 2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5275811" y="2003432"/>
              <a:ext cx="153764" cy="182320"/>
            </a:xfrm>
            <a:custGeom>
              <a:avLst/>
              <a:gdLst>
                <a:gd name="T0" fmla="*/ 202740 w 524"/>
                <a:gd name="T1" fmla="*/ 193078 h 505"/>
                <a:gd name="T2" fmla="*/ 205284 w 524"/>
                <a:gd name="T3" fmla="*/ 180554 h 505"/>
                <a:gd name="T4" fmla="*/ 204860 w 524"/>
                <a:gd name="T5" fmla="*/ 171683 h 505"/>
                <a:gd name="T6" fmla="*/ 202740 w 524"/>
                <a:gd name="T7" fmla="*/ 157593 h 505"/>
                <a:gd name="T8" fmla="*/ 192984 w 524"/>
                <a:gd name="T9" fmla="*/ 156028 h 505"/>
                <a:gd name="T10" fmla="*/ 182805 w 524"/>
                <a:gd name="T11" fmla="*/ 150288 h 505"/>
                <a:gd name="T12" fmla="*/ 172625 w 524"/>
                <a:gd name="T13" fmla="*/ 142982 h 505"/>
                <a:gd name="T14" fmla="*/ 163719 w 524"/>
                <a:gd name="T15" fmla="*/ 133589 h 505"/>
                <a:gd name="T16" fmla="*/ 155236 w 524"/>
                <a:gd name="T17" fmla="*/ 123674 h 505"/>
                <a:gd name="T18" fmla="*/ 149298 w 524"/>
                <a:gd name="T19" fmla="*/ 112716 h 505"/>
                <a:gd name="T20" fmla="*/ 145056 w 524"/>
                <a:gd name="T21" fmla="*/ 102279 h 505"/>
                <a:gd name="T22" fmla="*/ 143784 w 524"/>
                <a:gd name="T23" fmla="*/ 92886 h 505"/>
                <a:gd name="T24" fmla="*/ 144632 w 524"/>
                <a:gd name="T25" fmla="*/ 84537 h 505"/>
                <a:gd name="T26" fmla="*/ 148025 w 524"/>
                <a:gd name="T27" fmla="*/ 78275 h 505"/>
                <a:gd name="T28" fmla="*/ 154812 w 524"/>
                <a:gd name="T29" fmla="*/ 70969 h 505"/>
                <a:gd name="T30" fmla="*/ 150146 w 524"/>
                <a:gd name="T31" fmla="*/ 67838 h 505"/>
                <a:gd name="T32" fmla="*/ 144632 w 524"/>
                <a:gd name="T33" fmla="*/ 62098 h 505"/>
                <a:gd name="T34" fmla="*/ 133604 w 524"/>
                <a:gd name="T35" fmla="*/ 45399 h 505"/>
                <a:gd name="T36" fmla="*/ 123849 w 524"/>
                <a:gd name="T37" fmla="*/ 26613 h 505"/>
                <a:gd name="T38" fmla="*/ 118335 w 524"/>
                <a:gd name="T39" fmla="*/ 13046 h 505"/>
                <a:gd name="T40" fmla="*/ 110277 w 524"/>
                <a:gd name="T41" fmla="*/ 12524 h 505"/>
                <a:gd name="T42" fmla="*/ 101370 w 524"/>
                <a:gd name="T43" fmla="*/ 9915 h 505"/>
                <a:gd name="T44" fmla="*/ 92887 w 524"/>
                <a:gd name="T45" fmla="*/ 5740 h 505"/>
                <a:gd name="T46" fmla="*/ 83556 w 524"/>
                <a:gd name="T47" fmla="*/ 3131 h 505"/>
                <a:gd name="T48" fmla="*/ 72104 w 524"/>
                <a:gd name="T49" fmla="*/ 1565 h 505"/>
                <a:gd name="T50" fmla="*/ 63197 w 524"/>
                <a:gd name="T51" fmla="*/ 4175 h 505"/>
                <a:gd name="T52" fmla="*/ 48352 w 524"/>
                <a:gd name="T53" fmla="*/ 21395 h 505"/>
                <a:gd name="T54" fmla="*/ 41566 w 524"/>
                <a:gd name="T55" fmla="*/ 29744 h 505"/>
                <a:gd name="T56" fmla="*/ 39445 w 524"/>
                <a:gd name="T57" fmla="*/ 33397 h 505"/>
                <a:gd name="T58" fmla="*/ 39869 w 524"/>
                <a:gd name="T59" fmla="*/ 49052 h 505"/>
                <a:gd name="T60" fmla="*/ 40293 w 524"/>
                <a:gd name="T61" fmla="*/ 73056 h 505"/>
                <a:gd name="T62" fmla="*/ 39869 w 524"/>
                <a:gd name="T63" fmla="*/ 85580 h 505"/>
                <a:gd name="T64" fmla="*/ 36476 w 524"/>
                <a:gd name="T65" fmla="*/ 93930 h 505"/>
                <a:gd name="T66" fmla="*/ 28417 w 524"/>
                <a:gd name="T67" fmla="*/ 102801 h 505"/>
                <a:gd name="T68" fmla="*/ 16966 w 524"/>
                <a:gd name="T69" fmla="*/ 111672 h 505"/>
                <a:gd name="T70" fmla="*/ 5514 w 524"/>
                <a:gd name="T71" fmla="*/ 118978 h 505"/>
                <a:gd name="T72" fmla="*/ 848 w 524"/>
                <a:gd name="T73" fmla="*/ 128371 h 505"/>
                <a:gd name="T74" fmla="*/ 848 w 524"/>
                <a:gd name="T75" fmla="*/ 137764 h 505"/>
                <a:gd name="T76" fmla="*/ 0 w 524"/>
                <a:gd name="T77" fmla="*/ 145069 h 505"/>
                <a:gd name="T78" fmla="*/ 0 w 524"/>
                <a:gd name="T79" fmla="*/ 150809 h 505"/>
                <a:gd name="T80" fmla="*/ 2969 w 524"/>
                <a:gd name="T81" fmla="*/ 157071 h 505"/>
                <a:gd name="T82" fmla="*/ 11028 w 524"/>
                <a:gd name="T83" fmla="*/ 163855 h 505"/>
                <a:gd name="T84" fmla="*/ 26297 w 524"/>
                <a:gd name="T85" fmla="*/ 172726 h 505"/>
                <a:gd name="T86" fmla="*/ 50897 w 524"/>
                <a:gd name="T87" fmla="*/ 185250 h 505"/>
                <a:gd name="T88" fmla="*/ 76345 w 524"/>
                <a:gd name="T89" fmla="*/ 195165 h 505"/>
                <a:gd name="T90" fmla="*/ 90766 w 524"/>
                <a:gd name="T91" fmla="*/ 200905 h 505"/>
                <a:gd name="T92" fmla="*/ 100521 w 524"/>
                <a:gd name="T93" fmla="*/ 208733 h 505"/>
                <a:gd name="T94" fmla="*/ 106884 w 524"/>
                <a:gd name="T95" fmla="*/ 218126 h 505"/>
                <a:gd name="T96" fmla="*/ 111125 w 524"/>
                <a:gd name="T97" fmla="*/ 226997 h 505"/>
                <a:gd name="T98" fmla="*/ 112822 w 524"/>
                <a:gd name="T99" fmla="*/ 235346 h 505"/>
                <a:gd name="T100" fmla="*/ 114518 w 524"/>
                <a:gd name="T101" fmla="*/ 244739 h 505"/>
                <a:gd name="T102" fmla="*/ 117487 w 524"/>
                <a:gd name="T103" fmla="*/ 251001 h 505"/>
                <a:gd name="T104" fmla="*/ 121729 w 524"/>
                <a:gd name="T105" fmla="*/ 255176 h 505"/>
                <a:gd name="T106" fmla="*/ 130211 w 524"/>
                <a:gd name="T107" fmla="*/ 259350 h 505"/>
                <a:gd name="T108" fmla="*/ 139118 w 524"/>
                <a:gd name="T109" fmla="*/ 262481 h 505"/>
                <a:gd name="T110" fmla="*/ 142087 w 524"/>
                <a:gd name="T111" fmla="*/ 260916 h 505"/>
                <a:gd name="T112" fmla="*/ 146753 w 524"/>
                <a:gd name="T113" fmla="*/ 260394 h 505"/>
                <a:gd name="T114" fmla="*/ 155236 w 524"/>
                <a:gd name="T115" fmla="*/ 262481 h 505"/>
                <a:gd name="T116" fmla="*/ 162446 w 524"/>
                <a:gd name="T117" fmla="*/ 263525 h 505"/>
                <a:gd name="T118" fmla="*/ 185350 w 524"/>
                <a:gd name="T119" fmla="*/ 263525 h 505"/>
                <a:gd name="T120" fmla="*/ 197226 w 524"/>
                <a:gd name="T121" fmla="*/ 234302 h 505"/>
                <a:gd name="T122" fmla="*/ 208677 w 524"/>
                <a:gd name="T123" fmla="*/ 228040 h 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5621780" y="1975975"/>
              <a:ext cx="229548" cy="200991"/>
            </a:xfrm>
            <a:custGeom>
              <a:avLst/>
              <a:gdLst>
                <a:gd name="T0" fmla="*/ 26925 w 764"/>
                <a:gd name="T1" fmla="*/ 102595 h 555"/>
                <a:gd name="T2" fmla="*/ 40388 w 764"/>
                <a:gd name="T3" fmla="*/ 99455 h 555"/>
                <a:gd name="T4" fmla="*/ 55588 w 764"/>
                <a:gd name="T5" fmla="*/ 95267 h 555"/>
                <a:gd name="T6" fmla="*/ 75999 w 764"/>
                <a:gd name="T7" fmla="*/ 79040 h 555"/>
                <a:gd name="T8" fmla="*/ 84250 w 764"/>
                <a:gd name="T9" fmla="*/ 65954 h 555"/>
                <a:gd name="T10" fmla="*/ 86421 w 764"/>
                <a:gd name="T11" fmla="*/ 46063 h 555"/>
                <a:gd name="T12" fmla="*/ 90330 w 764"/>
                <a:gd name="T13" fmla="*/ 36118 h 555"/>
                <a:gd name="T14" fmla="*/ 104227 w 764"/>
                <a:gd name="T15" fmla="*/ 31407 h 555"/>
                <a:gd name="T16" fmla="*/ 127678 w 764"/>
                <a:gd name="T17" fmla="*/ 32454 h 555"/>
                <a:gd name="T18" fmla="*/ 142877 w 764"/>
                <a:gd name="T19" fmla="*/ 37165 h 555"/>
                <a:gd name="T20" fmla="*/ 157208 w 764"/>
                <a:gd name="T21" fmla="*/ 47110 h 555"/>
                <a:gd name="T22" fmla="*/ 167631 w 764"/>
                <a:gd name="T23" fmla="*/ 48680 h 555"/>
                <a:gd name="T24" fmla="*/ 181962 w 764"/>
                <a:gd name="T25" fmla="*/ 43969 h 555"/>
                <a:gd name="T26" fmla="*/ 199768 w 764"/>
                <a:gd name="T27" fmla="*/ 31930 h 555"/>
                <a:gd name="T28" fmla="*/ 208019 w 764"/>
                <a:gd name="T29" fmla="*/ 17274 h 555"/>
                <a:gd name="T30" fmla="*/ 220613 w 764"/>
                <a:gd name="T31" fmla="*/ 2094 h 555"/>
                <a:gd name="T32" fmla="*/ 230167 w 764"/>
                <a:gd name="T33" fmla="*/ 9945 h 555"/>
                <a:gd name="T34" fmla="*/ 238853 w 764"/>
                <a:gd name="T35" fmla="*/ 23555 h 555"/>
                <a:gd name="T36" fmla="*/ 243630 w 764"/>
                <a:gd name="T37" fmla="*/ 45540 h 555"/>
                <a:gd name="T38" fmla="*/ 247538 w 764"/>
                <a:gd name="T39" fmla="*/ 52868 h 555"/>
                <a:gd name="T40" fmla="*/ 255789 w 764"/>
                <a:gd name="T41" fmla="*/ 54438 h 555"/>
                <a:gd name="T42" fmla="*/ 270121 w 764"/>
                <a:gd name="T43" fmla="*/ 38211 h 555"/>
                <a:gd name="T44" fmla="*/ 322668 w 764"/>
                <a:gd name="T45" fmla="*/ 34547 h 555"/>
                <a:gd name="T46" fmla="*/ 329617 w 764"/>
                <a:gd name="T47" fmla="*/ 45540 h 555"/>
                <a:gd name="T48" fmla="*/ 294874 w 764"/>
                <a:gd name="T49" fmla="*/ 52345 h 555"/>
                <a:gd name="T50" fmla="*/ 262738 w 764"/>
                <a:gd name="T51" fmla="*/ 58626 h 555"/>
                <a:gd name="T52" fmla="*/ 249275 w 764"/>
                <a:gd name="T53" fmla="*/ 68048 h 555"/>
                <a:gd name="T54" fmla="*/ 247972 w 764"/>
                <a:gd name="T55" fmla="*/ 76946 h 555"/>
                <a:gd name="T56" fmla="*/ 252749 w 764"/>
                <a:gd name="T57" fmla="*/ 85845 h 555"/>
                <a:gd name="T58" fmla="*/ 261001 w 764"/>
                <a:gd name="T59" fmla="*/ 94220 h 555"/>
                <a:gd name="T60" fmla="*/ 262304 w 764"/>
                <a:gd name="T61" fmla="*/ 102072 h 555"/>
                <a:gd name="T62" fmla="*/ 257961 w 764"/>
                <a:gd name="T63" fmla="*/ 111494 h 555"/>
                <a:gd name="T64" fmla="*/ 249275 w 764"/>
                <a:gd name="T65" fmla="*/ 124056 h 555"/>
                <a:gd name="T66" fmla="*/ 245367 w 764"/>
                <a:gd name="T67" fmla="*/ 133478 h 555"/>
                <a:gd name="T68" fmla="*/ 235378 w 764"/>
                <a:gd name="T69" fmla="*/ 140807 h 555"/>
                <a:gd name="T70" fmla="*/ 225390 w 764"/>
                <a:gd name="T71" fmla="*/ 162268 h 555"/>
                <a:gd name="T72" fmla="*/ 220613 w 764"/>
                <a:gd name="T73" fmla="*/ 190011 h 555"/>
                <a:gd name="T74" fmla="*/ 215836 w 764"/>
                <a:gd name="T75" fmla="*/ 222464 h 555"/>
                <a:gd name="T76" fmla="*/ 207150 w 764"/>
                <a:gd name="T77" fmla="*/ 215659 h 555"/>
                <a:gd name="T78" fmla="*/ 199768 w 764"/>
                <a:gd name="T79" fmla="*/ 213042 h 555"/>
                <a:gd name="T80" fmla="*/ 190648 w 764"/>
                <a:gd name="T81" fmla="*/ 218800 h 555"/>
                <a:gd name="T82" fmla="*/ 178488 w 764"/>
                <a:gd name="T83" fmla="*/ 230316 h 555"/>
                <a:gd name="T84" fmla="*/ 170671 w 764"/>
                <a:gd name="T85" fmla="*/ 232410 h 555"/>
                <a:gd name="T86" fmla="*/ 162854 w 764"/>
                <a:gd name="T87" fmla="*/ 242355 h 555"/>
                <a:gd name="T88" fmla="*/ 158511 w 764"/>
                <a:gd name="T89" fmla="*/ 267480 h 555"/>
                <a:gd name="T90" fmla="*/ 151997 w 764"/>
                <a:gd name="T91" fmla="*/ 274809 h 555"/>
                <a:gd name="T92" fmla="*/ 117255 w 764"/>
                <a:gd name="T93" fmla="*/ 285801 h 555"/>
                <a:gd name="T94" fmla="*/ 84250 w 764"/>
                <a:gd name="T95" fmla="*/ 289989 h 555"/>
                <a:gd name="T96" fmla="*/ 49073 w 764"/>
                <a:gd name="T97" fmla="*/ 283707 h 555"/>
                <a:gd name="T98" fmla="*/ 41256 w 764"/>
                <a:gd name="T99" fmla="*/ 271145 h 555"/>
                <a:gd name="T100" fmla="*/ 49942 w 764"/>
                <a:gd name="T101" fmla="*/ 255441 h 555"/>
                <a:gd name="T102" fmla="*/ 54285 w 764"/>
                <a:gd name="T103" fmla="*/ 241832 h 555"/>
                <a:gd name="T104" fmla="*/ 53416 w 764"/>
                <a:gd name="T105" fmla="*/ 231363 h 555"/>
                <a:gd name="T106" fmla="*/ 48205 w 764"/>
                <a:gd name="T107" fmla="*/ 226652 h 555"/>
                <a:gd name="T108" fmla="*/ 29965 w 764"/>
                <a:gd name="T109" fmla="*/ 225605 h 555"/>
                <a:gd name="T110" fmla="*/ 22582 w 764"/>
                <a:gd name="T111" fmla="*/ 220370 h 555"/>
                <a:gd name="T112" fmla="*/ 14765 w 764"/>
                <a:gd name="T113" fmla="*/ 201003 h 555"/>
                <a:gd name="T114" fmla="*/ 8251 w 764"/>
                <a:gd name="T115" fmla="*/ 161745 h 555"/>
                <a:gd name="T116" fmla="*/ 4343 w 764"/>
                <a:gd name="T117" fmla="*/ 152323 h 555"/>
                <a:gd name="T118" fmla="*/ 0 w 764"/>
                <a:gd name="T119" fmla="*/ 146565 h 555"/>
                <a:gd name="T120" fmla="*/ 869 w 764"/>
                <a:gd name="T121" fmla="*/ 140283 h 555"/>
                <a:gd name="T122" fmla="*/ 9554 w 764"/>
                <a:gd name="T123" fmla="*/ 129814 h 555"/>
                <a:gd name="T124" fmla="*/ 14765 w 764"/>
                <a:gd name="T125" fmla="*/ 115681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5643746" y="2010022"/>
              <a:ext cx="252612" cy="293250"/>
            </a:xfrm>
            <a:custGeom>
              <a:avLst/>
              <a:gdLst>
                <a:gd name="T0" fmla="*/ 342277 w 831"/>
                <a:gd name="T1" fmla="*/ 42804 h 812"/>
                <a:gd name="T2" fmla="*/ 310642 w 831"/>
                <a:gd name="T3" fmla="*/ 15138 h 812"/>
                <a:gd name="T4" fmla="*/ 246932 w 831"/>
                <a:gd name="T5" fmla="*/ 5220 h 812"/>
                <a:gd name="T6" fmla="*/ 219251 w 831"/>
                <a:gd name="T7" fmla="*/ 15138 h 812"/>
                <a:gd name="T8" fmla="*/ 213539 w 831"/>
                <a:gd name="T9" fmla="*/ 25578 h 812"/>
                <a:gd name="T10" fmla="*/ 218372 w 831"/>
                <a:gd name="T11" fmla="*/ 37062 h 812"/>
                <a:gd name="T12" fmla="*/ 227160 w 831"/>
                <a:gd name="T13" fmla="*/ 46980 h 812"/>
                <a:gd name="T14" fmla="*/ 226720 w 831"/>
                <a:gd name="T15" fmla="*/ 57942 h 812"/>
                <a:gd name="T16" fmla="*/ 215736 w 831"/>
                <a:gd name="T17" fmla="*/ 73080 h 812"/>
                <a:gd name="T18" fmla="*/ 210903 w 831"/>
                <a:gd name="T19" fmla="*/ 84564 h 812"/>
                <a:gd name="T20" fmla="*/ 197721 w 831"/>
                <a:gd name="T21" fmla="*/ 96048 h 812"/>
                <a:gd name="T22" fmla="*/ 187615 w 831"/>
                <a:gd name="T23" fmla="*/ 126846 h 812"/>
                <a:gd name="T24" fmla="*/ 184540 w 831"/>
                <a:gd name="T25" fmla="*/ 173304 h 812"/>
                <a:gd name="T26" fmla="*/ 172237 w 831"/>
                <a:gd name="T27" fmla="*/ 166518 h 812"/>
                <a:gd name="T28" fmla="*/ 162571 w 831"/>
                <a:gd name="T29" fmla="*/ 164430 h 812"/>
                <a:gd name="T30" fmla="*/ 148511 w 831"/>
                <a:gd name="T31" fmla="*/ 176958 h 812"/>
                <a:gd name="T32" fmla="*/ 137526 w 831"/>
                <a:gd name="T33" fmla="*/ 183222 h 812"/>
                <a:gd name="T34" fmla="*/ 127420 w 831"/>
                <a:gd name="T35" fmla="*/ 193140 h 812"/>
                <a:gd name="T36" fmla="*/ 123026 w 831"/>
                <a:gd name="T37" fmla="*/ 221327 h 812"/>
                <a:gd name="T38" fmla="*/ 103254 w 831"/>
                <a:gd name="T39" fmla="*/ 230723 h 812"/>
                <a:gd name="T40" fmla="*/ 55801 w 831"/>
                <a:gd name="T41" fmla="*/ 241163 h 812"/>
                <a:gd name="T42" fmla="*/ 11424 w 831"/>
                <a:gd name="T43" fmla="*/ 234377 h 812"/>
                <a:gd name="T44" fmla="*/ 22408 w 831"/>
                <a:gd name="T45" fmla="*/ 263609 h 812"/>
                <a:gd name="T46" fmla="*/ 42181 w 831"/>
                <a:gd name="T47" fmla="*/ 281879 h 812"/>
                <a:gd name="T48" fmla="*/ 54044 w 831"/>
                <a:gd name="T49" fmla="*/ 301193 h 812"/>
                <a:gd name="T50" fmla="*/ 62392 w 831"/>
                <a:gd name="T51" fmla="*/ 311111 h 812"/>
                <a:gd name="T52" fmla="*/ 43499 w 831"/>
                <a:gd name="T53" fmla="*/ 337733 h 812"/>
                <a:gd name="T54" fmla="*/ 38226 w 831"/>
                <a:gd name="T55" fmla="*/ 350261 h 812"/>
                <a:gd name="T56" fmla="*/ 47892 w 831"/>
                <a:gd name="T57" fmla="*/ 375839 h 812"/>
                <a:gd name="T58" fmla="*/ 97542 w 831"/>
                <a:gd name="T59" fmla="*/ 370619 h 812"/>
                <a:gd name="T60" fmla="*/ 132693 w 831"/>
                <a:gd name="T61" fmla="*/ 368009 h 812"/>
                <a:gd name="T62" fmla="*/ 144995 w 831"/>
                <a:gd name="T63" fmla="*/ 376361 h 812"/>
                <a:gd name="T64" fmla="*/ 157738 w 831"/>
                <a:gd name="T65" fmla="*/ 394631 h 812"/>
                <a:gd name="T66" fmla="*/ 179267 w 831"/>
                <a:gd name="T67" fmla="*/ 409769 h 812"/>
                <a:gd name="T68" fmla="*/ 197282 w 831"/>
                <a:gd name="T69" fmla="*/ 419165 h 812"/>
                <a:gd name="T70" fmla="*/ 202115 w 831"/>
                <a:gd name="T71" fmla="*/ 412901 h 812"/>
                <a:gd name="T72" fmla="*/ 213978 w 831"/>
                <a:gd name="T73" fmla="*/ 404027 h 812"/>
                <a:gd name="T74" fmla="*/ 243417 w 831"/>
                <a:gd name="T75" fmla="*/ 398807 h 812"/>
                <a:gd name="T76" fmla="*/ 262310 w 831"/>
                <a:gd name="T77" fmla="*/ 391499 h 812"/>
                <a:gd name="T78" fmla="*/ 271537 w 831"/>
                <a:gd name="T79" fmla="*/ 379493 h 812"/>
                <a:gd name="T80" fmla="*/ 256598 w 831"/>
                <a:gd name="T81" fmla="*/ 365399 h 812"/>
                <a:gd name="T82" fmla="*/ 238144 w 831"/>
                <a:gd name="T83" fmla="*/ 334601 h 812"/>
                <a:gd name="T84" fmla="*/ 231114 w 831"/>
                <a:gd name="T85" fmla="*/ 325727 h 812"/>
                <a:gd name="T86" fmla="*/ 231114 w 831"/>
                <a:gd name="T87" fmla="*/ 301715 h 812"/>
                <a:gd name="T88" fmla="*/ 255719 w 831"/>
                <a:gd name="T89" fmla="*/ 293885 h 812"/>
                <a:gd name="T90" fmla="*/ 273295 w 831"/>
                <a:gd name="T91" fmla="*/ 277181 h 812"/>
                <a:gd name="T92" fmla="*/ 302294 w 831"/>
                <a:gd name="T93" fmla="*/ 217673 h 812"/>
                <a:gd name="T94" fmla="*/ 320748 w 831"/>
                <a:gd name="T95" fmla="*/ 192096 h 812"/>
                <a:gd name="T96" fmla="*/ 318551 w 831"/>
                <a:gd name="T97" fmla="*/ 172260 h 812"/>
                <a:gd name="T98" fmla="*/ 320308 w 831"/>
                <a:gd name="T99" fmla="*/ 159210 h 812"/>
                <a:gd name="T100" fmla="*/ 329975 w 831"/>
                <a:gd name="T101" fmla="*/ 150858 h 812"/>
                <a:gd name="T102" fmla="*/ 294385 w 831"/>
                <a:gd name="T103" fmla="*/ 108054 h 812"/>
                <a:gd name="T104" fmla="*/ 333050 w 831"/>
                <a:gd name="T105" fmla="*/ 73080 h 812"/>
                <a:gd name="T106" fmla="*/ 353701 w 831"/>
                <a:gd name="T107" fmla="*/ 64206 h 8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6190707" y="2195638"/>
              <a:ext cx="152666" cy="405278"/>
            </a:xfrm>
            <a:custGeom>
              <a:avLst/>
              <a:gdLst>
                <a:gd name="T0" fmla="*/ 191387 w 505"/>
                <a:gd name="T1" fmla="*/ 557569 h 1121"/>
                <a:gd name="T2" fmla="*/ 193572 w 505"/>
                <a:gd name="T3" fmla="*/ 537189 h 1121"/>
                <a:gd name="T4" fmla="*/ 174346 w 505"/>
                <a:gd name="T5" fmla="*/ 534054 h 1121"/>
                <a:gd name="T6" fmla="*/ 176967 w 505"/>
                <a:gd name="T7" fmla="*/ 500088 h 1121"/>
                <a:gd name="T8" fmla="*/ 183085 w 505"/>
                <a:gd name="T9" fmla="*/ 486501 h 1121"/>
                <a:gd name="T10" fmla="*/ 180463 w 505"/>
                <a:gd name="T11" fmla="*/ 469779 h 1121"/>
                <a:gd name="T12" fmla="*/ 173909 w 505"/>
                <a:gd name="T13" fmla="*/ 466644 h 1121"/>
                <a:gd name="T14" fmla="*/ 166917 w 505"/>
                <a:gd name="T15" fmla="*/ 437903 h 1121"/>
                <a:gd name="T16" fmla="*/ 141574 w 505"/>
                <a:gd name="T17" fmla="*/ 375719 h 1121"/>
                <a:gd name="T18" fmla="*/ 129339 w 505"/>
                <a:gd name="T19" fmla="*/ 367358 h 1121"/>
                <a:gd name="T20" fmla="*/ 123222 w 505"/>
                <a:gd name="T21" fmla="*/ 375196 h 1121"/>
                <a:gd name="T22" fmla="*/ 98752 w 505"/>
                <a:gd name="T23" fmla="*/ 387738 h 1121"/>
                <a:gd name="T24" fmla="*/ 73846 w 505"/>
                <a:gd name="T25" fmla="*/ 384602 h 1121"/>
                <a:gd name="T26" fmla="*/ 58115 w 505"/>
                <a:gd name="T27" fmla="*/ 296290 h 1121"/>
                <a:gd name="T28" fmla="*/ 44133 w 505"/>
                <a:gd name="T29" fmla="*/ 271730 h 1121"/>
                <a:gd name="T30" fmla="*/ 22285 w 505"/>
                <a:gd name="T31" fmla="*/ 262324 h 1121"/>
                <a:gd name="T32" fmla="*/ 3496 w 505"/>
                <a:gd name="T33" fmla="*/ 246125 h 1121"/>
                <a:gd name="T34" fmla="*/ 10050 w 505"/>
                <a:gd name="T35" fmla="*/ 232538 h 1121"/>
                <a:gd name="T36" fmla="*/ 25343 w 505"/>
                <a:gd name="T37" fmla="*/ 188643 h 1121"/>
                <a:gd name="T38" fmla="*/ 29276 w 505"/>
                <a:gd name="T39" fmla="*/ 144748 h 1121"/>
                <a:gd name="T40" fmla="*/ 34957 w 505"/>
                <a:gd name="T41" fmla="*/ 138478 h 1121"/>
                <a:gd name="T42" fmla="*/ 49376 w 505"/>
                <a:gd name="T43" fmla="*/ 134820 h 1121"/>
                <a:gd name="T44" fmla="*/ 58552 w 505"/>
                <a:gd name="T45" fmla="*/ 116008 h 1121"/>
                <a:gd name="T46" fmla="*/ 61174 w 505"/>
                <a:gd name="T47" fmla="*/ 61139 h 1121"/>
                <a:gd name="T48" fmla="*/ 69476 w 505"/>
                <a:gd name="T49" fmla="*/ 51211 h 1121"/>
                <a:gd name="T50" fmla="*/ 93072 w 505"/>
                <a:gd name="T51" fmla="*/ 38669 h 1121"/>
                <a:gd name="T52" fmla="*/ 102248 w 505"/>
                <a:gd name="T53" fmla="*/ 10974 h 1121"/>
                <a:gd name="T54" fmla="*/ 121037 w 505"/>
                <a:gd name="T55" fmla="*/ 16199 h 1121"/>
                <a:gd name="T56" fmla="*/ 136330 w 505"/>
                <a:gd name="T57" fmla="*/ 25605 h 1121"/>
                <a:gd name="T58" fmla="*/ 147254 w 505"/>
                <a:gd name="T59" fmla="*/ 63752 h 1121"/>
                <a:gd name="T60" fmla="*/ 146380 w 505"/>
                <a:gd name="T61" fmla="*/ 87267 h 1121"/>
                <a:gd name="T62" fmla="*/ 131087 w 505"/>
                <a:gd name="T63" fmla="*/ 112872 h 1121"/>
                <a:gd name="T64" fmla="*/ 128028 w 505"/>
                <a:gd name="T65" fmla="*/ 128027 h 1121"/>
                <a:gd name="T66" fmla="*/ 135020 w 505"/>
                <a:gd name="T67" fmla="*/ 136388 h 1121"/>
                <a:gd name="T68" fmla="*/ 151187 w 505"/>
                <a:gd name="T69" fmla="*/ 141091 h 1121"/>
                <a:gd name="T70" fmla="*/ 162111 w 505"/>
                <a:gd name="T71" fmla="*/ 152064 h 1121"/>
                <a:gd name="T72" fmla="*/ 173909 w 505"/>
                <a:gd name="T73" fmla="*/ 180282 h 1121"/>
                <a:gd name="T74" fmla="*/ 187891 w 505"/>
                <a:gd name="T75" fmla="*/ 209023 h 1121"/>
                <a:gd name="T76" fmla="*/ 202748 w 505"/>
                <a:gd name="T77" fmla="*/ 218429 h 1121"/>
                <a:gd name="T78" fmla="*/ 220663 w 505"/>
                <a:gd name="T79" fmla="*/ 218429 h 1121"/>
                <a:gd name="T80" fmla="*/ 207991 w 505"/>
                <a:gd name="T81" fmla="*/ 258143 h 1121"/>
                <a:gd name="T82" fmla="*/ 186580 w 505"/>
                <a:gd name="T83" fmla="*/ 266504 h 1121"/>
                <a:gd name="T84" fmla="*/ 167354 w 505"/>
                <a:gd name="T85" fmla="*/ 275910 h 1121"/>
                <a:gd name="T86" fmla="*/ 157304 w 505"/>
                <a:gd name="T87" fmla="*/ 298903 h 1121"/>
                <a:gd name="T88" fmla="*/ 161674 w 505"/>
                <a:gd name="T89" fmla="*/ 332869 h 1121"/>
                <a:gd name="T90" fmla="*/ 175656 w 505"/>
                <a:gd name="T91" fmla="*/ 356907 h 1121"/>
                <a:gd name="T92" fmla="*/ 187891 w 505"/>
                <a:gd name="T93" fmla="*/ 384080 h 1121"/>
                <a:gd name="T94" fmla="*/ 187017 w 505"/>
                <a:gd name="T95" fmla="*/ 405505 h 1121"/>
                <a:gd name="T96" fmla="*/ 183085 w 505"/>
                <a:gd name="T97" fmla="*/ 418569 h 1121"/>
                <a:gd name="T98" fmla="*/ 190076 w 505"/>
                <a:gd name="T99" fmla="*/ 444696 h 1121"/>
                <a:gd name="T100" fmla="*/ 211050 w 505"/>
                <a:gd name="T101" fmla="*/ 504268 h 1121"/>
                <a:gd name="T102" fmla="*/ 200126 w 505"/>
                <a:gd name="T103" fmla="*/ 565407 h 11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4338948" y="2548197"/>
              <a:ext cx="56014" cy="40638"/>
            </a:xfrm>
            <a:custGeom>
              <a:avLst/>
              <a:gdLst>
                <a:gd name="T0" fmla="*/ 80963 w 180"/>
                <a:gd name="T1" fmla="*/ 3671 h 112"/>
                <a:gd name="T2" fmla="*/ 76915 w 180"/>
                <a:gd name="T3" fmla="*/ 12587 h 112"/>
                <a:gd name="T4" fmla="*/ 73316 w 180"/>
                <a:gd name="T5" fmla="*/ 20453 h 112"/>
                <a:gd name="T6" fmla="*/ 68369 w 180"/>
                <a:gd name="T7" fmla="*/ 27796 h 112"/>
                <a:gd name="T8" fmla="*/ 63421 w 180"/>
                <a:gd name="T9" fmla="*/ 34613 h 112"/>
                <a:gd name="T10" fmla="*/ 58023 w 180"/>
                <a:gd name="T11" fmla="*/ 41956 h 112"/>
                <a:gd name="T12" fmla="*/ 51726 w 180"/>
                <a:gd name="T13" fmla="*/ 48249 h 112"/>
                <a:gd name="T14" fmla="*/ 45429 w 180"/>
                <a:gd name="T15" fmla="*/ 53494 h 112"/>
                <a:gd name="T16" fmla="*/ 39132 w 180"/>
                <a:gd name="T17" fmla="*/ 58738 h 112"/>
                <a:gd name="T18" fmla="*/ 36883 w 180"/>
                <a:gd name="T19" fmla="*/ 56116 h 112"/>
                <a:gd name="T20" fmla="*/ 35534 w 180"/>
                <a:gd name="T21" fmla="*/ 52969 h 112"/>
                <a:gd name="T22" fmla="*/ 34184 w 180"/>
                <a:gd name="T23" fmla="*/ 49822 h 112"/>
                <a:gd name="T24" fmla="*/ 33285 w 180"/>
                <a:gd name="T25" fmla="*/ 46151 h 112"/>
                <a:gd name="T26" fmla="*/ 31486 w 180"/>
                <a:gd name="T27" fmla="*/ 42480 h 112"/>
                <a:gd name="T28" fmla="*/ 30586 w 180"/>
                <a:gd name="T29" fmla="*/ 38809 h 112"/>
                <a:gd name="T30" fmla="*/ 29237 w 180"/>
                <a:gd name="T31" fmla="*/ 36187 h 112"/>
                <a:gd name="T32" fmla="*/ 26988 w 180"/>
                <a:gd name="T33" fmla="*/ 33040 h 112"/>
                <a:gd name="T34" fmla="*/ 20241 w 180"/>
                <a:gd name="T35" fmla="*/ 25173 h 112"/>
                <a:gd name="T36" fmla="*/ 16193 w 180"/>
                <a:gd name="T37" fmla="*/ 19929 h 112"/>
                <a:gd name="T38" fmla="*/ 13494 w 180"/>
                <a:gd name="T39" fmla="*/ 17307 h 112"/>
                <a:gd name="T40" fmla="*/ 11245 w 180"/>
                <a:gd name="T41" fmla="*/ 16258 h 112"/>
                <a:gd name="T42" fmla="*/ 8096 w 180"/>
                <a:gd name="T43" fmla="*/ 15733 h 112"/>
                <a:gd name="T44" fmla="*/ 0 w 180"/>
                <a:gd name="T45" fmla="*/ 13636 h 112"/>
                <a:gd name="T46" fmla="*/ 11695 w 180"/>
                <a:gd name="T47" fmla="*/ 7342 h 112"/>
                <a:gd name="T48" fmla="*/ 18442 w 180"/>
                <a:gd name="T49" fmla="*/ 4720 h 112"/>
                <a:gd name="T50" fmla="*/ 25188 w 180"/>
                <a:gd name="T51" fmla="*/ 2622 h 112"/>
                <a:gd name="T52" fmla="*/ 33285 w 180"/>
                <a:gd name="T53" fmla="*/ 1573 h 112"/>
                <a:gd name="T54" fmla="*/ 41831 w 180"/>
                <a:gd name="T55" fmla="*/ 524 h 112"/>
                <a:gd name="T56" fmla="*/ 51277 w 180"/>
                <a:gd name="T57" fmla="*/ 0 h 112"/>
                <a:gd name="T58" fmla="*/ 60722 w 180"/>
                <a:gd name="T59" fmla="*/ 524 h 112"/>
                <a:gd name="T60" fmla="*/ 70618 w 180"/>
                <a:gd name="T61" fmla="*/ 1573 h 112"/>
                <a:gd name="T62" fmla="*/ 80963 w 180"/>
                <a:gd name="T63" fmla="*/ 3671 h 1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" h="112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4397159" y="2605309"/>
              <a:ext cx="51620" cy="69194"/>
            </a:xfrm>
            <a:custGeom>
              <a:avLst/>
              <a:gdLst>
                <a:gd name="T0" fmla="*/ 0 w 173"/>
                <a:gd name="T1" fmla="*/ 35421 h 192"/>
                <a:gd name="T2" fmla="*/ 11645 w 173"/>
                <a:gd name="T3" fmla="*/ 21878 h 192"/>
                <a:gd name="T4" fmla="*/ 21995 w 173"/>
                <a:gd name="T5" fmla="*/ 10939 h 192"/>
                <a:gd name="T6" fmla="*/ 24152 w 173"/>
                <a:gd name="T7" fmla="*/ 8334 h 192"/>
                <a:gd name="T8" fmla="*/ 27171 w 173"/>
                <a:gd name="T9" fmla="*/ 6251 h 192"/>
                <a:gd name="T10" fmla="*/ 30190 w 173"/>
                <a:gd name="T11" fmla="*/ 4167 h 192"/>
                <a:gd name="T12" fmla="*/ 32778 w 173"/>
                <a:gd name="T13" fmla="*/ 3125 h 192"/>
                <a:gd name="T14" fmla="*/ 35797 w 173"/>
                <a:gd name="T15" fmla="*/ 1563 h 192"/>
                <a:gd name="T16" fmla="*/ 38815 w 173"/>
                <a:gd name="T17" fmla="*/ 1042 h 192"/>
                <a:gd name="T18" fmla="*/ 42266 w 173"/>
                <a:gd name="T19" fmla="*/ 521 h 192"/>
                <a:gd name="T20" fmla="*/ 46147 w 173"/>
                <a:gd name="T21" fmla="*/ 0 h 192"/>
                <a:gd name="T22" fmla="*/ 50029 w 173"/>
                <a:gd name="T23" fmla="*/ 521 h 192"/>
                <a:gd name="T24" fmla="*/ 53479 w 173"/>
                <a:gd name="T25" fmla="*/ 1042 h 192"/>
                <a:gd name="T26" fmla="*/ 56929 w 173"/>
                <a:gd name="T27" fmla="*/ 2605 h 192"/>
                <a:gd name="T28" fmla="*/ 59948 w 173"/>
                <a:gd name="T29" fmla="*/ 4167 h 192"/>
                <a:gd name="T30" fmla="*/ 62536 w 173"/>
                <a:gd name="T31" fmla="*/ 6772 h 192"/>
                <a:gd name="T32" fmla="*/ 65124 w 173"/>
                <a:gd name="T33" fmla="*/ 9897 h 192"/>
                <a:gd name="T34" fmla="*/ 66849 w 173"/>
                <a:gd name="T35" fmla="*/ 12502 h 192"/>
                <a:gd name="T36" fmla="*/ 69005 w 173"/>
                <a:gd name="T37" fmla="*/ 15627 h 192"/>
                <a:gd name="T38" fmla="*/ 70299 w 173"/>
                <a:gd name="T39" fmla="*/ 19273 h 192"/>
                <a:gd name="T40" fmla="*/ 71593 w 173"/>
                <a:gd name="T41" fmla="*/ 22399 h 192"/>
                <a:gd name="T42" fmla="*/ 72456 w 173"/>
                <a:gd name="T43" fmla="*/ 26045 h 192"/>
                <a:gd name="T44" fmla="*/ 72887 w 173"/>
                <a:gd name="T45" fmla="*/ 29691 h 192"/>
                <a:gd name="T46" fmla="*/ 74181 w 173"/>
                <a:gd name="T47" fmla="*/ 37505 h 192"/>
                <a:gd name="T48" fmla="*/ 74612 w 173"/>
                <a:gd name="T49" fmla="*/ 45318 h 192"/>
                <a:gd name="T50" fmla="*/ 67711 w 173"/>
                <a:gd name="T51" fmla="*/ 59383 h 192"/>
                <a:gd name="T52" fmla="*/ 62967 w 173"/>
                <a:gd name="T53" fmla="*/ 71363 h 192"/>
                <a:gd name="T54" fmla="*/ 59948 w 173"/>
                <a:gd name="T55" fmla="*/ 77093 h 192"/>
                <a:gd name="T56" fmla="*/ 56067 w 173"/>
                <a:gd name="T57" fmla="*/ 83344 h 192"/>
                <a:gd name="T58" fmla="*/ 50460 w 173"/>
                <a:gd name="T59" fmla="*/ 90637 h 192"/>
                <a:gd name="T60" fmla="*/ 42697 w 173"/>
                <a:gd name="T61" fmla="*/ 100013 h 192"/>
                <a:gd name="T62" fmla="*/ 37090 w 173"/>
                <a:gd name="T63" fmla="*/ 95325 h 192"/>
                <a:gd name="T64" fmla="*/ 31915 w 173"/>
                <a:gd name="T65" fmla="*/ 91679 h 192"/>
                <a:gd name="T66" fmla="*/ 27171 w 173"/>
                <a:gd name="T67" fmla="*/ 88032 h 192"/>
                <a:gd name="T68" fmla="*/ 23289 w 173"/>
                <a:gd name="T69" fmla="*/ 84907 h 192"/>
                <a:gd name="T70" fmla="*/ 19839 w 173"/>
                <a:gd name="T71" fmla="*/ 81261 h 192"/>
                <a:gd name="T72" fmla="*/ 17251 w 173"/>
                <a:gd name="T73" fmla="*/ 78135 h 192"/>
                <a:gd name="T74" fmla="*/ 14664 w 173"/>
                <a:gd name="T75" fmla="*/ 75010 h 192"/>
                <a:gd name="T76" fmla="*/ 12938 w 173"/>
                <a:gd name="T77" fmla="*/ 71363 h 192"/>
                <a:gd name="T78" fmla="*/ 9488 w 173"/>
                <a:gd name="T79" fmla="*/ 64071 h 192"/>
                <a:gd name="T80" fmla="*/ 6901 w 173"/>
                <a:gd name="T81" fmla="*/ 55736 h 192"/>
                <a:gd name="T82" fmla="*/ 3882 w 173"/>
                <a:gd name="T83" fmla="*/ 46881 h 192"/>
                <a:gd name="T84" fmla="*/ 0 w 173"/>
                <a:gd name="T85" fmla="*/ 35421 h 1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3" h="192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4426813" y="2640455"/>
              <a:ext cx="72489" cy="91160"/>
            </a:xfrm>
            <a:custGeom>
              <a:avLst/>
              <a:gdLst>
                <a:gd name="T0" fmla="*/ 33276 w 233"/>
                <a:gd name="T1" fmla="*/ 0 h 252"/>
                <a:gd name="T2" fmla="*/ 37323 w 233"/>
                <a:gd name="T3" fmla="*/ 1046 h 252"/>
                <a:gd name="T4" fmla="*/ 40021 w 233"/>
                <a:gd name="T5" fmla="*/ 1569 h 252"/>
                <a:gd name="T6" fmla="*/ 42719 w 233"/>
                <a:gd name="T7" fmla="*/ 1569 h 252"/>
                <a:gd name="T8" fmla="*/ 44518 w 233"/>
                <a:gd name="T9" fmla="*/ 1046 h 252"/>
                <a:gd name="T10" fmla="*/ 47666 w 233"/>
                <a:gd name="T11" fmla="*/ 523 h 252"/>
                <a:gd name="T12" fmla="*/ 50814 w 233"/>
                <a:gd name="T13" fmla="*/ 0 h 252"/>
                <a:gd name="T14" fmla="*/ 56210 w 233"/>
                <a:gd name="T15" fmla="*/ 8889 h 252"/>
                <a:gd name="T16" fmla="*/ 62955 w 233"/>
                <a:gd name="T17" fmla="*/ 19346 h 252"/>
                <a:gd name="T18" fmla="*/ 64754 w 233"/>
                <a:gd name="T19" fmla="*/ 21961 h 252"/>
                <a:gd name="T20" fmla="*/ 66552 w 233"/>
                <a:gd name="T21" fmla="*/ 24052 h 252"/>
                <a:gd name="T22" fmla="*/ 68801 w 233"/>
                <a:gd name="T23" fmla="*/ 25621 h 252"/>
                <a:gd name="T24" fmla="*/ 70599 w 233"/>
                <a:gd name="T25" fmla="*/ 27189 h 252"/>
                <a:gd name="T26" fmla="*/ 73298 w 233"/>
                <a:gd name="T27" fmla="*/ 28235 h 252"/>
                <a:gd name="T28" fmla="*/ 75546 w 233"/>
                <a:gd name="T29" fmla="*/ 29281 h 252"/>
                <a:gd name="T30" fmla="*/ 78244 w 233"/>
                <a:gd name="T31" fmla="*/ 29281 h 252"/>
                <a:gd name="T32" fmla="*/ 80942 w 233"/>
                <a:gd name="T33" fmla="*/ 29281 h 252"/>
                <a:gd name="T34" fmla="*/ 80942 w 233"/>
                <a:gd name="T35" fmla="*/ 41830 h 252"/>
                <a:gd name="T36" fmla="*/ 86788 w 233"/>
                <a:gd name="T37" fmla="*/ 53856 h 252"/>
                <a:gd name="T38" fmla="*/ 95332 w 233"/>
                <a:gd name="T39" fmla="*/ 66927 h 252"/>
                <a:gd name="T40" fmla="*/ 96681 w 233"/>
                <a:gd name="T41" fmla="*/ 70587 h 252"/>
                <a:gd name="T42" fmla="*/ 98929 w 233"/>
                <a:gd name="T43" fmla="*/ 74247 h 252"/>
                <a:gd name="T44" fmla="*/ 100278 w 233"/>
                <a:gd name="T45" fmla="*/ 78953 h 252"/>
                <a:gd name="T46" fmla="*/ 101627 w 233"/>
                <a:gd name="T47" fmla="*/ 83659 h 252"/>
                <a:gd name="T48" fmla="*/ 103426 w 233"/>
                <a:gd name="T49" fmla="*/ 88888 h 252"/>
                <a:gd name="T50" fmla="*/ 104325 w 233"/>
                <a:gd name="T51" fmla="*/ 94116 h 252"/>
                <a:gd name="T52" fmla="*/ 104775 w 233"/>
                <a:gd name="T53" fmla="*/ 99868 h 252"/>
                <a:gd name="T54" fmla="*/ 104775 w 233"/>
                <a:gd name="T55" fmla="*/ 106665 h 252"/>
                <a:gd name="T56" fmla="*/ 104325 w 233"/>
                <a:gd name="T57" fmla="*/ 112940 h 252"/>
                <a:gd name="T58" fmla="*/ 103426 w 233"/>
                <a:gd name="T59" fmla="*/ 119214 h 252"/>
                <a:gd name="T60" fmla="*/ 102077 w 233"/>
                <a:gd name="T61" fmla="*/ 125489 h 252"/>
                <a:gd name="T62" fmla="*/ 101627 w 233"/>
                <a:gd name="T63" fmla="*/ 131763 h 252"/>
                <a:gd name="T64" fmla="*/ 99829 w 233"/>
                <a:gd name="T65" fmla="*/ 131763 h 252"/>
                <a:gd name="T66" fmla="*/ 96681 w 233"/>
                <a:gd name="T67" fmla="*/ 130717 h 252"/>
                <a:gd name="T68" fmla="*/ 93533 w 233"/>
                <a:gd name="T69" fmla="*/ 128626 h 252"/>
                <a:gd name="T70" fmla="*/ 89036 w 233"/>
                <a:gd name="T71" fmla="*/ 126011 h 252"/>
                <a:gd name="T72" fmla="*/ 79143 w 233"/>
                <a:gd name="T73" fmla="*/ 118168 h 252"/>
                <a:gd name="T74" fmla="*/ 67901 w 233"/>
                <a:gd name="T75" fmla="*/ 108757 h 252"/>
                <a:gd name="T76" fmla="*/ 56210 w 233"/>
                <a:gd name="T77" fmla="*/ 97254 h 252"/>
                <a:gd name="T78" fmla="*/ 44968 w 233"/>
                <a:gd name="T79" fmla="*/ 86273 h 252"/>
                <a:gd name="T80" fmla="*/ 35075 w 233"/>
                <a:gd name="T81" fmla="*/ 75816 h 252"/>
                <a:gd name="T82" fmla="*/ 27430 w 233"/>
                <a:gd name="T83" fmla="*/ 67450 h 252"/>
                <a:gd name="T84" fmla="*/ 24732 w 233"/>
                <a:gd name="T85" fmla="*/ 65359 h 252"/>
                <a:gd name="T86" fmla="*/ 21585 w 233"/>
                <a:gd name="T87" fmla="*/ 62744 h 252"/>
                <a:gd name="T88" fmla="*/ 18437 w 233"/>
                <a:gd name="T89" fmla="*/ 60653 h 252"/>
                <a:gd name="T90" fmla="*/ 14839 w 233"/>
                <a:gd name="T91" fmla="*/ 58561 h 252"/>
                <a:gd name="T92" fmla="*/ 7645 w 233"/>
                <a:gd name="T93" fmla="*/ 54378 h 252"/>
                <a:gd name="T94" fmla="*/ 0 w 233"/>
                <a:gd name="T95" fmla="*/ 51764 h 252"/>
                <a:gd name="T96" fmla="*/ 17987 w 233"/>
                <a:gd name="T97" fmla="*/ 32941 h 252"/>
                <a:gd name="T98" fmla="*/ 26531 w 233"/>
                <a:gd name="T99" fmla="*/ 22483 h 252"/>
                <a:gd name="T100" fmla="*/ 29229 w 233"/>
                <a:gd name="T101" fmla="*/ 17255 h 252"/>
                <a:gd name="T102" fmla="*/ 31028 w 233"/>
                <a:gd name="T103" fmla="*/ 13072 h 252"/>
                <a:gd name="T104" fmla="*/ 32377 w 233"/>
                <a:gd name="T105" fmla="*/ 7320 h 252"/>
                <a:gd name="T106" fmla="*/ 33276 w 233"/>
                <a:gd name="T107" fmla="*/ 0 h 2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3" h="252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4575086" y="2584441"/>
              <a:ext cx="72489" cy="139486"/>
            </a:xfrm>
            <a:custGeom>
              <a:avLst/>
              <a:gdLst>
                <a:gd name="T0" fmla="*/ 5537 w 246"/>
                <a:gd name="T1" fmla="*/ 199490 h 380"/>
                <a:gd name="T2" fmla="*/ 5963 w 246"/>
                <a:gd name="T3" fmla="*/ 194715 h 380"/>
                <a:gd name="T4" fmla="*/ 6389 w 246"/>
                <a:gd name="T5" fmla="*/ 190470 h 380"/>
                <a:gd name="T6" fmla="*/ 7666 w 246"/>
                <a:gd name="T7" fmla="*/ 186226 h 380"/>
                <a:gd name="T8" fmla="*/ 8518 w 246"/>
                <a:gd name="T9" fmla="*/ 182512 h 380"/>
                <a:gd name="T10" fmla="*/ 10648 w 246"/>
                <a:gd name="T11" fmla="*/ 176676 h 380"/>
                <a:gd name="T12" fmla="*/ 11074 w 246"/>
                <a:gd name="T13" fmla="*/ 173492 h 380"/>
                <a:gd name="T14" fmla="*/ 10648 w 246"/>
                <a:gd name="T15" fmla="*/ 170309 h 380"/>
                <a:gd name="T16" fmla="*/ 9796 w 246"/>
                <a:gd name="T17" fmla="*/ 166595 h 380"/>
                <a:gd name="T18" fmla="*/ 8092 w 246"/>
                <a:gd name="T19" fmla="*/ 161820 h 380"/>
                <a:gd name="T20" fmla="*/ 5537 w 246"/>
                <a:gd name="T21" fmla="*/ 156515 h 380"/>
                <a:gd name="T22" fmla="*/ 3833 w 246"/>
                <a:gd name="T23" fmla="*/ 151209 h 380"/>
                <a:gd name="T24" fmla="*/ 1704 w 246"/>
                <a:gd name="T25" fmla="*/ 145903 h 380"/>
                <a:gd name="T26" fmla="*/ 426 w 246"/>
                <a:gd name="T27" fmla="*/ 141659 h 380"/>
                <a:gd name="T28" fmla="*/ 0 w 246"/>
                <a:gd name="T29" fmla="*/ 137414 h 380"/>
                <a:gd name="T30" fmla="*/ 426 w 246"/>
                <a:gd name="T31" fmla="*/ 133170 h 380"/>
                <a:gd name="T32" fmla="*/ 852 w 246"/>
                <a:gd name="T33" fmla="*/ 128926 h 380"/>
                <a:gd name="T34" fmla="*/ 1278 w 246"/>
                <a:gd name="T35" fmla="*/ 125212 h 380"/>
                <a:gd name="T36" fmla="*/ 2555 w 246"/>
                <a:gd name="T37" fmla="*/ 122028 h 380"/>
                <a:gd name="T38" fmla="*/ 4685 w 246"/>
                <a:gd name="T39" fmla="*/ 115662 h 380"/>
                <a:gd name="T40" fmla="*/ 8092 w 246"/>
                <a:gd name="T41" fmla="*/ 109825 h 380"/>
                <a:gd name="T42" fmla="*/ 11074 w 246"/>
                <a:gd name="T43" fmla="*/ 104520 h 380"/>
                <a:gd name="T44" fmla="*/ 14481 w 246"/>
                <a:gd name="T45" fmla="*/ 98153 h 380"/>
                <a:gd name="T46" fmla="*/ 17463 w 246"/>
                <a:gd name="T47" fmla="*/ 91787 h 380"/>
                <a:gd name="T48" fmla="*/ 20018 w 246"/>
                <a:gd name="T49" fmla="*/ 84889 h 380"/>
                <a:gd name="T50" fmla="*/ 11074 w 246"/>
                <a:gd name="T51" fmla="*/ 38731 h 380"/>
                <a:gd name="T52" fmla="*/ 11074 w 246"/>
                <a:gd name="T53" fmla="*/ 26528 h 380"/>
                <a:gd name="T54" fmla="*/ 10222 w 246"/>
                <a:gd name="T55" fmla="*/ 17508 h 380"/>
                <a:gd name="T56" fmla="*/ 10222 w 246"/>
                <a:gd name="T57" fmla="*/ 13264 h 380"/>
                <a:gd name="T58" fmla="*/ 10222 w 246"/>
                <a:gd name="T59" fmla="*/ 8489 h 380"/>
                <a:gd name="T60" fmla="*/ 10648 w 246"/>
                <a:gd name="T61" fmla="*/ 4244 h 380"/>
                <a:gd name="T62" fmla="*/ 11074 w 246"/>
                <a:gd name="T63" fmla="*/ 0 h 380"/>
                <a:gd name="T64" fmla="*/ 76665 w 246"/>
                <a:gd name="T65" fmla="*/ 0 h 380"/>
                <a:gd name="T66" fmla="*/ 93701 w 246"/>
                <a:gd name="T67" fmla="*/ 68442 h 380"/>
                <a:gd name="T68" fmla="*/ 93701 w 246"/>
                <a:gd name="T69" fmla="*/ 111417 h 380"/>
                <a:gd name="T70" fmla="*/ 93701 w 246"/>
                <a:gd name="T71" fmla="*/ 116723 h 380"/>
                <a:gd name="T72" fmla="*/ 94127 w 246"/>
                <a:gd name="T73" fmla="*/ 122028 h 380"/>
                <a:gd name="T74" fmla="*/ 94979 w 246"/>
                <a:gd name="T75" fmla="*/ 127334 h 380"/>
                <a:gd name="T76" fmla="*/ 95831 w 246"/>
                <a:gd name="T77" fmla="*/ 132639 h 380"/>
                <a:gd name="T78" fmla="*/ 97109 w 246"/>
                <a:gd name="T79" fmla="*/ 137414 h 380"/>
                <a:gd name="T80" fmla="*/ 99664 w 246"/>
                <a:gd name="T81" fmla="*/ 142190 h 380"/>
                <a:gd name="T82" fmla="*/ 101794 w 246"/>
                <a:gd name="T83" fmla="*/ 147495 h 380"/>
                <a:gd name="T84" fmla="*/ 104775 w 246"/>
                <a:gd name="T85" fmla="*/ 153331 h 380"/>
                <a:gd name="T86" fmla="*/ 95405 w 246"/>
                <a:gd name="T87" fmla="*/ 156515 h 380"/>
                <a:gd name="T88" fmla="*/ 86035 w 246"/>
                <a:gd name="T89" fmla="*/ 160228 h 380"/>
                <a:gd name="T90" fmla="*/ 77091 w 246"/>
                <a:gd name="T91" fmla="*/ 164473 h 380"/>
                <a:gd name="T92" fmla="*/ 68146 w 246"/>
                <a:gd name="T93" fmla="*/ 169248 h 380"/>
                <a:gd name="T94" fmla="*/ 60054 w 246"/>
                <a:gd name="T95" fmla="*/ 174023 h 380"/>
                <a:gd name="T96" fmla="*/ 51110 w 246"/>
                <a:gd name="T97" fmla="*/ 179329 h 380"/>
                <a:gd name="T98" fmla="*/ 42591 w 246"/>
                <a:gd name="T99" fmla="*/ 184104 h 380"/>
                <a:gd name="T100" fmla="*/ 34073 w 246"/>
                <a:gd name="T101" fmla="*/ 189940 h 380"/>
                <a:gd name="T102" fmla="*/ 31944 w 246"/>
                <a:gd name="T103" fmla="*/ 192593 h 380"/>
                <a:gd name="T104" fmla="*/ 29388 w 246"/>
                <a:gd name="T105" fmla="*/ 194715 h 380"/>
                <a:gd name="T106" fmla="*/ 26407 w 246"/>
                <a:gd name="T107" fmla="*/ 197368 h 380"/>
                <a:gd name="T108" fmla="*/ 22999 w 246"/>
                <a:gd name="T109" fmla="*/ 199490 h 380"/>
                <a:gd name="T110" fmla="*/ 19592 w 246"/>
                <a:gd name="T111" fmla="*/ 201081 h 380"/>
                <a:gd name="T112" fmla="*/ 15333 w 246"/>
                <a:gd name="T113" fmla="*/ 201612 h 380"/>
                <a:gd name="T114" fmla="*/ 13203 w 246"/>
                <a:gd name="T115" fmla="*/ 201612 h 380"/>
                <a:gd name="T116" fmla="*/ 10648 w 246"/>
                <a:gd name="T117" fmla="*/ 201081 h 380"/>
                <a:gd name="T118" fmla="*/ 8518 w 246"/>
                <a:gd name="T119" fmla="*/ 200551 h 380"/>
                <a:gd name="T120" fmla="*/ 5537 w 246"/>
                <a:gd name="T121" fmla="*/ 199490 h 3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38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4334555" y="2526230"/>
              <a:ext cx="60408" cy="40638"/>
            </a:xfrm>
            <a:custGeom>
              <a:avLst/>
              <a:gdLst>
                <a:gd name="T0" fmla="*/ 3167 w 193"/>
                <a:gd name="T1" fmla="*/ 30915 h 38"/>
                <a:gd name="T2" fmla="*/ 17191 w 193"/>
                <a:gd name="T3" fmla="*/ 17003 h 38"/>
                <a:gd name="T4" fmla="*/ 30311 w 193"/>
                <a:gd name="T5" fmla="*/ 7729 h 38"/>
                <a:gd name="T6" fmla="*/ 36192 w 193"/>
                <a:gd name="T7" fmla="*/ 4637 h 38"/>
                <a:gd name="T8" fmla="*/ 42526 w 193"/>
                <a:gd name="T9" fmla="*/ 3091 h 38"/>
                <a:gd name="T10" fmla="*/ 49764 w 193"/>
                <a:gd name="T11" fmla="*/ 1546 h 38"/>
                <a:gd name="T12" fmla="*/ 57002 w 193"/>
                <a:gd name="T13" fmla="*/ 0 h 38"/>
                <a:gd name="T14" fmla="*/ 62431 w 193"/>
                <a:gd name="T15" fmla="*/ 1546 h 38"/>
                <a:gd name="T16" fmla="*/ 67407 w 193"/>
                <a:gd name="T17" fmla="*/ 1546 h 38"/>
                <a:gd name="T18" fmla="*/ 72384 w 193"/>
                <a:gd name="T19" fmla="*/ 3091 h 38"/>
                <a:gd name="T20" fmla="*/ 76455 w 193"/>
                <a:gd name="T21" fmla="*/ 6183 h 38"/>
                <a:gd name="T22" fmla="*/ 80527 w 193"/>
                <a:gd name="T23" fmla="*/ 9274 h 38"/>
                <a:gd name="T24" fmla="*/ 83241 w 193"/>
                <a:gd name="T25" fmla="*/ 17003 h 38"/>
                <a:gd name="T26" fmla="*/ 84599 w 193"/>
                <a:gd name="T27" fmla="*/ 20095 h 38"/>
                <a:gd name="T28" fmla="*/ 85503 w 193"/>
                <a:gd name="T29" fmla="*/ 27823 h 38"/>
                <a:gd name="T30" fmla="*/ 86408 w 193"/>
                <a:gd name="T31" fmla="*/ 32460 h 38"/>
                <a:gd name="T32" fmla="*/ 87313 w 193"/>
                <a:gd name="T33" fmla="*/ 40189 h 38"/>
                <a:gd name="T34" fmla="*/ 82789 w 193"/>
                <a:gd name="T35" fmla="*/ 41735 h 38"/>
                <a:gd name="T36" fmla="*/ 78265 w 193"/>
                <a:gd name="T37" fmla="*/ 43281 h 38"/>
                <a:gd name="T38" fmla="*/ 74646 w 193"/>
                <a:gd name="T39" fmla="*/ 43281 h 38"/>
                <a:gd name="T40" fmla="*/ 70574 w 193"/>
                <a:gd name="T41" fmla="*/ 43281 h 38"/>
                <a:gd name="T42" fmla="*/ 62431 w 193"/>
                <a:gd name="T43" fmla="*/ 41735 h 38"/>
                <a:gd name="T44" fmla="*/ 54288 w 193"/>
                <a:gd name="T45" fmla="*/ 40189 h 38"/>
                <a:gd name="T46" fmla="*/ 46597 w 193"/>
                <a:gd name="T47" fmla="*/ 40189 h 38"/>
                <a:gd name="T48" fmla="*/ 40264 w 193"/>
                <a:gd name="T49" fmla="*/ 43281 h 38"/>
                <a:gd name="T50" fmla="*/ 34382 w 193"/>
                <a:gd name="T51" fmla="*/ 46372 h 38"/>
                <a:gd name="T52" fmla="*/ 28501 w 193"/>
                <a:gd name="T53" fmla="*/ 49464 h 38"/>
                <a:gd name="T54" fmla="*/ 22168 w 193"/>
                <a:gd name="T55" fmla="*/ 52555 h 38"/>
                <a:gd name="T56" fmla="*/ 15834 w 193"/>
                <a:gd name="T57" fmla="*/ 55647 h 38"/>
                <a:gd name="T58" fmla="*/ 8596 w 193"/>
                <a:gd name="T59" fmla="*/ 57192 h 38"/>
                <a:gd name="T60" fmla="*/ 0 w 193"/>
                <a:gd name="T61" fmla="*/ 58738 h 38"/>
                <a:gd name="T62" fmla="*/ 0 w 193"/>
                <a:gd name="T63" fmla="*/ 51009 h 38"/>
                <a:gd name="T64" fmla="*/ 452 w 193"/>
                <a:gd name="T65" fmla="*/ 44826 h 38"/>
                <a:gd name="T66" fmla="*/ 1357 w 193"/>
                <a:gd name="T67" fmla="*/ 37098 h 38"/>
                <a:gd name="T68" fmla="*/ 3167 w 193"/>
                <a:gd name="T69" fmla="*/ 30915 h 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3" h="38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4628903" y="2580048"/>
              <a:ext cx="29655" cy="107635"/>
            </a:xfrm>
            <a:custGeom>
              <a:avLst/>
              <a:gdLst>
                <a:gd name="T0" fmla="*/ 22947 w 99"/>
                <a:gd name="T1" fmla="*/ 6202 h 301"/>
                <a:gd name="T2" fmla="*/ 25545 w 99"/>
                <a:gd name="T3" fmla="*/ 6202 h 301"/>
                <a:gd name="T4" fmla="*/ 25545 w 99"/>
                <a:gd name="T5" fmla="*/ 9820 h 301"/>
                <a:gd name="T6" fmla="*/ 26843 w 99"/>
                <a:gd name="T7" fmla="*/ 13438 h 301"/>
                <a:gd name="T8" fmla="*/ 27276 w 99"/>
                <a:gd name="T9" fmla="*/ 17056 h 301"/>
                <a:gd name="T10" fmla="*/ 28575 w 99"/>
                <a:gd name="T11" fmla="*/ 21708 h 301"/>
                <a:gd name="T12" fmla="*/ 31173 w 99"/>
                <a:gd name="T13" fmla="*/ 29978 h 301"/>
                <a:gd name="T14" fmla="*/ 34204 w 99"/>
                <a:gd name="T15" fmla="*/ 38765 h 301"/>
                <a:gd name="T16" fmla="*/ 37667 w 99"/>
                <a:gd name="T17" fmla="*/ 48068 h 301"/>
                <a:gd name="T18" fmla="*/ 40265 w 99"/>
                <a:gd name="T19" fmla="*/ 57372 h 301"/>
                <a:gd name="T20" fmla="*/ 41564 w 99"/>
                <a:gd name="T21" fmla="*/ 62023 h 301"/>
                <a:gd name="T22" fmla="*/ 42430 w 99"/>
                <a:gd name="T23" fmla="*/ 66675 h 301"/>
                <a:gd name="T24" fmla="*/ 42863 w 99"/>
                <a:gd name="T25" fmla="*/ 71327 h 301"/>
                <a:gd name="T26" fmla="*/ 42863 w 99"/>
                <a:gd name="T27" fmla="*/ 76495 h 301"/>
                <a:gd name="T28" fmla="*/ 42863 w 99"/>
                <a:gd name="T29" fmla="*/ 149373 h 301"/>
                <a:gd name="T30" fmla="*/ 38533 w 99"/>
                <a:gd name="T31" fmla="*/ 149890 h 301"/>
                <a:gd name="T32" fmla="*/ 34637 w 99"/>
                <a:gd name="T33" fmla="*/ 151440 h 301"/>
                <a:gd name="T34" fmla="*/ 31606 w 99"/>
                <a:gd name="T35" fmla="*/ 153508 h 301"/>
                <a:gd name="T36" fmla="*/ 28575 w 99"/>
                <a:gd name="T37" fmla="*/ 155575 h 301"/>
                <a:gd name="T38" fmla="*/ 25545 w 99"/>
                <a:gd name="T39" fmla="*/ 149890 h 301"/>
                <a:gd name="T40" fmla="*/ 23380 w 99"/>
                <a:gd name="T41" fmla="*/ 144721 h 301"/>
                <a:gd name="T42" fmla="*/ 20782 w 99"/>
                <a:gd name="T43" fmla="*/ 140069 h 301"/>
                <a:gd name="T44" fmla="*/ 19483 w 99"/>
                <a:gd name="T45" fmla="*/ 135417 h 301"/>
                <a:gd name="T46" fmla="*/ 18617 w 99"/>
                <a:gd name="T47" fmla="*/ 130249 h 301"/>
                <a:gd name="T48" fmla="*/ 17751 w 99"/>
                <a:gd name="T49" fmla="*/ 125080 h 301"/>
                <a:gd name="T50" fmla="*/ 17318 w 99"/>
                <a:gd name="T51" fmla="*/ 119912 h 301"/>
                <a:gd name="T52" fmla="*/ 17318 w 99"/>
                <a:gd name="T53" fmla="*/ 114743 h 301"/>
                <a:gd name="T54" fmla="*/ 17318 w 99"/>
                <a:gd name="T55" fmla="*/ 72877 h 301"/>
                <a:gd name="T56" fmla="*/ 0 w 99"/>
                <a:gd name="T57" fmla="*/ 3101 h 301"/>
                <a:gd name="T58" fmla="*/ 2165 w 99"/>
                <a:gd name="T59" fmla="*/ 1034 h 301"/>
                <a:gd name="T60" fmla="*/ 4330 w 99"/>
                <a:gd name="T61" fmla="*/ 0 h 301"/>
                <a:gd name="T62" fmla="*/ 6061 w 99"/>
                <a:gd name="T63" fmla="*/ 0 h 301"/>
                <a:gd name="T64" fmla="*/ 8659 w 99"/>
                <a:gd name="T65" fmla="*/ 0 h 301"/>
                <a:gd name="T66" fmla="*/ 11257 w 99"/>
                <a:gd name="T67" fmla="*/ 0 h 301"/>
                <a:gd name="T68" fmla="*/ 13855 w 99"/>
                <a:gd name="T69" fmla="*/ 1034 h 301"/>
                <a:gd name="T70" fmla="*/ 16020 w 99"/>
                <a:gd name="T71" fmla="*/ 2067 h 301"/>
                <a:gd name="T72" fmla="*/ 17751 w 99"/>
                <a:gd name="T73" fmla="*/ 3101 h 301"/>
                <a:gd name="T74" fmla="*/ 20349 w 99"/>
                <a:gd name="T75" fmla="*/ 5169 h 301"/>
                <a:gd name="T76" fmla="*/ 22947 w 99"/>
                <a:gd name="T77" fmla="*/ 6202 h 3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301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4646476" y="2553688"/>
              <a:ext cx="52719" cy="130699"/>
            </a:xfrm>
            <a:custGeom>
              <a:avLst/>
              <a:gdLst>
                <a:gd name="T0" fmla="*/ 0 w 173"/>
                <a:gd name="T1" fmla="*/ 42333 h 357"/>
                <a:gd name="T2" fmla="*/ 3964 w 173"/>
                <a:gd name="T3" fmla="*/ 38100 h 357"/>
                <a:gd name="T4" fmla="*/ 7488 w 173"/>
                <a:gd name="T5" fmla="*/ 34396 h 357"/>
                <a:gd name="T6" fmla="*/ 11012 w 173"/>
                <a:gd name="T7" fmla="*/ 31750 h 357"/>
                <a:gd name="T8" fmla="*/ 14535 w 173"/>
                <a:gd name="T9" fmla="*/ 29633 h 357"/>
                <a:gd name="T10" fmla="*/ 17618 w 173"/>
                <a:gd name="T11" fmla="*/ 26458 h 357"/>
                <a:gd name="T12" fmla="*/ 29511 w 173"/>
                <a:gd name="T13" fmla="*/ 26458 h 357"/>
                <a:gd name="T14" fmla="*/ 41403 w 173"/>
                <a:gd name="T15" fmla="*/ 0 h 357"/>
                <a:gd name="T16" fmla="*/ 44487 w 173"/>
                <a:gd name="T17" fmla="*/ 1587 h 357"/>
                <a:gd name="T18" fmla="*/ 47570 w 173"/>
                <a:gd name="T19" fmla="*/ 3704 h 357"/>
                <a:gd name="T20" fmla="*/ 51094 w 173"/>
                <a:gd name="T21" fmla="*/ 6350 h 357"/>
                <a:gd name="T22" fmla="*/ 54177 w 173"/>
                <a:gd name="T23" fmla="*/ 9525 h 357"/>
                <a:gd name="T24" fmla="*/ 57701 w 173"/>
                <a:gd name="T25" fmla="*/ 11642 h 357"/>
                <a:gd name="T26" fmla="*/ 61224 w 173"/>
                <a:gd name="T27" fmla="*/ 14287 h 357"/>
                <a:gd name="T28" fmla="*/ 63867 w 173"/>
                <a:gd name="T29" fmla="*/ 15346 h 357"/>
                <a:gd name="T30" fmla="*/ 67391 w 173"/>
                <a:gd name="T31" fmla="*/ 15875 h 357"/>
                <a:gd name="T32" fmla="*/ 71795 w 173"/>
                <a:gd name="T33" fmla="*/ 20637 h 357"/>
                <a:gd name="T34" fmla="*/ 76200 w 173"/>
                <a:gd name="T35" fmla="*/ 26458 h 357"/>
                <a:gd name="T36" fmla="*/ 76200 w 173"/>
                <a:gd name="T37" fmla="*/ 32279 h 357"/>
                <a:gd name="T38" fmla="*/ 76200 w 173"/>
                <a:gd name="T39" fmla="*/ 36512 h 357"/>
                <a:gd name="T40" fmla="*/ 76200 w 173"/>
                <a:gd name="T41" fmla="*/ 42333 h 357"/>
                <a:gd name="T42" fmla="*/ 76200 w 173"/>
                <a:gd name="T43" fmla="*/ 51858 h 357"/>
                <a:gd name="T44" fmla="*/ 76200 w 173"/>
                <a:gd name="T45" fmla="*/ 57679 h 357"/>
                <a:gd name="T46" fmla="*/ 75319 w 173"/>
                <a:gd name="T47" fmla="*/ 62442 h 357"/>
                <a:gd name="T48" fmla="*/ 73557 w 173"/>
                <a:gd name="T49" fmla="*/ 67204 h 357"/>
                <a:gd name="T50" fmla="*/ 71795 w 173"/>
                <a:gd name="T51" fmla="*/ 71437 h 357"/>
                <a:gd name="T52" fmla="*/ 66950 w 173"/>
                <a:gd name="T53" fmla="*/ 79904 h 357"/>
                <a:gd name="T54" fmla="*/ 61665 w 173"/>
                <a:gd name="T55" fmla="*/ 88371 h 357"/>
                <a:gd name="T56" fmla="*/ 56379 w 173"/>
                <a:gd name="T57" fmla="*/ 96837 h 357"/>
                <a:gd name="T58" fmla="*/ 51534 w 173"/>
                <a:gd name="T59" fmla="*/ 105833 h 357"/>
                <a:gd name="T60" fmla="*/ 49332 w 173"/>
                <a:gd name="T61" fmla="*/ 110596 h 357"/>
                <a:gd name="T62" fmla="*/ 48010 w 173"/>
                <a:gd name="T63" fmla="*/ 115887 h 357"/>
                <a:gd name="T64" fmla="*/ 47570 w 173"/>
                <a:gd name="T65" fmla="*/ 121179 h 357"/>
                <a:gd name="T66" fmla="*/ 47129 w 173"/>
                <a:gd name="T67" fmla="*/ 127000 h 357"/>
                <a:gd name="T68" fmla="*/ 47570 w 173"/>
                <a:gd name="T69" fmla="*/ 144462 h 357"/>
                <a:gd name="T70" fmla="*/ 48010 w 173"/>
                <a:gd name="T71" fmla="*/ 155045 h 357"/>
                <a:gd name="T72" fmla="*/ 48451 w 173"/>
                <a:gd name="T73" fmla="*/ 159808 h 357"/>
                <a:gd name="T74" fmla="*/ 48010 w 173"/>
                <a:gd name="T75" fmla="*/ 165629 h 357"/>
                <a:gd name="T76" fmla="*/ 48010 w 173"/>
                <a:gd name="T77" fmla="*/ 173037 h 357"/>
                <a:gd name="T78" fmla="*/ 47129 w 173"/>
                <a:gd name="T79" fmla="*/ 182562 h 357"/>
                <a:gd name="T80" fmla="*/ 42725 w 173"/>
                <a:gd name="T81" fmla="*/ 183091 h 357"/>
                <a:gd name="T82" fmla="*/ 38761 w 173"/>
                <a:gd name="T83" fmla="*/ 183620 h 357"/>
                <a:gd name="T84" fmla="*/ 34797 w 173"/>
                <a:gd name="T85" fmla="*/ 184679 h 357"/>
                <a:gd name="T86" fmla="*/ 31273 w 173"/>
                <a:gd name="T87" fmla="*/ 185737 h 357"/>
                <a:gd name="T88" fmla="*/ 27749 w 173"/>
                <a:gd name="T89" fmla="*/ 186795 h 357"/>
                <a:gd name="T90" fmla="*/ 24225 w 173"/>
                <a:gd name="T91" fmla="*/ 187854 h 357"/>
                <a:gd name="T92" fmla="*/ 21142 w 173"/>
                <a:gd name="T93" fmla="*/ 188912 h 357"/>
                <a:gd name="T94" fmla="*/ 17618 w 173"/>
                <a:gd name="T95" fmla="*/ 188912 h 357"/>
                <a:gd name="T96" fmla="*/ 17618 w 173"/>
                <a:gd name="T97" fmla="*/ 114300 h 357"/>
                <a:gd name="T98" fmla="*/ 17618 w 173"/>
                <a:gd name="T99" fmla="*/ 109008 h 357"/>
                <a:gd name="T100" fmla="*/ 17178 w 173"/>
                <a:gd name="T101" fmla="*/ 104246 h 357"/>
                <a:gd name="T102" fmla="*/ 16297 w 173"/>
                <a:gd name="T103" fmla="*/ 99483 h 357"/>
                <a:gd name="T104" fmla="*/ 14976 w 173"/>
                <a:gd name="T105" fmla="*/ 94721 h 357"/>
                <a:gd name="T106" fmla="*/ 12333 w 173"/>
                <a:gd name="T107" fmla="*/ 85196 h 357"/>
                <a:gd name="T108" fmla="*/ 8809 w 173"/>
                <a:gd name="T109" fmla="*/ 75671 h 357"/>
                <a:gd name="T110" fmla="*/ 5726 w 173"/>
                <a:gd name="T111" fmla="*/ 66675 h 357"/>
                <a:gd name="T112" fmla="*/ 3083 w 173"/>
                <a:gd name="T113" fmla="*/ 58208 h 357"/>
                <a:gd name="T114" fmla="*/ 1762 w 173"/>
                <a:gd name="T115" fmla="*/ 53446 h 357"/>
                <a:gd name="T116" fmla="*/ 1321 w 173"/>
                <a:gd name="T117" fmla="*/ 49742 h 357"/>
                <a:gd name="T118" fmla="*/ 0 w 173"/>
                <a:gd name="T119" fmla="*/ 46037 h 357"/>
                <a:gd name="T120" fmla="*/ 0 w 173"/>
                <a:gd name="T121" fmla="*/ 42333 h 3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" h="357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5150603" y="3387309"/>
              <a:ext cx="17573" cy="41736"/>
            </a:xfrm>
            <a:custGeom>
              <a:avLst/>
              <a:gdLst>
                <a:gd name="T0" fmla="*/ 5080 w 50"/>
                <a:gd name="T1" fmla="*/ 0 h 74"/>
                <a:gd name="T2" fmla="*/ 3048 w 50"/>
                <a:gd name="T3" fmla="*/ 11413 h 74"/>
                <a:gd name="T4" fmla="*/ 1016 w 50"/>
                <a:gd name="T5" fmla="*/ 21195 h 74"/>
                <a:gd name="T6" fmla="*/ 0 w 50"/>
                <a:gd name="T7" fmla="*/ 29347 h 74"/>
                <a:gd name="T8" fmla="*/ 0 w 50"/>
                <a:gd name="T9" fmla="*/ 35054 h 74"/>
                <a:gd name="T10" fmla="*/ 0 w 50"/>
                <a:gd name="T11" fmla="*/ 40760 h 74"/>
                <a:gd name="T12" fmla="*/ 1016 w 50"/>
                <a:gd name="T13" fmla="*/ 45651 h 74"/>
                <a:gd name="T14" fmla="*/ 3048 w 50"/>
                <a:gd name="T15" fmla="*/ 49727 h 74"/>
                <a:gd name="T16" fmla="*/ 5080 w 50"/>
                <a:gd name="T17" fmla="*/ 55434 h 74"/>
                <a:gd name="T18" fmla="*/ 25400 w 50"/>
                <a:gd name="T19" fmla="*/ 60325 h 74"/>
                <a:gd name="T20" fmla="*/ 25400 w 50"/>
                <a:gd name="T21" fmla="*/ 41575 h 74"/>
                <a:gd name="T22" fmla="*/ 25400 w 50"/>
                <a:gd name="T23" fmla="*/ 27717 h 74"/>
                <a:gd name="T24" fmla="*/ 25400 w 50"/>
                <a:gd name="T25" fmla="*/ 15489 h 74"/>
                <a:gd name="T26" fmla="*/ 25400 w 50"/>
                <a:gd name="T27" fmla="*/ 0 h 74"/>
                <a:gd name="T28" fmla="*/ 19304 w 50"/>
                <a:gd name="T29" fmla="*/ 0 h 74"/>
                <a:gd name="T30" fmla="*/ 12700 w 50"/>
                <a:gd name="T31" fmla="*/ 0 h 74"/>
                <a:gd name="T32" fmla="*/ 7112 w 50"/>
                <a:gd name="T33" fmla="*/ 0 h 74"/>
                <a:gd name="T34" fmla="*/ 5080 w 50"/>
                <a:gd name="T35" fmla="*/ 0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5078114" y="3454307"/>
              <a:ext cx="42834" cy="39539"/>
            </a:xfrm>
            <a:custGeom>
              <a:avLst/>
              <a:gdLst>
                <a:gd name="T0" fmla="*/ 1376 w 135"/>
                <a:gd name="T1" fmla="*/ 32074 h 98"/>
                <a:gd name="T2" fmla="*/ 5045 w 135"/>
                <a:gd name="T3" fmla="*/ 31491 h 98"/>
                <a:gd name="T4" fmla="*/ 8255 w 135"/>
                <a:gd name="T5" fmla="*/ 30908 h 98"/>
                <a:gd name="T6" fmla="*/ 11007 w 135"/>
                <a:gd name="T7" fmla="*/ 29158 h 98"/>
                <a:gd name="T8" fmla="*/ 14217 w 135"/>
                <a:gd name="T9" fmla="*/ 27409 h 98"/>
                <a:gd name="T10" fmla="*/ 19262 w 135"/>
                <a:gd name="T11" fmla="*/ 22160 h 98"/>
                <a:gd name="T12" fmla="*/ 23848 w 135"/>
                <a:gd name="T13" fmla="*/ 16329 h 98"/>
                <a:gd name="T14" fmla="*/ 27975 w 135"/>
                <a:gd name="T15" fmla="*/ 10497 h 98"/>
                <a:gd name="T16" fmla="*/ 32561 w 135"/>
                <a:gd name="T17" fmla="*/ 4665 h 98"/>
                <a:gd name="T18" fmla="*/ 34854 w 135"/>
                <a:gd name="T19" fmla="*/ 2916 h 98"/>
                <a:gd name="T20" fmla="*/ 37606 w 135"/>
                <a:gd name="T21" fmla="*/ 1166 h 98"/>
                <a:gd name="T22" fmla="*/ 40357 w 135"/>
                <a:gd name="T23" fmla="*/ 0 h 98"/>
                <a:gd name="T24" fmla="*/ 44026 w 135"/>
                <a:gd name="T25" fmla="*/ 0 h 98"/>
                <a:gd name="T26" fmla="*/ 46778 w 135"/>
                <a:gd name="T27" fmla="*/ 0 h 98"/>
                <a:gd name="T28" fmla="*/ 50447 w 135"/>
                <a:gd name="T29" fmla="*/ 1749 h 98"/>
                <a:gd name="T30" fmla="*/ 53657 w 135"/>
                <a:gd name="T31" fmla="*/ 3499 h 98"/>
                <a:gd name="T32" fmla="*/ 56409 w 135"/>
                <a:gd name="T33" fmla="*/ 6415 h 98"/>
                <a:gd name="T34" fmla="*/ 58702 w 135"/>
                <a:gd name="T35" fmla="*/ 9331 h 98"/>
                <a:gd name="T36" fmla="*/ 60536 w 135"/>
                <a:gd name="T37" fmla="*/ 13996 h 98"/>
                <a:gd name="T38" fmla="*/ 61453 w 135"/>
                <a:gd name="T39" fmla="*/ 17495 h 98"/>
                <a:gd name="T40" fmla="*/ 61912 w 135"/>
                <a:gd name="T41" fmla="*/ 21577 h 98"/>
                <a:gd name="T42" fmla="*/ 61453 w 135"/>
                <a:gd name="T43" fmla="*/ 23327 h 98"/>
                <a:gd name="T44" fmla="*/ 60536 w 135"/>
                <a:gd name="T45" fmla="*/ 25076 h 98"/>
                <a:gd name="T46" fmla="*/ 59160 w 135"/>
                <a:gd name="T47" fmla="*/ 27409 h 98"/>
                <a:gd name="T48" fmla="*/ 56867 w 135"/>
                <a:gd name="T49" fmla="*/ 29741 h 98"/>
                <a:gd name="T50" fmla="*/ 51823 w 135"/>
                <a:gd name="T51" fmla="*/ 35573 h 98"/>
                <a:gd name="T52" fmla="*/ 45861 w 135"/>
                <a:gd name="T53" fmla="*/ 41988 h 98"/>
                <a:gd name="T54" fmla="*/ 39899 w 135"/>
                <a:gd name="T55" fmla="*/ 47819 h 98"/>
                <a:gd name="T56" fmla="*/ 33937 w 135"/>
                <a:gd name="T57" fmla="*/ 53068 h 98"/>
                <a:gd name="T58" fmla="*/ 28892 w 135"/>
                <a:gd name="T59" fmla="*/ 55984 h 98"/>
                <a:gd name="T60" fmla="*/ 25223 w 135"/>
                <a:gd name="T61" fmla="*/ 57150 h 98"/>
                <a:gd name="T62" fmla="*/ 23389 w 135"/>
                <a:gd name="T63" fmla="*/ 56567 h 98"/>
                <a:gd name="T64" fmla="*/ 19720 w 135"/>
                <a:gd name="T65" fmla="*/ 53651 h 98"/>
                <a:gd name="T66" fmla="*/ 14675 w 135"/>
                <a:gd name="T67" fmla="*/ 49569 h 98"/>
                <a:gd name="T68" fmla="*/ 9631 w 135"/>
                <a:gd name="T69" fmla="*/ 44904 h 98"/>
                <a:gd name="T70" fmla="*/ 5045 w 135"/>
                <a:gd name="T71" fmla="*/ 39655 h 98"/>
                <a:gd name="T72" fmla="*/ 2293 w 135"/>
                <a:gd name="T73" fmla="*/ 36156 h 98"/>
                <a:gd name="T74" fmla="*/ 459 w 135"/>
                <a:gd name="T75" fmla="*/ 34407 h 98"/>
                <a:gd name="T76" fmla="*/ 0 w 135"/>
                <a:gd name="T77" fmla="*/ 33240 h 98"/>
                <a:gd name="T78" fmla="*/ 0 w 135"/>
                <a:gd name="T79" fmla="*/ 32657 h 98"/>
                <a:gd name="T80" fmla="*/ 1376 w 135"/>
                <a:gd name="T81" fmla="*/ 32074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6612460" y="1872733"/>
              <a:ext cx="83472" cy="118618"/>
            </a:xfrm>
            <a:custGeom>
              <a:avLst/>
              <a:gdLst>
                <a:gd name="T0" fmla="*/ 108857 w 266"/>
                <a:gd name="T1" fmla="*/ 4733 h 326"/>
                <a:gd name="T2" fmla="*/ 108857 w 266"/>
                <a:gd name="T3" fmla="*/ 14726 h 326"/>
                <a:gd name="T4" fmla="*/ 112939 w 266"/>
                <a:gd name="T5" fmla="*/ 22089 h 326"/>
                <a:gd name="T6" fmla="*/ 111125 w 266"/>
                <a:gd name="T7" fmla="*/ 28926 h 326"/>
                <a:gd name="T8" fmla="*/ 102054 w 266"/>
                <a:gd name="T9" fmla="*/ 26296 h 326"/>
                <a:gd name="T10" fmla="*/ 95250 w 266"/>
                <a:gd name="T11" fmla="*/ 26822 h 326"/>
                <a:gd name="T12" fmla="*/ 88446 w 266"/>
                <a:gd name="T13" fmla="*/ 34185 h 326"/>
                <a:gd name="T14" fmla="*/ 87539 w 266"/>
                <a:gd name="T15" fmla="*/ 41022 h 326"/>
                <a:gd name="T16" fmla="*/ 89807 w 266"/>
                <a:gd name="T17" fmla="*/ 46807 h 326"/>
                <a:gd name="T18" fmla="*/ 97518 w 266"/>
                <a:gd name="T19" fmla="*/ 57851 h 326"/>
                <a:gd name="T20" fmla="*/ 101600 w 266"/>
                <a:gd name="T21" fmla="*/ 64162 h 326"/>
                <a:gd name="T22" fmla="*/ 102054 w 266"/>
                <a:gd name="T23" fmla="*/ 69947 h 326"/>
                <a:gd name="T24" fmla="*/ 100693 w 266"/>
                <a:gd name="T25" fmla="*/ 75207 h 326"/>
                <a:gd name="T26" fmla="*/ 93889 w 266"/>
                <a:gd name="T27" fmla="*/ 80992 h 326"/>
                <a:gd name="T28" fmla="*/ 90714 w 266"/>
                <a:gd name="T29" fmla="*/ 84147 h 326"/>
                <a:gd name="T30" fmla="*/ 82096 w 266"/>
                <a:gd name="T31" fmla="*/ 87303 h 326"/>
                <a:gd name="T32" fmla="*/ 74386 w 266"/>
                <a:gd name="T33" fmla="*/ 93614 h 326"/>
                <a:gd name="T34" fmla="*/ 72571 w 266"/>
                <a:gd name="T35" fmla="*/ 100451 h 326"/>
                <a:gd name="T36" fmla="*/ 78468 w 266"/>
                <a:gd name="T37" fmla="*/ 108865 h 326"/>
                <a:gd name="T38" fmla="*/ 85725 w 266"/>
                <a:gd name="T39" fmla="*/ 113073 h 326"/>
                <a:gd name="T40" fmla="*/ 97064 w 266"/>
                <a:gd name="T41" fmla="*/ 119384 h 326"/>
                <a:gd name="T42" fmla="*/ 111125 w 266"/>
                <a:gd name="T43" fmla="*/ 136213 h 326"/>
                <a:gd name="T44" fmla="*/ 113846 w 266"/>
                <a:gd name="T45" fmla="*/ 149887 h 326"/>
                <a:gd name="T46" fmla="*/ 99786 w 266"/>
                <a:gd name="T47" fmla="*/ 153043 h 326"/>
                <a:gd name="T48" fmla="*/ 93889 w 266"/>
                <a:gd name="T49" fmla="*/ 156724 h 326"/>
                <a:gd name="T50" fmla="*/ 89807 w 266"/>
                <a:gd name="T51" fmla="*/ 164087 h 326"/>
                <a:gd name="T52" fmla="*/ 85725 w 266"/>
                <a:gd name="T53" fmla="*/ 171450 h 326"/>
                <a:gd name="T54" fmla="*/ 77107 w 266"/>
                <a:gd name="T55" fmla="*/ 168820 h 326"/>
                <a:gd name="T56" fmla="*/ 75746 w 266"/>
                <a:gd name="T57" fmla="*/ 166191 h 326"/>
                <a:gd name="T58" fmla="*/ 69850 w 266"/>
                <a:gd name="T59" fmla="*/ 163035 h 326"/>
                <a:gd name="T60" fmla="*/ 63046 w 266"/>
                <a:gd name="T61" fmla="*/ 158302 h 326"/>
                <a:gd name="T62" fmla="*/ 57150 w 266"/>
                <a:gd name="T63" fmla="*/ 155146 h 326"/>
                <a:gd name="T64" fmla="*/ 44450 w 266"/>
                <a:gd name="T65" fmla="*/ 152517 h 326"/>
                <a:gd name="T66" fmla="*/ 28575 w 266"/>
                <a:gd name="T67" fmla="*/ 145680 h 326"/>
                <a:gd name="T68" fmla="*/ 24493 w 266"/>
                <a:gd name="T69" fmla="*/ 140947 h 326"/>
                <a:gd name="T70" fmla="*/ 24946 w 266"/>
                <a:gd name="T71" fmla="*/ 134636 h 326"/>
                <a:gd name="T72" fmla="*/ 31750 w 266"/>
                <a:gd name="T73" fmla="*/ 128325 h 326"/>
                <a:gd name="T74" fmla="*/ 26761 w 266"/>
                <a:gd name="T75" fmla="*/ 116228 h 326"/>
                <a:gd name="T76" fmla="*/ 15421 w 266"/>
                <a:gd name="T77" fmla="*/ 102029 h 326"/>
                <a:gd name="T78" fmla="*/ 5896 w 266"/>
                <a:gd name="T79" fmla="*/ 95717 h 326"/>
                <a:gd name="T80" fmla="*/ 1814 w 266"/>
                <a:gd name="T81" fmla="*/ 89932 h 326"/>
                <a:gd name="T82" fmla="*/ 8618 w 266"/>
                <a:gd name="T83" fmla="*/ 79940 h 326"/>
                <a:gd name="T84" fmla="*/ 24493 w 266"/>
                <a:gd name="T85" fmla="*/ 65214 h 326"/>
                <a:gd name="T86" fmla="*/ 33111 w 266"/>
                <a:gd name="T87" fmla="*/ 55222 h 326"/>
                <a:gd name="T88" fmla="*/ 39914 w 266"/>
                <a:gd name="T89" fmla="*/ 48385 h 326"/>
                <a:gd name="T90" fmla="*/ 49893 w 266"/>
                <a:gd name="T91" fmla="*/ 46281 h 326"/>
                <a:gd name="T92" fmla="*/ 65314 w 266"/>
                <a:gd name="T93" fmla="*/ 36814 h 326"/>
                <a:gd name="T94" fmla="*/ 76200 w 266"/>
                <a:gd name="T95" fmla="*/ 24192 h 326"/>
                <a:gd name="T96" fmla="*/ 86632 w 266"/>
                <a:gd name="T97" fmla="*/ 11044 h 326"/>
                <a:gd name="T98" fmla="*/ 99786 w 266"/>
                <a:gd name="T99" fmla="*/ 2104 h 326"/>
                <a:gd name="T100" fmla="*/ 107950 w 266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5969946" y="2159393"/>
              <a:ext cx="142781" cy="85669"/>
            </a:xfrm>
            <a:custGeom>
              <a:avLst/>
              <a:gdLst>
                <a:gd name="T0" fmla="*/ 37682 w 471"/>
                <a:gd name="T1" fmla="*/ 0 h 237"/>
                <a:gd name="T2" fmla="*/ 40311 w 471"/>
                <a:gd name="T3" fmla="*/ 3657 h 237"/>
                <a:gd name="T4" fmla="*/ 44693 w 471"/>
                <a:gd name="T5" fmla="*/ 6792 h 237"/>
                <a:gd name="T6" fmla="*/ 54770 w 471"/>
                <a:gd name="T7" fmla="*/ 12017 h 237"/>
                <a:gd name="T8" fmla="*/ 69668 w 471"/>
                <a:gd name="T9" fmla="*/ 19331 h 237"/>
                <a:gd name="T10" fmla="*/ 97710 w 471"/>
                <a:gd name="T11" fmla="*/ 40230 h 237"/>
                <a:gd name="T12" fmla="*/ 110855 w 471"/>
                <a:gd name="T13" fmla="*/ 50679 h 237"/>
                <a:gd name="T14" fmla="*/ 124000 w 471"/>
                <a:gd name="T15" fmla="*/ 59039 h 237"/>
                <a:gd name="T16" fmla="*/ 138460 w 471"/>
                <a:gd name="T17" fmla="*/ 66353 h 237"/>
                <a:gd name="T18" fmla="*/ 155548 w 471"/>
                <a:gd name="T19" fmla="*/ 72623 h 237"/>
                <a:gd name="T20" fmla="*/ 174827 w 471"/>
                <a:gd name="T21" fmla="*/ 76280 h 237"/>
                <a:gd name="T22" fmla="*/ 197612 w 471"/>
                <a:gd name="T23" fmla="*/ 77325 h 237"/>
                <a:gd name="T24" fmla="*/ 198050 w 471"/>
                <a:gd name="T25" fmla="*/ 97702 h 237"/>
                <a:gd name="T26" fmla="*/ 201117 w 471"/>
                <a:gd name="T27" fmla="*/ 110241 h 237"/>
                <a:gd name="T28" fmla="*/ 204622 w 471"/>
                <a:gd name="T29" fmla="*/ 118600 h 237"/>
                <a:gd name="T30" fmla="*/ 204622 w 471"/>
                <a:gd name="T31" fmla="*/ 123303 h 237"/>
                <a:gd name="T32" fmla="*/ 197612 w 471"/>
                <a:gd name="T33" fmla="*/ 123303 h 237"/>
                <a:gd name="T34" fmla="*/ 182276 w 471"/>
                <a:gd name="T35" fmla="*/ 120690 h 237"/>
                <a:gd name="T36" fmla="*/ 158615 w 471"/>
                <a:gd name="T37" fmla="*/ 114421 h 237"/>
                <a:gd name="T38" fmla="*/ 138021 w 471"/>
                <a:gd name="T39" fmla="*/ 108151 h 237"/>
                <a:gd name="T40" fmla="*/ 128820 w 471"/>
                <a:gd name="T41" fmla="*/ 106061 h 237"/>
                <a:gd name="T42" fmla="*/ 125753 w 471"/>
                <a:gd name="T43" fmla="*/ 103971 h 237"/>
                <a:gd name="T44" fmla="*/ 121371 w 471"/>
                <a:gd name="T45" fmla="*/ 99269 h 237"/>
                <a:gd name="T46" fmla="*/ 116990 w 471"/>
                <a:gd name="T47" fmla="*/ 92999 h 237"/>
                <a:gd name="T48" fmla="*/ 111732 w 471"/>
                <a:gd name="T49" fmla="*/ 86730 h 237"/>
                <a:gd name="T50" fmla="*/ 105159 w 471"/>
                <a:gd name="T51" fmla="*/ 83072 h 237"/>
                <a:gd name="T52" fmla="*/ 99463 w 471"/>
                <a:gd name="T53" fmla="*/ 83072 h 237"/>
                <a:gd name="T54" fmla="*/ 89824 w 471"/>
                <a:gd name="T55" fmla="*/ 85162 h 237"/>
                <a:gd name="T56" fmla="*/ 80184 w 471"/>
                <a:gd name="T57" fmla="*/ 87252 h 237"/>
                <a:gd name="T58" fmla="*/ 74050 w 471"/>
                <a:gd name="T59" fmla="*/ 87775 h 237"/>
                <a:gd name="T60" fmla="*/ 69230 w 471"/>
                <a:gd name="T61" fmla="*/ 85685 h 237"/>
                <a:gd name="T62" fmla="*/ 64848 w 471"/>
                <a:gd name="T63" fmla="*/ 80983 h 237"/>
                <a:gd name="T64" fmla="*/ 60905 w 471"/>
                <a:gd name="T65" fmla="*/ 77325 h 237"/>
                <a:gd name="T66" fmla="*/ 53456 w 471"/>
                <a:gd name="T67" fmla="*/ 75758 h 237"/>
                <a:gd name="T68" fmla="*/ 40311 w 471"/>
                <a:gd name="T69" fmla="*/ 70533 h 237"/>
                <a:gd name="T70" fmla="*/ 21032 w 471"/>
                <a:gd name="T71" fmla="*/ 61129 h 237"/>
                <a:gd name="T72" fmla="*/ 5258 w 471"/>
                <a:gd name="T73" fmla="*/ 50157 h 237"/>
                <a:gd name="T74" fmla="*/ 3067 w 471"/>
                <a:gd name="T75" fmla="*/ 0 h 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71" h="237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6119317" y="2197834"/>
              <a:ext cx="50522" cy="45031"/>
            </a:xfrm>
            <a:custGeom>
              <a:avLst/>
              <a:gdLst>
                <a:gd name="T0" fmla="*/ 73025 w 167"/>
                <a:gd name="T1" fmla="*/ 22754 h 123"/>
                <a:gd name="T2" fmla="*/ 71713 w 167"/>
                <a:gd name="T3" fmla="*/ 28575 h 123"/>
                <a:gd name="T4" fmla="*/ 70401 w 167"/>
                <a:gd name="T5" fmla="*/ 34925 h 123"/>
                <a:gd name="T6" fmla="*/ 67778 w 167"/>
                <a:gd name="T7" fmla="*/ 41804 h 123"/>
                <a:gd name="T8" fmla="*/ 65591 w 167"/>
                <a:gd name="T9" fmla="*/ 49212 h 123"/>
                <a:gd name="T10" fmla="*/ 63842 w 167"/>
                <a:gd name="T11" fmla="*/ 52387 h 123"/>
                <a:gd name="T12" fmla="*/ 62093 w 167"/>
                <a:gd name="T13" fmla="*/ 55562 h 123"/>
                <a:gd name="T14" fmla="*/ 60344 w 167"/>
                <a:gd name="T15" fmla="*/ 58208 h 123"/>
                <a:gd name="T16" fmla="*/ 57720 w 167"/>
                <a:gd name="T17" fmla="*/ 60325 h 123"/>
                <a:gd name="T18" fmla="*/ 55534 w 167"/>
                <a:gd name="T19" fmla="*/ 62441 h 123"/>
                <a:gd name="T20" fmla="*/ 52910 w 167"/>
                <a:gd name="T21" fmla="*/ 64029 h 123"/>
                <a:gd name="T22" fmla="*/ 50287 w 167"/>
                <a:gd name="T23" fmla="*/ 64558 h 123"/>
                <a:gd name="T24" fmla="*/ 46788 w 167"/>
                <a:gd name="T25" fmla="*/ 65087 h 123"/>
                <a:gd name="T26" fmla="*/ 43728 w 167"/>
                <a:gd name="T27" fmla="*/ 64558 h 123"/>
                <a:gd name="T28" fmla="*/ 40229 w 167"/>
                <a:gd name="T29" fmla="*/ 62970 h 123"/>
                <a:gd name="T30" fmla="*/ 38043 w 167"/>
                <a:gd name="T31" fmla="*/ 61383 h 123"/>
                <a:gd name="T32" fmla="*/ 36731 w 167"/>
                <a:gd name="T33" fmla="*/ 59795 h 123"/>
                <a:gd name="T34" fmla="*/ 35857 w 167"/>
                <a:gd name="T35" fmla="*/ 57679 h 123"/>
                <a:gd name="T36" fmla="*/ 35419 w 167"/>
                <a:gd name="T37" fmla="*/ 55562 h 123"/>
                <a:gd name="T38" fmla="*/ 31047 w 167"/>
                <a:gd name="T39" fmla="*/ 55033 h 123"/>
                <a:gd name="T40" fmla="*/ 26674 w 167"/>
                <a:gd name="T41" fmla="*/ 54504 h 123"/>
                <a:gd name="T42" fmla="*/ 22301 w 167"/>
                <a:gd name="T43" fmla="*/ 53445 h 123"/>
                <a:gd name="T44" fmla="*/ 17928 w 167"/>
                <a:gd name="T45" fmla="*/ 51858 h 123"/>
                <a:gd name="T46" fmla="*/ 9183 w 167"/>
                <a:gd name="T47" fmla="*/ 48683 h 123"/>
                <a:gd name="T48" fmla="*/ 0 w 167"/>
                <a:gd name="T49" fmla="*/ 45508 h 123"/>
                <a:gd name="T50" fmla="*/ 875 w 167"/>
                <a:gd name="T51" fmla="*/ 40746 h 123"/>
                <a:gd name="T52" fmla="*/ 2186 w 167"/>
                <a:gd name="T53" fmla="*/ 35454 h 123"/>
                <a:gd name="T54" fmla="*/ 3935 w 167"/>
                <a:gd name="T55" fmla="*/ 29633 h 123"/>
                <a:gd name="T56" fmla="*/ 6559 w 167"/>
                <a:gd name="T57" fmla="*/ 22754 h 123"/>
                <a:gd name="T58" fmla="*/ 8746 w 167"/>
                <a:gd name="T59" fmla="*/ 22754 h 123"/>
                <a:gd name="T60" fmla="*/ 11369 w 167"/>
                <a:gd name="T61" fmla="*/ 22225 h 123"/>
                <a:gd name="T62" fmla="*/ 13118 w 167"/>
                <a:gd name="T63" fmla="*/ 21696 h 123"/>
                <a:gd name="T64" fmla="*/ 14430 w 167"/>
                <a:gd name="T65" fmla="*/ 20108 h 123"/>
                <a:gd name="T66" fmla="*/ 17491 w 167"/>
                <a:gd name="T67" fmla="*/ 17462 h 123"/>
                <a:gd name="T68" fmla="*/ 19677 w 167"/>
                <a:gd name="T69" fmla="*/ 13758 h 123"/>
                <a:gd name="T70" fmla="*/ 22738 w 167"/>
                <a:gd name="T71" fmla="*/ 6350 h 123"/>
                <a:gd name="T72" fmla="*/ 26674 w 167"/>
                <a:gd name="T73" fmla="*/ 0 h 123"/>
                <a:gd name="T74" fmla="*/ 27986 w 167"/>
                <a:gd name="T75" fmla="*/ 2117 h 123"/>
                <a:gd name="T76" fmla="*/ 29297 w 167"/>
                <a:gd name="T77" fmla="*/ 3704 h 123"/>
                <a:gd name="T78" fmla="*/ 31921 w 167"/>
                <a:gd name="T79" fmla="*/ 5821 h 123"/>
                <a:gd name="T80" fmla="*/ 34107 w 167"/>
                <a:gd name="T81" fmla="*/ 7408 h 123"/>
                <a:gd name="T82" fmla="*/ 40229 w 167"/>
                <a:gd name="T83" fmla="*/ 11112 h 123"/>
                <a:gd name="T84" fmla="*/ 46788 w 167"/>
                <a:gd name="T85" fmla="*/ 14817 h 123"/>
                <a:gd name="T86" fmla="*/ 53348 w 167"/>
                <a:gd name="T87" fmla="*/ 18521 h 123"/>
                <a:gd name="T88" fmla="*/ 60781 w 167"/>
                <a:gd name="T89" fmla="*/ 20637 h 123"/>
                <a:gd name="T90" fmla="*/ 66903 w 167"/>
                <a:gd name="T91" fmla="*/ 22225 h 123"/>
                <a:gd name="T92" fmla="*/ 73025 w 167"/>
                <a:gd name="T93" fmla="*/ 22754 h 1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7" h="123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6112727" y="2247258"/>
              <a:ext cx="92258" cy="115323"/>
            </a:xfrm>
            <a:custGeom>
              <a:avLst/>
              <a:gdLst>
                <a:gd name="T0" fmla="*/ 112868 w 306"/>
                <a:gd name="T1" fmla="*/ 83084 h 321"/>
                <a:gd name="T2" fmla="*/ 109818 w 306"/>
                <a:gd name="T3" fmla="*/ 89835 h 321"/>
                <a:gd name="T4" fmla="*/ 105896 w 306"/>
                <a:gd name="T5" fmla="*/ 94508 h 321"/>
                <a:gd name="T6" fmla="*/ 101538 w 306"/>
                <a:gd name="T7" fmla="*/ 96586 h 321"/>
                <a:gd name="T8" fmla="*/ 97180 w 306"/>
                <a:gd name="T9" fmla="*/ 95547 h 321"/>
                <a:gd name="T10" fmla="*/ 93258 w 306"/>
                <a:gd name="T11" fmla="*/ 92431 h 321"/>
                <a:gd name="T12" fmla="*/ 91079 w 306"/>
                <a:gd name="T13" fmla="*/ 87758 h 321"/>
                <a:gd name="T14" fmla="*/ 89772 w 306"/>
                <a:gd name="T15" fmla="*/ 83084 h 321"/>
                <a:gd name="T16" fmla="*/ 91079 w 306"/>
                <a:gd name="T17" fmla="*/ 76853 h 321"/>
                <a:gd name="T18" fmla="*/ 92822 w 306"/>
                <a:gd name="T19" fmla="*/ 70622 h 321"/>
                <a:gd name="T20" fmla="*/ 100230 w 306"/>
                <a:gd name="T21" fmla="*/ 59198 h 321"/>
                <a:gd name="T22" fmla="*/ 107203 w 306"/>
                <a:gd name="T23" fmla="*/ 48293 h 321"/>
                <a:gd name="T24" fmla="*/ 108946 w 306"/>
                <a:gd name="T25" fmla="*/ 42581 h 321"/>
                <a:gd name="T26" fmla="*/ 110253 w 306"/>
                <a:gd name="T27" fmla="*/ 35830 h 321"/>
                <a:gd name="T28" fmla="*/ 56216 w 306"/>
                <a:gd name="T29" fmla="*/ 35311 h 321"/>
                <a:gd name="T30" fmla="*/ 51858 w 306"/>
                <a:gd name="T31" fmla="*/ 30637 h 321"/>
                <a:gd name="T32" fmla="*/ 48808 w 306"/>
                <a:gd name="T33" fmla="*/ 23367 h 321"/>
                <a:gd name="T34" fmla="*/ 47065 w 306"/>
                <a:gd name="T35" fmla="*/ 14540 h 321"/>
                <a:gd name="T36" fmla="*/ 44014 w 306"/>
                <a:gd name="T37" fmla="*/ 9866 h 321"/>
                <a:gd name="T38" fmla="*/ 39221 w 306"/>
                <a:gd name="T39" fmla="*/ 8828 h 321"/>
                <a:gd name="T40" fmla="*/ 34863 w 306"/>
                <a:gd name="T41" fmla="*/ 6231 h 321"/>
                <a:gd name="T42" fmla="*/ 32684 w 306"/>
                <a:gd name="T43" fmla="*/ 2077 h 321"/>
                <a:gd name="T44" fmla="*/ 28326 w 306"/>
                <a:gd name="T45" fmla="*/ 0 h 321"/>
                <a:gd name="T46" fmla="*/ 21353 w 306"/>
                <a:gd name="T47" fmla="*/ 0 h 321"/>
                <a:gd name="T48" fmla="*/ 14817 w 306"/>
                <a:gd name="T49" fmla="*/ 519 h 321"/>
                <a:gd name="T50" fmla="*/ 9587 w 306"/>
                <a:gd name="T51" fmla="*/ 2596 h 321"/>
                <a:gd name="T52" fmla="*/ 4358 w 306"/>
                <a:gd name="T53" fmla="*/ 7270 h 321"/>
                <a:gd name="T54" fmla="*/ 436 w 306"/>
                <a:gd name="T55" fmla="*/ 12982 h 321"/>
                <a:gd name="T56" fmla="*/ 872 w 306"/>
                <a:gd name="T57" fmla="*/ 18175 h 321"/>
                <a:gd name="T58" fmla="*/ 6537 w 306"/>
                <a:gd name="T59" fmla="*/ 23887 h 321"/>
                <a:gd name="T60" fmla="*/ 15252 w 306"/>
                <a:gd name="T61" fmla="*/ 30118 h 321"/>
                <a:gd name="T62" fmla="*/ 23532 w 306"/>
                <a:gd name="T63" fmla="*/ 34792 h 321"/>
                <a:gd name="T64" fmla="*/ 20482 w 306"/>
                <a:gd name="T65" fmla="*/ 41023 h 321"/>
                <a:gd name="T66" fmla="*/ 10895 w 306"/>
                <a:gd name="T67" fmla="*/ 50370 h 321"/>
                <a:gd name="T68" fmla="*/ 7408 w 306"/>
                <a:gd name="T69" fmla="*/ 55563 h 321"/>
                <a:gd name="T70" fmla="*/ 6101 w 306"/>
                <a:gd name="T71" fmla="*/ 59198 h 321"/>
                <a:gd name="T72" fmla="*/ 6101 w 306"/>
                <a:gd name="T73" fmla="*/ 63352 h 321"/>
                <a:gd name="T74" fmla="*/ 7844 w 306"/>
                <a:gd name="T75" fmla="*/ 66987 h 321"/>
                <a:gd name="T76" fmla="*/ 12202 w 306"/>
                <a:gd name="T77" fmla="*/ 73218 h 321"/>
                <a:gd name="T78" fmla="*/ 20482 w 306"/>
                <a:gd name="T79" fmla="*/ 81007 h 321"/>
                <a:gd name="T80" fmla="*/ 27890 w 306"/>
                <a:gd name="T81" fmla="*/ 85161 h 321"/>
                <a:gd name="T82" fmla="*/ 32684 w 306"/>
                <a:gd name="T83" fmla="*/ 86200 h 321"/>
                <a:gd name="T84" fmla="*/ 46629 w 306"/>
                <a:gd name="T85" fmla="*/ 140724 h 321"/>
                <a:gd name="T86" fmla="*/ 47065 w 306"/>
                <a:gd name="T87" fmla="*/ 136570 h 321"/>
                <a:gd name="T88" fmla="*/ 48808 w 306"/>
                <a:gd name="T89" fmla="*/ 132935 h 321"/>
                <a:gd name="T90" fmla="*/ 55345 w 306"/>
                <a:gd name="T91" fmla="*/ 127742 h 321"/>
                <a:gd name="T92" fmla="*/ 64496 w 306"/>
                <a:gd name="T93" fmla="*/ 124627 h 321"/>
                <a:gd name="T94" fmla="*/ 75826 w 306"/>
                <a:gd name="T95" fmla="*/ 122030 h 321"/>
                <a:gd name="T96" fmla="*/ 75826 w 306"/>
                <a:gd name="T97" fmla="*/ 109048 h 321"/>
                <a:gd name="T98" fmla="*/ 79749 w 306"/>
                <a:gd name="T99" fmla="*/ 110087 h 321"/>
                <a:gd name="T100" fmla="*/ 84106 w 306"/>
                <a:gd name="T101" fmla="*/ 110087 h 321"/>
                <a:gd name="T102" fmla="*/ 92822 w 306"/>
                <a:gd name="T103" fmla="*/ 109048 h 321"/>
                <a:gd name="T104" fmla="*/ 101102 w 306"/>
                <a:gd name="T105" fmla="*/ 135531 h 321"/>
                <a:gd name="T106" fmla="*/ 112868 w 306"/>
                <a:gd name="T107" fmla="*/ 166688 h 321"/>
                <a:gd name="T108" fmla="*/ 118533 w 306"/>
                <a:gd name="T109" fmla="*/ 161495 h 321"/>
                <a:gd name="T110" fmla="*/ 122891 w 306"/>
                <a:gd name="T111" fmla="*/ 156822 h 321"/>
                <a:gd name="T112" fmla="*/ 128556 w 306"/>
                <a:gd name="T113" fmla="*/ 145398 h 321"/>
                <a:gd name="T114" fmla="*/ 133350 w 306"/>
                <a:gd name="T115" fmla="*/ 122030 h 3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21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6332390" y="2327436"/>
              <a:ext cx="139486" cy="186714"/>
            </a:xfrm>
            <a:custGeom>
              <a:avLst/>
              <a:gdLst>
                <a:gd name="T0" fmla="*/ 40237 w 471"/>
                <a:gd name="T1" fmla="*/ 6252 h 518"/>
                <a:gd name="T2" fmla="*/ 28679 w 471"/>
                <a:gd name="T3" fmla="*/ 16672 h 518"/>
                <a:gd name="T4" fmla="*/ 17122 w 471"/>
                <a:gd name="T5" fmla="*/ 25529 h 518"/>
                <a:gd name="T6" fmla="*/ 11557 w 471"/>
                <a:gd name="T7" fmla="*/ 42722 h 518"/>
                <a:gd name="T8" fmla="*/ 3424 w 471"/>
                <a:gd name="T9" fmla="*/ 61477 h 518"/>
                <a:gd name="T10" fmla="*/ 2996 w 471"/>
                <a:gd name="T11" fmla="*/ 70855 h 518"/>
                <a:gd name="T12" fmla="*/ 12842 w 471"/>
                <a:gd name="T13" fmla="*/ 79712 h 518"/>
                <a:gd name="T14" fmla="*/ 21403 w 471"/>
                <a:gd name="T15" fmla="*/ 87527 h 518"/>
                <a:gd name="T16" fmla="*/ 26539 w 471"/>
                <a:gd name="T17" fmla="*/ 89611 h 518"/>
                <a:gd name="T18" fmla="*/ 32104 w 471"/>
                <a:gd name="T19" fmla="*/ 109930 h 518"/>
                <a:gd name="T20" fmla="*/ 35956 w 471"/>
                <a:gd name="T21" fmla="*/ 141710 h 518"/>
                <a:gd name="T22" fmla="*/ 40237 w 471"/>
                <a:gd name="T23" fmla="*/ 155777 h 518"/>
                <a:gd name="T24" fmla="*/ 44517 w 471"/>
                <a:gd name="T25" fmla="*/ 157340 h 518"/>
                <a:gd name="T26" fmla="*/ 47942 w 471"/>
                <a:gd name="T27" fmla="*/ 154735 h 518"/>
                <a:gd name="T28" fmla="*/ 54791 w 471"/>
                <a:gd name="T29" fmla="*/ 139626 h 518"/>
                <a:gd name="T30" fmla="*/ 62067 w 471"/>
                <a:gd name="T31" fmla="*/ 136500 h 518"/>
                <a:gd name="T32" fmla="*/ 68488 w 471"/>
                <a:gd name="T33" fmla="*/ 141710 h 518"/>
                <a:gd name="T34" fmla="*/ 74053 w 471"/>
                <a:gd name="T35" fmla="*/ 144315 h 518"/>
                <a:gd name="T36" fmla="*/ 78333 w 471"/>
                <a:gd name="T37" fmla="*/ 142752 h 518"/>
                <a:gd name="T38" fmla="*/ 82186 w 471"/>
                <a:gd name="T39" fmla="*/ 134938 h 518"/>
                <a:gd name="T40" fmla="*/ 86894 w 471"/>
                <a:gd name="T41" fmla="*/ 127123 h 518"/>
                <a:gd name="T42" fmla="*/ 90747 w 471"/>
                <a:gd name="T43" fmla="*/ 125560 h 518"/>
                <a:gd name="T44" fmla="*/ 103160 w 471"/>
                <a:gd name="T45" fmla="*/ 128686 h 518"/>
                <a:gd name="T46" fmla="*/ 110865 w 471"/>
                <a:gd name="T47" fmla="*/ 141189 h 518"/>
                <a:gd name="T48" fmla="*/ 131840 w 471"/>
                <a:gd name="T49" fmla="*/ 175054 h 518"/>
                <a:gd name="T50" fmla="*/ 145965 w 471"/>
                <a:gd name="T51" fmla="*/ 199020 h 518"/>
                <a:gd name="T52" fmla="*/ 153242 w 471"/>
                <a:gd name="T53" fmla="*/ 218297 h 518"/>
                <a:gd name="T54" fmla="*/ 156667 w 471"/>
                <a:gd name="T55" fmla="*/ 238094 h 518"/>
                <a:gd name="T56" fmla="*/ 153670 w 471"/>
                <a:gd name="T57" fmla="*/ 244867 h 518"/>
                <a:gd name="T58" fmla="*/ 145109 w 471"/>
                <a:gd name="T59" fmla="*/ 253724 h 518"/>
                <a:gd name="T60" fmla="*/ 155382 w 471"/>
                <a:gd name="T61" fmla="*/ 258413 h 518"/>
                <a:gd name="T62" fmla="*/ 167796 w 471"/>
                <a:gd name="T63" fmla="*/ 269875 h 518"/>
                <a:gd name="T64" fmla="*/ 171648 w 471"/>
                <a:gd name="T65" fmla="*/ 259976 h 518"/>
                <a:gd name="T66" fmla="*/ 176785 w 471"/>
                <a:gd name="T67" fmla="*/ 254766 h 518"/>
                <a:gd name="T68" fmla="*/ 190055 w 471"/>
                <a:gd name="T69" fmla="*/ 251640 h 518"/>
                <a:gd name="T70" fmla="*/ 200328 w 471"/>
                <a:gd name="T71" fmla="*/ 228195 h 518"/>
                <a:gd name="T72" fmla="*/ 192195 w 471"/>
                <a:gd name="T73" fmla="*/ 201625 h 518"/>
                <a:gd name="T74" fmla="*/ 180209 w 471"/>
                <a:gd name="T75" fmla="*/ 180785 h 518"/>
                <a:gd name="T76" fmla="*/ 147678 w 471"/>
                <a:gd name="T77" fmla="*/ 144315 h 518"/>
                <a:gd name="T78" fmla="*/ 119426 w 471"/>
                <a:gd name="T79" fmla="*/ 113577 h 518"/>
                <a:gd name="T80" fmla="*/ 95883 w 471"/>
                <a:gd name="T81" fmla="*/ 84401 h 518"/>
                <a:gd name="T82" fmla="*/ 76621 w 471"/>
                <a:gd name="T83" fmla="*/ 54704 h 518"/>
                <a:gd name="T84" fmla="*/ 54362 w 471"/>
                <a:gd name="T85" fmla="*/ 20840 h 518"/>
                <a:gd name="T86" fmla="*/ 49226 w 471"/>
                <a:gd name="T87" fmla="*/ 7294 h 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6389502" y="2500969"/>
              <a:ext cx="92258" cy="90062"/>
            </a:xfrm>
            <a:custGeom>
              <a:avLst/>
              <a:gdLst>
                <a:gd name="T0" fmla="*/ 69178 w 293"/>
                <a:gd name="T1" fmla="*/ 10054 h 246"/>
                <a:gd name="T2" fmla="*/ 81466 w 293"/>
                <a:gd name="T3" fmla="*/ 15875 h 246"/>
                <a:gd name="T4" fmla="*/ 89203 w 293"/>
                <a:gd name="T5" fmla="*/ 15875 h 246"/>
                <a:gd name="T6" fmla="*/ 91934 w 293"/>
                <a:gd name="T7" fmla="*/ 9525 h 246"/>
                <a:gd name="T8" fmla="*/ 95575 w 293"/>
                <a:gd name="T9" fmla="*/ 5292 h 246"/>
                <a:gd name="T10" fmla="*/ 99671 w 293"/>
                <a:gd name="T11" fmla="*/ 3175 h 246"/>
                <a:gd name="T12" fmla="*/ 111504 w 293"/>
                <a:gd name="T13" fmla="*/ 1058 h 246"/>
                <a:gd name="T14" fmla="*/ 133350 w 293"/>
                <a:gd name="T15" fmla="*/ 42333 h 246"/>
                <a:gd name="T16" fmla="*/ 121062 w 293"/>
                <a:gd name="T17" fmla="*/ 56621 h 246"/>
                <a:gd name="T18" fmla="*/ 107863 w 293"/>
                <a:gd name="T19" fmla="*/ 74613 h 246"/>
                <a:gd name="T20" fmla="*/ 102402 w 293"/>
                <a:gd name="T21" fmla="*/ 84138 h 246"/>
                <a:gd name="T22" fmla="*/ 97851 w 293"/>
                <a:gd name="T23" fmla="*/ 94192 h 246"/>
                <a:gd name="T24" fmla="*/ 95120 w 293"/>
                <a:gd name="T25" fmla="*/ 104246 h 246"/>
                <a:gd name="T26" fmla="*/ 93755 w 293"/>
                <a:gd name="T27" fmla="*/ 114300 h 246"/>
                <a:gd name="T28" fmla="*/ 89203 w 293"/>
                <a:gd name="T29" fmla="*/ 114829 h 246"/>
                <a:gd name="T30" fmla="*/ 84652 w 293"/>
                <a:gd name="T31" fmla="*/ 116417 h 246"/>
                <a:gd name="T32" fmla="*/ 77370 w 293"/>
                <a:gd name="T33" fmla="*/ 121179 h 246"/>
                <a:gd name="T34" fmla="*/ 70088 w 293"/>
                <a:gd name="T35" fmla="*/ 126471 h 246"/>
                <a:gd name="T36" fmla="*/ 60531 w 293"/>
                <a:gd name="T37" fmla="*/ 130175 h 246"/>
                <a:gd name="T38" fmla="*/ 46422 w 293"/>
                <a:gd name="T39" fmla="*/ 127000 h 246"/>
                <a:gd name="T40" fmla="*/ 32313 w 293"/>
                <a:gd name="T41" fmla="*/ 122767 h 246"/>
                <a:gd name="T42" fmla="*/ 26852 w 293"/>
                <a:gd name="T43" fmla="*/ 119592 h 246"/>
                <a:gd name="T44" fmla="*/ 22301 w 293"/>
                <a:gd name="T45" fmla="*/ 116417 h 246"/>
                <a:gd name="T46" fmla="*/ 19570 w 293"/>
                <a:gd name="T47" fmla="*/ 112183 h 246"/>
                <a:gd name="T48" fmla="*/ 18660 w 293"/>
                <a:gd name="T49" fmla="*/ 107950 h 246"/>
                <a:gd name="T50" fmla="*/ 21391 w 293"/>
                <a:gd name="T51" fmla="*/ 94192 h 246"/>
                <a:gd name="T52" fmla="*/ 20480 w 293"/>
                <a:gd name="T53" fmla="*/ 85725 h 246"/>
                <a:gd name="T54" fmla="*/ 18205 w 293"/>
                <a:gd name="T55" fmla="*/ 77788 h 246"/>
                <a:gd name="T56" fmla="*/ 10923 w 293"/>
                <a:gd name="T57" fmla="*/ 62971 h 246"/>
                <a:gd name="T58" fmla="*/ 3641 w 293"/>
                <a:gd name="T59" fmla="*/ 48154 h 246"/>
                <a:gd name="T60" fmla="*/ 910 w 293"/>
                <a:gd name="T61" fmla="*/ 39158 h 246"/>
                <a:gd name="T62" fmla="*/ 0 w 293"/>
                <a:gd name="T63" fmla="*/ 29104 h 246"/>
                <a:gd name="T64" fmla="*/ 910 w 293"/>
                <a:gd name="T65" fmla="*/ 23813 h 246"/>
                <a:gd name="T66" fmla="*/ 3641 w 293"/>
                <a:gd name="T67" fmla="*/ 19050 h 246"/>
                <a:gd name="T68" fmla="*/ 7737 w 293"/>
                <a:gd name="T69" fmla="*/ 15346 h 246"/>
                <a:gd name="T70" fmla="*/ 11833 w 293"/>
                <a:gd name="T71" fmla="*/ 11642 h 246"/>
                <a:gd name="T72" fmla="*/ 21846 w 293"/>
                <a:gd name="T73" fmla="*/ 7408 h 246"/>
                <a:gd name="T74" fmla="*/ 30493 w 293"/>
                <a:gd name="T75" fmla="*/ 6350 h 246"/>
                <a:gd name="T76" fmla="*/ 43691 w 293"/>
                <a:gd name="T77" fmla="*/ 6350 h 246"/>
                <a:gd name="T78" fmla="*/ 60531 w 293"/>
                <a:gd name="T79" fmla="*/ 6350 h 2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6667375" y="1972680"/>
              <a:ext cx="59309" cy="90062"/>
            </a:xfrm>
            <a:custGeom>
              <a:avLst/>
              <a:gdLst>
                <a:gd name="T0" fmla="*/ 7715 w 200"/>
                <a:gd name="T1" fmla="*/ 21696 h 246"/>
                <a:gd name="T2" fmla="*/ 12002 w 200"/>
                <a:gd name="T3" fmla="*/ 13758 h 246"/>
                <a:gd name="T4" fmla="*/ 16288 w 200"/>
                <a:gd name="T5" fmla="*/ 8467 h 246"/>
                <a:gd name="T6" fmla="*/ 21431 w 200"/>
                <a:gd name="T7" fmla="*/ 4763 h 246"/>
                <a:gd name="T8" fmla="*/ 31290 w 200"/>
                <a:gd name="T9" fmla="*/ 529 h 246"/>
                <a:gd name="T10" fmla="*/ 37719 w 200"/>
                <a:gd name="T11" fmla="*/ 6350 h 246"/>
                <a:gd name="T12" fmla="*/ 46292 w 200"/>
                <a:gd name="T13" fmla="*/ 17992 h 246"/>
                <a:gd name="T14" fmla="*/ 53578 w 200"/>
                <a:gd name="T15" fmla="*/ 26458 h 246"/>
                <a:gd name="T16" fmla="*/ 59579 w 200"/>
                <a:gd name="T17" fmla="*/ 30692 h 246"/>
                <a:gd name="T18" fmla="*/ 65151 w 200"/>
                <a:gd name="T19" fmla="*/ 33867 h 246"/>
                <a:gd name="T20" fmla="*/ 71152 w 200"/>
                <a:gd name="T21" fmla="*/ 35454 h 246"/>
                <a:gd name="T22" fmla="*/ 78867 w 200"/>
                <a:gd name="T23" fmla="*/ 50800 h 246"/>
                <a:gd name="T24" fmla="*/ 83582 w 200"/>
                <a:gd name="T25" fmla="*/ 72496 h 246"/>
                <a:gd name="T26" fmla="*/ 85296 w 200"/>
                <a:gd name="T27" fmla="*/ 87313 h 246"/>
                <a:gd name="T28" fmla="*/ 85725 w 200"/>
                <a:gd name="T29" fmla="*/ 97896 h 246"/>
                <a:gd name="T30" fmla="*/ 84868 w 200"/>
                <a:gd name="T31" fmla="*/ 104246 h 246"/>
                <a:gd name="T32" fmla="*/ 83582 w 200"/>
                <a:gd name="T33" fmla="*/ 109537 h 246"/>
                <a:gd name="T34" fmla="*/ 81010 w 200"/>
                <a:gd name="T35" fmla="*/ 113242 h 246"/>
                <a:gd name="T36" fmla="*/ 76724 w 200"/>
                <a:gd name="T37" fmla="*/ 116417 h 246"/>
                <a:gd name="T38" fmla="*/ 70295 w 200"/>
                <a:gd name="T39" fmla="*/ 118533 h 246"/>
                <a:gd name="T40" fmla="*/ 60008 w 200"/>
                <a:gd name="T41" fmla="*/ 118533 h 246"/>
                <a:gd name="T42" fmla="*/ 50578 w 200"/>
                <a:gd name="T43" fmla="*/ 121179 h 246"/>
                <a:gd name="T44" fmla="*/ 47577 w 200"/>
                <a:gd name="T45" fmla="*/ 124354 h 246"/>
                <a:gd name="T46" fmla="*/ 46292 w 200"/>
                <a:gd name="T47" fmla="*/ 128058 h 246"/>
                <a:gd name="T48" fmla="*/ 42005 w 200"/>
                <a:gd name="T49" fmla="*/ 129646 h 246"/>
                <a:gd name="T50" fmla="*/ 36433 w 200"/>
                <a:gd name="T51" fmla="*/ 127000 h 246"/>
                <a:gd name="T52" fmla="*/ 33004 w 200"/>
                <a:gd name="T53" fmla="*/ 121708 h 246"/>
                <a:gd name="T54" fmla="*/ 31290 w 200"/>
                <a:gd name="T55" fmla="*/ 114300 h 246"/>
                <a:gd name="T56" fmla="*/ 30861 w 200"/>
                <a:gd name="T57" fmla="*/ 101600 h 246"/>
                <a:gd name="T58" fmla="*/ 30432 w 200"/>
                <a:gd name="T59" fmla="*/ 88900 h 246"/>
                <a:gd name="T60" fmla="*/ 29575 w 200"/>
                <a:gd name="T61" fmla="*/ 81492 h 246"/>
                <a:gd name="T62" fmla="*/ 27432 w 200"/>
                <a:gd name="T63" fmla="*/ 75142 h 246"/>
                <a:gd name="T64" fmla="*/ 24003 w 200"/>
                <a:gd name="T65" fmla="*/ 70908 h 246"/>
                <a:gd name="T66" fmla="*/ 17145 w 200"/>
                <a:gd name="T67" fmla="*/ 66146 h 246"/>
                <a:gd name="T68" fmla="*/ 7715 w 200"/>
                <a:gd name="T69" fmla="*/ 60854 h 246"/>
                <a:gd name="T70" fmla="*/ 2572 w 200"/>
                <a:gd name="T71" fmla="*/ 56092 h 246"/>
                <a:gd name="T72" fmla="*/ 429 w 200"/>
                <a:gd name="T73" fmla="*/ 51858 h 246"/>
                <a:gd name="T74" fmla="*/ 429 w 200"/>
                <a:gd name="T75" fmla="*/ 46038 h 246"/>
                <a:gd name="T76" fmla="*/ 2143 w 200"/>
                <a:gd name="T77" fmla="*/ 41275 h 246"/>
                <a:gd name="T78" fmla="*/ 4286 w 200"/>
                <a:gd name="T79" fmla="*/ 35983 h 246"/>
                <a:gd name="T80" fmla="*/ 5572 w 200"/>
                <a:gd name="T81" fmla="*/ 29633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rgbClr val="00012E"/>
            </a:solidFill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7060572" y="2870003"/>
              <a:ext cx="160354" cy="175730"/>
            </a:xfrm>
            <a:custGeom>
              <a:avLst/>
              <a:gdLst>
                <a:gd name="T0" fmla="*/ 39204 w 538"/>
                <a:gd name="T1" fmla="*/ 10953 h 487"/>
                <a:gd name="T2" fmla="*/ 68929 w 538"/>
                <a:gd name="T3" fmla="*/ 24513 h 487"/>
                <a:gd name="T4" fmla="*/ 87023 w 538"/>
                <a:gd name="T5" fmla="*/ 36509 h 487"/>
                <a:gd name="T6" fmla="*/ 108995 w 538"/>
                <a:gd name="T7" fmla="*/ 57372 h 487"/>
                <a:gd name="T8" fmla="*/ 129243 w 538"/>
                <a:gd name="T9" fmla="*/ 70932 h 487"/>
                <a:gd name="T10" fmla="*/ 128812 w 538"/>
                <a:gd name="T11" fmla="*/ 83971 h 487"/>
                <a:gd name="T12" fmla="*/ 149491 w 538"/>
                <a:gd name="T13" fmla="*/ 106920 h 487"/>
                <a:gd name="T14" fmla="*/ 169308 w 538"/>
                <a:gd name="T15" fmla="*/ 129347 h 487"/>
                <a:gd name="T16" fmla="*/ 163276 w 538"/>
                <a:gd name="T17" fmla="*/ 130390 h 487"/>
                <a:gd name="T18" fmla="*/ 160261 w 538"/>
                <a:gd name="T19" fmla="*/ 133520 h 487"/>
                <a:gd name="T20" fmla="*/ 160261 w 538"/>
                <a:gd name="T21" fmla="*/ 144994 h 487"/>
                <a:gd name="T22" fmla="*/ 162415 w 538"/>
                <a:gd name="T23" fmla="*/ 156990 h 487"/>
                <a:gd name="T24" fmla="*/ 167585 w 538"/>
                <a:gd name="T25" fmla="*/ 169507 h 487"/>
                <a:gd name="T26" fmla="*/ 175339 w 538"/>
                <a:gd name="T27" fmla="*/ 181503 h 487"/>
                <a:gd name="T28" fmla="*/ 184386 w 538"/>
                <a:gd name="T29" fmla="*/ 190891 h 487"/>
                <a:gd name="T30" fmla="*/ 194295 w 538"/>
                <a:gd name="T31" fmla="*/ 196107 h 487"/>
                <a:gd name="T32" fmla="*/ 198603 w 538"/>
                <a:gd name="T33" fmla="*/ 203409 h 487"/>
                <a:gd name="T34" fmla="*/ 203342 w 538"/>
                <a:gd name="T35" fmla="*/ 211754 h 487"/>
                <a:gd name="T36" fmla="*/ 210665 w 538"/>
                <a:gd name="T37" fmla="*/ 217491 h 487"/>
                <a:gd name="T38" fmla="*/ 221005 w 538"/>
                <a:gd name="T39" fmla="*/ 225314 h 487"/>
                <a:gd name="T40" fmla="*/ 223159 w 538"/>
                <a:gd name="T41" fmla="*/ 231573 h 487"/>
                <a:gd name="T42" fmla="*/ 226174 w 538"/>
                <a:gd name="T43" fmla="*/ 234702 h 487"/>
                <a:gd name="T44" fmla="*/ 231775 w 538"/>
                <a:gd name="T45" fmla="*/ 237832 h 487"/>
                <a:gd name="T46" fmla="*/ 230052 w 538"/>
                <a:gd name="T47" fmla="*/ 246177 h 487"/>
                <a:gd name="T48" fmla="*/ 223590 w 538"/>
                <a:gd name="T49" fmla="*/ 252435 h 487"/>
                <a:gd name="T50" fmla="*/ 211096 w 538"/>
                <a:gd name="T51" fmla="*/ 254000 h 487"/>
                <a:gd name="T52" fmla="*/ 193002 w 538"/>
                <a:gd name="T53" fmla="*/ 250349 h 487"/>
                <a:gd name="T54" fmla="*/ 178355 w 538"/>
                <a:gd name="T55" fmla="*/ 243047 h 487"/>
                <a:gd name="T56" fmla="*/ 166292 w 538"/>
                <a:gd name="T57" fmla="*/ 232616 h 487"/>
                <a:gd name="T58" fmla="*/ 152937 w 538"/>
                <a:gd name="T59" fmla="*/ 216448 h 487"/>
                <a:gd name="T60" fmla="*/ 134412 w 538"/>
                <a:gd name="T61" fmla="*/ 190370 h 487"/>
                <a:gd name="T62" fmla="*/ 118042 w 538"/>
                <a:gd name="T63" fmla="*/ 172115 h 487"/>
                <a:gd name="T64" fmla="*/ 105979 w 538"/>
                <a:gd name="T65" fmla="*/ 164813 h 487"/>
                <a:gd name="T66" fmla="*/ 91331 w 538"/>
                <a:gd name="T67" fmla="*/ 161162 h 487"/>
                <a:gd name="T68" fmla="*/ 77546 w 538"/>
                <a:gd name="T69" fmla="*/ 161684 h 487"/>
                <a:gd name="T70" fmla="*/ 65914 w 538"/>
                <a:gd name="T71" fmla="*/ 165335 h 487"/>
                <a:gd name="T72" fmla="*/ 48681 w 538"/>
                <a:gd name="T73" fmla="*/ 179938 h 487"/>
                <a:gd name="T74" fmla="*/ 58590 w 538"/>
                <a:gd name="T75" fmla="*/ 188283 h 487"/>
                <a:gd name="T76" fmla="*/ 60313 w 538"/>
                <a:gd name="T77" fmla="*/ 192977 h 487"/>
                <a:gd name="T78" fmla="*/ 53420 w 538"/>
                <a:gd name="T79" fmla="*/ 209146 h 487"/>
                <a:gd name="T80" fmla="*/ 48681 w 538"/>
                <a:gd name="T81" fmla="*/ 215926 h 487"/>
                <a:gd name="T82" fmla="*/ 20248 w 538"/>
                <a:gd name="T83" fmla="*/ 210189 h 487"/>
                <a:gd name="T84" fmla="*/ 8616 w 538"/>
                <a:gd name="T85" fmla="*/ 135084 h 487"/>
                <a:gd name="T86" fmla="*/ 8616 w 538"/>
                <a:gd name="T87" fmla="*/ 0 h 4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38" h="487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7193468" y="2859020"/>
              <a:ext cx="73587" cy="88963"/>
            </a:xfrm>
            <a:custGeom>
              <a:avLst/>
              <a:gdLst>
                <a:gd name="T0" fmla="*/ 57175 w 253"/>
                <a:gd name="T1" fmla="*/ 523 h 246"/>
                <a:gd name="T2" fmla="*/ 66003 w 253"/>
                <a:gd name="T3" fmla="*/ 4182 h 246"/>
                <a:gd name="T4" fmla="*/ 75252 w 253"/>
                <a:gd name="T5" fmla="*/ 10977 h 246"/>
                <a:gd name="T6" fmla="*/ 83660 w 253"/>
                <a:gd name="T7" fmla="*/ 19340 h 246"/>
                <a:gd name="T8" fmla="*/ 91648 w 253"/>
                <a:gd name="T9" fmla="*/ 29795 h 246"/>
                <a:gd name="T10" fmla="*/ 98374 w 253"/>
                <a:gd name="T11" fmla="*/ 39726 h 246"/>
                <a:gd name="T12" fmla="*/ 102999 w 253"/>
                <a:gd name="T13" fmla="*/ 49135 h 246"/>
                <a:gd name="T14" fmla="*/ 105942 w 253"/>
                <a:gd name="T15" fmla="*/ 58021 h 246"/>
                <a:gd name="T16" fmla="*/ 105942 w 253"/>
                <a:gd name="T17" fmla="*/ 66907 h 246"/>
                <a:gd name="T18" fmla="*/ 102158 w 253"/>
                <a:gd name="T19" fmla="*/ 78929 h 246"/>
                <a:gd name="T20" fmla="*/ 96272 w 253"/>
                <a:gd name="T21" fmla="*/ 90952 h 246"/>
                <a:gd name="T22" fmla="*/ 87864 w 253"/>
                <a:gd name="T23" fmla="*/ 101929 h 246"/>
                <a:gd name="T24" fmla="*/ 77354 w 253"/>
                <a:gd name="T25" fmla="*/ 111860 h 246"/>
                <a:gd name="T26" fmla="*/ 66003 w 253"/>
                <a:gd name="T27" fmla="*/ 119701 h 246"/>
                <a:gd name="T28" fmla="*/ 54232 w 253"/>
                <a:gd name="T29" fmla="*/ 125451 h 246"/>
                <a:gd name="T30" fmla="*/ 42040 w 253"/>
                <a:gd name="T31" fmla="*/ 128064 h 246"/>
                <a:gd name="T32" fmla="*/ 31110 w 253"/>
                <a:gd name="T33" fmla="*/ 128064 h 246"/>
                <a:gd name="T34" fmla="*/ 22281 w 253"/>
                <a:gd name="T35" fmla="*/ 125451 h 246"/>
                <a:gd name="T36" fmla="*/ 13873 w 253"/>
                <a:gd name="T37" fmla="*/ 122314 h 246"/>
                <a:gd name="T38" fmla="*/ 4624 w 253"/>
                <a:gd name="T39" fmla="*/ 119701 h 246"/>
                <a:gd name="T40" fmla="*/ 1261 w 253"/>
                <a:gd name="T41" fmla="*/ 114474 h 246"/>
                <a:gd name="T42" fmla="*/ 4204 w 253"/>
                <a:gd name="T43" fmla="*/ 107156 h 246"/>
                <a:gd name="T44" fmla="*/ 9249 w 253"/>
                <a:gd name="T45" fmla="*/ 102451 h 246"/>
                <a:gd name="T46" fmla="*/ 15555 w 253"/>
                <a:gd name="T47" fmla="*/ 99838 h 246"/>
                <a:gd name="T48" fmla="*/ 21020 w 253"/>
                <a:gd name="T49" fmla="*/ 102974 h 246"/>
                <a:gd name="T50" fmla="*/ 25224 w 253"/>
                <a:gd name="T51" fmla="*/ 108201 h 246"/>
                <a:gd name="T52" fmla="*/ 28587 w 253"/>
                <a:gd name="T53" fmla="*/ 105065 h 246"/>
                <a:gd name="T54" fmla="*/ 31530 w 253"/>
                <a:gd name="T55" fmla="*/ 99315 h 246"/>
                <a:gd name="T56" fmla="*/ 35314 w 253"/>
                <a:gd name="T57" fmla="*/ 94088 h 246"/>
                <a:gd name="T58" fmla="*/ 38257 w 253"/>
                <a:gd name="T59" fmla="*/ 94611 h 246"/>
                <a:gd name="T60" fmla="*/ 41200 w 253"/>
                <a:gd name="T61" fmla="*/ 93565 h 246"/>
                <a:gd name="T62" fmla="*/ 44563 w 253"/>
                <a:gd name="T63" fmla="*/ 93043 h 246"/>
                <a:gd name="T64" fmla="*/ 50448 w 253"/>
                <a:gd name="T65" fmla="*/ 90952 h 246"/>
                <a:gd name="T66" fmla="*/ 62640 w 253"/>
                <a:gd name="T67" fmla="*/ 85725 h 246"/>
                <a:gd name="T68" fmla="*/ 75252 w 253"/>
                <a:gd name="T69" fmla="*/ 76839 h 246"/>
                <a:gd name="T70" fmla="*/ 82819 w 253"/>
                <a:gd name="T71" fmla="*/ 70566 h 246"/>
                <a:gd name="T72" fmla="*/ 88285 w 253"/>
                <a:gd name="T73" fmla="*/ 64294 h 246"/>
                <a:gd name="T74" fmla="*/ 91648 w 253"/>
                <a:gd name="T75" fmla="*/ 58021 h 246"/>
                <a:gd name="T76" fmla="*/ 92068 w 253"/>
                <a:gd name="T77" fmla="*/ 51226 h 246"/>
                <a:gd name="T78" fmla="*/ 89966 w 253"/>
                <a:gd name="T79" fmla="*/ 45999 h 246"/>
                <a:gd name="T80" fmla="*/ 88285 w 253"/>
                <a:gd name="T81" fmla="*/ 41817 h 246"/>
                <a:gd name="T82" fmla="*/ 87023 w 253"/>
                <a:gd name="T83" fmla="*/ 37635 h 246"/>
                <a:gd name="T84" fmla="*/ 84501 w 253"/>
                <a:gd name="T85" fmla="*/ 35022 h 246"/>
                <a:gd name="T86" fmla="*/ 80297 w 253"/>
                <a:gd name="T87" fmla="*/ 33976 h 246"/>
                <a:gd name="T88" fmla="*/ 77354 w 253"/>
                <a:gd name="T89" fmla="*/ 31885 h 246"/>
                <a:gd name="T90" fmla="*/ 75673 w 253"/>
                <a:gd name="T91" fmla="*/ 28226 h 246"/>
                <a:gd name="T92" fmla="*/ 58856 w 253"/>
                <a:gd name="T93" fmla="*/ 25613 h 246"/>
                <a:gd name="T94" fmla="*/ 57175 w 253"/>
                <a:gd name="T95" fmla="*/ 22999 h 246"/>
                <a:gd name="T96" fmla="*/ 57175 w 253"/>
                <a:gd name="T97" fmla="*/ 18818 h 246"/>
                <a:gd name="T98" fmla="*/ 58856 w 253"/>
                <a:gd name="T99" fmla="*/ 9409 h 246"/>
                <a:gd name="T100" fmla="*/ 46244 w 253"/>
                <a:gd name="T101" fmla="*/ 5750 h 246"/>
                <a:gd name="T102" fmla="*/ 40779 w 253"/>
                <a:gd name="T103" fmla="*/ 6273 h 246"/>
                <a:gd name="T104" fmla="*/ 36155 w 253"/>
                <a:gd name="T105" fmla="*/ 9409 h 246"/>
                <a:gd name="T106" fmla="*/ 43722 w 253"/>
                <a:gd name="T107" fmla="*/ 2614 h 246"/>
                <a:gd name="T108" fmla="*/ 47506 w 253"/>
                <a:gd name="T109" fmla="*/ 523 h 246"/>
                <a:gd name="T110" fmla="*/ 53391 w 253"/>
                <a:gd name="T111" fmla="*/ 0 h 2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3" h="246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6000699" y="2605309"/>
              <a:ext cx="43933" cy="82374"/>
            </a:xfrm>
            <a:custGeom>
              <a:avLst/>
              <a:gdLst>
                <a:gd name="T0" fmla="*/ 18465 w 141"/>
                <a:gd name="T1" fmla="*/ 119063 h 228"/>
                <a:gd name="T2" fmla="*/ 16213 w 141"/>
                <a:gd name="T3" fmla="*/ 114885 h 228"/>
                <a:gd name="T4" fmla="*/ 13060 w 141"/>
                <a:gd name="T5" fmla="*/ 108619 h 228"/>
                <a:gd name="T6" fmla="*/ 9908 w 141"/>
                <a:gd name="T7" fmla="*/ 101308 h 228"/>
                <a:gd name="T8" fmla="*/ 7206 w 141"/>
                <a:gd name="T9" fmla="*/ 92953 h 228"/>
                <a:gd name="T10" fmla="*/ 4504 w 141"/>
                <a:gd name="T11" fmla="*/ 85120 h 228"/>
                <a:gd name="T12" fmla="*/ 2252 w 141"/>
                <a:gd name="T13" fmla="*/ 77287 h 228"/>
                <a:gd name="T14" fmla="*/ 901 w 141"/>
                <a:gd name="T15" fmla="*/ 70498 h 228"/>
                <a:gd name="T16" fmla="*/ 0 w 141"/>
                <a:gd name="T17" fmla="*/ 64231 h 228"/>
                <a:gd name="T18" fmla="*/ 901 w 141"/>
                <a:gd name="T19" fmla="*/ 54309 h 228"/>
                <a:gd name="T20" fmla="*/ 1801 w 141"/>
                <a:gd name="T21" fmla="*/ 45432 h 228"/>
                <a:gd name="T22" fmla="*/ 2702 w 141"/>
                <a:gd name="T23" fmla="*/ 36554 h 228"/>
                <a:gd name="T24" fmla="*/ 4053 w 141"/>
                <a:gd name="T25" fmla="*/ 28721 h 228"/>
                <a:gd name="T26" fmla="*/ 8106 w 141"/>
                <a:gd name="T27" fmla="*/ 14622 h 228"/>
                <a:gd name="T28" fmla="*/ 12610 w 141"/>
                <a:gd name="T29" fmla="*/ 0 h 228"/>
                <a:gd name="T30" fmla="*/ 20266 w 141"/>
                <a:gd name="T31" fmla="*/ 8355 h 228"/>
                <a:gd name="T32" fmla="*/ 27922 w 141"/>
                <a:gd name="T33" fmla="*/ 14622 h 228"/>
                <a:gd name="T34" fmla="*/ 34227 w 141"/>
                <a:gd name="T35" fmla="*/ 19322 h 228"/>
                <a:gd name="T36" fmla="*/ 40082 w 141"/>
                <a:gd name="T37" fmla="*/ 25066 h 228"/>
                <a:gd name="T38" fmla="*/ 42784 w 141"/>
                <a:gd name="T39" fmla="*/ 28721 h 228"/>
                <a:gd name="T40" fmla="*/ 45486 w 141"/>
                <a:gd name="T41" fmla="*/ 32899 h 228"/>
                <a:gd name="T42" fmla="*/ 48188 w 141"/>
                <a:gd name="T43" fmla="*/ 38643 h 228"/>
                <a:gd name="T44" fmla="*/ 51340 w 141"/>
                <a:gd name="T45" fmla="*/ 44910 h 228"/>
                <a:gd name="T46" fmla="*/ 54043 w 141"/>
                <a:gd name="T47" fmla="*/ 52221 h 228"/>
                <a:gd name="T48" fmla="*/ 57195 w 141"/>
                <a:gd name="T49" fmla="*/ 61098 h 228"/>
                <a:gd name="T50" fmla="*/ 59897 w 141"/>
                <a:gd name="T51" fmla="*/ 72064 h 228"/>
                <a:gd name="T52" fmla="*/ 63500 w 141"/>
                <a:gd name="T53" fmla="*/ 84075 h 228"/>
                <a:gd name="T54" fmla="*/ 63050 w 141"/>
                <a:gd name="T55" fmla="*/ 88253 h 228"/>
                <a:gd name="T56" fmla="*/ 62149 w 141"/>
                <a:gd name="T57" fmla="*/ 92430 h 228"/>
                <a:gd name="T58" fmla="*/ 60798 w 141"/>
                <a:gd name="T59" fmla="*/ 97130 h 228"/>
                <a:gd name="T60" fmla="*/ 58996 w 141"/>
                <a:gd name="T61" fmla="*/ 100264 h 228"/>
                <a:gd name="T62" fmla="*/ 57195 w 141"/>
                <a:gd name="T63" fmla="*/ 103919 h 228"/>
                <a:gd name="T64" fmla="*/ 54493 w 141"/>
                <a:gd name="T65" fmla="*/ 106530 h 228"/>
                <a:gd name="T66" fmla="*/ 51791 w 141"/>
                <a:gd name="T67" fmla="*/ 109141 h 228"/>
                <a:gd name="T68" fmla="*/ 48638 w 141"/>
                <a:gd name="T69" fmla="*/ 111230 h 228"/>
                <a:gd name="T70" fmla="*/ 45035 w 141"/>
                <a:gd name="T71" fmla="*/ 113319 h 228"/>
                <a:gd name="T72" fmla="*/ 41883 w 141"/>
                <a:gd name="T73" fmla="*/ 114885 h 228"/>
                <a:gd name="T74" fmla="*/ 38280 w 141"/>
                <a:gd name="T75" fmla="*/ 116452 h 228"/>
                <a:gd name="T76" fmla="*/ 34227 w 141"/>
                <a:gd name="T77" fmla="*/ 117496 h 228"/>
                <a:gd name="T78" fmla="*/ 26571 w 141"/>
                <a:gd name="T79" fmla="*/ 118541 h 228"/>
                <a:gd name="T80" fmla="*/ 18465 w 141"/>
                <a:gd name="T81" fmla="*/ 119063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1" h="228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07" name="Group 206"/>
            <p:cNvGrpSpPr>
              <a:grpSpLocks/>
            </p:cNvGrpSpPr>
            <p:nvPr/>
          </p:nvGrpSpPr>
          <p:grpSpPr bwMode="auto">
            <a:xfrm>
              <a:off x="6650844" y="2405392"/>
              <a:ext cx="161450" cy="304231"/>
              <a:chOff x="5062" y="2295"/>
              <a:chExt cx="177" cy="279"/>
            </a:xfrm>
            <a:grpFill/>
          </p:grpSpPr>
          <p:sp>
            <p:nvSpPr>
              <p:cNvPr id="451" name="Freeform 450"/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12 w 60"/>
                  <a:gd name="T1" fmla="*/ 37 h 110"/>
                  <a:gd name="T2" fmla="*/ 13 w 60"/>
                  <a:gd name="T3" fmla="*/ 37 h 110"/>
                  <a:gd name="T4" fmla="*/ 15 w 60"/>
                  <a:gd name="T5" fmla="*/ 36 h 110"/>
                  <a:gd name="T6" fmla="*/ 16 w 60"/>
                  <a:gd name="T7" fmla="*/ 34 h 110"/>
                  <a:gd name="T8" fmla="*/ 16 w 60"/>
                  <a:gd name="T9" fmla="*/ 32 h 110"/>
                  <a:gd name="T10" fmla="*/ 17 w 60"/>
                  <a:gd name="T11" fmla="*/ 30 h 110"/>
                  <a:gd name="T12" fmla="*/ 18 w 60"/>
                  <a:gd name="T13" fmla="*/ 28 h 110"/>
                  <a:gd name="T14" fmla="*/ 19 w 60"/>
                  <a:gd name="T15" fmla="*/ 26 h 110"/>
                  <a:gd name="T16" fmla="*/ 19 w 60"/>
                  <a:gd name="T17" fmla="*/ 25 h 110"/>
                  <a:gd name="T18" fmla="*/ 19 w 60"/>
                  <a:gd name="T19" fmla="*/ 20 h 110"/>
                  <a:gd name="T20" fmla="*/ 18 w 60"/>
                  <a:gd name="T21" fmla="*/ 16 h 110"/>
                  <a:gd name="T22" fmla="*/ 18 w 60"/>
                  <a:gd name="T23" fmla="*/ 13 h 110"/>
                  <a:gd name="T24" fmla="*/ 17 w 60"/>
                  <a:gd name="T25" fmla="*/ 10 h 110"/>
                  <a:gd name="T26" fmla="*/ 16 w 60"/>
                  <a:gd name="T27" fmla="*/ 7 h 110"/>
                  <a:gd name="T28" fmla="*/ 15 w 60"/>
                  <a:gd name="T29" fmla="*/ 4 h 110"/>
                  <a:gd name="T30" fmla="*/ 14 w 60"/>
                  <a:gd name="T31" fmla="*/ 2 h 110"/>
                  <a:gd name="T32" fmla="*/ 12 w 60"/>
                  <a:gd name="T33" fmla="*/ 0 h 110"/>
                  <a:gd name="T34" fmla="*/ 11 w 60"/>
                  <a:gd name="T35" fmla="*/ 1 h 110"/>
                  <a:gd name="T36" fmla="*/ 10 w 60"/>
                  <a:gd name="T37" fmla="*/ 3 h 110"/>
                  <a:gd name="T38" fmla="*/ 9 w 60"/>
                  <a:gd name="T39" fmla="*/ 4 h 110"/>
                  <a:gd name="T40" fmla="*/ 8 w 60"/>
                  <a:gd name="T41" fmla="*/ 6 h 110"/>
                  <a:gd name="T42" fmla="*/ 6 w 60"/>
                  <a:gd name="T43" fmla="*/ 10 h 110"/>
                  <a:gd name="T44" fmla="*/ 5 w 60"/>
                  <a:gd name="T45" fmla="*/ 13 h 110"/>
                  <a:gd name="T46" fmla="*/ 3 w 60"/>
                  <a:gd name="T47" fmla="*/ 17 h 110"/>
                  <a:gd name="T48" fmla="*/ 2 w 60"/>
                  <a:gd name="T49" fmla="*/ 21 h 110"/>
                  <a:gd name="T50" fmla="*/ 2 w 60"/>
                  <a:gd name="T51" fmla="*/ 22 h 110"/>
                  <a:gd name="T52" fmla="*/ 1 w 60"/>
                  <a:gd name="T53" fmla="*/ 23 h 110"/>
                  <a:gd name="T54" fmla="*/ 1 w 60"/>
                  <a:gd name="T55" fmla="*/ 24 h 110"/>
                  <a:gd name="T56" fmla="*/ 0 w 60"/>
                  <a:gd name="T57" fmla="*/ 25 h 110"/>
                  <a:gd name="T58" fmla="*/ 0 w 60"/>
                  <a:gd name="T59" fmla="*/ 26 h 110"/>
                  <a:gd name="T60" fmla="*/ 1 w 60"/>
                  <a:gd name="T61" fmla="*/ 28 h 110"/>
                  <a:gd name="T62" fmla="*/ 2 w 60"/>
                  <a:gd name="T63" fmla="*/ 30 h 110"/>
                  <a:gd name="T64" fmla="*/ 4 w 60"/>
                  <a:gd name="T65" fmla="*/ 32 h 110"/>
                  <a:gd name="T66" fmla="*/ 6 w 60"/>
                  <a:gd name="T67" fmla="*/ 34 h 110"/>
                  <a:gd name="T68" fmla="*/ 8 w 60"/>
                  <a:gd name="T69" fmla="*/ 36 h 110"/>
                  <a:gd name="T70" fmla="*/ 10 w 60"/>
                  <a:gd name="T71" fmla="*/ 37 h 110"/>
                  <a:gd name="T72" fmla="*/ 12 w 60"/>
                  <a:gd name="T73" fmla="*/ 37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2" name="Freeform 451"/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4 h 75"/>
                  <a:gd name="T2" fmla="*/ 3 w 72"/>
                  <a:gd name="T3" fmla="*/ 6 h 75"/>
                  <a:gd name="T4" fmla="*/ 5 w 72"/>
                  <a:gd name="T5" fmla="*/ 8 h 75"/>
                  <a:gd name="T6" fmla="*/ 8 w 72"/>
                  <a:gd name="T7" fmla="*/ 11 h 75"/>
                  <a:gd name="T8" fmla="*/ 10 w 72"/>
                  <a:gd name="T9" fmla="*/ 13 h 75"/>
                  <a:gd name="T10" fmla="*/ 12 w 72"/>
                  <a:gd name="T11" fmla="*/ 16 h 75"/>
                  <a:gd name="T12" fmla="*/ 14 w 72"/>
                  <a:gd name="T13" fmla="*/ 19 h 75"/>
                  <a:gd name="T14" fmla="*/ 15 w 72"/>
                  <a:gd name="T15" fmla="*/ 22 h 75"/>
                  <a:gd name="T16" fmla="*/ 15 w 72"/>
                  <a:gd name="T17" fmla="*/ 25 h 75"/>
                  <a:gd name="T18" fmla="*/ 24 w 72"/>
                  <a:gd name="T19" fmla="*/ 25 h 75"/>
                  <a:gd name="T20" fmla="*/ 22 w 72"/>
                  <a:gd name="T21" fmla="*/ 17 h 75"/>
                  <a:gd name="T22" fmla="*/ 20 w 72"/>
                  <a:gd name="T23" fmla="*/ 11 h 75"/>
                  <a:gd name="T24" fmla="*/ 20 w 72"/>
                  <a:gd name="T25" fmla="*/ 9 h 75"/>
                  <a:gd name="T26" fmla="*/ 21 w 72"/>
                  <a:gd name="T27" fmla="*/ 6 h 75"/>
                  <a:gd name="T28" fmla="*/ 22 w 72"/>
                  <a:gd name="T29" fmla="*/ 4 h 75"/>
                  <a:gd name="T30" fmla="*/ 24 w 72"/>
                  <a:gd name="T31" fmla="*/ 0 h 75"/>
                  <a:gd name="T32" fmla="*/ 17 w 72"/>
                  <a:gd name="T33" fmla="*/ 0 h 75"/>
                  <a:gd name="T34" fmla="*/ 11 w 72"/>
                  <a:gd name="T35" fmla="*/ 0 h 75"/>
                  <a:gd name="T36" fmla="*/ 7 w 72"/>
                  <a:gd name="T37" fmla="*/ 0 h 75"/>
                  <a:gd name="T38" fmla="*/ 4 w 72"/>
                  <a:gd name="T39" fmla="*/ 1 h 75"/>
                  <a:gd name="T40" fmla="*/ 3 w 72"/>
                  <a:gd name="T41" fmla="*/ 2 h 75"/>
                  <a:gd name="T42" fmla="*/ 2 w 72"/>
                  <a:gd name="T43" fmla="*/ 2 h 75"/>
                  <a:gd name="T44" fmla="*/ 1 w 72"/>
                  <a:gd name="T45" fmla="*/ 3 h 75"/>
                  <a:gd name="T46" fmla="*/ 0 w 72"/>
                  <a:gd name="T47" fmla="*/ 4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3" name="Freeform 452"/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5 w 15"/>
                  <a:gd name="T1" fmla="*/ 16 h 49"/>
                  <a:gd name="T2" fmla="*/ 5 w 15"/>
                  <a:gd name="T3" fmla="*/ 11 h 49"/>
                  <a:gd name="T4" fmla="*/ 5 w 15"/>
                  <a:gd name="T5" fmla="*/ 6 h 49"/>
                  <a:gd name="T6" fmla="*/ 5 w 15"/>
                  <a:gd name="T7" fmla="*/ 4 h 49"/>
                  <a:gd name="T8" fmla="*/ 4 w 15"/>
                  <a:gd name="T9" fmla="*/ 2 h 49"/>
                  <a:gd name="T10" fmla="*/ 4 w 15"/>
                  <a:gd name="T11" fmla="*/ 1 h 49"/>
                  <a:gd name="T12" fmla="*/ 3 w 15"/>
                  <a:gd name="T13" fmla="*/ 0 h 49"/>
                  <a:gd name="T14" fmla="*/ 1 w 15"/>
                  <a:gd name="T15" fmla="*/ 2 h 49"/>
                  <a:gd name="T16" fmla="*/ 1 w 15"/>
                  <a:gd name="T17" fmla="*/ 5 h 49"/>
                  <a:gd name="T18" fmla="*/ 0 w 15"/>
                  <a:gd name="T19" fmla="*/ 8 h 49"/>
                  <a:gd name="T20" fmla="*/ 0 w 15"/>
                  <a:gd name="T21" fmla="*/ 10 h 49"/>
                  <a:gd name="T22" fmla="*/ 0 w 15"/>
                  <a:gd name="T23" fmla="*/ 12 h 49"/>
                  <a:gd name="T24" fmla="*/ 1 w 15"/>
                  <a:gd name="T25" fmla="*/ 14 h 49"/>
                  <a:gd name="T26" fmla="*/ 2 w 15"/>
                  <a:gd name="T27" fmla="*/ 14 h 49"/>
                  <a:gd name="T28" fmla="*/ 3 w 15"/>
                  <a:gd name="T29" fmla="*/ 15 h 49"/>
                  <a:gd name="T30" fmla="*/ 4 w 15"/>
                  <a:gd name="T31" fmla="*/ 16 h 49"/>
                  <a:gd name="T32" fmla="*/ 5 w 15"/>
                  <a:gd name="T33" fmla="*/ 16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4" name="Freeform 453"/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6 w 47"/>
                  <a:gd name="T1" fmla="*/ 2 h 40"/>
                  <a:gd name="T2" fmla="*/ 0 w 47"/>
                  <a:gd name="T3" fmla="*/ 12 h 40"/>
                  <a:gd name="T4" fmla="*/ 2 w 47"/>
                  <a:gd name="T5" fmla="*/ 13 h 40"/>
                  <a:gd name="T6" fmla="*/ 4 w 47"/>
                  <a:gd name="T7" fmla="*/ 13 h 40"/>
                  <a:gd name="T8" fmla="*/ 6 w 47"/>
                  <a:gd name="T9" fmla="*/ 13 h 40"/>
                  <a:gd name="T10" fmla="*/ 8 w 47"/>
                  <a:gd name="T11" fmla="*/ 12 h 40"/>
                  <a:gd name="T12" fmla="*/ 10 w 47"/>
                  <a:gd name="T13" fmla="*/ 12 h 40"/>
                  <a:gd name="T14" fmla="*/ 12 w 47"/>
                  <a:gd name="T15" fmla="*/ 11 h 40"/>
                  <a:gd name="T16" fmla="*/ 14 w 47"/>
                  <a:gd name="T17" fmla="*/ 10 h 40"/>
                  <a:gd name="T18" fmla="*/ 15 w 47"/>
                  <a:gd name="T19" fmla="*/ 8 h 40"/>
                  <a:gd name="T20" fmla="*/ 15 w 47"/>
                  <a:gd name="T21" fmla="*/ 0 h 40"/>
                  <a:gd name="T22" fmla="*/ 13 w 47"/>
                  <a:gd name="T23" fmla="*/ 0 h 40"/>
                  <a:gd name="T24" fmla="*/ 11 w 47"/>
                  <a:gd name="T25" fmla="*/ 0 h 40"/>
                  <a:gd name="T26" fmla="*/ 8 w 47"/>
                  <a:gd name="T27" fmla="*/ 1 h 40"/>
                  <a:gd name="T28" fmla="*/ 6 w 47"/>
                  <a:gd name="T29" fmla="*/ 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5" name="Freeform 454"/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1 w 39"/>
                  <a:gd name="T3" fmla="*/ 3 h 31"/>
                  <a:gd name="T4" fmla="*/ 2 w 39"/>
                  <a:gd name="T5" fmla="*/ 4 h 31"/>
                  <a:gd name="T6" fmla="*/ 4 w 39"/>
                  <a:gd name="T7" fmla="*/ 6 h 31"/>
                  <a:gd name="T8" fmla="*/ 6 w 39"/>
                  <a:gd name="T9" fmla="*/ 7 h 31"/>
                  <a:gd name="T10" fmla="*/ 8 w 39"/>
                  <a:gd name="T11" fmla="*/ 8 h 31"/>
                  <a:gd name="T12" fmla="*/ 9 w 39"/>
                  <a:gd name="T13" fmla="*/ 9 h 31"/>
                  <a:gd name="T14" fmla="*/ 11 w 39"/>
                  <a:gd name="T15" fmla="*/ 10 h 31"/>
                  <a:gd name="T16" fmla="*/ 13 w 39"/>
                  <a:gd name="T17" fmla="*/ 10 h 31"/>
                  <a:gd name="T18" fmla="*/ 11 w 39"/>
                  <a:gd name="T19" fmla="*/ 7 h 31"/>
                  <a:gd name="T20" fmla="*/ 8 w 39"/>
                  <a:gd name="T21" fmla="*/ 5 h 31"/>
                  <a:gd name="T22" fmla="*/ 5 w 39"/>
                  <a:gd name="T23" fmla="*/ 2 h 31"/>
                  <a:gd name="T24" fmla="*/ 2 w 3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6" name="Freeform 455"/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10 w 34"/>
                  <a:gd name="T3" fmla="*/ 6 h 19"/>
                  <a:gd name="T4" fmla="*/ 10 w 34"/>
                  <a:gd name="T5" fmla="*/ 0 h 19"/>
                  <a:gd name="T6" fmla="*/ 7 w 34"/>
                  <a:gd name="T7" fmla="*/ 0 h 19"/>
                  <a:gd name="T8" fmla="*/ 4 w 34"/>
                  <a:gd name="T9" fmla="*/ 0 h 19"/>
                  <a:gd name="T10" fmla="*/ 2 w 34"/>
                  <a:gd name="T11" fmla="*/ 0 h 19"/>
                  <a:gd name="T12" fmla="*/ 0 w 34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7" name="Freeform 456"/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6 w 19"/>
                  <a:gd name="T3" fmla="*/ 4 h 12"/>
                  <a:gd name="T4" fmla="*/ 4 w 19"/>
                  <a:gd name="T5" fmla="*/ 2 h 12"/>
                  <a:gd name="T6" fmla="*/ 2 w 19"/>
                  <a:gd name="T7" fmla="*/ 2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8" name="Freeform 457"/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38 w 126"/>
                  <a:gd name="T1" fmla="*/ 0 h 166"/>
                  <a:gd name="T2" fmla="*/ 39 w 126"/>
                  <a:gd name="T3" fmla="*/ 2 h 166"/>
                  <a:gd name="T4" fmla="*/ 40 w 126"/>
                  <a:gd name="T5" fmla="*/ 3 h 166"/>
                  <a:gd name="T6" fmla="*/ 41 w 126"/>
                  <a:gd name="T7" fmla="*/ 4 h 166"/>
                  <a:gd name="T8" fmla="*/ 42 w 126"/>
                  <a:gd name="T9" fmla="*/ 6 h 166"/>
                  <a:gd name="T10" fmla="*/ 42 w 126"/>
                  <a:gd name="T11" fmla="*/ 7 h 166"/>
                  <a:gd name="T12" fmla="*/ 42 w 126"/>
                  <a:gd name="T13" fmla="*/ 8 h 166"/>
                  <a:gd name="T14" fmla="*/ 41 w 126"/>
                  <a:gd name="T15" fmla="*/ 11 h 166"/>
                  <a:gd name="T16" fmla="*/ 39 w 126"/>
                  <a:gd name="T17" fmla="*/ 14 h 166"/>
                  <a:gd name="T18" fmla="*/ 38 w 126"/>
                  <a:gd name="T19" fmla="*/ 17 h 166"/>
                  <a:gd name="T20" fmla="*/ 35 w 126"/>
                  <a:gd name="T21" fmla="*/ 20 h 166"/>
                  <a:gd name="T22" fmla="*/ 30 w 126"/>
                  <a:gd name="T23" fmla="*/ 28 h 166"/>
                  <a:gd name="T24" fmla="*/ 24 w 126"/>
                  <a:gd name="T25" fmla="*/ 34 h 166"/>
                  <a:gd name="T26" fmla="*/ 18 w 126"/>
                  <a:gd name="T27" fmla="*/ 42 h 166"/>
                  <a:gd name="T28" fmla="*/ 11 w 126"/>
                  <a:gd name="T29" fmla="*/ 48 h 166"/>
                  <a:gd name="T30" fmla="*/ 8 w 126"/>
                  <a:gd name="T31" fmla="*/ 50 h 166"/>
                  <a:gd name="T32" fmla="*/ 5 w 126"/>
                  <a:gd name="T33" fmla="*/ 52 h 166"/>
                  <a:gd name="T34" fmla="*/ 2 w 126"/>
                  <a:gd name="T35" fmla="*/ 54 h 166"/>
                  <a:gd name="T36" fmla="*/ 0 w 126"/>
                  <a:gd name="T37" fmla="*/ 55 h 166"/>
                  <a:gd name="T38" fmla="*/ 0 w 126"/>
                  <a:gd name="T39" fmla="*/ 53 h 166"/>
                  <a:gd name="T40" fmla="*/ 0 w 126"/>
                  <a:gd name="T41" fmla="*/ 51 h 166"/>
                  <a:gd name="T42" fmla="*/ 0 w 126"/>
                  <a:gd name="T43" fmla="*/ 48 h 166"/>
                  <a:gd name="T44" fmla="*/ 0 w 126"/>
                  <a:gd name="T45" fmla="*/ 45 h 166"/>
                  <a:gd name="T46" fmla="*/ 1 w 126"/>
                  <a:gd name="T47" fmla="*/ 43 h 166"/>
                  <a:gd name="T48" fmla="*/ 2 w 126"/>
                  <a:gd name="T49" fmla="*/ 42 h 166"/>
                  <a:gd name="T50" fmla="*/ 4 w 126"/>
                  <a:gd name="T51" fmla="*/ 41 h 166"/>
                  <a:gd name="T52" fmla="*/ 5 w 126"/>
                  <a:gd name="T53" fmla="*/ 40 h 166"/>
                  <a:gd name="T54" fmla="*/ 9 w 126"/>
                  <a:gd name="T55" fmla="*/ 38 h 166"/>
                  <a:gd name="T56" fmla="*/ 11 w 126"/>
                  <a:gd name="T57" fmla="*/ 36 h 166"/>
                  <a:gd name="T58" fmla="*/ 13 w 126"/>
                  <a:gd name="T59" fmla="*/ 34 h 166"/>
                  <a:gd name="T60" fmla="*/ 16 w 126"/>
                  <a:gd name="T61" fmla="*/ 32 h 166"/>
                  <a:gd name="T62" fmla="*/ 18 w 126"/>
                  <a:gd name="T63" fmla="*/ 29 h 166"/>
                  <a:gd name="T64" fmla="*/ 19 w 126"/>
                  <a:gd name="T65" fmla="*/ 27 h 166"/>
                  <a:gd name="T66" fmla="*/ 22 w 126"/>
                  <a:gd name="T67" fmla="*/ 22 h 166"/>
                  <a:gd name="T68" fmla="*/ 24 w 126"/>
                  <a:gd name="T69" fmla="*/ 17 h 166"/>
                  <a:gd name="T70" fmla="*/ 26 w 126"/>
                  <a:gd name="T71" fmla="*/ 12 h 166"/>
                  <a:gd name="T72" fmla="*/ 29 w 126"/>
                  <a:gd name="T73" fmla="*/ 8 h 166"/>
                  <a:gd name="T74" fmla="*/ 31 w 126"/>
                  <a:gd name="T75" fmla="*/ 5 h 166"/>
                  <a:gd name="T76" fmla="*/ 32 w 126"/>
                  <a:gd name="T77" fmla="*/ 4 h 166"/>
                  <a:gd name="T78" fmla="*/ 35 w 126"/>
                  <a:gd name="T79" fmla="*/ 2 h 166"/>
                  <a:gd name="T80" fmla="*/ 38 w 126"/>
                  <a:gd name="T81" fmla="*/ 0 h 1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9" name="Freeform 458"/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3 w 259"/>
                  <a:gd name="T1" fmla="*/ 60 h 259"/>
                  <a:gd name="T2" fmla="*/ 0 w 259"/>
                  <a:gd name="T3" fmla="*/ 54 h 259"/>
                  <a:gd name="T4" fmla="*/ 0 w 259"/>
                  <a:gd name="T5" fmla="*/ 47 h 259"/>
                  <a:gd name="T6" fmla="*/ 2 w 259"/>
                  <a:gd name="T7" fmla="*/ 43 h 259"/>
                  <a:gd name="T8" fmla="*/ 6 w 259"/>
                  <a:gd name="T9" fmla="*/ 42 h 259"/>
                  <a:gd name="T10" fmla="*/ 11 w 259"/>
                  <a:gd name="T11" fmla="*/ 39 h 259"/>
                  <a:gd name="T12" fmla="*/ 16 w 259"/>
                  <a:gd name="T13" fmla="*/ 33 h 259"/>
                  <a:gd name="T14" fmla="*/ 20 w 259"/>
                  <a:gd name="T15" fmla="*/ 30 h 259"/>
                  <a:gd name="T16" fmla="*/ 22 w 259"/>
                  <a:gd name="T17" fmla="*/ 29 h 259"/>
                  <a:gd name="T18" fmla="*/ 27 w 259"/>
                  <a:gd name="T19" fmla="*/ 29 h 259"/>
                  <a:gd name="T20" fmla="*/ 31 w 259"/>
                  <a:gd name="T21" fmla="*/ 31 h 259"/>
                  <a:gd name="T22" fmla="*/ 33 w 259"/>
                  <a:gd name="T23" fmla="*/ 35 h 259"/>
                  <a:gd name="T24" fmla="*/ 35 w 259"/>
                  <a:gd name="T25" fmla="*/ 37 h 259"/>
                  <a:gd name="T26" fmla="*/ 39 w 259"/>
                  <a:gd name="T27" fmla="*/ 37 h 259"/>
                  <a:gd name="T28" fmla="*/ 44 w 259"/>
                  <a:gd name="T29" fmla="*/ 35 h 259"/>
                  <a:gd name="T30" fmla="*/ 49 w 259"/>
                  <a:gd name="T31" fmla="*/ 31 h 259"/>
                  <a:gd name="T32" fmla="*/ 53 w 259"/>
                  <a:gd name="T33" fmla="*/ 26 h 259"/>
                  <a:gd name="T34" fmla="*/ 57 w 259"/>
                  <a:gd name="T35" fmla="*/ 17 h 259"/>
                  <a:gd name="T36" fmla="*/ 62 w 259"/>
                  <a:gd name="T37" fmla="*/ 5 h 259"/>
                  <a:gd name="T38" fmla="*/ 64 w 259"/>
                  <a:gd name="T39" fmla="*/ 1 h 259"/>
                  <a:gd name="T40" fmla="*/ 66 w 259"/>
                  <a:gd name="T41" fmla="*/ 4 h 259"/>
                  <a:gd name="T42" fmla="*/ 70 w 259"/>
                  <a:gd name="T43" fmla="*/ 6 h 259"/>
                  <a:gd name="T44" fmla="*/ 72 w 259"/>
                  <a:gd name="T45" fmla="*/ 11 h 259"/>
                  <a:gd name="T46" fmla="*/ 72 w 259"/>
                  <a:gd name="T47" fmla="*/ 17 h 259"/>
                  <a:gd name="T48" fmla="*/ 74 w 259"/>
                  <a:gd name="T49" fmla="*/ 20 h 259"/>
                  <a:gd name="T50" fmla="*/ 77 w 259"/>
                  <a:gd name="T51" fmla="*/ 23 h 259"/>
                  <a:gd name="T52" fmla="*/ 77 w 259"/>
                  <a:gd name="T53" fmla="*/ 29 h 259"/>
                  <a:gd name="T54" fmla="*/ 77 w 259"/>
                  <a:gd name="T55" fmla="*/ 35 h 259"/>
                  <a:gd name="T56" fmla="*/ 78 w 259"/>
                  <a:gd name="T57" fmla="*/ 37 h 259"/>
                  <a:gd name="T58" fmla="*/ 80 w 259"/>
                  <a:gd name="T59" fmla="*/ 40 h 259"/>
                  <a:gd name="T60" fmla="*/ 82 w 259"/>
                  <a:gd name="T61" fmla="*/ 45 h 259"/>
                  <a:gd name="T62" fmla="*/ 83 w 259"/>
                  <a:gd name="T63" fmla="*/ 53 h 259"/>
                  <a:gd name="T64" fmla="*/ 80 w 259"/>
                  <a:gd name="T65" fmla="*/ 78 h 259"/>
                  <a:gd name="T66" fmla="*/ 78 w 259"/>
                  <a:gd name="T67" fmla="*/ 74 h 259"/>
                  <a:gd name="T68" fmla="*/ 78 w 259"/>
                  <a:gd name="T69" fmla="*/ 69 h 259"/>
                  <a:gd name="T70" fmla="*/ 78 w 259"/>
                  <a:gd name="T71" fmla="*/ 64 h 259"/>
                  <a:gd name="T72" fmla="*/ 73 w 259"/>
                  <a:gd name="T73" fmla="*/ 62 h 259"/>
                  <a:gd name="T74" fmla="*/ 68 w 259"/>
                  <a:gd name="T75" fmla="*/ 59 h 259"/>
                  <a:gd name="T76" fmla="*/ 64 w 259"/>
                  <a:gd name="T77" fmla="*/ 66 h 259"/>
                  <a:gd name="T78" fmla="*/ 62 w 259"/>
                  <a:gd name="T79" fmla="*/ 73 h 259"/>
                  <a:gd name="T80" fmla="*/ 61 w 259"/>
                  <a:gd name="T81" fmla="*/ 86 h 259"/>
                  <a:gd name="T82" fmla="*/ 41 w 259"/>
                  <a:gd name="T83" fmla="*/ 80 h 259"/>
                  <a:gd name="T84" fmla="*/ 36 w 259"/>
                  <a:gd name="T85" fmla="*/ 73 h 259"/>
                  <a:gd name="T86" fmla="*/ 32 w 259"/>
                  <a:gd name="T87" fmla="*/ 69 h 259"/>
                  <a:gd name="T88" fmla="*/ 32 w 259"/>
                  <a:gd name="T89" fmla="*/ 65 h 259"/>
                  <a:gd name="T90" fmla="*/ 34 w 259"/>
                  <a:gd name="T91" fmla="*/ 62 h 259"/>
                  <a:gd name="T92" fmla="*/ 37 w 259"/>
                  <a:gd name="T93" fmla="*/ 60 h 259"/>
                  <a:gd name="T94" fmla="*/ 38 w 259"/>
                  <a:gd name="T95" fmla="*/ 57 h 259"/>
                  <a:gd name="T96" fmla="*/ 31 w 259"/>
                  <a:gd name="T97" fmla="*/ 51 h 259"/>
                  <a:gd name="T98" fmla="*/ 9 w 259"/>
                  <a:gd name="T99" fmla="*/ 51 h 259"/>
                  <a:gd name="T100" fmla="*/ 7 w 259"/>
                  <a:gd name="T101" fmla="*/ 54 h 259"/>
                  <a:gd name="T102" fmla="*/ 5 w 259"/>
                  <a:gd name="T103" fmla="*/ 58 h 259"/>
                  <a:gd name="T104" fmla="*/ 4 w 259"/>
                  <a:gd name="T105" fmla="*/ 62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0" name="Freeform 459"/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23 w 72"/>
                  <a:gd name="T1" fmla="*/ 14 h 92"/>
                  <a:gd name="T2" fmla="*/ 23 w 72"/>
                  <a:gd name="T3" fmla="*/ 31 h 92"/>
                  <a:gd name="T4" fmla="*/ 21 w 72"/>
                  <a:gd name="T5" fmla="*/ 29 h 92"/>
                  <a:gd name="T6" fmla="*/ 19 w 72"/>
                  <a:gd name="T7" fmla="*/ 27 h 92"/>
                  <a:gd name="T8" fmla="*/ 16 w 72"/>
                  <a:gd name="T9" fmla="*/ 25 h 92"/>
                  <a:gd name="T10" fmla="*/ 15 w 72"/>
                  <a:gd name="T11" fmla="*/ 23 h 92"/>
                  <a:gd name="T12" fmla="*/ 12 w 72"/>
                  <a:gd name="T13" fmla="*/ 20 h 92"/>
                  <a:gd name="T14" fmla="*/ 10 w 72"/>
                  <a:gd name="T15" fmla="*/ 16 h 92"/>
                  <a:gd name="T16" fmla="*/ 8 w 72"/>
                  <a:gd name="T17" fmla="*/ 11 h 92"/>
                  <a:gd name="T18" fmla="*/ 6 w 72"/>
                  <a:gd name="T19" fmla="*/ 8 h 92"/>
                  <a:gd name="T20" fmla="*/ 4 w 72"/>
                  <a:gd name="T21" fmla="*/ 4 h 92"/>
                  <a:gd name="T22" fmla="*/ 0 w 72"/>
                  <a:gd name="T23" fmla="*/ 0 h 92"/>
                  <a:gd name="T24" fmla="*/ 8 w 72"/>
                  <a:gd name="T25" fmla="*/ 4 h 92"/>
                  <a:gd name="T26" fmla="*/ 14 w 72"/>
                  <a:gd name="T27" fmla="*/ 7 h 92"/>
                  <a:gd name="T28" fmla="*/ 16 w 72"/>
                  <a:gd name="T29" fmla="*/ 9 h 92"/>
                  <a:gd name="T30" fmla="*/ 19 w 72"/>
                  <a:gd name="T31" fmla="*/ 10 h 92"/>
                  <a:gd name="T32" fmla="*/ 21 w 72"/>
                  <a:gd name="T33" fmla="*/ 12 h 92"/>
                  <a:gd name="T34" fmla="*/ 23 w 72"/>
                  <a:gd name="T35" fmla="*/ 14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1" name="Freeform 460"/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2 w 46"/>
                  <a:gd name="T1" fmla="*/ 2 h 62"/>
                  <a:gd name="T2" fmla="*/ 7 w 46"/>
                  <a:gd name="T3" fmla="*/ 2 h 62"/>
                  <a:gd name="T4" fmla="*/ 11 w 46"/>
                  <a:gd name="T5" fmla="*/ 1 h 62"/>
                  <a:gd name="T6" fmla="*/ 14 w 46"/>
                  <a:gd name="T7" fmla="*/ 0 h 62"/>
                  <a:gd name="T8" fmla="*/ 16 w 46"/>
                  <a:gd name="T9" fmla="*/ 0 h 62"/>
                  <a:gd name="T10" fmla="*/ 16 w 46"/>
                  <a:gd name="T11" fmla="*/ 3 h 62"/>
                  <a:gd name="T12" fmla="*/ 16 w 46"/>
                  <a:gd name="T13" fmla="*/ 6 h 62"/>
                  <a:gd name="T14" fmla="*/ 16 w 46"/>
                  <a:gd name="T15" fmla="*/ 9 h 62"/>
                  <a:gd name="T16" fmla="*/ 16 w 46"/>
                  <a:gd name="T17" fmla="*/ 13 h 62"/>
                  <a:gd name="T18" fmla="*/ 16 w 46"/>
                  <a:gd name="T19" fmla="*/ 16 h 62"/>
                  <a:gd name="T20" fmla="*/ 14 w 46"/>
                  <a:gd name="T21" fmla="*/ 18 h 62"/>
                  <a:gd name="T22" fmla="*/ 14 w 46"/>
                  <a:gd name="T23" fmla="*/ 19 h 62"/>
                  <a:gd name="T24" fmla="*/ 13 w 46"/>
                  <a:gd name="T25" fmla="*/ 20 h 62"/>
                  <a:gd name="T26" fmla="*/ 12 w 46"/>
                  <a:gd name="T27" fmla="*/ 21 h 62"/>
                  <a:gd name="T28" fmla="*/ 11 w 46"/>
                  <a:gd name="T29" fmla="*/ 21 h 62"/>
                  <a:gd name="T30" fmla="*/ 9 w 46"/>
                  <a:gd name="T31" fmla="*/ 21 h 62"/>
                  <a:gd name="T32" fmla="*/ 8 w 46"/>
                  <a:gd name="T33" fmla="*/ 20 h 62"/>
                  <a:gd name="T34" fmla="*/ 6 w 46"/>
                  <a:gd name="T35" fmla="*/ 20 h 62"/>
                  <a:gd name="T36" fmla="*/ 5 w 46"/>
                  <a:gd name="T37" fmla="*/ 19 h 62"/>
                  <a:gd name="T38" fmla="*/ 4 w 46"/>
                  <a:gd name="T39" fmla="*/ 18 h 62"/>
                  <a:gd name="T40" fmla="*/ 2 w 46"/>
                  <a:gd name="T41" fmla="*/ 17 h 62"/>
                  <a:gd name="T42" fmla="*/ 2 w 46"/>
                  <a:gd name="T43" fmla="*/ 16 h 62"/>
                  <a:gd name="T44" fmla="*/ 1 w 46"/>
                  <a:gd name="T45" fmla="*/ 15 h 62"/>
                  <a:gd name="T46" fmla="*/ 0 w 46"/>
                  <a:gd name="T47" fmla="*/ 12 h 62"/>
                  <a:gd name="T48" fmla="*/ 0 w 46"/>
                  <a:gd name="T49" fmla="*/ 8 h 62"/>
                  <a:gd name="T50" fmla="*/ 0 w 46"/>
                  <a:gd name="T51" fmla="*/ 5 h 62"/>
                  <a:gd name="T52" fmla="*/ 0 w 46"/>
                  <a:gd name="T53" fmla="*/ 2 h 62"/>
                  <a:gd name="T54" fmla="*/ 2 w 46"/>
                  <a:gd name="T55" fmla="*/ 2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2" name="Freeform 461"/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19 w 152"/>
                  <a:gd name="T1" fmla="*/ 0 h 296"/>
                  <a:gd name="T2" fmla="*/ 22 w 152"/>
                  <a:gd name="T3" fmla="*/ 3 h 296"/>
                  <a:gd name="T4" fmla="*/ 25 w 152"/>
                  <a:gd name="T5" fmla="*/ 6 h 296"/>
                  <a:gd name="T6" fmla="*/ 29 w 152"/>
                  <a:gd name="T7" fmla="*/ 8 h 296"/>
                  <a:gd name="T8" fmla="*/ 33 w 152"/>
                  <a:gd name="T9" fmla="*/ 8 h 296"/>
                  <a:gd name="T10" fmla="*/ 36 w 152"/>
                  <a:gd name="T11" fmla="*/ 7 h 296"/>
                  <a:gd name="T12" fmla="*/ 39 w 152"/>
                  <a:gd name="T13" fmla="*/ 4 h 296"/>
                  <a:gd name="T14" fmla="*/ 40 w 152"/>
                  <a:gd name="T15" fmla="*/ 12 h 296"/>
                  <a:gd name="T16" fmla="*/ 43 w 152"/>
                  <a:gd name="T17" fmla="*/ 21 h 296"/>
                  <a:gd name="T18" fmla="*/ 46 w 152"/>
                  <a:gd name="T19" fmla="*/ 28 h 296"/>
                  <a:gd name="T20" fmla="*/ 48 w 152"/>
                  <a:gd name="T21" fmla="*/ 31 h 296"/>
                  <a:gd name="T22" fmla="*/ 50 w 152"/>
                  <a:gd name="T23" fmla="*/ 33 h 296"/>
                  <a:gd name="T24" fmla="*/ 47 w 152"/>
                  <a:gd name="T25" fmla="*/ 40 h 296"/>
                  <a:gd name="T26" fmla="*/ 42 w 152"/>
                  <a:gd name="T27" fmla="*/ 46 h 296"/>
                  <a:gd name="T28" fmla="*/ 38 w 152"/>
                  <a:gd name="T29" fmla="*/ 52 h 296"/>
                  <a:gd name="T30" fmla="*/ 37 w 152"/>
                  <a:gd name="T31" fmla="*/ 57 h 296"/>
                  <a:gd name="T32" fmla="*/ 38 w 152"/>
                  <a:gd name="T33" fmla="*/ 65 h 296"/>
                  <a:gd name="T34" fmla="*/ 38 w 152"/>
                  <a:gd name="T35" fmla="*/ 68 h 296"/>
                  <a:gd name="T36" fmla="*/ 37 w 152"/>
                  <a:gd name="T37" fmla="*/ 72 h 296"/>
                  <a:gd name="T38" fmla="*/ 41 w 152"/>
                  <a:gd name="T39" fmla="*/ 72 h 296"/>
                  <a:gd name="T40" fmla="*/ 48 w 152"/>
                  <a:gd name="T41" fmla="*/ 72 h 296"/>
                  <a:gd name="T42" fmla="*/ 45 w 152"/>
                  <a:gd name="T43" fmla="*/ 83 h 296"/>
                  <a:gd name="T44" fmla="*/ 45 w 152"/>
                  <a:gd name="T45" fmla="*/ 88 h 296"/>
                  <a:gd name="T46" fmla="*/ 48 w 152"/>
                  <a:gd name="T47" fmla="*/ 94 h 296"/>
                  <a:gd name="T48" fmla="*/ 41 w 152"/>
                  <a:gd name="T49" fmla="*/ 96 h 296"/>
                  <a:gd name="T50" fmla="*/ 35 w 152"/>
                  <a:gd name="T51" fmla="*/ 98 h 296"/>
                  <a:gd name="T52" fmla="*/ 28 w 152"/>
                  <a:gd name="T53" fmla="*/ 97 h 296"/>
                  <a:gd name="T54" fmla="*/ 24 w 152"/>
                  <a:gd name="T55" fmla="*/ 95 h 296"/>
                  <a:gd name="T56" fmla="*/ 22 w 152"/>
                  <a:gd name="T57" fmla="*/ 93 h 296"/>
                  <a:gd name="T58" fmla="*/ 22 w 152"/>
                  <a:gd name="T59" fmla="*/ 90 h 296"/>
                  <a:gd name="T60" fmla="*/ 28 w 152"/>
                  <a:gd name="T61" fmla="*/ 84 h 296"/>
                  <a:gd name="T62" fmla="*/ 23 w 152"/>
                  <a:gd name="T63" fmla="*/ 82 h 296"/>
                  <a:gd name="T64" fmla="*/ 17 w 152"/>
                  <a:gd name="T65" fmla="*/ 80 h 296"/>
                  <a:gd name="T66" fmla="*/ 13 w 152"/>
                  <a:gd name="T67" fmla="*/ 76 h 296"/>
                  <a:gd name="T68" fmla="*/ 8 w 152"/>
                  <a:gd name="T69" fmla="*/ 73 h 296"/>
                  <a:gd name="T70" fmla="*/ 5 w 152"/>
                  <a:gd name="T71" fmla="*/ 68 h 296"/>
                  <a:gd name="T72" fmla="*/ 2 w 152"/>
                  <a:gd name="T73" fmla="*/ 63 h 296"/>
                  <a:gd name="T74" fmla="*/ 0 w 152"/>
                  <a:gd name="T75" fmla="*/ 57 h 296"/>
                  <a:gd name="T76" fmla="*/ 0 w 152"/>
                  <a:gd name="T77" fmla="*/ 51 h 296"/>
                  <a:gd name="T78" fmla="*/ 0 w 152"/>
                  <a:gd name="T79" fmla="*/ 43 h 296"/>
                  <a:gd name="T80" fmla="*/ 9 w 152"/>
                  <a:gd name="T81" fmla="*/ 35 h 296"/>
                  <a:gd name="T82" fmla="*/ 11 w 152"/>
                  <a:gd name="T83" fmla="*/ 15 h 296"/>
                  <a:gd name="T84" fmla="*/ 10 w 152"/>
                  <a:gd name="T85" fmla="*/ 6 h 296"/>
                  <a:gd name="T86" fmla="*/ 9 w 152"/>
                  <a:gd name="T87" fmla="*/ 1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3" name="Freeform 462"/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8 w 26"/>
                  <a:gd name="T1" fmla="*/ 13 h 38"/>
                  <a:gd name="T2" fmla="*/ 8 w 26"/>
                  <a:gd name="T3" fmla="*/ 0 h 38"/>
                  <a:gd name="T4" fmla="*/ 6 w 26"/>
                  <a:gd name="T5" fmla="*/ 0 h 38"/>
                  <a:gd name="T6" fmla="*/ 4 w 26"/>
                  <a:gd name="T7" fmla="*/ 1 h 38"/>
                  <a:gd name="T8" fmla="*/ 2 w 26"/>
                  <a:gd name="T9" fmla="*/ 3 h 38"/>
                  <a:gd name="T10" fmla="*/ 0 w 26"/>
                  <a:gd name="T11" fmla="*/ 4 h 38"/>
                  <a:gd name="T12" fmla="*/ 6 w 26"/>
                  <a:gd name="T13" fmla="*/ 10 h 38"/>
                  <a:gd name="T14" fmla="*/ 8 w 26"/>
                  <a:gd name="T15" fmla="*/ 13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4" name="Freeform 463"/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6 h 31"/>
                  <a:gd name="T2" fmla="*/ 2 w 34"/>
                  <a:gd name="T3" fmla="*/ 7 h 31"/>
                  <a:gd name="T4" fmla="*/ 5 w 34"/>
                  <a:gd name="T5" fmla="*/ 8 h 31"/>
                  <a:gd name="T6" fmla="*/ 8 w 34"/>
                  <a:gd name="T7" fmla="*/ 10 h 31"/>
                  <a:gd name="T8" fmla="*/ 10 w 34"/>
                  <a:gd name="T9" fmla="*/ 10 h 31"/>
                  <a:gd name="T10" fmla="*/ 10 w 34"/>
                  <a:gd name="T11" fmla="*/ 8 h 31"/>
                  <a:gd name="T12" fmla="*/ 9 w 34"/>
                  <a:gd name="T13" fmla="*/ 5 h 31"/>
                  <a:gd name="T14" fmla="*/ 8 w 34"/>
                  <a:gd name="T15" fmla="*/ 2 h 31"/>
                  <a:gd name="T16" fmla="*/ 6 w 34"/>
                  <a:gd name="T17" fmla="*/ 0 h 31"/>
                  <a:gd name="T18" fmla="*/ 5 w 34"/>
                  <a:gd name="T19" fmla="*/ 2 h 31"/>
                  <a:gd name="T20" fmla="*/ 3 w 34"/>
                  <a:gd name="T21" fmla="*/ 4 h 31"/>
                  <a:gd name="T22" fmla="*/ 2 w 34"/>
                  <a:gd name="T23" fmla="*/ 5 h 31"/>
                  <a:gd name="T24" fmla="*/ 2 w 34"/>
                  <a:gd name="T25" fmla="*/ 5 h 31"/>
                  <a:gd name="T26" fmla="*/ 1 w 34"/>
                  <a:gd name="T27" fmla="*/ 6 h 31"/>
                  <a:gd name="T28" fmla="*/ 0 w 34"/>
                  <a:gd name="T29" fmla="*/ 6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5" name="Freeform 464"/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2 h 37"/>
                  <a:gd name="T2" fmla="*/ 0 w 20"/>
                  <a:gd name="T3" fmla="*/ 12 h 37"/>
                  <a:gd name="T4" fmla="*/ 2 w 20"/>
                  <a:gd name="T5" fmla="*/ 11 h 37"/>
                  <a:gd name="T6" fmla="*/ 6 w 20"/>
                  <a:gd name="T7" fmla="*/ 10 h 37"/>
                  <a:gd name="T8" fmla="*/ 6 w 20"/>
                  <a:gd name="T9" fmla="*/ 0 h 37"/>
                  <a:gd name="T10" fmla="*/ 0 w 20"/>
                  <a:gd name="T11" fmla="*/ 2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6" name="Line 298"/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7" name="Freeform 466"/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6 h 18"/>
                  <a:gd name="T2" fmla="*/ 0 w 13"/>
                  <a:gd name="T3" fmla="*/ 4 h 18"/>
                  <a:gd name="T4" fmla="*/ 1 w 13"/>
                  <a:gd name="T5" fmla="*/ 3 h 18"/>
                  <a:gd name="T6" fmla="*/ 2 w 13"/>
                  <a:gd name="T7" fmla="*/ 1 h 18"/>
                  <a:gd name="T8" fmla="*/ 4 w 1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8" name="Line 300"/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9" name="Freeform 468"/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7 w 27"/>
                  <a:gd name="T3" fmla="*/ 10 h 31"/>
                  <a:gd name="T4" fmla="*/ 9 w 27"/>
                  <a:gd name="T5" fmla="*/ 4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0" name="Freeform 469"/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3 w 20"/>
                  <a:gd name="T3" fmla="*/ 0 h 1"/>
                  <a:gd name="T4" fmla="*/ 0 w 2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1" name="Freeform 470"/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5 h 13"/>
                  <a:gd name="T2" fmla="*/ 2 w 34"/>
                  <a:gd name="T3" fmla="*/ 5 h 13"/>
                  <a:gd name="T4" fmla="*/ 4 w 34"/>
                  <a:gd name="T5" fmla="*/ 4 h 13"/>
                  <a:gd name="T6" fmla="*/ 6 w 34"/>
                  <a:gd name="T7" fmla="*/ 4 h 13"/>
                  <a:gd name="T8" fmla="*/ 7 w 34"/>
                  <a:gd name="T9" fmla="*/ 3 h 13"/>
                  <a:gd name="T10" fmla="*/ 10 w 34"/>
                  <a:gd name="T11" fmla="*/ 1 h 13"/>
                  <a:gd name="T12" fmla="*/ 12 w 34"/>
                  <a:gd name="T13" fmla="*/ 0 h 13"/>
                  <a:gd name="T14" fmla="*/ 9 w 34"/>
                  <a:gd name="T15" fmla="*/ 0 h 13"/>
                  <a:gd name="T16" fmla="*/ 5 w 3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2" name="Freeform 471"/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12 w 34"/>
                  <a:gd name="T1" fmla="*/ 6 h 18"/>
                  <a:gd name="T2" fmla="*/ 12 w 34"/>
                  <a:gd name="T3" fmla="*/ 0 h 18"/>
                  <a:gd name="T4" fmla="*/ 10 w 34"/>
                  <a:gd name="T5" fmla="*/ 0 h 18"/>
                  <a:gd name="T6" fmla="*/ 7 w 34"/>
                  <a:gd name="T7" fmla="*/ 0 h 18"/>
                  <a:gd name="T8" fmla="*/ 4 w 34"/>
                  <a:gd name="T9" fmla="*/ 0 h 18"/>
                  <a:gd name="T10" fmla="*/ 0 w 34"/>
                  <a:gd name="T11" fmla="*/ 0 h 18"/>
                  <a:gd name="T12" fmla="*/ 12 w 34"/>
                  <a:gd name="T13" fmla="*/ 6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3" name="Freeform 472"/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18 w 59"/>
                  <a:gd name="T1" fmla="*/ 8 h 25"/>
                  <a:gd name="T2" fmla="*/ 19 w 59"/>
                  <a:gd name="T3" fmla="*/ 4 h 25"/>
                  <a:gd name="T4" fmla="*/ 20 w 59"/>
                  <a:gd name="T5" fmla="*/ 0 h 25"/>
                  <a:gd name="T6" fmla="*/ 15 w 59"/>
                  <a:gd name="T7" fmla="*/ 0 h 25"/>
                  <a:gd name="T8" fmla="*/ 9 w 59"/>
                  <a:gd name="T9" fmla="*/ 0 h 25"/>
                  <a:gd name="T10" fmla="*/ 6 w 59"/>
                  <a:gd name="T11" fmla="*/ 0 h 25"/>
                  <a:gd name="T12" fmla="*/ 4 w 59"/>
                  <a:gd name="T13" fmla="*/ 1 h 25"/>
                  <a:gd name="T14" fmla="*/ 2 w 59"/>
                  <a:gd name="T15" fmla="*/ 1 h 25"/>
                  <a:gd name="T16" fmla="*/ 0 w 59"/>
                  <a:gd name="T17" fmla="*/ 2 h 25"/>
                  <a:gd name="T18" fmla="*/ 4 w 59"/>
                  <a:gd name="T19" fmla="*/ 4 h 25"/>
                  <a:gd name="T20" fmla="*/ 9 w 59"/>
                  <a:gd name="T21" fmla="*/ 6 h 25"/>
                  <a:gd name="T22" fmla="*/ 11 w 59"/>
                  <a:gd name="T23" fmla="*/ 7 h 25"/>
                  <a:gd name="T24" fmla="*/ 13 w 59"/>
                  <a:gd name="T25" fmla="*/ 8 h 25"/>
                  <a:gd name="T26" fmla="*/ 16 w 59"/>
                  <a:gd name="T27" fmla="*/ 8 h 25"/>
                  <a:gd name="T28" fmla="*/ 18 w 59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4" name="Line 306"/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6889235" y="2972146"/>
              <a:ext cx="9885" cy="38441"/>
            </a:xfrm>
            <a:custGeom>
              <a:avLst/>
              <a:gdLst>
                <a:gd name="T0" fmla="*/ 0 w 33"/>
                <a:gd name="T1" fmla="*/ 55563 h 43"/>
                <a:gd name="T2" fmla="*/ 433 w 33"/>
                <a:gd name="T3" fmla="*/ 43934 h 43"/>
                <a:gd name="T4" fmla="*/ 866 w 33"/>
                <a:gd name="T5" fmla="*/ 34888 h 43"/>
                <a:gd name="T6" fmla="*/ 2165 w 33"/>
                <a:gd name="T7" fmla="*/ 27135 h 43"/>
                <a:gd name="T8" fmla="*/ 3897 w 33"/>
                <a:gd name="T9" fmla="*/ 19382 h 43"/>
                <a:gd name="T10" fmla="*/ 6062 w 33"/>
                <a:gd name="T11" fmla="*/ 11629 h 43"/>
                <a:gd name="T12" fmla="*/ 8659 w 33"/>
                <a:gd name="T13" fmla="*/ 6461 h 43"/>
                <a:gd name="T14" fmla="*/ 11257 w 33"/>
                <a:gd name="T15" fmla="*/ 2584 h 43"/>
                <a:gd name="T16" fmla="*/ 14288 w 33"/>
                <a:gd name="T17" fmla="*/ 0 h 43"/>
                <a:gd name="T18" fmla="*/ 14288 w 33"/>
                <a:gd name="T19" fmla="*/ 32304 h 43"/>
                <a:gd name="T20" fmla="*/ 9958 w 33"/>
                <a:gd name="T21" fmla="*/ 34888 h 43"/>
                <a:gd name="T22" fmla="*/ 7793 w 33"/>
                <a:gd name="T23" fmla="*/ 37473 h 43"/>
                <a:gd name="T24" fmla="*/ 6928 w 33"/>
                <a:gd name="T25" fmla="*/ 41349 h 43"/>
                <a:gd name="T26" fmla="*/ 6928 w 33"/>
                <a:gd name="T27" fmla="*/ 43934 h 43"/>
                <a:gd name="T28" fmla="*/ 6928 w 33"/>
                <a:gd name="T29" fmla="*/ 46518 h 43"/>
                <a:gd name="T30" fmla="*/ 6062 w 33"/>
                <a:gd name="T31" fmla="*/ 49102 h 43"/>
                <a:gd name="T32" fmla="*/ 4330 w 33"/>
                <a:gd name="T33" fmla="*/ 52979 h 43"/>
                <a:gd name="T34" fmla="*/ 0 w 33"/>
                <a:gd name="T35" fmla="*/ 55563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43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6941954" y="2930410"/>
              <a:ext cx="15376" cy="40638"/>
            </a:xfrm>
            <a:custGeom>
              <a:avLst/>
              <a:gdLst>
                <a:gd name="T0" fmla="*/ 0 w 54"/>
                <a:gd name="T1" fmla="*/ 35115 h 92"/>
                <a:gd name="T2" fmla="*/ 412 w 54"/>
                <a:gd name="T3" fmla="*/ 32561 h 92"/>
                <a:gd name="T4" fmla="*/ 823 w 54"/>
                <a:gd name="T5" fmla="*/ 29369 h 92"/>
                <a:gd name="T6" fmla="*/ 1235 w 54"/>
                <a:gd name="T7" fmla="*/ 26815 h 92"/>
                <a:gd name="T8" fmla="*/ 2469 w 54"/>
                <a:gd name="T9" fmla="*/ 23623 h 92"/>
                <a:gd name="T10" fmla="*/ 4527 w 54"/>
                <a:gd name="T11" fmla="*/ 18515 h 92"/>
                <a:gd name="T12" fmla="*/ 7408 w 54"/>
                <a:gd name="T13" fmla="*/ 13408 h 92"/>
                <a:gd name="T14" fmla="*/ 12759 w 54"/>
                <a:gd name="T15" fmla="*/ 4469 h 92"/>
                <a:gd name="T16" fmla="*/ 16875 w 54"/>
                <a:gd name="T17" fmla="*/ 0 h 92"/>
                <a:gd name="T18" fmla="*/ 22225 w 54"/>
                <a:gd name="T19" fmla="*/ 7661 h 92"/>
                <a:gd name="T20" fmla="*/ 20990 w 54"/>
                <a:gd name="T21" fmla="*/ 13408 h 92"/>
                <a:gd name="T22" fmla="*/ 19344 w 54"/>
                <a:gd name="T23" fmla="*/ 18515 h 92"/>
                <a:gd name="T24" fmla="*/ 18109 w 54"/>
                <a:gd name="T25" fmla="*/ 22346 h 92"/>
                <a:gd name="T26" fmla="*/ 16875 w 54"/>
                <a:gd name="T27" fmla="*/ 26177 h 92"/>
                <a:gd name="T28" fmla="*/ 13582 w 54"/>
                <a:gd name="T29" fmla="*/ 31284 h 92"/>
                <a:gd name="T30" fmla="*/ 11524 w 54"/>
                <a:gd name="T31" fmla="*/ 35115 h 92"/>
                <a:gd name="T32" fmla="*/ 10701 w 54"/>
                <a:gd name="T33" fmla="*/ 40861 h 92"/>
                <a:gd name="T34" fmla="*/ 10701 w 54"/>
                <a:gd name="T35" fmla="*/ 47246 h 92"/>
                <a:gd name="T36" fmla="*/ 9878 w 54"/>
                <a:gd name="T37" fmla="*/ 52992 h 92"/>
                <a:gd name="T38" fmla="*/ 8231 w 54"/>
                <a:gd name="T39" fmla="*/ 58738 h 92"/>
                <a:gd name="T40" fmla="*/ 5762 w 54"/>
                <a:gd name="T41" fmla="*/ 52992 h 92"/>
                <a:gd name="T42" fmla="*/ 3293 w 54"/>
                <a:gd name="T43" fmla="*/ 47246 h 92"/>
                <a:gd name="T44" fmla="*/ 2058 w 54"/>
                <a:gd name="T45" fmla="*/ 44692 h 92"/>
                <a:gd name="T46" fmla="*/ 823 w 54"/>
                <a:gd name="T47" fmla="*/ 40861 h 92"/>
                <a:gd name="T48" fmla="*/ 412 w 54"/>
                <a:gd name="T49" fmla="*/ 38307 h 92"/>
                <a:gd name="T50" fmla="*/ 0 w 54"/>
                <a:gd name="T51" fmla="*/ 35115 h 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4" h="92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6974903" y="2846938"/>
              <a:ext cx="16475" cy="39539"/>
            </a:xfrm>
            <a:custGeom>
              <a:avLst/>
              <a:gdLst>
                <a:gd name="T0" fmla="*/ 0 w 60"/>
                <a:gd name="T1" fmla="*/ 0 h 18"/>
                <a:gd name="T2" fmla="*/ 7541 w 60"/>
                <a:gd name="T3" fmla="*/ 12700 h 18"/>
                <a:gd name="T4" fmla="*/ 14685 w 60"/>
                <a:gd name="T5" fmla="*/ 28575 h 18"/>
                <a:gd name="T6" fmla="*/ 17860 w 60"/>
                <a:gd name="T7" fmla="*/ 34925 h 18"/>
                <a:gd name="T8" fmla="*/ 20241 w 60"/>
                <a:gd name="T9" fmla="*/ 41275 h 18"/>
                <a:gd name="T10" fmla="*/ 22225 w 60"/>
                <a:gd name="T11" fmla="*/ 50800 h 18"/>
                <a:gd name="T12" fmla="*/ 23813 w 60"/>
                <a:gd name="T13" fmla="*/ 57150 h 18"/>
                <a:gd name="T14" fmla="*/ 15082 w 60"/>
                <a:gd name="T15" fmla="*/ 57150 h 18"/>
                <a:gd name="T16" fmla="*/ 9128 w 60"/>
                <a:gd name="T17" fmla="*/ 57150 h 18"/>
                <a:gd name="T18" fmla="*/ 3969 w 60"/>
                <a:gd name="T19" fmla="*/ 57150 h 18"/>
                <a:gd name="T20" fmla="*/ 0 w 60"/>
                <a:gd name="T21" fmla="*/ 57150 h 18"/>
                <a:gd name="T22" fmla="*/ 0 w 6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18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6963920" y="2826071"/>
              <a:ext cx="17573" cy="39539"/>
            </a:xfrm>
            <a:custGeom>
              <a:avLst/>
              <a:gdLst>
                <a:gd name="T0" fmla="*/ 0 w 66"/>
                <a:gd name="T1" fmla="*/ 57150 h 18"/>
                <a:gd name="T2" fmla="*/ 25400 w 66"/>
                <a:gd name="T3" fmla="*/ 57150 h 18"/>
                <a:gd name="T4" fmla="*/ 20012 w 66"/>
                <a:gd name="T5" fmla="*/ 41275 h 18"/>
                <a:gd name="T6" fmla="*/ 15394 w 66"/>
                <a:gd name="T7" fmla="*/ 22225 h 18"/>
                <a:gd name="T8" fmla="*/ 13470 w 66"/>
                <a:gd name="T9" fmla="*/ 12700 h 18"/>
                <a:gd name="T10" fmla="*/ 11161 w 66"/>
                <a:gd name="T11" fmla="*/ 6350 h 18"/>
                <a:gd name="T12" fmla="*/ 9621 w 66"/>
                <a:gd name="T13" fmla="*/ 3175 h 18"/>
                <a:gd name="T14" fmla="*/ 7312 w 66"/>
                <a:gd name="T15" fmla="*/ 0 h 18"/>
                <a:gd name="T16" fmla="*/ 0 w 66"/>
                <a:gd name="T17" fmla="*/ 5715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18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2" name="Freeform 211"/>
            <p:cNvSpPr>
              <a:spLocks/>
            </p:cNvSpPr>
            <p:nvPr/>
          </p:nvSpPr>
          <p:spPr bwMode="auto">
            <a:xfrm>
              <a:off x="6843106" y="2754680"/>
              <a:ext cx="5492" cy="39539"/>
            </a:xfrm>
            <a:custGeom>
              <a:avLst/>
              <a:gdLst>
                <a:gd name="T0" fmla="*/ 0 w 17"/>
                <a:gd name="T1" fmla="*/ 48986 h 42"/>
                <a:gd name="T2" fmla="*/ 6070 w 17"/>
                <a:gd name="T3" fmla="*/ 57150 h 42"/>
                <a:gd name="T4" fmla="*/ 6537 w 17"/>
                <a:gd name="T5" fmla="*/ 44904 h 42"/>
                <a:gd name="T6" fmla="*/ 7471 w 17"/>
                <a:gd name="T7" fmla="*/ 31296 h 42"/>
                <a:gd name="T8" fmla="*/ 7938 w 17"/>
                <a:gd name="T9" fmla="*/ 24493 h 42"/>
                <a:gd name="T10" fmla="*/ 7471 w 17"/>
                <a:gd name="T11" fmla="*/ 16329 h 42"/>
                <a:gd name="T12" fmla="*/ 7471 w 17"/>
                <a:gd name="T13" fmla="*/ 8164 h 42"/>
                <a:gd name="T14" fmla="*/ 6070 w 17"/>
                <a:gd name="T15" fmla="*/ 0 h 42"/>
                <a:gd name="T16" fmla="*/ 0 w 17"/>
                <a:gd name="T17" fmla="*/ 4898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2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6792583" y="2848037"/>
              <a:ext cx="20868" cy="40637"/>
            </a:xfrm>
            <a:custGeom>
              <a:avLst/>
              <a:gdLst>
                <a:gd name="T0" fmla="*/ 2514 w 72"/>
                <a:gd name="T1" fmla="*/ 58737 h 29"/>
                <a:gd name="T2" fmla="*/ 6284 w 72"/>
                <a:gd name="T3" fmla="*/ 52661 h 29"/>
                <a:gd name="T4" fmla="*/ 10054 w 72"/>
                <a:gd name="T5" fmla="*/ 48610 h 29"/>
                <a:gd name="T6" fmla="*/ 13406 w 72"/>
                <a:gd name="T7" fmla="*/ 48610 h 29"/>
                <a:gd name="T8" fmla="*/ 16338 w 72"/>
                <a:gd name="T9" fmla="*/ 48610 h 29"/>
                <a:gd name="T10" fmla="*/ 23041 w 72"/>
                <a:gd name="T11" fmla="*/ 54686 h 29"/>
                <a:gd name="T12" fmla="*/ 30163 w 72"/>
                <a:gd name="T13" fmla="*/ 58737 h 29"/>
                <a:gd name="T14" fmla="*/ 30163 w 72"/>
                <a:gd name="T15" fmla="*/ 8102 h 29"/>
                <a:gd name="T16" fmla="*/ 24298 w 72"/>
                <a:gd name="T17" fmla="*/ 2025 h 29"/>
                <a:gd name="T18" fmla="*/ 19690 w 72"/>
                <a:gd name="T19" fmla="*/ 0 h 29"/>
                <a:gd name="T20" fmla="*/ 16338 w 72"/>
                <a:gd name="T21" fmla="*/ 0 h 29"/>
                <a:gd name="T22" fmla="*/ 14244 w 72"/>
                <a:gd name="T23" fmla="*/ 4051 h 29"/>
                <a:gd name="T24" fmla="*/ 11311 w 72"/>
                <a:gd name="T25" fmla="*/ 6076 h 29"/>
                <a:gd name="T26" fmla="*/ 8798 w 72"/>
                <a:gd name="T27" fmla="*/ 10127 h 29"/>
                <a:gd name="T28" fmla="*/ 5027 w 72"/>
                <a:gd name="T29" fmla="*/ 10127 h 29"/>
                <a:gd name="T30" fmla="*/ 0 w 72"/>
                <a:gd name="T31" fmla="*/ 8102 h 29"/>
                <a:gd name="T32" fmla="*/ 1257 w 72"/>
                <a:gd name="T33" fmla="*/ 32407 h 29"/>
                <a:gd name="T34" fmla="*/ 2514 w 72"/>
                <a:gd name="T35" fmla="*/ 58737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29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>
              <a:off x="6798075" y="2976539"/>
              <a:ext cx="13180" cy="38441"/>
            </a:xfrm>
            <a:custGeom>
              <a:avLst/>
              <a:gdLst>
                <a:gd name="T0" fmla="*/ 0 w 46"/>
                <a:gd name="T1" fmla="*/ 0 h 37"/>
                <a:gd name="T2" fmla="*/ 3727 w 46"/>
                <a:gd name="T3" fmla="*/ 13515 h 37"/>
                <a:gd name="T4" fmla="*/ 8283 w 46"/>
                <a:gd name="T5" fmla="*/ 22526 h 37"/>
                <a:gd name="T6" fmla="*/ 12838 w 46"/>
                <a:gd name="T7" fmla="*/ 30034 h 37"/>
                <a:gd name="T8" fmla="*/ 19050 w 46"/>
                <a:gd name="T9" fmla="*/ 37543 h 37"/>
                <a:gd name="T10" fmla="*/ 15323 w 46"/>
                <a:gd name="T11" fmla="*/ 43549 h 37"/>
                <a:gd name="T12" fmla="*/ 12010 w 46"/>
                <a:gd name="T13" fmla="*/ 49556 h 37"/>
                <a:gd name="T14" fmla="*/ 8697 w 46"/>
                <a:gd name="T15" fmla="*/ 54061 h 37"/>
                <a:gd name="T16" fmla="*/ 5384 w 46"/>
                <a:gd name="T17" fmla="*/ 55563 h 37"/>
                <a:gd name="T18" fmla="*/ 3727 w 46"/>
                <a:gd name="T19" fmla="*/ 54061 h 37"/>
                <a:gd name="T20" fmla="*/ 2899 w 46"/>
                <a:gd name="T21" fmla="*/ 49556 h 37"/>
                <a:gd name="T22" fmla="*/ 2071 w 46"/>
                <a:gd name="T23" fmla="*/ 43549 h 37"/>
                <a:gd name="T24" fmla="*/ 1242 w 46"/>
                <a:gd name="T25" fmla="*/ 34539 h 37"/>
                <a:gd name="T26" fmla="*/ 414 w 46"/>
                <a:gd name="T27" fmla="*/ 18020 h 37"/>
                <a:gd name="T28" fmla="*/ 0 w 46"/>
                <a:gd name="T29" fmla="*/ 0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37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5" name="Freeform 214"/>
            <p:cNvSpPr>
              <a:spLocks/>
            </p:cNvSpPr>
            <p:nvPr/>
          </p:nvSpPr>
          <p:spPr bwMode="auto">
            <a:xfrm>
              <a:off x="6876055" y="2851331"/>
              <a:ext cx="7689" cy="39539"/>
            </a:xfrm>
            <a:custGeom>
              <a:avLst/>
              <a:gdLst>
                <a:gd name="T0" fmla="*/ 0 w 26"/>
                <a:gd name="T1" fmla="*/ 0 h 19"/>
                <a:gd name="T2" fmla="*/ 11113 w 26"/>
                <a:gd name="T3" fmla="*/ 57150 h 19"/>
                <a:gd name="T4" fmla="*/ 11113 w 26"/>
                <a:gd name="T5" fmla="*/ 27071 h 19"/>
                <a:gd name="T6" fmla="*/ 11113 w 26"/>
                <a:gd name="T7" fmla="*/ 0 h 19"/>
                <a:gd name="T8" fmla="*/ 6411 w 26"/>
                <a:gd name="T9" fmla="*/ 0 h 19"/>
                <a:gd name="T10" fmla="*/ 0 w 26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9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6" name="Freeform 215"/>
            <p:cNvSpPr>
              <a:spLocks/>
            </p:cNvSpPr>
            <p:nvPr/>
          </p:nvSpPr>
          <p:spPr bwMode="auto">
            <a:xfrm>
              <a:off x="6779403" y="2848037"/>
              <a:ext cx="13180" cy="40637"/>
            </a:xfrm>
            <a:custGeom>
              <a:avLst/>
              <a:gdLst>
                <a:gd name="T0" fmla="*/ 886 w 43"/>
                <a:gd name="T1" fmla="*/ 0 h 31"/>
                <a:gd name="T2" fmla="*/ 443 w 43"/>
                <a:gd name="T3" fmla="*/ 22737 h 31"/>
                <a:gd name="T4" fmla="*/ 0 w 43"/>
                <a:gd name="T5" fmla="*/ 43579 h 31"/>
                <a:gd name="T6" fmla="*/ 0 w 43"/>
                <a:gd name="T7" fmla="*/ 49263 h 31"/>
                <a:gd name="T8" fmla="*/ 0 w 43"/>
                <a:gd name="T9" fmla="*/ 54948 h 31"/>
                <a:gd name="T10" fmla="*/ 0 w 43"/>
                <a:gd name="T11" fmla="*/ 58737 h 31"/>
                <a:gd name="T12" fmla="*/ 886 w 43"/>
                <a:gd name="T13" fmla="*/ 58737 h 31"/>
                <a:gd name="T14" fmla="*/ 5759 w 43"/>
                <a:gd name="T15" fmla="*/ 41684 h 31"/>
                <a:gd name="T16" fmla="*/ 11076 w 43"/>
                <a:gd name="T17" fmla="*/ 24632 h 31"/>
                <a:gd name="T18" fmla="*/ 15506 w 43"/>
                <a:gd name="T19" fmla="*/ 9474 h 31"/>
                <a:gd name="T20" fmla="*/ 19050 w 43"/>
                <a:gd name="T21" fmla="*/ 0 h 31"/>
                <a:gd name="T22" fmla="*/ 886 w 43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" h="31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7" name="Freeform 216"/>
            <p:cNvSpPr>
              <a:spLocks/>
            </p:cNvSpPr>
            <p:nvPr/>
          </p:nvSpPr>
          <p:spPr bwMode="auto">
            <a:xfrm>
              <a:off x="6810156" y="2880986"/>
              <a:ext cx="20868" cy="39539"/>
            </a:xfrm>
            <a:custGeom>
              <a:avLst/>
              <a:gdLst>
                <a:gd name="T0" fmla="*/ 1699 w 71"/>
                <a:gd name="T1" fmla="*/ 13996 h 49"/>
                <a:gd name="T2" fmla="*/ 1699 w 71"/>
                <a:gd name="T3" fmla="*/ 20994 h 49"/>
                <a:gd name="T4" fmla="*/ 2124 w 71"/>
                <a:gd name="T5" fmla="*/ 29158 h 49"/>
                <a:gd name="T6" fmla="*/ 2974 w 71"/>
                <a:gd name="T7" fmla="*/ 36156 h 49"/>
                <a:gd name="T8" fmla="*/ 3823 w 71"/>
                <a:gd name="T9" fmla="*/ 43154 h 49"/>
                <a:gd name="T10" fmla="*/ 5948 w 71"/>
                <a:gd name="T11" fmla="*/ 47819 h 49"/>
                <a:gd name="T12" fmla="*/ 7647 w 71"/>
                <a:gd name="T13" fmla="*/ 53651 h 49"/>
                <a:gd name="T14" fmla="*/ 9771 w 71"/>
                <a:gd name="T15" fmla="*/ 55984 h 49"/>
                <a:gd name="T16" fmla="*/ 12745 w 71"/>
                <a:gd name="T17" fmla="*/ 57150 h 49"/>
                <a:gd name="T18" fmla="*/ 14869 w 71"/>
                <a:gd name="T19" fmla="*/ 55984 h 49"/>
                <a:gd name="T20" fmla="*/ 16993 w 71"/>
                <a:gd name="T21" fmla="*/ 53651 h 49"/>
                <a:gd name="T22" fmla="*/ 19117 w 71"/>
                <a:gd name="T23" fmla="*/ 48986 h 49"/>
                <a:gd name="T24" fmla="*/ 21242 w 71"/>
                <a:gd name="T25" fmla="*/ 43154 h 49"/>
                <a:gd name="T26" fmla="*/ 25490 w 71"/>
                <a:gd name="T27" fmla="*/ 32657 h 49"/>
                <a:gd name="T28" fmla="*/ 30163 w 71"/>
                <a:gd name="T29" fmla="*/ 20994 h 49"/>
                <a:gd name="T30" fmla="*/ 25915 w 71"/>
                <a:gd name="T31" fmla="*/ 13996 h 49"/>
                <a:gd name="T32" fmla="*/ 22091 w 71"/>
                <a:gd name="T33" fmla="*/ 10497 h 49"/>
                <a:gd name="T34" fmla="*/ 18693 w 71"/>
                <a:gd name="T35" fmla="*/ 8164 h 49"/>
                <a:gd name="T36" fmla="*/ 15719 w 71"/>
                <a:gd name="T37" fmla="*/ 6998 h 49"/>
                <a:gd name="T38" fmla="*/ 12320 w 71"/>
                <a:gd name="T39" fmla="*/ 6998 h 49"/>
                <a:gd name="T40" fmla="*/ 8921 w 71"/>
                <a:gd name="T41" fmla="*/ 5832 h 49"/>
                <a:gd name="T42" fmla="*/ 5948 w 71"/>
                <a:gd name="T43" fmla="*/ 3499 h 49"/>
                <a:gd name="T44" fmla="*/ 1699 w 71"/>
                <a:gd name="T45" fmla="*/ 0 h 49"/>
                <a:gd name="T46" fmla="*/ 1274 w 71"/>
                <a:gd name="T47" fmla="*/ 1166 h 49"/>
                <a:gd name="T48" fmla="*/ 425 w 71"/>
                <a:gd name="T49" fmla="*/ 6998 h 49"/>
                <a:gd name="T50" fmla="*/ 0 w 71"/>
                <a:gd name="T51" fmla="*/ 9331 h 49"/>
                <a:gd name="T52" fmla="*/ 0 w 71"/>
                <a:gd name="T53" fmla="*/ 11663 h 49"/>
                <a:gd name="T54" fmla="*/ 425 w 71"/>
                <a:gd name="T55" fmla="*/ 12830 h 49"/>
                <a:gd name="T56" fmla="*/ 1699 w 71"/>
                <a:gd name="T57" fmla="*/ 13996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49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8" name="Freeform 217"/>
            <p:cNvSpPr>
              <a:spLocks/>
            </p:cNvSpPr>
            <p:nvPr/>
          </p:nvSpPr>
          <p:spPr bwMode="auto">
            <a:xfrm>
              <a:off x="6672867" y="3021571"/>
              <a:ext cx="31851" cy="40637"/>
            </a:xfrm>
            <a:custGeom>
              <a:avLst/>
              <a:gdLst>
                <a:gd name="T0" fmla="*/ 18908 w 112"/>
                <a:gd name="T1" fmla="*/ 4518 h 26"/>
                <a:gd name="T2" fmla="*/ 23019 w 112"/>
                <a:gd name="T3" fmla="*/ 4518 h 26"/>
                <a:gd name="T4" fmla="*/ 27129 w 112"/>
                <a:gd name="T5" fmla="*/ 6777 h 26"/>
                <a:gd name="T6" fmla="*/ 30417 w 112"/>
                <a:gd name="T7" fmla="*/ 9036 h 26"/>
                <a:gd name="T8" fmla="*/ 34528 w 112"/>
                <a:gd name="T9" fmla="*/ 13555 h 26"/>
                <a:gd name="T10" fmla="*/ 37816 w 112"/>
                <a:gd name="T11" fmla="*/ 20332 h 26"/>
                <a:gd name="T12" fmla="*/ 41104 w 112"/>
                <a:gd name="T13" fmla="*/ 27109 h 26"/>
                <a:gd name="T14" fmla="*/ 43571 w 112"/>
                <a:gd name="T15" fmla="*/ 36146 h 26"/>
                <a:gd name="T16" fmla="*/ 46037 w 112"/>
                <a:gd name="T17" fmla="*/ 45182 h 26"/>
                <a:gd name="T18" fmla="*/ 45215 w 112"/>
                <a:gd name="T19" fmla="*/ 49701 h 26"/>
                <a:gd name="T20" fmla="*/ 43160 w 112"/>
                <a:gd name="T21" fmla="*/ 51960 h 26"/>
                <a:gd name="T22" fmla="*/ 41516 w 112"/>
                <a:gd name="T23" fmla="*/ 56478 h 26"/>
                <a:gd name="T24" fmla="*/ 39049 w 112"/>
                <a:gd name="T25" fmla="*/ 56478 h 26"/>
                <a:gd name="T26" fmla="*/ 35761 w 112"/>
                <a:gd name="T27" fmla="*/ 58737 h 26"/>
                <a:gd name="T28" fmla="*/ 32473 w 112"/>
                <a:gd name="T29" fmla="*/ 58737 h 26"/>
                <a:gd name="T30" fmla="*/ 27129 w 112"/>
                <a:gd name="T31" fmla="*/ 54219 h 26"/>
                <a:gd name="T32" fmla="*/ 16853 w 112"/>
                <a:gd name="T33" fmla="*/ 42923 h 26"/>
                <a:gd name="T34" fmla="*/ 6577 w 112"/>
                <a:gd name="T35" fmla="*/ 29369 h 26"/>
                <a:gd name="T36" fmla="*/ 0 w 112"/>
                <a:gd name="T37" fmla="*/ 18073 h 26"/>
                <a:gd name="T38" fmla="*/ 2055 w 112"/>
                <a:gd name="T39" fmla="*/ 9036 h 26"/>
                <a:gd name="T40" fmla="*/ 4521 w 112"/>
                <a:gd name="T41" fmla="*/ 4518 h 26"/>
                <a:gd name="T42" fmla="*/ 7399 w 112"/>
                <a:gd name="T43" fmla="*/ 2259 h 26"/>
                <a:gd name="T44" fmla="*/ 10276 w 112"/>
                <a:gd name="T45" fmla="*/ 0 h 26"/>
                <a:gd name="T46" fmla="*/ 15209 w 112"/>
                <a:gd name="T47" fmla="*/ 2259 h 26"/>
                <a:gd name="T48" fmla="*/ 18908 w 112"/>
                <a:gd name="T49" fmla="*/ 4518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2" h="26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9" name="Freeform 218"/>
            <p:cNvSpPr>
              <a:spLocks/>
            </p:cNvSpPr>
            <p:nvPr/>
          </p:nvSpPr>
          <p:spPr bwMode="auto">
            <a:xfrm>
              <a:off x="6740963" y="3047930"/>
              <a:ext cx="9884" cy="40637"/>
            </a:xfrm>
            <a:custGeom>
              <a:avLst/>
              <a:gdLst>
                <a:gd name="T0" fmla="*/ 0 w 41"/>
                <a:gd name="T1" fmla="*/ 0 h 25"/>
                <a:gd name="T2" fmla="*/ 14287 w 41"/>
                <a:gd name="T3" fmla="*/ 0 h 25"/>
                <a:gd name="T4" fmla="*/ 9757 w 41"/>
                <a:gd name="T5" fmla="*/ 18796 h 25"/>
                <a:gd name="T6" fmla="*/ 6272 w 41"/>
                <a:gd name="T7" fmla="*/ 35242 h 25"/>
                <a:gd name="T8" fmla="*/ 3136 w 41"/>
                <a:gd name="T9" fmla="*/ 46990 h 25"/>
                <a:gd name="T10" fmla="*/ 0 w 41"/>
                <a:gd name="T11" fmla="*/ 58737 h 25"/>
                <a:gd name="T12" fmla="*/ 0 w 4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0" name="Freeform 219"/>
            <p:cNvSpPr>
              <a:spLocks/>
            </p:cNvSpPr>
            <p:nvPr/>
          </p:nvSpPr>
          <p:spPr bwMode="auto">
            <a:xfrm>
              <a:off x="6625639" y="3000702"/>
              <a:ext cx="25262" cy="38441"/>
            </a:xfrm>
            <a:custGeom>
              <a:avLst/>
              <a:gdLst>
                <a:gd name="T0" fmla="*/ 0 w 81"/>
                <a:gd name="T1" fmla="*/ 55563 h 31"/>
                <a:gd name="T2" fmla="*/ 0 w 81"/>
                <a:gd name="T3" fmla="*/ 39432 h 31"/>
                <a:gd name="T4" fmla="*/ 0 w 81"/>
                <a:gd name="T5" fmla="*/ 23301 h 31"/>
                <a:gd name="T6" fmla="*/ 0 w 81"/>
                <a:gd name="T7" fmla="*/ 17924 h 31"/>
                <a:gd name="T8" fmla="*/ 902 w 81"/>
                <a:gd name="T9" fmla="*/ 14339 h 31"/>
                <a:gd name="T10" fmla="*/ 1352 w 81"/>
                <a:gd name="T11" fmla="*/ 10754 h 31"/>
                <a:gd name="T12" fmla="*/ 1803 w 81"/>
                <a:gd name="T13" fmla="*/ 7169 h 31"/>
                <a:gd name="T14" fmla="*/ 3606 w 81"/>
                <a:gd name="T15" fmla="*/ 3585 h 31"/>
                <a:gd name="T16" fmla="*/ 6311 w 81"/>
                <a:gd name="T17" fmla="*/ 0 h 31"/>
                <a:gd name="T18" fmla="*/ 11720 w 81"/>
                <a:gd name="T19" fmla="*/ 1792 h 31"/>
                <a:gd name="T20" fmla="*/ 18482 w 81"/>
                <a:gd name="T21" fmla="*/ 1792 h 31"/>
                <a:gd name="T22" fmla="*/ 25244 w 81"/>
                <a:gd name="T23" fmla="*/ 1792 h 31"/>
                <a:gd name="T24" fmla="*/ 29301 w 81"/>
                <a:gd name="T25" fmla="*/ 1792 h 31"/>
                <a:gd name="T26" fmla="*/ 32907 w 81"/>
                <a:gd name="T27" fmla="*/ 1792 h 31"/>
                <a:gd name="T28" fmla="*/ 36513 w 81"/>
                <a:gd name="T29" fmla="*/ 1792 h 31"/>
                <a:gd name="T30" fmla="*/ 32907 w 81"/>
                <a:gd name="T31" fmla="*/ 10754 h 31"/>
                <a:gd name="T32" fmla="*/ 30202 w 81"/>
                <a:gd name="T33" fmla="*/ 17924 h 31"/>
                <a:gd name="T34" fmla="*/ 28850 w 81"/>
                <a:gd name="T35" fmla="*/ 25093 h 31"/>
                <a:gd name="T36" fmla="*/ 27948 w 81"/>
                <a:gd name="T37" fmla="*/ 32262 h 31"/>
                <a:gd name="T38" fmla="*/ 26596 w 81"/>
                <a:gd name="T39" fmla="*/ 37639 h 31"/>
                <a:gd name="T40" fmla="*/ 24342 w 81"/>
                <a:gd name="T41" fmla="*/ 41224 h 31"/>
                <a:gd name="T42" fmla="*/ 21187 w 81"/>
                <a:gd name="T43" fmla="*/ 44809 h 31"/>
                <a:gd name="T44" fmla="*/ 15326 w 81"/>
                <a:gd name="T45" fmla="*/ 44809 h 31"/>
                <a:gd name="T46" fmla="*/ 0 w 81"/>
                <a:gd name="T47" fmla="*/ 55563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1" h="31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1" name="Freeform 220"/>
            <p:cNvSpPr>
              <a:spLocks/>
            </p:cNvSpPr>
            <p:nvPr/>
          </p:nvSpPr>
          <p:spPr bwMode="auto">
            <a:xfrm>
              <a:off x="6656392" y="2990818"/>
              <a:ext cx="27458" cy="38441"/>
            </a:xfrm>
            <a:custGeom>
              <a:avLst/>
              <a:gdLst>
                <a:gd name="T0" fmla="*/ 892 w 89"/>
                <a:gd name="T1" fmla="*/ 55562 h 49"/>
                <a:gd name="T2" fmla="*/ 39688 w 89"/>
                <a:gd name="T3" fmla="*/ 55562 h 49"/>
                <a:gd name="T4" fmla="*/ 34783 w 89"/>
                <a:gd name="T5" fmla="*/ 46491 h 49"/>
                <a:gd name="T6" fmla="*/ 30323 w 89"/>
                <a:gd name="T7" fmla="*/ 39687 h 49"/>
                <a:gd name="T8" fmla="*/ 25418 w 89"/>
                <a:gd name="T9" fmla="*/ 34018 h 49"/>
                <a:gd name="T10" fmla="*/ 20513 w 89"/>
                <a:gd name="T11" fmla="*/ 28348 h 49"/>
                <a:gd name="T12" fmla="*/ 16054 w 89"/>
                <a:gd name="T13" fmla="*/ 23812 h 49"/>
                <a:gd name="T14" fmla="*/ 11594 w 89"/>
                <a:gd name="T15" fmla="*/ 15875 h 49"/>
                <a:gd name="T16" fmla="*/ 7135 w 89"/>
                <a:gd name="T17" fmla="*/ 9071 h 49"/>
                <a:gd name="T18" fmla="*/ 4013 w 89"/>
                <a:gd name="T19" fmla="*/ 0 h 49"/>
                <a:gd name="T20" fmla="*/ 1784 w 89"/>
                <a:gd name="T21" fmla="*/ 11339 h 49"/>
                <a:gd name="T22" fmla="*/ 446 w 89"/>
                <a:gd name="T23" fmla="*/ 26080 h 49"/>
                <a:gd name="T24" fmla="*/ 0 w 89"/>
                <a:gd name="T25" fmla="*/ 32884 h 49"/>
                <a:gd name="T26" fmla="*/ 0 w 89"/>
                <a:gd name="T27" fmla="*/ 40821 h 49"/>
                <a:gd name="T28" fmla="*/ 0 w 89"/>
                <a:gd name="T29" fmla="*/ 48758 h 49"/>
                <a:gd name="T30" fmla="*/ 892 w 89"/>
                <a:gd name="T31" fmla="*/ 5556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49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2" name="Freeform 221"/>
            <p:cNvSpPr>
              <a:spLocks/>
            </p:cNvSpPr>
            <p:nvPr/>
          </p:nvSpPr>
          <p:spPr bwMode="auto">
            <a:xfrm>
              <a:off x="6692637" y="2997408"/>
              <a:ext cx="25261" cy="40637"/>
            </a:xfrm>
            <a:custGeom>
              <a:avLst/>
              <a:gdLst>
                <a:gd name="T0" fmla="*/ 0 w 86"/>
                <a:gd name="T1" fmla="*/ 26815 h 46"/>
                <a:gd name="T2" fmla="*/ 5944 w 86"/>
                <a:gd name="T3" fmla="*/ 33199 h 46"/>
                <a:gd name="T4" fmla="*/ 10614 w 86"/>
                <a:gd name="T5" fmla="*/ 37030 h 46"/>
                <a:gd name="T6" fmla="*/ 12737 w 86"/>
                <a:gd name="T7" fmla="*/ 38307 h 46"/>
                <a:gd name="T8" fmla="*/ 15284 w 86"/>
                <a:gd name="T9" fmla="*/ 38307 h 46"/>
                <a:gd name="T10" fmla="*/ 17407 w 86"/>
                <a:gd name="T11" fmla="*/ 37030 h 46"/>
                <a:gd name="T12" fmla="*/ 19530 w 86"/>
                <a:gd name="T13" fmla="*/ 34476 h 46"/>
                <a:gd name="T14" fmla="*/ 19530 w 86"/>
                <a:gd name="T15" fmla="*/ 45968 h 46"/>
                <a:gd name="T16" fmla="*/ 19530 w 86"/>
                <a:gd name="T17" fmla="*/ 58737 h 46"/>
                <a:gd name="T18" fmla="*/ 23775 w 86"/>
                <a:gd name="T19" fmla="*/ 57460 h 46"/>
                <a:gd name="T20" fmla="*/ 28445 w 86"/>
                <a:gd name="T21" fmla="*/ 54906 h 46"/>
                <a:gd name="T22" fmla="*/ 32691 w 86"/>
                <a:gd name="T23" fmla="*/ 51076 h 46"/>
                <a:gd name="T24" fmla="*/ 36512 w 86"/>
                <a:gd name="T25" fmla="*/ 51076 h 46"/>
                <a:gd name="T26" fmla="*/ 35238 w 86"/>
                <a:gd name="T27" fmla="*/ 40861 h 46"/>
                <a:gd name="T28" fmla="*/ 33965 w 86"/>
                <a:gd name="T29" fmla="*/ 31922 h 46"/>
                <a:gd name="T30" fmla="*/ 31417 w 86"/>
                <a:gd name="T31" fmla="*/ 24261 h 46"/>
                <a:gd name="T32" fmla="*/ 29719 w 86"/>
                <a:gd name="T33" fmla="*/ 17876 h 46"/>
                <a:gd name="T34" fmla="*/ 27172 w 86"/>
                <a:gd name="T35" fmla="*/ 11492 h 46"/>
                <a:gd name="T36" fmla="*/ 24624 w 86"/>
                <a:gd name="T37" fmla="*/ 7661 h 46"/>
                <a:gd name="T38" fmla="*/ 21652 w 86"/>
                <a:gd name="T39" fmla="*/ 3831 h 46"/>
                <a:gd name="T40" fmla="*/ 19530 w 86"/>
                <a:gd name="T41" fmla="*/ 1277 h 46"/>
                <a:gd name="T42" fmla="*/ 16558 w 86"/>
                <a:gd name="T43" fmla="*/ 0 h 46"/>
                <a:gd name="T44" fmla="*/ 14010 w 86"/>
                <a:gd name="T45" fmla="*/ 0 h 46"/>
                <a:gd name="T46" fmla="*/ 11039 w 86"/>
                <a:gd name="T47" fmla="*/ 1277 h 46"/>
                <a:gd name="T48" fmla="*/ 8067 w 86"/>
                <a:gd name="T49" fmla="*/ 3831 h 46"/>
                <a:gd name="T50" fmla="*/ 5944 w 86"/>
                <a:gd name="T51" fmla="*/ 7661 h 46"/>
                <a:gd name="T52" fmla="*/ 3396 w 86"/>
                <a:gd name="T53" fmla="*/ 12769 h 46"/>
                <a:gd name="T54" fmla="*/ 1698 w 86"/>
                <a:gd name="T55" fmla="*/ 19153 h 46"/>
                <a:gd name="T56" fmla="*/ 0 w 86"/>
                <a:gd name="T57" fmla="*/ 26815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46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3" name="Freeform 222"/>
            <p:cNvSpPr>
              <a:spLocks/>
            </p:cNvSpPr>
            <p:nvPr/>
          </p:nvSpPr>
          <p:spPr bwMode="auto">
            <a:xfrm>
              <a:off x="6728881" y="3000702"/>
              <a:ext cx="17573" cy="38441"/>
            </a:xfrm>
            <a:custGeom>
              <a:avLst/>
              <a:gdLst>
                <a:gd name="T0" fmla="*/ 0 w 59"/>
                <a:gd name="T1" fmla="*/ 0 h 18"/>
                <a:gd name="T2" fmla="*/ 0 w 59"/>
                <a:gd name="T3" fmla="*/ 55563 h 18"/>
                <a:gd name="T4" fmla="*/ 16790 w 59"/>
                <a:gd name="T5" fmla="*/ 55563 h 18"/>
                <a:gd name="T6" fmla="*/ 25400 w 59"/>
                <a:gd name="T7" fmla="*/ 18521 h 18"/>
                <a:gd name="T8" fmla="*/ 21956 w 59"/>
                <a:gd name="T9" fmla="*/ 15434 h 18"/>
                <a:gd name="T10" fmla="*/ 19373 w 59"/>
                <a:gd name="T11" fmla="*/ 12347 h 18"/>
                <a:gd name="T12" fmla="*/ 15929 w 59"/>
                <a:gd name="T13" fmla="*/ 15434 h 18"/>
                <a:gd name="T14" fmla="*/ 12485 w 59"/>
                <a:gd name="T15" fmla="*/ 18521 h 18"/>
                <a:gd name="T16" fmla="*/ 9471 w 59"/>
                <a:gd name="T17" fmla="*/ 18521 h 18"/>
                <a:gd name="T18" fmla="*/ 6027 w 59"/>
                <a:gd name="T19" fmla="*/ 15434 h 18"/>
                <a:gd name="T20" fmla="*/ 3014 w 59"/>
                <a:gd name="T21" fmla="*/ 12347 h 18"/>
                <a:gd name="T22" fmla="*/ 0 w 59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9" h="18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4" name="Freeform 223"/>
            <p:cNvSpPr>
              <a:spLocks/>
            </p:cNvSpPr>
            <p:nvPr/>
          </p:nvSpPr>
          <p:spPr bwMode="auto">
            <a:xfrm>
              <a:off x="6779403" y="2995211"/>
              <a:ext cx="1099" cy="38441"/>
            </a:xfrm>
            <a:custGeom>
              <a:avLst/>
              <a:gdLst>
                <a:gd name="T0" fmla="*/ 1588 w 4"/>
                <a:gd name="T1" fmla="*/ 55562 h 19"/>
                <a:gd name="T2" fmla="*/ 1588 w 4"/>
                <a:gd name="T3" fmla="*/ 0 h 19"/>
                <a:gd name="T4" fmla="*/ 794 w 4"/>
                <a:gd name="T5" fmla="*/ 2924 h 19"/>
                <a:gd name="T6" fmla="*/ 397 w 4"/>
                <a:gd name="T7" fmla="*/ 8773 h 19"/>
                <a:gd name="T8" fmla="*/ 0 w 4"/>
                <a:gd name="T9" fmla="*/ 17546 h 19"/>
                <a:gd name="T10" fmla="*/ 0 w 4"/>
                <a:gd name="T11" fmla="*/ 29243 h 19"/>
                <a:gd name="T12" fmla="*/ 0 w 4"/>
                <a:gd name="T13" fmla="*/ 40940 h 19"/>
                <a:gd name="T14" fmla="*/ 397 w 4"/>
                <a:gd name="T15" fmla="*/ 46789 h 19"/>
                <a:gd name="T16" fmla="*/ 794 w 4"/>
                <a:gd name="T17" fmla="*/ 55562 h 19"/>
                <a:gd name="T18" fmla="*/ 1588 w 4"/>
                <a:gd name="T19" fmla="*/ 5556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19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5" name="Freeform 224"/>
            <p:cNvSpPr>
              <a:spLocks/>
            </p:cNvSpPr>
            <p:nvPr/>
          </p:nvSpPr>
          <p:spPr bwMode="auto">
            <a:xfrm>
              <a:off x="6485055" y="2866708"/>
              <a:ext cx="14278" cy="40638"/>
            </a:xfrm>
            <a:custGeom>
              <a:avLst/>
              <a:gdLst>
                <a:gd name="T0" fmla="*/ 0 w 46"/>
                <a:gd name="T1" fmla="*/ 58738 h 50"/>
                <a:gd name="T2" fmla="*/ 3141 w 46"/>
                <a:gd name="T3" fmla="*/ 0 h 50"/>
                <a:gd name="T4" fmla="*/ 10319 w 46"/>
                <a:gd name="T5" fmla="*/ 9398 h 50"/>
                <a:gd name="T6" fmla="*/ 15254 w 46"/>
                <a:gd name="T7" fmla="*/ 16447 h 50"/>
                <a:gd name="T8" fmla="*/ 16600 w 46"/>
                <a:gd name="T9" fmla="*/ 21146 h 50"/>
                <a:gd name="T10" fmla="*/ 18395 w 46"/>
                <a:gd name="T11" fmla="*/ 25845 h 50"/>
                <a:gd name="T12" fmla="*/ 19741 w 46"/>
                <a:gd name="T13" fmla="*/ 35243 h 50"/>
                <a:gd name="T14" fmla="*/ 20638 w 46"/>
                <a:gd name="T15" fmla="*/ 44641 h 50"/>
                <a:gd name="T16" fmla="*/ 15254 w 46"/>
                <a:gd name="T17" fmla="*/ 49340 h 50"/>
                <a:gd name="T18" fmla="*/ 9422 w 46"/>
                <a:gd name="T19" fmla="*/ 54039 h 50"/>
                <a:gd name="T20" fmla="*/ 3589 w 46"/>
                <a:gd name="T21" fmla="*/ 57563 h 50"/>
                <a:gd name="T22" fmla="*/ 0 w 46"/>
                <a:gd name="T23" fmla="*/ 58738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5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6" name="Freeform 225"/>
            <p:cNvSpPr>
              <a:spLocks/>
            </p:cNvSpPr>
            <p:nvPr/>
          </p:nvSpPr>
          <p:spPr bwMode="auto">
            <a:xfrm>
              <a:off x="6447712" y="2848037"/>
              <a:ext cx="20868" cy="40637"/>
            </a:xfrm>
            <a:custGeom>
              <a:avLst/>
              <a:gdLst>
                <a:gd name="T0" fmla="*/ 0 w 66"/>
                <a:gd name="T1" fmla="*/ 0 h 80"/>
                <a:gd name="T2" fmla="*/ 4570 w 66"/>
                <a:gd name="T3" fmla="*/ 0 h 80"/>
                <a:gd name="T4" fmla="*/ 8226 w 66"/>
                <a:gd name="T5" fmla="*/ 0 h 80"/>
                <a:gd name="T6" fmla="*/ 11882 w 66"/>
                <a:gd name="T7" fmla="*/ 0 h 80"/>
                <a:gd name="T8" fmla="*/ 15082 w 66"/>
                <a:gd name="T9" fmla="*/ 0 h 80"/>
                <a:gd name="T10" fmla="*/ 15082 w 66"/>
                <a:gd name="T11" fmla="*/ 5139 h 80"/>
                <a:gd name="T12" fmla="*/ 15539 w 66"/>
                <a:gd name="T13" fmla="*/ 10279 h 80"/>
                <a:gd name="T14" fmla="*/ 16453 w 66"/>
                <a:gd name="T15" fmla="*/ 15418 h 80"/>
                <a:gd name="T16" fmla="*/ 17367 w 66"/>
                <a:gd name="T17" fmla="*/ 19824 h 80"/>
                <a:gd name="T18" fmla="*/ 20109 w 66"/>
                <a:gd name="T19" fmla="*/ 26432 h 80"/>
                <a:gd name="T20" fmla="*/ 22394 w 66"/>
                <a:gd name="T21" fmla="*/ 33040 h 80"/>
                <a:gd name="T22" fmla="*/ 25593 w 66"/>
                <a:gd name="T23" fmla="*/ 38179 h 80"/>
                <a:gd name="T24" fmla="*/ 27878 w 66"/>
                <a:gd name="T25" fmla="*/ 44053 h 80"/>
                <a:gd name="T26" fmla="*/ 28335 w 66"/>
                <a:gd name="T27" fmla="*/ 47724 h 80"/>
                <a:gd name="T28" fmla="*/ 29706 w 66"/>
                <a:gd name="T29" fmla="*/ 50661 h 80"/>
                <a:gd name="T30" fmla="*/ 30163 w 66"/>
                <a:gd name="T31" fmla="*/ 55066 h 80"/>
                <a:gd name="T32" fmla="*/ 30163 w 66"/>
                <a:gd name="T33" fmla="*/ 58737 h 80"/>
                <a:gd name="T34" fmla="*/ 0 w 66"/>
                <a:gd name="T35" fmla="*/ 13216 h 80"/>
                <a:gd name="T36" fmla="*/ 0 w 66"/>
                <a:gd name="T37" fmla="*/ 0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8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7" name="Freeform 226"/>
            <p:cNvSpPr>
              <a:spLocks/>
            </p:cNvSpPr>
            <p:nvPr/>
          </p:nvSpPr>
          <p:spPr bwMode="auto">
            <a:xfrm>
              <a:off x="6333488" y="2837054"/>
              <a:ext cx="5492" cy="39539"/>
            </a:xfrm>
            <a:custGeom>
              <a:avLst/>
              <a:gdLst>
                <a:gd name="T0" fmla="*/ 7938 w 20"/>
                <a:gd name="T1" fmla="*/ 57150 h 48"/>
                <a:gd name="T2" fmla="*/ 7938 w 20"/>
                <a:gd name="T3" fmla="*/ 46434 h 48"/>
                <a:gd name="T4" fmla="*/ 7541 w 20"/>
                <a:gd name="T5" fmla="*/ 38100 h 48"/>
                <a:gd name="T6" fmla="*/ 6350 w 20"/>
                <a:gd name="T7" fmla="*/ 29766 h 48"/>
                <a:gd name="T8" fmla="*/ 5557 w 20"/>
                <a:gd name="T9" fmla="*/ 22622 h 48"/>
                <a:gd name="T10" fmla="*/ 4763 w 20"/>
                <a:gd name="T11" fmla="*/ 16669 h 48"/>
                <a:gd name="T12" fmla="*/ 3572 w 20"/>
                <a:gd name="T13" fmla="*/ 10716 h 48"/>
                <a:gd name="T14" fmla="*/ 1588 w 20"/>
                <a:gd name="T15" fmla="*/ 4763 h 48"/>
                <a:gd name="T16" fmla="*/ 0 w 20"/>
                <a:gd name="T17" fmla="*/ 0 h 48"/>
                <a:gd name="T18" fmla="*/ 0 w 20"/>
                <a:gd name="T19" fmla="*/ 9525 h 48"/>
                <a:gd name="T20" fmla="*/ 794 w 20"/>
                <a:gd name="T21" fmla="*/ 20241 h 48"/>
                <a:gd name="T22" fmla="*/ 1588 w 20"/>
                <a:gd name="T23" fmla="*/ 28575 h 48"/>
                <a:gd name="T24" fmla="*/ 3175 w 20"/>
                <a:gd name="T25" fmla="*/ 36909 h 48"/>
                <a:gd name="T26" fmla="*/ 5557 w 20"/>
                <a:gd name="T27" fmla="*/ 48816 h 48"/>
                <a:gd name="T28" fmla="*/ 7938 w 20"/>
                <a:gd name="T29" fmla="*/ 57150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8" name="Line 327" descr="Horizontal dunkel"/>
            <p:cNvSpPr>
              <a:spLocks noChangeShapeType="1"/>
            </p:cNvSpPr>
            <p:nvPr/>
          </p:nvSpPr>
          <p:spPr bwMode="auto">
            <a:xfrm>
              <a:off x="6351061" y="2862315"/>
              <a:ext cx="3295" cy="4393"/>
            </a:xfrm>
            <a:prstGeom prst="line">
              <a:avLst/>
            </a:prstGeom>
            <a:grpFill/>
            <a:ln w="63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9" name="Freeform 228"/>
            <p:cNvSpPr>
              <a:spLocks/>
            </p:cNvSpPr>
            <p:nvPr/>
          </p:nvSpPr>
          <p:spPr bwMode="auto">
            <a:xfrm>
              <a:off x="6348864" y="2862315"/>
              <a:ext cx="5492" cy="39539"/>
            </a:xfrm>
            <a:custGeom>
              <a:avLst/>
              <a:gdLst>
                <a:gd name="T0" fmla="*/ 7938 w 20"/>
                <a:gd name="T1" fmla="*/ 57150 h 12"/>
                <a:gd name="T2" fmla="*/ 7938 w 20"/>
                <a:gd name="T3" fmla="*/ 38100 h 12"/>
                <a:gd name="T4" fmla="*/ 7144 w 20"/>
                <a:gd name="T5" fmla="*/ 23813 h 12"/>
                <a:gd name="T6" fmla="*/ 5954 w 20"/>
                <a:gd name="T7" fmla="*/ 14288 h 12"/>
                <a:gd name="T8" fmla="*/ 5160 w 20"/>
                <a:gd name="T9" fmla="*/ 9525 h 12"/>
                <a:gd name="T10" fmla="*/ 2778 w 20"/>
                <a:gd name="T11" fmla="*/ 0 h 12"/>
                <a:gd name="T12" fmla="*/ 0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0" name="Freeform 229"/>
            <p:cNvSpPr>
              <a:spLocks/>
            </p:cNvSpPr>
            <p:nvPr/>
          </p:nvSpPr>
          <p:spPr bwMode="auto">
            <a:xfrm>
              <a:off x="6280768" y="2754680"/>
              <a:ext cx="15376" cy="39539"/>
            </a:xfrm>
            <a:custGeom>
              <a:avLst/>
              <a:gdLst>
                <a:gd name="T0" fmla="*/ 2935 w 53"/>
                <a:gd name="T1" fmla="*/ 0 h 30"/>
                <a:gd name="T2" fmla="*/ 4613 w 53"/>
                <a:gd name="T3" fmla="*/ 7620 h 30"/>
                <a:gd name="T4" fmla="*/ 9645 w 53"/>
                <a:gd name="T5" fmla="*/ 24765 h 30"/>
                <a:gd name="T6" fmla="*/ 15516 w 53"/>
                <a:gd name="T7" fmla="*/ 43815 h 30"/>
                <a:gd name="T8" fmla="*/ 19290 w 53"/>
                <a:gd name="T9" fmla="*/ 57150 h 30"/>
                <a:gd name="T10" fmla="*/ 20548 w 53"/>
                <a:gd name="T11" fmla="*/ 34290 h 30"/>
                <a:gd name="T12" fmla="*/ 22225 w 53"/>
                <a:gd name="T13" fmla="*/ 11430 h 30"/>
                <a:gd name="T14" fmla="*/ 15516 w 53"/>
                <a:gd name="T15" fmla="*/ 9525 h 30"/>
                <a:gd name="T16" fmla="*/ 10903 w 53"/>
                <a:gd name="T17" fmla="*/ 5715 h 30"/>
                <a:gd name="T18" fmla="*/ 8806 w 53"/>
                <a:gd name="T19" fmla="*/ 5715 h 30"/>
                <a:gd name="T20" fmla="*/ 6290 w 53"/>
                <a:gd name="T21" fmla="*/ 5715 h 30"/>
                <a:gd name="T22" fmla="*/ 3774 w 53"/>
                <a:gd name="T23" fmla="*/ 7620 h 30"/>
                <a:gd name="T24" fmla="*/ 0 w 53"/>
                <a:gd name="T25" fmla="*/ 11430 h 30"/>
                <a:gd name="T26" fmla="*/ 2935 w 53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3" h="3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1" name="Freeform 230"/>
            <p:cNvSpPr>
              <a:spLocks/>
            </p:cNvSpPr>
            <p:nvPr/>
          </p:nvSpPr>
          <p:spPr bwMode="auto">
            <a:xfrm>
              <a:off x="6646508" y="3006194"/>
              <a:ext cx="7688" cy="39539"/>
            </a:xfrm>
            <a:custGeom>
              <a:avLst/>
              <a:gdLst>
                <a:gd name="T0" fmla="*/ 0 w 33"/>
                <a:gd name="T1" fmla="*/ 11061 h 31"/>
                <a:gd name="T2" fmla="*/ 1347 w 33"/>
                <a:gd name="T3" fmla="*/ 38715 h 31"/>
                <a:gd name="T4" fmla="*/ 2357 w 33"/>
                <a:gd name="T5" fmla="*/ 57150 h 31"/>
                <a:gd name="T6" fmla="*/ 7408 w 33"/>
                <a:gd name="T7" fmla="*/ 57150 h 31"/>
                <a:gd name="T8" fmla="*/ 11112 w 33"/>
                <a:gd name="T9" fmla="*/ 57150 h 31"/>
                <a:gd name="T10" fmla="*/ 11112 w 33"/>
                <a:gd name="T11" fmla="*/ 0 h 31"/>
                <a:gd name="T12" fmla="*/ 9092 w 33"/>
                <a:gd name="T13" fmla="*/ 0 h 31"/>
                <a:gd name="T14" fmla="*/ 6398 w 33"/>
                <a:gd name="T15" fmla="*/ 0 h 31"/>
                <a:gd name="T16" fmla="*/ 3367 w 33"/>
                <a:gd name="T17" fmla="*/ 0 h 31"/>
                <a:gd name="T18" fmla="*/ 0 w 33"/>
                <a:gd name="T19" fmla="*/ 0 h 31"/>
                <a:gd name="T20" fmla="*/ 0 w 33"/>
                <a:gd name="T21" fmla="*/ 11061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2" name="Freeform 231"/>
            <p:cNvSpPr>
              <a:spLocks/>
            </p:cNvSpPr>
            <p:nvPr/>
          </p:nvSpPr>
          <p:spPr bwMode="auto">
            <a:xfrm>
              <a:off x="7003460" y="2976539"/>
              <a:ext cx="19770" cy="38441"/>
            </a:xfrm>
            <a:custGeom>
              <a:avLst/>
              <a:gdLst>
                <a:gd name="T0" fmla="*/ 8353 w 65"/>
                <a:gd name="T1" fmla="*/ 55563 h 68"/>
                <a:gd name="T2" fmla="*/ 7034 w 65"/>
                <a:gd name="T3" fmla="*/ 55563 h 68"/>
                <a:gd name="T4" fmla="*/ 6155 w 65"/>
                <a:gd name="T5" fmla="*/ 53929 h 68"/>
                <a:gd name="T6" fmla="*/ 4836 w 65"/>
                <a:gd name="T7" fmla="*/ 52295 h 68"/>
                <a:gd name="T8" fmla="*/ 3077 w 65"/>
                <a:gd name="T9" fmla="*/ 49843 h 68"/>
                <a:gd name="T10" fmla="*/ 1758 w 65"/>
                <a:gd name="T11" fmla="*/ 48209 h 68"/>
                <a:gd name="T12" fmla="*/ 879 w 65"/>
                <a:gd name="T13" fmla="*/ 44941 h 68"/>
                <a:gd name="T14" fmla="*/ 0 w 65"/>
                <a:gd name="T15" fmla="*/ 42489 h 68"/>
                <a:gd name="T16" fmla="*/ 0 w 65"/>
                <a:gd name="T17" fmla="*/ 40038 h 68"/>
                <a:gd name="T18" fmla="*/ 0 w 65"/>
                <a:gd name="T19" fmla="*/ 31050 h 68"/>
                <a:gd name="T20" fmla="*/ 879 w 65"/>
                <a:gd name="T21" fmla="*/ 23696 h 68"/>
                <a:gd name="T22" fmla="*/ 2198 w 65"/>
                <a:gd name="T23" fmla="*/ 17159 h 68"/>
                <a:gd name="T24" fmla="*/ 3957 w 65"/>
                <a:gd name="T25" fmla="*/ 11439 h 68"/>
                <a:gd name="T26" fmla="*/ 6594 w 65"/>
                <a:gd name="T27" fmla="*/ 6537 h 68"/>
                <a:gd name="T28" fmla="*/ 9672 w 65"/>
                <a:gd name="T29" fmla="*/ 3268 h 68"/>
                <a:gd name="T30" fmla="*/ 13188 w 65"/>
                <a:gd name="T31" fmla="*/ 1634 h 68"/>
                <a:gd name="T32" fmla="*/ 17145 w 65"/>
                <a:gd name="T33" fmla="*/ 0 h 68"/>
                <a:gd name="T34" fmla="*/ 22860 w 65"/>
                <a:gd name="T35" fmla="*/ 0 h 68"/>
                <a:gd name="T36" fmla="*/ 28575 w 65"/>
                <a:gd name="T37" fmla="*/ 0 h 68"/>
                <a:gd name="T38" fmla="*/ 28575 w 65"/>
                <a:gd name="T39" fmla="*/ 35135 h 68"/>
                <a:gd name="T40" fmla="*/ 24618 w 65"/>
                <a:gd name="T41" fmla="*/ 42489 h 68"/>
                <a:gd name="T42" fmla="*/ 19783 w 65"/>
                <a:gd name="T43" fmla="*/ 49843 h 68"/>
                <a:gd name="T44" fmla="*/ 17145 w 65"/>
                <a:gd name="T45" fmla="*/ 52295 h 68"/>
                <a:gd name="T46" fmla="*/ 14947 w 65"/>
                <a:gd name="T47" fmla="*/ 53929 h 68"/>
                <a:gd name="T48" fmla="*/ 11870 w 65"/>
                <a:gd name="T49" fmla="*/ 55563 h 68"/>
                <a:gd name="T50" fmla="*/ 8353 w 65"/>
                <a:gd name="T51" fmla="*/ 55563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5" h="68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3" name="Freeform 232"/>
            <p:cNvSpPr>
              <a:spLocks/>
            </p:cNvSpPr>
            <p:nvPr/>
          </p:nvSpPr>
          <p:spPr bwMode="auto">
            <a:xfrm>
              <a:off x="6268687" y="2687683"/>
              <a:ext cx="190008" cy="254809"/>
            </a:xfrm>
            <a:custGeom>
              <a:avLst/>
              <a:gdLst>
                <a:gd name="T0" fmla="*/ 220588 w 625"/>
                <a:gd name="T1" fmla="*/ 178843 h 694"/>
                <a:gd name="T2" fmla="*/ 212679 w 625"/>
                <a:gd name="T3" fmla="*/ 180966 h 694"/>
                <a:gd name="T4" fmla="*/ 210482 w 625"/>
                <a:gd name="T5" fmla="*/ 202724 h 694"/>
                <a:gd name="T6" fmla="*/ 226301 w 625"/>
                <a:gd name="T7" fmla="*/ 214399 h 694"/>
                <a:gd name="T8" fmla="*/ 234650 w 625"/>
                <a:gd name="T9" fmla="*/ 214930 h 694"/>
                <a:gd name="T10" fmla="*/ 241681 w 625"/>
                <a:gd name="T11" fmla="*/ 225013 h 694"/>
                <a:gd name="T12" fmla="*/ 246075 w 625"/>
                <a:gd name="T13" fmla="*/ 243587 h 694"/>
                <a:gd name="T14" fmla="*/ 251348 w 625"/>
                <a:gd name="T15" fmla="*/ 251548 h 694"/>
                <a:gd name="T16" fmla="*/ 258378 w 625"/>
                <a:gd name="T17" fmla="*/ 256324 h 694"/>
                <a:gd name="T18" fmla="*/ 269803 w 625"/>
                <a:gd name="T19" fmla="*/ 258447 h 694"/>
                <a:gd name="T20" fmla="*/ 274637 w 625"/>
                <a:gd name="T21" fmla="*/ 267999 h 694"/>
                <a:gd name="T22" fmla="*/ 274637 w 625"/>
                <a:gd name="T23" fmla="*/ 286043 h 694"/>
                <a:gd name="T24" fmla="*/ 271561 w 625"/>
                <a:gd name="T25" fmla="*/ 320007 h 694"/>
                <a:gd name="T26" fmla="*/ 268485 w 625"/>
                <a:gd name="T27" fmla="*/ 356625 h 694"/>
                <a:gd name="T28" fmla="*/ 246954 w 625"/>
                <a:gd name="T29" fmla="*/ 367769 h 694"/>
                <a:gd name="T30" fmla="*/ 236847 w 625"/>
                <a:gd name="T31" fmla="*/ 367769 h 694"/>
                <a:gd name="T32" fmla="*/ 173131 w 625"/>
                <a:gd name="T33" fmla="*/ 299310 h 694"/>
                <a:gd name="T34" fmla="*/ 174449 w 625"/>
                <a:gd name="T35" fmla="*/ 292942 h 694"/>
                <a:gd name="T36" fmla="*/ 173131 w 625"/>
                <a:gd name="T37" fmla="*/ 286043 h 694"/>
                <a:gd name="T38" fmla="*/ 148524 w 625"/>
                <a:gd name="T39" fmla="*/ 258978 h 694"/>
                <a:gd name="T40" fmla="*/ 134023 w 625"/>
                <a:gd name="T41" fmla="*/ 240403 h 694"/>
                <a:gd name="T42" fmla="*/ 128750 w 625"/>
                <a:gd name="T43" fmla="*/ 222360 h 694"/>
                <a:gd name="T44" fmla="*/ 127871 w 625"/>
                <a:gd name="T45" fmla="*/ 202194 h 694"/>
                <a:gd name="T46" fmla="*/ 125234 w 625"/>
                <a:gd name="T47" fmla="*/ 191049 h 694"/>
                <a:gd name="T48" fmla="*/ 117764 w 625"/>
                <a:gd name="T49" fmla="*/ 181497 h 694"/>
                <a:gd name="T50" fmla="*/ 105900 w 625"/>
                <a:gd name="T51" fmla="*/ 164514 h 694"/>
                <a:gd name="T52" fmla="*/ 98430 w 625"/>
                <a:gd name="T53" fmla="*/ 142756 h 694"/>
                <a:gd name="T54" fmla="*/ 93596 w 625"/>
                <a:gd name="T55" fmla="*/ 126305 h 694"/>
                <a:gd name="T56" fmla="*/ 83490 w 625"/>
                <a:gd name="T57" fmla="*/ 112507 h 694"/>
                <a:gd name="T58" fmla="*/ 65913 w 625"/>
                <a:gd name="T59" fmla="*/ 90748 h 694"/>
                <a:gd name="T60" fmla="*/ 59761 w 625"/>
                <a:gd name="T61" fmla="*/ 77481 h 694"/>
                <a:gd name="T62" fmla="*/ 49215 w 625"/>
                <a:gd name="T63" fmla="*/ 70051 h 694"/>
                <a:gd name="T64" fmla="*/ 35154 w 625"/>
                <a:gd name="T65" fmla="*/ 59968 h 694"/>
                <a:gd name="T66" fmla="*/ 21532 w 625"/>
                <a:gd name="T67" fmla="*/ 45109 h 694"/>
                <a:gd name="T68" fmla="*/ 10107 w 625"/>
                <a:gd name="T69" fmla="*/ 27065 h 694"/>
                <a:gd name="T70" fmla="*/ 2197 w 625"/>
                <a:gd name="T71" fmla="*/ 10083 h 694"/>
                <a:gd name="T72" fmla="*/ 4394 w 625"/>
                <a:gd name="T73" fmla="*/ 2123 h 694"/>
                <a:gd name="T74" fmla="*/ 16259 w 625"/>
                <a:gd name="T75" fmla="*/ 6899 h 694"/>
                <a:gd name="T76" fmla="*/ 36911 w 625"/>
                <a:gd name="T77" fmla="*/ 8491 h 694"/>
                <a:gd name="T78" fmla="*/ 50973 w 625"/>
                <a:gd name="T79" fmla="*/ 10614 h 694"/>
                <a:gd name="T80" fmla="*/ 60640 w 625"/>
                <a:gd name="T81" fmla="*/ 14329 h 694"/>
                <a:gd name="T82" fmla="*/ 68549 w 625"/>
                <a:gd name="T83" fmla="*/ 22289 h 694"/>
                <a:gd name="T84" fmla="*/ 89642 w 625"/>
                <a:gd name="T85" fmla="*/ 57845 h 694"/>
                <a:gd name="T86" fmla="*/ 111612 w 625"/>
                <a:gd name="T87" fmla="*/ 86503 h 694"/>
                <a:gd name="T88" fmla="*/ 131386 w 625"/>
                <a:gd name="T89" fmla="*/ 107200 h 694"/>
                <a:gd name="T90" fmla="*/ 144569 w 625"/>
                <a:gd name="T91" fmla="*/ 116221 h 694"/>
                <a:gd name="T92" fmla="*/ 160827 w 625"/>
                <a:gd name="T93" fmla="*/ 120467 h 694"/>
                <a:gd name="T94" fmla="*/ 170495 w 625"/>
                <a:gd name="T95" fmla="*/ 122059 h 694"/>
                <a:gd name="T96" fmla="*/ 176207 w 625"/>
                <a:gd name="T97" fmla="*/ 127897 h 694"/>
                <a:gd name="T98" fmla="*/ 182798 w 625"/>
                <a:gd name="T99" fmla="*/ 137980 h 694"/>
                <a:gd name="T100" fmla="*/ 187632 w 625"/>
                <a:gd name="T101" fmla="*/ 140633 h 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25" h="694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4" name="Freeform 233"/>
            <p:cNvSpPr>
              <a:spLocks/>
            </p:cNvSpPr>
            <p:nvPr/>
          </p:nvSpPr>
          <p:spPr bwMode="auto">
            <a:xfrm>
              <a:off x="6504825" y="2721730"/>
              <a:ext cx="175730" cy="177927"/>
            </a:xfrm>
            <a:custGeom>
              <a:avLst/>
              <a:gdLst>
                <a:gd name="T0" fmla="*/ 224041 w 585"/>
                <a:gd name="T1" fmla="*/ 14606 h 493"/>
                <a:gd name="T2" fmla="*/ 214923 w 585"/>
                <a:gd name="T3" fmla="*/ 28691 h 493"/>
                <a:gd name="T4" fmla="*/ 222304 w 585"/>
                <a:gd name="T5" fmla="*/ 48514 h 493"/>
                <a:gd name="T6" fmla="*/ 231856 w 585"/>
                <a:gd name="T7" fmla="*/ 67815 h 493"/>
                <a:gd name="T8" fmla="*/ 248790 w 585"/>
                <a:gd name="T9" fmla="*/ 92333 h 493"/>
                <a:gd name="T10" fmla="*/ 251829 w 585"/>
                <a:gd name="T11" fmla="*/ 106939 h 493"/>
                <a:gd name="T12" fmla="*/ 237501 w 585"/>
                <a:gd name="T13" fmla="*/ 106417 h 493"/>
                <a:gd name="T14" fmla="*/ 224041 w 585"/>
                <a:gd name="T15" fmla="*/ 121545 h 493"/>
                <a:gd name="T16" fmla="*/ 219699 w 585"/>
                <a:gd name="T17" fmla="*/ 128327 h 493"/>
                <a:gd name="T18" fmla="*/ 224909 w 585"/>
                <a:gd name="T19" fmla="*/ 141368 h 493"/>
                <a:gd name="T20" fmla="*/ 227949 w 585"/>
                <a:gd name="T21" fmla="*/ 153366 h 493"/>
                <a:gd name="T22" fmla="*/ 219265 w 585"/>
                <a:gd name="T23" fmla="*/ 160669 h 493"/>
                <a:gd name="T24" fmla="*/ 199292 w 585"/>
                <a:gd name="T25" fmla="*/ 168494 h 493"/>
                <a:gd name="T26" fmla="*/ 192345 w 585"/>
                <a:gd name="T27" fmla="*/ 184665 h 493"/>
                <a:gd name="T28" fmla="*/ 193214 w 585"/>
                <a:gd name="T29" fmla="*/ 216486 h 493"/>
                <a:gd name="T30" fmla="*/ 186701 w 585"/>
                <a:gd name="T31" fmla="*/ 236831 h 493"/>
                <a:gd name="T32" fmla="*/ 173675 w 585"/>
                <a:gd name="T33" fmla="*/ 246220 h 493"/>
                <a:gd name="T34" fmla="*/ 160650 w 585"/>
                <a:gd name="T35" fmla="*/ 254567 h 493"/>
                <a:gd name="T36" fmla="*/ 148058 w 585"/>
                <a:gd name="T37" fmla="*/ 257175 h 493"/>
                <a:gd name="T38" fmla="*/ 142848 w 585"/>
                <a:gd name="T39" fmla="*/ 254045 h 493"/>
                <a:gd name="T40" fmla="*/ 141979 w 585"/>
                <a:gd name="T41" fmla="*/ 245699 h 493"/>
                <a:gd name="T42" fmla="*/ 131993 w 585"/>
                <a:gd name="T43" fmla="*/ 235266 h 493"/>
                <a:gd name="T44" fmla="*/ 108981 w 585"/>
                <a:gd name="T45" fmla="*/ 236831 h 493"/>
                <a:gd name="T46" fmla="*/ 95087 w 585"/>
                <a:gd name="T47" fmla="*/ 241004 h 493"/>
                <a:gd name="T48" fmla="*/ 76417 w 585"/>
                <a:gd name="T49" fmla="*/ 229527 h 493"/>
                <a:gd name="T50" fmla="*/ 52971 w 585"/>
                <a:gd name="T51" fmla="*/ 227441 h 493"/>
                <a:gd name="T52" fmla="*/ 41248 w 585"/>
                <a:gd name="T53" fmla="*/ 223789 h 493"/>
                <a:gd name="T54" fmla="*/ 35169 w 585"/>
                <a:gd name="T55" fmla="*/ 190925 h 493"/>
                <a:gd name="T56" fmla="*/ 25183 w 585"/>
                <a:gd name="T57" fmla="*/ 161712 h 493"/>
                <a:gd name="T58" fmla="*/ 15197 w 585"/>
                <a:gd name="T59" fmla="*/ 152323 h 493"/>
                <a:gd name="T60" fmla="*/ 5210 w 585"/>
                <a:gd name="T61" fmla="*/ 135630 h 493"/>
                <a:gd name="T62" fmla="*/ 2171 w 585"/>
                <a:gd name="T63" fmla="*/ 106417 h 493"/>
                <a:gd name="T64" fmla="*/ 13460 w 585"/>
                <a:gd name="T65" fmla="*/ 79813 h 493"/>
                <a:gd name="T66" fmla="*/ 23446 w 585"/>
                <a:gd name="T67" fmla="*/ 73553 h 493"/>
                <a:gd name="T68" fmla="*/ 32564 w 585"/>
                <a:gd name="T69" fmla="*/ 79291 h 493"/>
                <a:gd name="T70" fmla="*/ 42116 w 585"/>
                <a:gd name="T71" fmla="*/ 97549 h 493"/>
                <a:gd name="T72" fmla="*/ 56010 w 585"/>
                <a:gd name="T73" fmla="*/ 111634 h 493"/>
                <a:gd name="T74" fmla="*/ 73812 w 585"/>
                <a:gd name="T75" fmla="*/ 111112 h 493"/>
                <a:gd name="T76" fmla="*/ 95956 w 585"/>
                <a:gd name="T77" fmla="*/ 98592 h 493"/>
                <a:gd name="T78" fmla="*/ 101166 w 585"/>
                <a:gd name="T79" fmla="*/ 89724 h 493"/>
                <a:gd name="T80" fmla="*/ 125046 w 585"/>
                <a:gd name="T81" fmla="*/ 92854 h 493"/>
                <a:gd name="T82" fmla="*/ 141545 w 585"/>
                <a:gd name="T83" fmla="*/ 94419 h 493"/>
                <a:gd name="T84" fmla="*/ 146321 w 585"/>
                <a:gd name="T85" fmla="*/ 88681 h 493"/>
                <a:gd name="T86" fmla="*/ 157176 w 585"/>
                <a:gd name="T87" fmla="*/ 82421 h 493"/>
                <a:gd name="T88" fmla="*/ 166294 w 585"/>
                <a:gd name="T89" fmla="*/ 70945 h 493"/>
                <a:gd name="T90" fmla="*/ 180188 w 585"/>
                <a:gd name="T91" fmla="*/ 41211 h 493"/>
                <a:gd name="T92" fmla="*/ 185398 w 585"/>
                <a:gd name="T93" fmla="*/ 13041 h 493"/>
                <a:gd name="T94" fmla="*/ 194082 w 585"/>
                <a:gd name="T95" fmla="*/ 3130 h 493"/>
                <a:gd name="T96" fmla="*/ 207976 w 585"/>
                <a:gd name="T97" fmla="*/ 1043 h 4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5" h="493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5" name="Freeform 234"/>
            <p:cNvSpPr>
              <a:spLocks/>
            </p:cNvSpPr>
            <p:nvPr/>
          </p:nvSpPr>
          <p:spPr bwMode="auto">
            <a:xfrm>
              <a:off x="6750847" y="3002899"/>
              <a:ext cx="63702" cy="39539"/>
            </a:xfrm>
            <a:custGeom>
              <a:avLst/>
              <a:gdLst>
                <a:gd name="T0" fmla="*/ 0 w 212"/>
                <a:gd name="T1" fmla="*/ 57150 h 105"/>
                <a:gd name="T2" fmla="*/ 6949 w 212"/>
                <a:gd name="T3" fmla="*/ 46264 h 105"/>
                <a:gd name="T4" fmla="*/ 15201 w 212"/>
                <a:gd name="T5" fmla="*/ 37011 h 105"/>
                <a:gd name="T6" fmla="*/ 19110 w 212"/>
                <a:gd name="T7" fmla="*/ 32657 h 105"/>
                <a:gd name="T8" fmla="*/ 23453 w 212"/>
                <a:gd name="T9" fmla="*/ 28847 h 105"/>
                <a:gd name="T10" fmla="*/ 27796 w 212"/>
                <a:gd name="T11" fmla="*/ 25037 h 105"/>
                <a:gd name="T12" fmla="*/ 31705 w 212"/>
                <a:gd name="T13" fmla="*/ 20683 h 105"/>
                <a:gd name="T14" fmla="*/ 36048 w 212"/>
                <a:gd name="T15" fmla="*/ 17417 h 105"/>
                <a:gd name="T16" fmla="*/ 40826 w 212"/>
                <a:gd name="T17" fmla="*/ 14696 h 105"/>
                <a:gd name="T18" fmla="*/ 46038 w 212"/>
                <a:gd name="T19" fmla="*/ 11430 h 105"/>
                <a:gd name="T20" fmla="*/ 51249 w 212"/>
                <a:gd name="T21" fmla="*/ 8709 h 105"/>
                <a:gd name="T22" fmla="*/ 62542 w 212"/>
                <a:gd name="T23" fmla="*/ 4354 h 105"/>
                <a:gd name="T24" fmla="*/ 74702 w 212"/>
                <a:gd name="T25" fmla="*/ 0 h 105"/>
                <a:gd name="T26" fmla="*/ 92075 w 212"/>
                <a:gd name="T27" fmla="*/ 0 h 105"/>
                <a:gd name="T28" fmla="*/ 87732 w 212"/>
                <a:gd name="T29" fmla="*/ 4899 h 105"/>
                <a:gd name="T30" fmla="*/ 82520 w 212"/>
                <a:gd name="T31" fmla="*/ 9797 h 105"/>
                <a:gd name="T32" fmla="*/ 77308 w 212"/>
                <a:gd name="T33" fmla="*/ 14696 h 105"/>
                <a:gd name="T34" fmla="*/ 71662 w 212"/>
                <a:gd name="T35" fmla="*/ 19050 h 105"/>
                <a:gd name="T36" fmla="*/ 59501 w 212"/>
                <a:gd name="T37" fmla="*/ 28303 h 105"/>
                <a:gd name="T38" fmla="*/ 47340 w 212"/>
                <a:gd name="T39" fmla="*/ 35923 h 105"/>
                <a:gd name="T40" fmla="*/ 34311 w 212"/>
                <a:gd name="T41" fmla="*/ 42999 h 105"/>
                <a:gd name="T42" fmla="*/ 21716 w 212"/>
                <a:gd name="T43" fmla="*/ 48986 h 105"/>
                <a:gd name="T44" fmla="*/ 9989 w 212"/>
                <a:gd name="T45" fmla="*/ 53884 h 105"/>
                <a:gd name="T46" fmla="*/ 0 w 212"/>
                <a:gd name="T47" fmla="*/ 57150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2" h="105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6" name="Freeform 235"/>
            <p:cNvSpPr>
              <a:spLocks/>
            </p:cNvSpPr>
            <p:nvPr/>
          </p:nvSpPr>
          <p:spPr bwMode="auto">
            <a:xfrm>
              <a:off x="6831024" y="2772253"/>
              <a:ext cx="29654" cy="61506"/>
            </a:xfrm>
            <a:custGeom>
              <a:avLst/>
              <a:gdLst>
                <a:gd name="T0" fmla="*/ 0 w 92"/>
                <a:gd name="T1" fmla="*/ 43379 h 166"/>
                <a:gd name="T2" fmla="*/ 0 w 92"/>
                <a:gd name="T3" fmla="*/ 79260 h 166"/>
                <a:gd name="T4" fmla="*/ 2329 w 92"/>
                <a:gd name="T5" fmla="*/ 77118 h 166"/>
                <a:gd name="T6" fmla="*/ 5591 w 92"/>
                <a:gd name="T7" fmla="*/ 74440 h 166"/>
                <a:gd name="T8" fmla="*/ 6522 w 92"/>
                <a:gd name="T9" fmla="*/ 73369 h 166"/>
                <a:gd name="T10" fmla="*/ 7920 w 92"/>
                <a:gd name="T11" fmla="*/ 72298 h 166"/>
                <a:gd name="T12" fmla="*/ 8386 w 92"/>
                <a:gd name="T13" fmla="*/ 70692 h 166"/>
                <a:gd name="T14" fmla="*/ 8852 w 92"/>
                <a:gd name="T15" fmla="*/ 69620 h 166"/>
                <a:gd name="T16" fmla="*/ 9318 w 92"/>
                <a:gd name="T17" fmla="*/ 73905 h 166"/>
                <a:gd name="T18" fmla="*/ 11181 w 92"/>
                <a:gd name="T19" fmla="*/ 79260 h 166"/>
                <a:gd name="T20" fmla="*/ 12579 w 92"/>
                <a:gd name="T21" fmla="*/ 82473 h 166"/>
                <a:gd name="T22" fmla="*/ 13977 w 92"/>
                <a:gd name="T23" fmla="*/ 85151 h 166"/>
                <a:gd name="T24" fmla="*/ 16306 w 92"/>
                <a:gd name="T25" fmla="*/ 87293 h 166"/>
                <a:gd name="T26" fmla="*/ 18170 w 92"/>
                <a:gd name="T27" fmla="*/ 88900 h 166"/>
                <a:gd name="T28" fmla="*/ 19102 w 92"/>
                <a:gd name="T29" fmla="*/ 84616 h 166"/>
                <a:gd name="T30" fmla="*/ 19102 w 92"/>
                <a:gd name="T31" fmla="*/ 79260 h 166"/>
                <a:gd name="T32" fmla="*/ 19102 w 92"/>
                <a:gd name="T33" fmla="*/ 73369 h 166"/>
                <a:gd name="T34" fmla="*/ 19102 w 92"/>
                <a:gd name="T35" fmla="*/ 67478 h 166"/>
                <a:gd name="T36" fmla="*/ 18636 w 92"/>
                <a:gd name="T37" fmla="*/ 57303 h 166"/>
                <a:gd name="T38" fmla="*/ 18170 w 92"/>
                <a:gd name="T39" fmla="*/ 53019 h 166"/>
                <a:gd name="T40" fmla="*/ 22363 w 92"/>
                <a:gd name="T41" fmla="*/ 53554 h 166"/>
                <a:gd name="T42" fmla="*/ 26556 w 92"/>
                <a:gd name="T43" fmla="*/ 54625 h 166"/>
                <a:gd name="T44" fmla="*/ 29817 w 92"/>
                <a:gd name="T45" fmla="*/ 56232 h 166"/>
                <a:gd name="T46" fmla="*/ 33078 w 92"/>
                <a:gd name="T47" fmla="*/ 57839 h 166"/>
                <a:gd name="T48" fmla="*/ 35408 w 92"/>
                <a:gd name="T49" fmla="*/ 59445 h 166"/>
                <a:gd name="T50" fmla="*/ 38203 w 92"/>
                <a:gd name="T51" fmla="*/ 61052 h 166"/>
                <a:gd name="T52" fmla="*/ 40533 w 92"/>
                <a:gd name="T53" fmla="*/ 62123 h 166"/>
                <a:gd name="T54" fmla="*/ 42862 w 92"/>
                <a:gd name="T55" fmla="*/ 63194 h 166"/>
                <a:gd name="T56" fmla="*/ 39601 w 92"/>
                <a:gd name="T57" fmla="*/ 55161 h 166"/>
                <a:gd name="T58" fmla="*/ 37737 w 92"/>
                <a:gd name="T59" fmla="*/ 47663 h 166"/>
                <a:gd name="T60" fmla="*/ 35408 w 92"/>
                <a:gd name="T61" fmla="*/ 40166 h 166"/>
                <a:gd name="T62" fmla="*/ 34010 w 92"/>
                <a:gd name="T63" fmla="*/ 32133 h 166"/>
                <a:gd name="T64" fmla="*/ 32612 w 92"/>
                <a:gd name="T65" fmla="*/ 25170 h 166"/>
                <a:gd name="T66" fmla="*/ 31215 w 92"/>
                <a:gd name="T67" fmla="*/ 18208 h 166"/>
                <a:gd name="T68" fmla="*/ 29351 w 92"/>
                <a:gd name="T69" fmla="*/ 12317 h 166"/>
                <a:gd name="T70" fmla="*/ 27488 w 92"/>
                <a:gd name="T71" fmla="*/ 6962 h 166"/>
                <a:gd name="T72" fmla="*/ 27488 w 92"/>
                <a:gd name="T73" fmla="*/ 10175 h 166"/>
                <a:gd name="T74" fmla="*/ 27488 w 92"/>
                <a:gd name="T75" fmla="*/ 13389 h 166"/>
                <a:gd name="T76" fmla="*/ 23295 w 92"/>
                <a:gd name="T77" fmla="*/ 12317 h 166"/>
                <a:gd name="T78" fmla="*/ 19567 w 92"/>
                <a:gd name="T79" fmla="*/ 10175 h 166"/>
                <a:gd name="T80" fmla="*/ 16306 w 92"/>
                <a:gd name="T81" fmla="*/ 8033 h 166"/>
                <a:gd name="T82" fmla="*/ 13511 w 92"/>
                <a:gd name="T83" fmla="*/ 5891 h 166"/>
                <a:gd name="T84" fmla="*/ 10716 w 92"/>
                <a:gd name="T85" fmla="*/ 3749 h 166"/>
                <a:gd name="T86" fmla="*/ 7454 w 92"/>
                <a:gd name="T87" fmla="*/ 1607 h 166"/>
                <a:gd name="T88" fmla="*/ 3727 w 92"/>
                <a:gd name="T89" fmla="*/ 536 h 166"/>
                <a:gd name="T90" fmla="*/ 0 w 92"/>
                <a:gd name="T91" fmla="*/ 0 h 166"/>
                <a:gd name="T92" fmla="*/ 0 w 92"/>
                <a:gd name="T93" fmla="*/ 5355 h 166"/>
                <a:gd name="T94" fmla="*/ 0 w 92"/>
                <a:gd name="T95" fmla="*/ 10175 h 166"/>
                <a:gd name="T96" fmla="*/ 0 w 92"/>
                <a:gd name="T97" fmla="*/ 17673 h 166"/>
                <a:gd name="T98" fmla="*/ 0 w 92"/>
                <a:gd name="T99" fmla="*/ 27848 h 166"/>
                <a:gd name="T100" fmla="*/ 0 w 92"/>
                <a:gd name="T101" fmla="*/ 37488 h 166"/>
                <a:gd name="T102" fmla="*/ 0 w 92"/>
                <a:gd name="T103" fmla="*/ 43379 h 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2" h="166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7" name="Freeform 236"/>
            <p:cNvSpPr>
              <a:spLocks/>
            </p:cNvSpPr>
            <p:nvPr/>
          </p:nvSpPr>
          <p:spPr bwMode="auto">
            <a:xfrm>
              <a:off x="6839811" y="2872200"/>
              <a:ext cx="49424" cy="38441"/>
            </a:xfrm>
            <a:custGeom>
              <a:avLst/>
              <a:gdLst>
                <a:gd name="T0" fmla="*/ 3012 w 166"/>
                <a:gd name="T1" fmla="*/ 0 h 62"/>
                <a:gd name="T2" fmla="*/ 6025 w 166"/>
                <a:gd name="T3" fmla="*/ 2688 h 62"/>
                <a:gd name="T4" fmla="*/ 9468 w 166"/>
                <a:gd name="T5" fmla="*/ 5377 h 62"/>
                <a:gd name="T6" fmla="*/ 12910 w 166"/>
                <a:gd name="T7" fmla="*/ 6273 h 62"/>
                <a:gd name="T8" fmla="*/ 15492 w 166"/>
                <a:gd name="T9" fmla="*/ 7169 h 62"/>
                <a:gd name="T10" fmla="*/ 20656 w 166"/>
                <a:gd name="T11" fmla="*/ 7169 h 62"/>
                <a:gd name="T12" fmla="*/ 24960 w 166"/>
                <a:gd name="T13" fmla="*/ 6273 h 62"/>
                <a:gd name="T14" fmla="*/ 29694 w 166"/>
                <a:gd name="T15" fmla="*/ 4481 h 62"/>
                <a:gd name="T16" fmla="*/ 34427 w 166"/>
                <a:gd name="T17" fmla="*/ 2688 h 62"/>
                <a:gd name="T18" fmla="*/ 39592 w 166"/>
                <a:gd name="T19" fmla="*/ 896 h 62"/>
                <a:gd name="T20" fmla="*/ 45616 w 166"/>
                <a:gd name="T21" fmla="*/ 0 h 62"/>
                <a:gd name="T22" fmla="*/ 47768 w 166"/>
                <a:gd name="T23" fmla="*/ 896 h 62"/>
                <a:gd name="T24" fmla="*/ 49489 w 166"/>
                <a:gd name="T25" fmla="*/ 1792 h 62"/>
                <a:gd name="T26" fmla="*/ 51641 w 166"/>
                <a:gd name="T27" fmla="*/ 4481 h 62"/>
                <a:gd name="T28" fmla="*/ 53363 w 166"/>
                <a:gd name="T29" fmla="*/ 7169 h 62"/>
                <a:gd name="T30" fmla="*/ 56805 w 166"/>
                <a:gd name="T31" fmla="*/ 15235 h 62"/>
                <a:gd name="T32" fmla="*/ 59387 w 166"/>
                <a:gd name="T33" fmla="*/ 23300 h 62"/>
                <a:gd name="T34" fmla="*/ 62400 w 166"/>
                <a:gd name="T35" fmla="*/ 32262 h 62"/>
                <a:gd name="T36" fmla="*/ 64982 w 166"/>
                <a:gd name="T37" fmla="*/ 40327 h 62"/>
                <a:gd name="T38" fmla="*/ 66703 w 166"/>
                <a:gd name="T39" fmla="*/ 43912 h 62"/>
                <a:gd name="T40" fmla="*/ 67994 w 166"/>
                <a:gd name="T41" fmla="*/ 46600 h 62"/>
                <a:gd name="T42" fmla="*/ 69716 w 166"/>
                <a:gd name="T43" fmla="*/ 48393 h 62"/>
                <a:gd name="T44" fmla="*/ 71437 w 166"/>
                <a:gd name="T45" fmla="*/ 50185 h 62"/>
                <a:gd name="T46" fmla="*/ 68425 w 166"/>
                <a:gd name="T47" fmla="*/ 51081 h 62"/>
                <a:gd name="T48" fmla="*/ 64982 w 166"/>
                <a:gd name="T49" fmla="*/ 52874 h 62"/>
                <a:gd name="T50" fmla="*/ 61539 w 166"/>
                <a:gd name="T51" fmla="*/ 54666 h 62"/>
                <a:gd name="T52" fmla="*/ 57236 w 166"/>
                <a:gd name="T53" fmla="*/ 55562 h 62"/>
                <a:gd name="T54" fmla="*/ 53793 w 166"/>
                <a:gd name="T55" fmla="*/ 54666 h 62"/>
                <a:gd name="T56" fmla="*/ 51211 w 166"/>
                <a:gd name="T57" fmla="*/ 51977 h 62"/>
                <a:gd name="T58" fmla="*/ 48198 w 166"/>
                <a:gd name="T59" fmla="*/ 48393 h 62"/>
                <a:gd name="T60" fmla="*/ 45616 w 166"/>
                <a:gd name="T61" fmla="*/ 44808 h 62"/>
                <a:gd name="T62" fmla="*/ 43034 w 166"/>
                <a:gd name="T63" fmla="*/ 40327 h 62"/>
                <a:gd name="T64" fmla="*/ 40022 w 166"/>
                <a:gd name="T65" fmla="*/ 36743 h 62"/>
                <a:gd name="T66" fmla="*/ 37440 w 166"/>
                <a:gd name="T67" fmla="*/ 34950 h 62"/>
                <a:gd name="T68" fmla="*/ 33997 w 166"/>
                <a:gd name="T69" fmla="*/ 34054 h 62"/>
                <a:gd name="T70" fmla="*/ 24099 w 166"/>
                <a:gd name="T71" fmla="*/ 34054 h 62"/>
                <a:gd name="T72" fmla="*/ 15062 w 166"/>
                <a:gd name="T73" fmla="*/ 34950 h 62"/>
                <a:gd name="T74" fmla="*/ 11189 w 166"/>
                <a:gd name="T75" fmla="*/ 36743 h 62"/>
                <a:gd name="T76" fmla="*/ 8177 w 166"/>
                <a:gd name="T77" fmla="*/ 38535 h 62"/>
                <a:gd name="T78" fmla="*/ 5164 w 166"/>
                <a:gd name="T79" fmla="*/ 41223 h 62"/>
                <a:gd name="T80" fmla="*/ 3012 w 166"/>
                <a:gd name="T81" fmla="*/ 44808 h 62"/>
                <a:gd name="T82" fmla="*/ 861 w 166"/>
                <a:gd name="T83" fmla="*/ 40327 h 62"/>
                <a:gd name="T84" fmla="*/ 430 w 166"/>
                <a:gd name="T85" fmla="*/ 35846 h 62"/>
                <a:gd name="T86" fmla="*/ 0 w 166"/>
                <a:gd name="T87" fmla="*/ 30469 h 62"/>
                <a:gd name="T88" fmla="*/ 430 w 166"/>
                <a:gd name="T89" fmla="*/ 25093 h 62"/>
                <a:gd name="T90" fmla="*/ 1721 w 166"/>
                <a:gd name="T91" fmla="*/ 13442 h 62"/>
                <a:gd name="T92" fmla="*/ 3012 w 166"/>
                <a:gd name="T93" fmla="*/ 0 h 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6" h="62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8" name="Freeform 237"/>
            <p:cNvSpPr>
              <a:spLocks/>
            </p:cNvSpPr>
            <p:nvPr/>
          </p:nvSpPr>
          <p:spPr bwMode="auto">
            <a:xfrm>
              <a:off x="6892530" y="2819481"/>
              <a:ext cx="59309" cy="43933"/>
            </a:xfrm>
            <a:custGeom>
              <a:avLst/>
              <a:gdLst>
                <a:gd name="T0" fmla="*/ 14658 w 193"/>
                <a:gd name="T1" fmla="*/ 18368 h 121"/>
                <a:gd name="T2" fmla="*/ 21320 w 193"/>
                <a:gd name="T3" fmla="*/ 13120 h 121"/>
                <a:gd name="T4" fmla="*/ 30204 w 193"/>
                <a:gd name="T5" fmla="*/ 6298 h 121"/>
                <a:gd name="T6" fmla="*/ 37310 w 193"/>
                <a:gd name="T7" fmla="*/ 2099 h 121"/>
                <a:gd name="T8" fmla="*/ 41752 w 193"/>
                <a:gd name="T9" fmla="*/ 525 h 121"/>
                <a:gd name="T10" fmla="*/ 46638 w 193"/>
                <a:gd name="T11" fmla="*/ 525 h 121"/>
                <a:gd name="T12" fmla="*/ 51524 w 193"/>
                <a:gd name="T13" fmla="*/ 1574 h 121"/>
                <a:gd name="T14" fmla="*/ 58186 w 193"/>
                <a:gd name="T15" fmla="*/ 5248 h 121"/>
                <a:gd name="T16" fmla="*/ 65737 w 193"/>
                <a:gd name="T17" fmla="*/ 11021 h 121"/>
                <a:gd name="T18" fmla="*/ 71956 w 193"/>
                <a:gd name="T19" fmla="*/ 14694 h 121"/>
                <a:gd name="T20" fmla="*/ 76842 w 193"/>
                <a:gd name="T21" fmla="*/ 15744 h 121"/>
                <a:gd name="T22" fmla="*/ 79507 w 193"/>
                <a:gd name="T23" fmla="*/ 25190 h 121"/>
                <a:gd name="T24" fmla="*/ 79062 w 193"/>
                <a:gd name="T25" fmla="*/ 34636 h 121"/>
                <a:gd name="T26" fmla="*/ 80839 w 193"/>
                <a:gd name="T27" fmla="*/ 39360 h 121"/>
                <a:gd name="T28" fmla="*/ 83060 w 193"/>
                <a:gd name="T29" fmla="*/ 46707 h 121"/>
                <a:gd name="T30" fmla="*/ 83504 w 193"/>
                <a:gd name="T31" fmla="*/ 53529 h 121"/>
                <a:gd name="T32" fmla="*/ 84837 w 193"/>
                <a:gd name="T33" fmla="*/ 57202 h 121"/>
                <a:gd name="T34" fmla="*/ 83504 w 193"/>
                <a:gd name="T35" fmla="*/ 59826 h 121"/>
                <a:gd name="T36" fmla="*/ 78618 w 193"/>
                <a:gd name="T37" fmla="*/ 61926 h 121"/>
                <a:gd name="T38" fmla="*/ 70623 w 193"/>
                <a:gd name="T39" fmla="*/ 63500 h 121"/>
                <a:gd name="T40" fmla="*/ 51524 w 193"/>
                <a:gd name="T41" fmla="*/ 62450 h 121"/>
                <a:gd name="T42" fmla="*/ 31980 w 193"/>
                <a:gd name="T43" fmla="*/ 60876 h 121"/>
                <a:gd name="T44" fmla="*/ 27983 w 193"/>
                <a:gd name="T45" fmla="*/ 57727 h 121"/>
                <a:gd name="T46" fmla="*/ 24874 w 193"/>
                <a:gd name="T47" fmla="*/ 52479 h 121"/>
                <a:gd name="T48" fmla="*/ 23985 w 193"/>
                <a:gd name="T49" fmla="*/ 45657 h 121"/>
                <a:gd name="T50" fmla="*/ 20876 w 193"/>
                <a:gd name="T51" fmla="*/ 41459 h 121"/>
                <a:gd name="T52" fmla="*/ 13769 w 193"/>
                <a:gd name="T53" fmla="*/ 39360 h 121"/>
                <a:gd name="T54" fmla="*/ 5774 w 193"/>
                <a:gd name="T55" fmla="*/ 36211 h 121"/>
                <a:gd name="T56" fmla="*/ 1333 w 193"/>
                <a:gd name="T57" fmla="*/ 32537 h 121"/>
                <a:gd name="T58" fmla="*/ 0 w 193"/>
                <a:gd name="T59" fmla="*/ 30438 h 121"/>
                <a:gd name="T60" fmla="*/ 444 w 193"/>
                <a:gd name="T61" fmla="*/ 26764 h 121"/>
                <a:gd name="T62" fmla="*/ 3109 w 193"/>
                <a:gd name="T63" fmla="*/ 23616 h 121"/>
                <a:gd name="T64" fmla="*/ 8883 w 193"/>
                <a:gd name="T65" fmla="*/ 19942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" h="121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9" name="Freeform 238"/>
            <p:cNvSpPr>
              <a:spLocks/>
            </p:cNvSpPr>
            <p:nvPr/>
          </p:nvSpPr>
          <p:spPr bwMode="auto">
            <a:xfrm>
              <a:off x="6677260" y="2776646"/>
              <a:ext cx="115323" cy="159256"/>
            </a:xfrm>
            <a:custGeom>
              <a:avLst/>
              <a:gdLst>
                <a:gd name="T0" fmla="*/ 16273 w 379"/>
                <a:gd name="T1" fmla="*/ 220707 h 437"/>
                <a:gd name="T2" fmla="*/ 20231 w 379"/>
                <a:gd name="T3" fmla="*/ 214386 h 437"/>
                <a:gd name="T4" fmla="*/ 10555 w 379"/>
                <a:gd name="T5" fmla="*/ 163818 h 437"/>
                <a:gd name="T6" fmla="*/ 880 w 379"/>
                <a:gd name="T7" fmla="*/ 154863 h 437"/>
                <a:gd name="T8" fmla="*/ 6597 w 379"/>
                <a:gd name="T9" fmla="*/ 142221 h 437"/>
                <a:gd name="T10" fmla="*/ 13634 w 379"/>
                <a:gd name="T11" fmla="*/ 116411 h 437"/>
                <a:gd name="T12" fmla="*/ 17152 w 379"/>
                <a:gd name="T13" fmla="*/ 90600 h 437"/>
                <a:gd name="T14" fmla="*/ 25069 w 379"/>
                <a:gd name="T15" fmla="*/ 83753 h 437"/>
                <a:gd name="T16" fmla="*/ 28587 w 379"/>
                <a:gd name="T17" fmla="*/ 68477 h 437"/>
                <a:gd name="T18" fmla="*/ 33425 w 379"/>
                <a:gd name="T19" fmla="*/ 41086 h 437"/>
                <a:gd name="T20" fmla="*/ 39583 w 379"/>
                <a:gd name="T21" fmla="*/ 26864 h 437"/>
                <a:gd name="T22" fmla="*/ 50578 w 379"/>
                <a:gd name="T23" fmla="*/ 16329 h 437"/>
                <a:gd name="T24" fmla="*/ 67291 w 379"/>
                <a:gd name="T25" fmla="*/ 13169 h 437"/>
                <a:gd name="T26" fmla="*/ 95438 w 379"/>
                <a:gd name="T27" fmla="*/ 20016 h 437"/>
                <a:gd name="T28" fmla="*/ 115230 w 379"/>
                <a:gd name="T29" fmla="*/ 25284 h 437"/>
                <a:gd name="T30" fmla="*/ 133262 w 379"/>
                <a:gd name="T31" fmla="*/ 23704 h 437"/>
                <a:gd name="T32" fmla="*/ 144697 w 379"/>
                <a:gd name="T33" fmla="*/ 16329 h 437"/>
                <a:gd name="T34" fmla="*/ 156571 w 379"/>
                <a:gd name="T35" fmla="*/ 3687 h 437"/>
                <a:gd name="T36" fmla="*/ 164488 w 379"/>
                <a:gd name="T37" fmla="*/ 4741 h 437"/>
                <a:gd name="T38" fmla="*/ 163608 w 379"/>
                <a:gd name="T39" fmla="*/ 18436 h 437"/>
                <a:gd name="T40" fmla="*/ 144697 w 379"/>
                <a:gd name="T41" fmla="*/ 42140 h 437"/>
                <a:gd name="T42" fmla="*/ 128424 w 379"/>
                <a:gd name="T43" fmla="*/ 51094 h 437"/>
                <a:gd name="T44" fmla="*/ 119188 w 379"/>
                <a:gd name="T45" fmla="*/ 49514 h 437"/>
                <a:gd name="T46" fmla="*/ 104674 w 379"/>
                <a:gd name="T47" fmla="*/ 36345 h 437"/>
                <a:gd name="T48" fmla="*/ 93239 w 379"/>
                <a:gd name="T49" fmla="*/ 29498 h 437"/>
                <a:gd name="T50" fmla="*/ 77846 w 379"/>
                <a:gd name="T51" fmla="*/ 29498 h 437"/>
                <a:gd name="T52" fmla="*/ 60693 w 379"/>
                <a:gd name="T53" fmla="*/ 32132 h 437"/>
                <a:gd name="T54" fmla="*/ 50138 w 379"/>
                <a:gd name="T55" fmla="*/ 41613 h 437"/>
                <a:gd name="T56" fmla="*/ 34745 w 379"/>
                <a:gd name="T57" fmla="*/ 84806 h 437"/>
                <a:gd name="T58" fmla="*/ 52337 w 379"/>
                <a:gd name="T59" fmla="*/ 89020 h 437"/>
                <a:gd name="T60" fmla="*/ 58494 w 379"/>
                <a:gd name="T61" fmla="*/ 100608 h 437"/>
                <a:gd name="T62" fmla="*/ 68170 w 379"/>
                <a:gd name="T63" fmla="*/ 88493 h 437"/>
                <a:gd name="T64" fmla="*/ 75647 w 379"/>
                <a:gd name="T65" fmla="*/ 80592 h 437"/>
                <a:gd name="T66" fmla="*/ 97197 w 379"/>
                <a:gd name="T67" fmla="*/ 79012 h 437"/>
                <a:gd name="T68" fmla="*/ 109952 w 379"/>
                <a:gd name="T69" fmla="*/ 77432 h 437"/>
                <a:gd name="T70" fmla="*/ 120067 w 379"/>
                <a:gd name="T71" fmla="*/ 91127 h 437"/>
                <a:gd name="T72" fmla="*/ 122706 w 379"/>
                <a:gd name="T73" fmla="*/ 106929 h 437"/>
                <a:gd name="T74" fmla="*/ 108193 w 379"/>
                <a:gd name="T75" fmla="*/ 101135 h 437"/>
                <a:gd name="T76" fmla="*/ 95878 w 379"/>
                <a:gd name="T77" fmla="*/ 97448 h 437"/>
                <a:gd name="T78" fmla="*/ 84443 w 379"/>
                <a:gd name="T79" fmla="*/ 102715 h 437"/>
                <a:gd name="T80" fmla="*/ 81804 w 379"/>
                <a:gd name="T81" fmla="*/ 110090 h 437"/>
                <a:gd name="T82" fmla="*/ 84443 w 379"/>
                <a:gd name="T83" fmla="*/ 122732 h 437"/>
                <a:gd name="T84" fmla="*/ 96758 w 379"/>
                <a:gd name="T85" fmla="*/ 143275 h 437"/>
                <a:gd name="T86" fmla="*/ 98957 w 379"/>
                <a:gd name="T87" fmla="*/ 155917 h 437"/>
                <a:gd name="T88" fmla="*/ 94559 w 379"/>
                <a:gd name="T89" fmla="*/ 169612 h 437"/>
                <a:gd name="T90" fmla="*/ 90161 w 379"/>
                <a:gd name="T91" fmla="*/ 181727 h 437"/>
                <a:gd name="T92" fmla="*/ 92360 w 379"/>
                <a:gd name="T93" fmla="*/ 187522 h 437"/>
                <a:gd name="T94" fmla="*/ 103795 w 379"/>
                <a:gd name="T95" fmla="*/ 193843 h 437"/>
                <a:gd name="T96" fmla="*/ 110831 w 379"/>
                <a:gd name="T97" fmla="*/ 210698 h 437"/>
                <a:gd name="T98" fmla="*/ 105114 w 379"/>
                <a:gd name="T99" fmla="*/ 225974 h 437"/>
                <a:gd name="T100" fmla="*/ 97197 w 379"/>
                <a:gd name="T101" fmla="*/ 221760 h 437"/>
                <a:gd name="T102" fmla="*/ 88841 w 379"/>
                <a:gd name="T103" fmla="*/ 219653 h 437"/>
                <a:gd name="T104" fmla="*/ 77846 w 379"/>
                <a:gd name="T105" fmla="*/ 210698 h 437"/>
                <a:gd name="T106" fmla="*/ 67291 w 379"/>
                <a:gd name="T107" fmla="*/ 187522 h 437"/>
                <a:gd name="T108" fmla="*/ 60254 w 379"/>
                <a:gd name="T109" fmla="*/ 160131 h 437"/>
                <a:gd name="T110" fmla="*/ 50138 w 379"/>
                <a:gd name="T111" fmla="*/ 138534 h 437"/>
                <a:gd name="T112" fmla="*/ 42661 w 379"/>
                <a:gd name="T113" fmla="*/ 136427 h 437"/>
                <a:gd name="T114" fmla="*/ 46180 w 379"/>
                <a:gd name="T115" fmla="*/ 200690 h 437"/>
                <a:gd name="T116" fmla="*/ 40902 w 379"/>
                <a:gd name="T117" fmla="*/ 212805 h 437"/>
                <a:gd name="T118" fmla="*/ 25069 w 379"/>
                <a:gd name="T119" fmla="*/ 224394 h 437"/>
                <a:gd name="T120" fmla="*/ 25949 w 379"/>
                <a:gd name="T121" fmla="*/ 230188 h 4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79" h="437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0" name="Freeform 239"/>
            <p:cNvSpPr>
              <a:spLocks/>
            </p:cNvSpPr>
            <p:nvPr/>
          </p:nvSpPr>
          <p:spPr bwMode="auto">
            <a:xfrm>
              <a:off x="6445516" y="2943590"/>
              <a:ext cx="173534" cy="65899"/>
            </a:xfrm>
            <a:custGeom>
              <a:avLst/>
              <a:gdLst>
                <a:gd name="T0" fmla="*/ 4773 w 578"/>
                <a:gd name="T1" fmla="*/ 25883 h 184"/>
                <a:gd name="T2" fmla="*/ 10415 w 578"/>
                <a:gd name="T3" fmla="*/ 16565 h 184"/>
                <a:gd name="T4" fmla="*/ 17792 w 578"/>
                <a:gd name="T5" fmla="*/ 3624 h 184"/>
                <a:gd name="T6" fmla="*/ 23433 w 578"/>
                <a:gd name="T7" fmla="*/ 0 h 184"/>
                <a:gd name="T8" fmla="*/ 34282 w 578"/>
                <a:gd name="T9" fmla="*/ 1035 h 184"/>
                <a:gd name="T10" fmla="*/ 41226 w 578"/>
                <a:gd name="T11" fmla="*/ 1035 h 184"/>
                <a:gd name="T12" fmla="*/ 43829 w 578"/>
                <a:gd name="T13" fmla="*/ 2588 h 184"/>
                <a:gd name="T14" fmla="*/ 49905 w 578"/>
                <a:gd name="T15" fmla="*/ 7765 h 184"/>
                <a:gd name="T16" fmla="*/ 63791 w 578"/>
                <a:gd name="T17" fmla="*/ 13977 h 184"/>
                <a:gd name="T18" fmla="*/ 72904 w 578"/>
                <a:gd name="T19" fmla="*/ 19154 h 184"/>
                <a:gd name="T20" fmla="*/ 77244 w 578"/>
                <a:gd name="T21" fmla="*/ 27436 h 184"/>
                <a:gd name="T22" fmla="*/ 83319 w 578"/>
                <a:gd name="T23" fmla="*/ 31577 h 184"/>
                <a:gd name="T24" fmla="*/ 100243 w 578"/>
                <a:gd name="T25" fmla="*/ 31060 h 184"/>
                <a:gd name="T26" fmla="*/ 120205 w 578"/>
                <a:gd name="T27" fmla="*/ 26401 h 184"/>
                <a:gd name="T28" fmla="*/ 129752 w 578"/>
                <a:gd name="T29" fmla="*/ 20189 h 184"/>
                <a:gd name="T30" fmla="*/ 136261 w 578"/>
                <a:gd name="T31" fmla="*/ 17601 h 184"/>
                <a:gd name="T32" fmla="*/ 141903 w 578"/>
                <a:gd name="T33" fmla="*/ 18118 h 184"/>
                <a:gd name="T34" fmla="*/ 147110 w 578"/>
                <a:gd name="T35" fmla="*/ 16048 h 184"/>
                <a:gd name="T36" fmla="*/ 158827 w 578"/>
                <a:gd name="T37" fmla="*/ 17601 h 184"/>
                <a:gd name="T38" fmla="*/ 173147 w 578"/>
                <a:gd name="T39" fmla="*/ 30542 h 184"/>
                <a:gd name="T40" fmla="*/ 185732 w 578"/>
                <a:gd name="T41" fmla="*/ 46072 h 184"/>
                <a:gd name="T42" fmla="*/ 197883 w 578"/>
                <a:gd name="T43" fmla="*/ 54355 h 184"/>
                <a:gd name="T44" fmla="*/ 207864 w 578"/>
                <a:gd name="T45" fmla="*/ 55390 h 184"/>
                <a:gd name="T46" fmla="*/ 213939 w 578"/>
                <a:gd name="T47" fmla="*/ 55908 h 184"/>
                <a:gd name="T48" fmla="*/ 219146 w 578"/>
                <a:gd name="T49" fmla="*/ 64708 h 184"/>
                <a:gd name="T50" fmla="*/ 226524 w 578"/>
                <a:gd name="T51" fmla="*/ 72473 h 184"/>
                <a:gd name="T52" fmla="*/ 231731 w 578"/>
                <a:gd name="T53" fmla="*/ 71955 h 184"/>
                <a:gd name="T54" fmla="*/ 236938 w 578"/>
                <a:gd name="T55" fmla="*/ 66261 h 184"/>
                <a:gd name="T56" fmla="*/ 242146 w 578"/>
                <a:gd name="T57" fmla="*/ 69367 h 184"/>
                <a:gd name="T58" fmla="*/ 247787 w 578"/>
                <a:gd name="T59" fmla="*/ 75061 h 184"/>
                <a:gd name="T60" fmla="*/ 250825 w 578"/>
                <a:gd name="T61" fmla="*/ 82826 h 184"/>
                <a:gd name="T62" fmla="*/ 249523 w 578"/>
                <a:gd name="T63" fmla="*/ 89556 h 184"/>
                <a:gd name="T64" fmla="*/ 246052 w 578"/>
                <a:gd name="T65" fmla="*/ 94215 h 184"/>
                <a:gd name="T66" fmla="*/ 239108 w 578"/>
                <a:gd name="T67" fmla="*/ 92144 h 184"/>
                <a:gd name="T68" fmla="*/ 228259 w 578"/>
                <a:gd name="T69" fmla="*/ 88003 h 184"/>
                <a:gd name="T70" fmla="*/ 213071 w 578"/>
                <a:gd name="T71" fmla="*/ 89038 h 184"/>
                <a:gd name="T72" fmla="*/ 200486 w 578"/>
                <a:gd name="T73" fmla="*/ 88003 h 184"/>
                <a:gd name="T74" fmla="*/ 195713 w 578"/>
                <a:gd name="T75" fmla="*/ 82826 h 184"/>
                <a:gd name="T76" fmla="*/ 190072 w 578"/>
                <a:gd name="T77" fmla="*/ 79720 h 184"/>
                <a:gd name="T78" fmla="*/ 184864 w 578"/>
                <a:gd name="T79" fmla="*/ 82826 h 184"/>
                <a:gd name="T80" fmla="*/ 180525 w 578"/>
                <a:gd name="T81" fmla="*/ 88003 h 184"/>
                <a:gd name="T82" fmla="*/ 172713 w 578"/>
                <a:gd name="T83" fmla="*/ 88520 h 184"/>
                <a:gd name="T84" fmla="*/ 142337 w 578"/>
                <a:gd name="T85" fmla="*/ 79202 h 184"/>
                <a:gd name="T86" fmla="*/ 120205 w 578"/>
                <a:gd name="T87" fmla="*/ 68332 h 184"/>
                <a:gd name="T88" fmla="*/ 115432 w 578"/>
                <a:gd name="T89" fmla="*/ 63673 h 184"/>
                <a:gd name="T90" fmla="*/ 99809 w 578"/>
                <a:gd name="T91" fmla="*/ 61602 h 184"/>
                <a:gd name="T92" fmla="*/ 87225 w 578"/>
                <a:gd name="T93" fmla="*/ 58496 h 184"/>
                <a:gd name="T94" fmla="*/ 72904 w 578"/>
                <a:gd name="T95" fmla="*/ 57461 h 184"/>
                <a:gd name="T96" fmla="*/ 63357 w 578"/>
                <a:gd name="T97" fmla="*/ 57461 h 184"/>
                <a:gd name="T98" fmla="*/ 53810 w 578"/>
                <a:gd name="T99" fmla="*/ 54355 h 184"/>
                <a:gd name="T100" fmla="*/ 52074 w 578"/>
                <a:gd name="T101" fmla="*/ 51249 h 184"/>
                <a:gd name="T102" fmla="*/ 29943 w 578"/>
                <a:gd name="T103" fmla="*/ 50213 h 184"/>
                <a:gd name="T104" fmla="*/ 19962 w 578"/>
                <a:gd name="T105" fmla="*/ 45554 h 184"/>
                <a:gd name="T106" fmla="*/ 0 w 578"/>
                <a:gd name="T107" fmla="*/ 28471 h 1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78" h="184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1" name="Freeform 240"/>
            <p:cNvSpPr>
              <a:spLocks/>
            </p:cNvSpPr>
            <p:nvPr/>
          </p:nvSpPr>
          <p:spPr bwMode="auto">
            <a:xfrm>
              <a:off x="6916693" y="2844742"/>
              <a:ext cx="148272" cy="174632"/>
            </a:xfrm>
            <a:custGeom>
              <a:avLst/>
              <a:gdLst>
                <a:gd name="T0" fmla="*/ 210384 w 491"/>
                <a:gd name="T1" fmla="*/ 251363 h 481"/>
                <a:gd name="T2" fmla="*/ 199472 w 491"/>
                <a:gd name="T3" fmla="*/ 244017 h 481"/>
                <a:gd name="T4" fmla="*/ 184195 w 491"/>
                <a:gd name="T5" fmla="*/ 227749 h 481"/>
                <a:gd name="T6" fmla="*/ 179830 w 491"/>
                <a:gd name="T7" fmla="*/ 218828 h 481"/>
                <a:gd name="T8" fmla="*/ 164117 w 491"/>
                <a:gd name="T9" fmla="*/ 215155 h 481"/>
                <a:gd name="T10" fmla="*/ 157133 w 491"/>
                <a:gd name="T11" fmla="*/ 213055 h 481"/>
                <a:gd name="T12" fmla="*/ 152768 w 491"/>
                <a:gd name="T13" fmla="*/ 207808 h 481"/>
                <a:gd name="T14" fmla="*/ 151022 w 491"/>
                <a:gd name="T15" fmla="*/ 196263 h 481"/>
                <a:gd name="T16" fmla="*/ 149276 w 491"/>
                <a:gd name="T17" fmla="*/ 174223 h 481"/>
                <a:gd name="T18" fmla="*/ 142729 w 491"/>
                <a:gd name="T19" fmla="*/ 159004 h 481"/>
                <a:gd name="T20" fmla="*/ 139237 w 491"/>
                <a:gd name="T21" fmla="*/ 145361 h 481"/>
                <a:gd name="T22" fmla="*/ 137055 w 491"/>
                <a:gd name="T23" fmla="*/ 128043 h 481"/>
                <a:gd name="T24" fmla="*/ 127452 w 491"/>
                <a:gd name="T25" fmla="*/ 117023 h 481"/>
                <a:gd name="T26" fmla="*/ 113485 w 491"/>
                <a:gd name="T27" fmla="*/ 107577 h 481"/>
                <a:gd name="T28" fmla="*/ 96462 w 491"/>
                <a:gd name="T29" fmla="*/ 99706 h 481"/>
                <a:gd name="T30" fmla="*/ 77694 w 491"/>
                <a:gd name="T31" fmla="*/ 94983 h 481"/>
                <a:gd name="T32" fmla="*/ 58052 w 491"/>
                <a:gd name="T33" fmla="*/ 93409 h 481"/>
                <a:gd name="T34" fmla="*/ 58052 w 491"/>
                <a:gd name="T35" fmla="*/ 81864 h 481"/>
                <a:gd name="T36" fmla="*/ 48013 w 491"/>
                <a:gd name="T37" fmla="*/ 76091 h 481"/>
                <a:gd name="T38" fmla="*/ 37101 w 491"/>
                <a:gd name="T39" fmla="*/ 68220 h 481"/>
                <a:gd name="T40" fmla="*/ 28808 w 491"/>
                <a:gd name="T41" fmla="*/ 58249 h 481"/>
                <a:gd name="T42" fmla="*/ 31863 w 491"/>
                <a:gd name="T43" fmla="*/ 69794 h 481"/>
                <a:gd name="T44" fmla="*/ 23570 w 491"/>
                <a:gd name="T45" fmla="*/ 77141 h 481"/>
                <a:gd name="T46" fmla="*/ 17459 w 491"/>
                <a:gd name="T47" fmla="*/ 93409 h 481"/>
                <a:gd name="T48" fmla="*/ 10476 w 491"/>
                <a:gd name="T49" fmla="*/ 115449 h 481"/>
                <a:gd name="T50" fmla="*/ 5674 w 491"/>
                <a:gd name="T51" fmla="*/ 139063 h 481"/>
                <a:gd name="T52" fmla="*/ 6111 w 491"/>
                <a:gd name="T53" fmla="*/ 124370 h 481"/>
                <a:gd name="T54" fmla="*/ 10039 w 491"/>
                <a:gd name="T55" fmla="*/ 109676 h 481"/>
                <a:gd name="T56" fmla="*/ 13967 w 491"/>
                <a:gd name="T57" fmla="*/ 94983 h 481"/>
                <a:gd name="T58" fmla="*/ 13094 w 491"/>
                <a:gd name="T59" fmla="*/ 75042 h 481"/>
                <a:gd name="T60" fmla="*/ 7420 w 491"/>
                <a:gd name="T61" fmla="*/ 58249 h 481"/>
                <a:gd name="T62" fmla="*/ 0 w 491"/>
                <a:gd name="T63" fmla="*/ 38308 h 481"/>
                <a:gd name="T64" fmla="*/ 14840 w 491"/>
                <a:gd name="T65" fmla="*/ 30961 h 481"/>
                <a:gd name="T66" fmla="*/ 25752 w 491"/>
                <a:gd name="T67" fmla="*/ 28862 h 481"/>
                <a:gd name="T68" fmla="*/ 36664 w 491"/>
                <a:gd name="T69" fmla="*/ 30436 h 481"/>
                <a:gd name="T70" fmla="*/ 44521 w 491"/>
                <a:gd name="T71" fmla="*/ 34635 h 481"/>
                <a:gd name="T72" fmla="*/ 52814 w 491"/>
                <a:gd name="T73" fmla="*/ 43031 h 481"/>
                <a:gd name="T74" fmla="*/ 61107 w 491"/>
                <a:gd name="T75" fmla="*/ 58249 h 481"/>
                <a:gd name="T76" fmla="*/ 79876 w 491"/>
                <a:gd name="T77" fmla="*/ 54051 h 481"/>
                <a:gd name="T78" fmla="*/ 85550 w 491"/>
                <a:gd name="T79" fmla="*/ 50378 h 481"/>
                <a:gd name="T80" fmla="*/ 87296 w 491"/>
                <a:gd name="T81" fmla="*/ 47229 h 481"/>
                <a:gd name="T82" fmla="*/ 90351 w 491"/>
                <a:gd name="T83" fmla="*/ 38308 h 481"/>
                <a:gd name="T84" fmla="*/ 101264 w 491"/>
                <a:gd name="T85" fmla="*/ 28337 h 481"/>
                <a:gd name="T86" fmla="*/ 110866 w 491"/>
                <a:gd name="T87" fmla="*/ 25714 h 481"/>
                <a:gd name="T88" fmla="*/ 114794 w 491"/>
                <a:gd name="T89" fmla="*/ 15743 h 481"/>
                <a:gd name="T90" fmla="*/ 122215 w 491"/>
                <a:gd name="T91" fmla="*/ 4723 h 481"/>
                <a:gd name="T92" fmla="*/ 130944 w 491"/>
                <a:gd name="T93" fmla="*/ 525 h 481"/>
                <a:gd name="T94" fmla="*/ 140983 w 491"/>
                <a:gd name="T95" fmla="*/ 0 h 481"/>
                <a:gd name="T96" fmla="*/ 153205 w 491"/>
                <a:gd name="T97" fmla="*/ 4198 h 481"/>
                <a:gd name="T98" fmla="*/ 174156 w 491"/>
                <a:gd name="T99" fmla="*/ 19941 h 481"/>
                <a:gd name="T100" fmla="*/ 186814 w 491"/>
                <a:gd name="T101" fmla="*/ 27813 h 481"/>
                <a:gd name="T102" fmla="*/ 200345 w 491"/>
                <a:gd name="T103" fmla="*/ 31486 h 481"/>
                <a:gd name="T104" fmla="*/ 214312 w 491"/>
                <a:gd name="T105" fmla="*/ 35159 h 481"/>
                <a:gd name="T106" fmla="*/ 214312 w 491"/>
                <a:gd name="T107" fmla="*/ 171074 h 4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91" h="481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2" name="Freeform 241"/>
            <p:cNvSpPr>
              <a:spLocks/>
            </p:cNvSpPr>
            <p:nvPr/>
          </p:nvSpPr>
          <p:spPr bwMode="auto">
            <a:xfrm>
              <a:off x="5900752" y="2036382"/>
              <a:ext cx="37343" cy="41736"/>
            </a:xfrm>
            <a:custGeom>
              <a:avLst/>
              <a:gdLst>
                <a:gd name="T0" fmla="*/ 0 w 133"/>
                <a:gd name="T1" fmla="*/ 9796 h 117"/>
                <a:gd name="T2" fmla="*/ 29220 w 133"/>
                <a:gd name="T3" fmla="*/ 0 h 117"/>
                <a:gd name="T4" fmla="*/ 32872 w 133"/>
                <a:gd name="T5" fmla="*/ 3094 h 117"/>
                <a:gd name="T6" fmla="*/ 36930 w 133"/>
                <a:gd name="T7" fmla="*/ 7218 h 117"/>
                <a:gd name="T8" fmla="*/ 40989 w 133"/>
                <a:gd name="T9" fmla="*/ 12890 h 117"/>
                <a:gd name="T10" fmla="*/ 44235 w 133"/>
                <a:gd name="T11" fmla="*/ 19077 h 117"/>
                <a:gd name="T12" fmla="*/ 47888 w 133"/>
                <a:gd name="T13" fmla="*/ 25264 h 117"/>
                <a:gd name="T14" fmla="*/ 51134 w 133"/>
                <a:gd name="T15" fmla="*/ 31967 h 117"/>
                <a:gd name="T16" fmla="*/ 51946 w 133"/>
                <a:gd name="T17" fmla="*/ 35061 h 117"/>
                <a:gd name="T18" fmla="*/ 52758 w 133"/>
                <a:gd name="T19" fmla="*/ 38154 h 117"/>
                <a:gd name="T20" fmla="*/ 53163 w 133"/>
                <a:gd name="T21" fmla="*/ 41248 h 117"/>
                <a:gd name="T22" fmla="*/ 53975 w 133"/>
                <a:gd name="T23" fmla="*/ 44341 h 117"/>
                <a:gd name="T24" fmla="*/ 53163 w 133"/>
                <a:gd name="T25" fmla="*/ 47435 h 117"/>
                <a:gd name="T26" fmla="*/ 51946 w 133"/>
                <a:gd name="T27" fmla="*/ 50013 h 117"/>
                <a:gd name="T28" fmla="*/ 50323 w 133"/>
                <a:gd name="T29" fmla="*/ 52591 h 117"/>
                <a:gd name="T30" fmla="*/ 47888 w 133"/>
                <a:gd name="T31" fmla="*/ 55169 h 117"/>
                <a:gd name="T32" fmla="*/ 45858 w 133"/>
                <a:gd name="T33" fmla="*/ 57231 h 117"/>
                <a:gd name="T34" fmla="*/ 43423 w 133"/>
                <a:gd name="T35" fmla="*/ 58778 h 117"/>
                <a:gd name="T36" fmla="*/ 41800 w 133"/>
                <a:gd name="T37" fmla="*/ 60325 h 117"/>
                <a:gd name="T38" fmla="*/ 40583 w 133"/>
                <a:gd name="T39" fmla="*/ 60325 h 117"/>
                <a:gd name="T40" fmla="*/ 29220 w 133"/>
                <a:gd name="T41" fmla="*/ 48982 h 117"/>
                <a:gd name="T42" fmla="*/ 18262 w 133"/>
                <a:gd name="T43" fmla="*/ 36092 h 117"/>
                <a:gd name="T44" fmla="*/ 12986 w 133"/>
                <a:gd name="T45" fmla="*/ 29905 h 117"/>
                <a:gd name="T46" fmla="*/ 7305 w 133"/>
                <a:gd name="T47" fmla="*/ 23718 h 117"/>
                <a:gd name="T48" fmla="*/ 3247 w 133"/>
                <a:gd name="T49" fmla="*/ 17015 h 117"/>
                <a:gd name="T50" fmla="*/ 0 w 133"/>
                <a:gd name="T51" fmla="*/ 9796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3" name="Freeform 242"/>
            <p:cNvSpPr>
              <a:spLocks/>
            </p:cNvSpPr>
            <p:nvPr/>
          </p:nvSpPr>
          <p:spPr bwMode="auto">
            <a:xfrm>
              <a:off x="4833190" y="1624514"/>
              <a:ext cx="152666" cy="123011"/>
            </a:xfrm>
            <a:custGeom>
              <a:avLst/>
              <a:gdLst>
                <a:gd name="T0" fmla="*/ 118852 w 505"/>
                <a:gd name="T1" fmla="*/ 18881 h 339"/>
                <a:gd name="T2" fmla="*/ 211487 w 505"/>
                <a:gd name="T3" fmla="*/ 45106 h 339"/>
                <a:gd name="T4" fmla="*/ 208865 w 505"/>
                <a:gd name="T5" fmla="*/ 57169 h 339"/>
                <a:gd name="T6" fmla="*/ 205806 w 505"/>
                <a:gd name="T7" fmla="*/ 67658 h 339"/>
                <a:gd name="T8" fmla="*/ 201437 w 505"/>
                <a:gd name="T9" fmla="*/ 76050 h 339"/>
                <a:gd name="T10" fmla="*/ 197067 w 505"/>
                <a:gd name="T11" fmla="*/ 80246 h 339"/>
                <a:gd name="T12" fmla="*/ 201437 w 505"/>
                <a:gd name="T13" fmla="*/ 96505 h 339"/>
                <a:gd name="T14" fmla="*/ 208428 w 505"/>
                <a:gd name="T15" fmla="*/ 112764 h 339"/>
                <a:gd name="T16" fmla="*/ 220663 w 505"/>
                <a:gd name="T17" fmla="*/ 135317 h 339"/>
                <a:gd name="T18" fmla="*/ 215420 w 505"/>
                <a:gd name="T19" fmla="*/ 142135 h 339"/>
                <a:gd name="T20" fmla="*/ 209302 w 505"/>
                <a:gd name="T21" fmla="*/ 153149 h 339"/>
                <a:gd name="T22" fmla="*/ 204496 w 505"/>
                <a:gd name="T23" fmla="*/ 164688 h 339"/>
                <a:gd name="T24" fmla="*/ 202748 w 505"/>
                <a:gd name="T25" fmla="*/ 177800 h 339"/>
                <a:gd name="T26" fmla="*/ 193572 w 505"/>
                <a:gd name="T27" fmla="*/ 177276 h 339"/>
                <a:gd name="T28" fmla="*/ 180900 w 505"/>
                <a:gd name="T29" fmla="*/ 175702 h 339"/>
                <a:gd name="T30" fmla="*/ 168228 w 505"/>
                <a:gd name="T31" fmla="*/ 173604 h 339"/>
                <a:gd name="T32" fmla="*/ 156430 w 505"/>
                <a:gd name="T33" fmla="*/ 170982 h 339"/>
                <a:gd name="T34" fmla="*/ 132835 w 505"/>
                <a:gd name="T35" fmla="*/ 170457 h 339"/>
                <a:gd name="T36" fmla="*/ 115356 w 505"/>
                <a:gd name="T37" fmla="*/ 168359 h 339"/>
                <a:gd name="T38" fmla="*/ 108365 w 505"/>
                <a:gd name="T39" fmla="*/ 166261 h 339"/>
                <a:gd name="T40" fmla="*/ 101374 w 505"/>
                <a:gd name="T41" fmla="*/ 162590 h 339"/>
                <a:gd name="T42" fmla="*/ 93072 w 505"/>
                <a:gd name="T43" fmla="*/ 157345 h 339"/>
                <a:gd name="T44" fmla="*/ 78652 w 505"/>
                <a:gd name="T45" fmla="*/ 151576 h 339"/>
                <a:gd name="T46" fmla="*/ 63796 w 505"/>
                <a:gd name="T47" fmla="*/ 143184 h 339"/>
                <a:gd name="T48" fmla="*/ 42822 w 505"/>
                <a:gd name="T49" fmla="*/ 130596 h 339"/>
                <a:gd name="T50" fmla="*/ 27091 w 505"/>
                <a:gd name="T51" fmla="*/ 108044 h 339"/>
                <a:gd name="T52" fmla="*/ 22722 w 505"/>
                <a:gd name="T53" fmla="*/ 88638 h 339"/>
                <a:gd name="T54" fmla="*/ 15730 w 505"/>
                <a:gd name="T55" fmla="*/ 65036 h 339"/>
                <a:gd name="T56" fmla="*/ 6554 w 505"/>
                <a:gd name="T57" fmla="*/ 43532 h 339"/>
                <a:gd name="T58" fmla="*/ 874 w 505"/>
                <a:gd name="T59" fmla="*/ 33567 h 339"/>
                <a:gd name="T60" fmla="*/ 2185 w 505"/>
                <a:gd name="T61" fmla="*/ 31994 h 339"/>
                <a:gd name="T62" fmla="*/ 4807 w 505"/>
                <a:gd name="T63" fmla="*/ 29371 h 339"/>
                <a:gd name="T64" fmla="*/ 4807 w 505"/>
                <a:gd name="T65" fmla="*/ 25175 h 339"/>
                <a:gd name="T66" fmla="*/ 4807 w 505"/>
                <a:gd name="T67" fmla="*/ 22553 h 339"/>
                <a:gd name="T68" fmla="*/ 14857 w 505"/>
                <a:gd name="T69" fmla="*/ 17832 h 339"/>
                <a:gd name="T70" fmla="*/ 31898 w 505"/>
                <a:gd name="T71" fmla="*/ 11539 h 339"/>
                <a:gd name="T72" fmla="*/ 55930 w 505"/>
                <a:gd name="T73" fmla="*/ 4196 h 339"/>
                <a:gd name="T74" fmla="*/ 75593 w 505"/>
                <a:gd name="T75" fmla="*/ 5769 h 339"/>
                <a:gd name="T76" fmla="*/ 82148 w 505"/>
                <a:gd name="T77" fmla="*/ 14686 h 339"/>
                <a:gd name="T78" fmla="*/ 87828 w 505"/>
                <a:gd name="T79" fmla="*/ 18357 h 339"/>
                <a:gd name="T80" fmla="*/ 95693 w 505"/>
                <a:gd name="T81" fmla="*/ 18881 h 339"/>
                <a:gd name="T82" fmla="*/ 104433 w 505"/>
                <a:gd name="T83" fmla="*/ 18881 h 339"/>
                <a:gd name="T84" fmla="*/ 113172 w 505"/>
                <a:gd name="T85" fmla="*/ 12588 h 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05" h="339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4" name="Freeform 243"/>
            <p:cNvSpPr>
              <a:spLocks/>
            </p:cNvSpPr>
            <p:nvPr/>
          </p:nvSpPr>
          <p:spPr bwMode="auto">
            <a:xfrm>
              <a:off x="4877122" y="1766196"/>
              <a:ext cx="101045" cy="49425"/>
            </a:xfrm>
            <a:custGeom>
              <a:avLst/>
              <a:gdLst>
                <a:gd name="T0" fmla="*/ 134815 w 338"/>
                <a:gd name="T1" fmla="*/ 0 h 141"/>
                <a:gd name="T2" fmla="*/ 80371 w 338"/>
                <a:gd name="T3" fmla="*/ 0 h 141"/>
                <a:gd name="T4" fmla="*/ 72593 w 338"/>
                <a:gd name="T5" fmla="*/ 4053 h 141"/>
                <a:gd name="T6" fmla="*/ 62222 w 338"/>
                <a:gd name="T7" fmla="*/ 10640 h 141"/>
                <a:gd name="T8" fmla="*/ 57037 w 338"/>
                <a:gd name="T9" fmla="*/ 13680 h 141"/>
                <a:gd name="T10" fmla="*/ 51420 w 338"/>
                <a:gd name="T11" fmla="*/ 16213 h 141"/>
                <a:gd name="T12" fmla="*/ 48395 w 338"/>
                <a:gd name="T13" fmla="*/ 17226 h 141"/>
                <a:gd name="T14" fmla="*/ 45371 w 338"/>
                <a:gd name="T15" fmla="*/ 17733 h 141"/>
                <a:gd name="T16" fmla="*/ 42778 w 338"/>
                <a:gd name="T17" fmla="*/ 18239 h 141"/>
                <a:gd name="T18" fmla="*/ 40185 w 338"/>
                <a:gd name="T19" fmla="*/ 18746 h 141"/>
                <a:gd name="T20" fmla="*/ 38025 w 338"/>
                <a:gd name="T21" fmla="*/ 18239 h 141"/>
                <a:gd name="T22" fmla="*/ 36296 w 338"/>
                <a:gd name="T23" fmla="*/ 17733 h 141"/>
                <a:gd name="T24" fmla="*/ 33704 w 338"/>
                <a:gd name="T25" fmla="*/ 16213 h 141"/>
                <a:gd name="T26" fmla="*/ 31975 w 338"/>
                <a:gd name="T27" fmla="*/ 15200 h 141"/>
                <a:gd name="T28" fmla="*/ 28519 w 338"/>
                <a:gd name="T29" fmla="*/ 12160 h 141"/>
                <a:gd name="T30" fmla="*/ 25494 w 338"/>
                <a:gd name="T31" fmla="*/ 9120 h 141"/>
                <a:gd name="T32" fmla="*/ 21173 w 338"/>
                <a:gd name="T33" fmla="*/ 17226 h 141"/>
                <a:gd name="T34" fmla="*/ 15988 w 338"/>
                <a:gd name="T35" fmla="*/ 25839 h 141"/>
                <a:gd name="T36" fmla="*/ 12963 w 338"/>
                <a:gd name="T37" fmla="*/ 30399 h 141"/>
                <a:gd name="T38" fmla="*/ 9074 w 338"/>
                <a:gd name="T39" fmla="*/ 34452 h 141"/>
                <a:gd name="T40" fmla="*/ 4753 w 338"/>
                <a:gd name="T41" fmla="*/ 37999 h 141"/>
                <a:gd name="T42" fmla="*/ 0 w 338"/>
                <a:gd name="T43" fmla="*/ 40532 h 141"/>
                <a:gd name="T44" fmla="*/ 5185 w 338"/>
                <a:gd name="T45" fmla="*/ 45599 h 141"/>
                <a:gd name="T46" fmla="*/ 9938 w 338"/>
                <a:gd name="T47" fmla="*/ 50665 h 141"/>
                <a:gd name="T48" fmla="*/ 14259 w 338"/>
                <a:gd name="T49" fmla="*/ 54718 h 141"/>
                <a:gd name="T50" fmla="*/ 19012 w 338"/>
                <a:gd name="T51" fmla="*/ 58772 h 141"/>
                <a:gd name="T52" fmla="*/ 23766 w 338"/>
                <a:gd name="T53" fmla="*/ 61812 h 141"/>
                <a:gd name="T54" fmla="*/ 28519 w 338"/>
                <a:gd name="T55" fmla="*/ 65358 h 141"/>
                <a:gd name="T56" fmla="*/ 34136 w 338"/>
                <a:gd name="T57" fmla="*/ 68398 h 141"/>
                <a:gd name="T58" fmla="*/ 40185 w 338"/>
                <a:gd name="T59" fmla="*/ 71438 h 141"/>
                <a:gd name="T60" fmla="*/ 111914 w 338"/>
                <a:gd name="T61" fmla="*/ 71438 h 141"/>
                <a:gd name="T62" fmla="*/ 116235 w 338"/>
                <a:gd name="T63" fmla="*/ 62825 h 141"/>
                <a:gd name="T64" fmla="*/ 121420 w 338"/>
                <a:gd name="T65" fmla="*/ 54212 h 141"/>
                <a:gd name="T66" fmla="*/ 126173 w 338"/>
                <a:gd name="T67" fmla="*/ 46612 h 141"/>
                <a:gd name="T68" fmla="*/ 131359 w 338"/>
                <a:gd name="T69" fmla="*/ 39519 h 141"/>
                <a:gd name="T70" fmla="*/ 136112 w 338"/>
                <a:gd name="T71" fmla="*/ 32426 h 141"/>
                <a:gd name="T72" fmla="*/ 140001 w 338"/>
                <a:gd name="T73" fmla="*/ 24319 h 141"/>
                <a:gd name="T74" fmla="*/ 143889 w 338"/>
                <a:gd name="T75" fmla="*/ 17226 h 141"/>
                <a:gd name="T76" fmla="*/ 146050 w 338"/>
                <a:gd name="T77" fmla="*/ 9120 h 141"/>
                <a:gd name="T78" fmla="*/ 134815 w 338"/>
                <a:gd name="T79" fmla="*/ 0 h 1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38" h="141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5" name="Freeform 244"/>
            <p:cNvSpPr>
              <a:spLocks/>
            </p:cNvSpPr>
            <p:nvPr/>
          </p:nvSpPr>
          <p:spPr bwMode="auto">
            <a:xfrm>
              <a:off x="4946316" y="1527862"/>
              <a:ext cx="76882" cy="45031"/>
            </a:xfrm>
            <a:custGeom>
              <a:avLst/>
              <a:gdLst>
                <a:gd name="T0" fmla="*/ 111125 w 259"/>
                <a:gd name="T1" fmla="*/ 65087 h 129"/>
                <a:gd name="T2" fmla="*/ 109409 w 259"/>
                <a:gd name="T3" fmla="*/ 51464 h 129"/>
                <a:gd name="T4" fmla="*/ 108122 w 259"/>
                <a:gd name="T5" fmla="*/ 40364 h 129"/>
                <a:gd name="T6" fmla="*/ 108122 w 259"/>
                <a:gd name="T7" fmla="*/ 31787 h 129"/>
                <a:gd name="T8" fmla="*/ 108551 w 259"/>
                <a:gd name="T9" fmla="*/ 25228 h 129"/>
                <a:gd name="T10" fmla="*/ 110267 w 259"/>
                <a:gd name="T11" fmla="*/ 14632 h 129"/>
                <a:gd name="T12" fmla="*/ 111125 w 259"/>
                <a:gd name="T13" fmla="*/ 6055 h 129"/>
                <a:gd name="T14" fmla="*/ 110696 w 259"/>
                <a:gd name="T15" fmla="*/ 7064 h 129"/>
                <a:gd name="T16" fmla="*/ 109838 w 259"/>
                <a:gd name="T17" fmla="*/ 8073 h 129"/>
                <a:gd name="T18" fmla="*/ 108551 w 259"/>
                <a:gd name="T19" fmla="*/ 8577 h 129"/>
                <a:gd name="T20" fmla="*/ 106834 w 259"/>
                <a:gd name="T21" fmla="*/ 9082 h 129"/>
                <a:gd name="T22" fmla="*/ 102544 w 259"/>
                <a:gd name="T23" fmla="*/ 9586 h 129"/>
                <a:gd name="T24" fmla="*/ 97824 w 259"/>
                <a:gd name="T25" fmla="*/ 9586 h 129"/>
                <a:gd name="T26" fmla="*/ 87956 w 259"/>
                <a:gd name="T27" fmla="*/ 9586 h 129"/>
                <a:gd name="T28" fmla="*/ 82378 w 259"/>
                <a:gd name="T29" fmla="*/ 9082 h 129"/>
                <a:gd name="T30" fmla="*/ 77659 w 259"/>
                <a:gd name="T31" fmla="*/ 8577 h 129"/>
                <a:gd name="T32" fmla="*/ 73797 w 259"/>
                <a:gd name="T33" fmla="*/ 7568 h 129"/>
                <a:gd name="T34" fmla="*/ 69936 w 259"/>
                <a:gd name="T35" fmla="*/ 6055 h 129"/>
                <a:gd name="T36" fmla="*/ 66932 w 259"/>
                <a:gd name="T37" fmla="*/ 4541 h 129"/>
                <a:gd name="T38" fmla="*/ 62642 w 259"/>
                <a:gd name="T39" fmla="*/ 3027 h 129"/>
                <a:gd name="T40" fmla="*/ 57493 w 259"/>
                <a:gd name="T41" fmla="*/ 1514 h 129"/>
                <a:gd name="T42" fmla="*/ 50628 w 259"/>
                <a:gd name="T43" fmla="*/ 505 h 129"/>
                <a:gd name="T44" fmla="*/ 42476 w 259"/>
                <a:gd name="T45" fmla="*/ 0 h 129"/>
                <a:gd name="T46" fmla="*/ 35611 w 259"/>
                <a:gd name="T47" fmla="*/ 0 h 129"/>
                <a:gd name="T48" fmla="*/ 28747 w 259"/>
                <a:gd name="T49" fmla="*/ 0 h 129"/>
                <a:gd name="T50" fmla="*/ 21453 w 259"/>
                <a:gd name="T51" fmla="*/ 0 h 129"/>
                <a:gd name="T52" fmla="*/ 14588 w 259"/>
                <a:gd name="T53" fmla="*/ 1009 h 129"/>
                <a:gd name="T54" fmla="*/ 11584 w 259"/>
                <a:gd name="T55" fmla="*/ 2018 h 129"/>
                <a:gd name="T56" fmla="*/ 9010 w 259"/>
                <a:gd name="T57" fmla="*/ 3027 h 129"/>
                <a:gd name="T58" fmla="*/ 6007 w 259"/>
                <a:gd name="T59" fmla="*/ 4541 h 129"/>
                <a:gd name="T60" fmla="*/ 4291 w 259"/>
                <a:gd name="T61" fmla="*/ 6559 h 129"/>
                <a:gd name="T62" fmla="*/ 2145 w 259"/>
                <a:gd name="T63" fmla="*/ 8577 h 129"/>
                <a:gd name="T64" fmla="*/ 858 w 259"/>
                <a:gd name="T65" fmla="*/ 11100 h 129"/>
                <a:gd name="T66" fmla="*/ 0 w 259"/>
                <a:gd name="T67" fmla="*/ 14632 h 129"/>
                <a:gd name="T68" fmla="*/ 0 w 259"/>
                <a:gd name="T69" fmla="*/ 18164 h 129"/>
                <a:gd name="T70" fmla="*/ 0 w 259"/>
                <a:gd name="T71" fmla="*/ 24218 h 129"/>
                <a:gd name="T72" fmla="*/ 1287 w 259"/>
                <a:gd name="T73" fmla="*/ 29264 h 129"/>
                <a:gd name="T74" fmla="*/ 2574 w 259"/>
                <a:gd name="T75" fmla="*/ 32796 h 129"/>
                <a:gd name="T76" fmla="*/ 5149 w 259"/>
                <a:gd name="T77" fmla="*/ 35823 h 129"/>
                <a:gd name="T78" fmla="*/ 7294 w 259"/>
                <a:gd name="T79" fmla="*/ 38346 h 129"/>
                <a:gd name="T80" fmla="*/ 10297 w 259"/>
                <a:gd name="T81" fmla="*/ 40364 h 129"/>
                <a:gd name="T82" fmla="*/ 13301 w 259"/>
                <a:gd name="T83" fmla="*/ 41878 h 129"/>
                <a:gd name="T84" fmla="*/ 15875 w 259"/>
                <a:gd name="T85" fmla="*/ 42887 h 129"/>
                <a:gd name="T86" fmla="*/ 21453 w 259"/>
                <a:gd name="T87" fmla="*/ 44400 h 129"/>
                <a:gd name="T88" fmla="*/ 26172 w 259"/>
                <a:gd name="T89" fmla="*/ 46419 h 129"/>
                <a:gd name="T90" fmla="*/ 27889 w 259"/>
                <a:gd name="T91" fmla="*/ 47932 h 129"/>
                <a:gd name="T92" fmla="*/ 28747 w 259"/>
                <a:gd name="T93" fmla="*/ 49950 h 129"/>
                <a:gd name="T94" fmla="*/ 28747 w 259"/>
                <a:gd name="T95" fmla="*/ 52978 h 129"/>
                <a:gd name="T96" fmla="*/ 28318 w 259"/>
                <a:gd name="T97" fmla="*/ 56005 h 129"/>
                <a:gd name="T98" fmla="*/ 34753 w 259"/>
                <a:gd name="T99" fmla="*/ 55501 h 129"/>
                <a:gd name="T100" fmla="*/ 39044 w 259"/>
                <a:gd name="T101" fmla="*/ 54491 h 129"/>
                <a:gd name="T102" fmla="*/ 42047 w 259"/>
                <a:gd name="T103" fmla="*/ 53482 h 129"/>
                <a:gd name="T104" fmla="*/ 45051 w 259"/>
                <a:gd name="T105" fmla="*/ 52978 h 129"/>
                <a:gd name="T106" fmla="*/ 51486 w 259"/>
                <a:gd name="T107" fmla="*/ 53482 h 129"/>
                <a:gd name="T108" fmla="*/ 60068 w 259"/>
                <a:gd name="T109" fmla="*/ 54491 h 129"/>
                <a:gd name="T110" fmla="*/ 71223 w 259"/>
                <a:gd name="T111" fmla="*/ 56510 h 129"/>
                <a:gd name="T112" fmla="*/ 82378 w 259"/>
                <a:gd name="T113" fmla="*/ 59032 h 129"/>
                <a:gd name="T114" fmla="*/ 102115 w 259"/>
                <a:gd name="T115" fmla="*/ 63069 h 129"/>
                <a:gd name="T116" fmla="*/ 111125 w 259"/>
                <a:gd name="T117" fmla="*/ 65087 h 1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" h="129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6" name="Freeform 245"/>
            <p:cNvSpPr>
              <a:spLocks/>
            </p:cNvSpPr>
            <p:nvPr/>
          </p:nvSpPr>
          <p:spPr bwMode="auto">
            <a:xfrm>
              <a:off x="4955103" y="1768393"/>
              <a:ext cx="124109" cy="98848"/>
            </a:xfrm>
            <a:custGeom>
              <a:avLst/>
              <a:gdLst>
                <a:gd name="T0" fmla="*/ 176432 w 425"/>
                <a:gd name="T1" fmla="*/ 89297 h 272"/>
                <a:gd name="T2" fmla="*/ 167991 w 425"/>
                <a:gd name="T3" fmla="*/ 98752 h 272"/>
                <a:gd name="T4" fmla="*/ 161659 w 425"/>
                <a:gd name="T5" fmla="*/ 108207 h 272"/>
                <a:gd name="T6" fmla="*/ 162081 w 425"/>
                <a:gd name="T7" fmla="*/ 116086 h 272"/>
                <a:gd name="T8" fmla="*/ 164192 w 425"/>
                <a:gd name="T9" fmla="*/ 124490 h 272"/>
                <a:gd name="T10" fmla="*/ 158283 w 425"/>
                <a:gd name="T11" fmla="*/ 128167 h 272"/>
                <a:gd name="T12" fmla="*/ 146464 w 425"/>
                <a:gd name="T13" fmla="*/ 125016 h 272"/>
                <a:gd name="T14" fmla="*/ 136756 w 425"/>
                <a:gd name="T15" fmla="*/ 123440 h 272"/>
                <a:gd name="T16" fmla="*/ 124516 w 425"/>
                <a:gd name="T17" fmla="*/ 123440 h 272"/>
                <a:gd name="T18" fmla="*/ 111009 w 425"/>
                <a:gd name="T19" fmla="*/ 127642 h 272"/>
                <a:gd name="T20" fmla="*/ 97924 w 425"/>
                <a:gd name="T21" fmla="*/ 133420 h 272"/>
                <a:gd name="T22" fmla="*/ 83151 w 425"/>
                <a:gd name="T23" fmla="*/ 140249 h 272"/>
                <a:gd name="T24" fmla="*/ 42209 w 425"/>
                <a:gd name="T25" fmla="*/ 126066 h 272"/>
                <a:gd name="T26" fmla="*/ 35877 w 425"/>
                <a:gd name="T27" fmla="*/ 118712 h 272"/>
                <a:gd name="T28" fmla="*/ 29546 w 425"/>
                <a:gd name="T29" fmla="*/ 112409 h 272"/>
                <a:gd name="T30" fmla="*/ 15617 w 425"/>
                <a:gd name="T31" fmla="*/ 100853 h 272"/>
                <a:gd name="T32" fmla="*/ 9286 w 425"/>
                <a:gd name="T33" fmla="*/ 94550 h 272"/>
                <a:gd name="T34" fmla="*/ 4643 w 425"/>
                <a:gd name="T35" fmla="*/ 87721 h 272"/>
                <a:gd name="T36" fmla="*/ 844 w 425"/>
                <a:gd name="T37" fmla="*/ 78791 h 272"/>
                <a:gd name="T38" fmla="*/ 0 w 425"/>
                <a:gd name="T39" fmla="*/ 67761 h 272"/>
                <a:gd name="T40" fmla="*/ 21104 w 425"/>
                <a:gd name="T41" fmla="*/ 34668 h 272"/>
                <a:gd name="T42" fmla="*/ 29968 w 425"/>
                <a:gd name="T43" fmla="*/ 18910 h 272"/>
                <a:gd name="T44" fmla="*/ 33767 w 425"/>
                <a:gd name="T45" fmla="*/ 11556 h 272"/>
                <a:gd name="T46" fmla="*/ 35877 w 425"/>
                <a:gd name="T47" fmla="*/ 3152 h 272"/>
                <a:gd name="T48" fmla="*/ 51917 w 425"/>
                <a:gd name="T49" fmla="*/ 5253 h 272"/>
                <a:gd name="T50" fmla="*/ 64579 w 425"/>
                <a:gd name="T51" fmla="*/ 9455 h 272"/>
                <a:gd name="T52" fmla="*/ 75976 w 425"/>
                <a:gd name="T53" fmla="*/ 14182 h 272"/>
                <a:gd name="T54" fmla="*/ 86528 w 425"/>
                <a:gd name="T55" fmla="*/ 16284 h 272"/>
                <a:gd name="T56" fmla="*/ 90327 w 425"/>
                <a:gd name="T57" fmla="*/ 15233 h 272"/>
                <a:gd name="T58" fmla="*/ 93281 w 425"/>
                <a:gd name="T59" fmla="*/ 13657 h 272"/>
                <a:gd name="T60" fmla="*/ 97924 w 425"/>
                <a:gd name="T61" fmla="*/ 7879 h 272"/>
                <a:gd name="T62" fmla="*/ 102145 w 425"/>
                <a:gd name="T63" fmla="*/ 2626 h 272"/>
                <a:gd name="T64" fmla="*/ 105522 w 425"/>
                <a:gd name="T65" fmla="*/ 1051 h 272"/>
                <a:gd name="T66" fmla="*/ 109321 w 425"/>
                <a:gd name="T67" fmla="*/ 0 h 272"/>
                <a:gd name="T68" fmla="*/ 116074 w 425"/>
                <a:gd name="T69" fmla="*/ 1051 h 272"/>
                <a:gd name="T70" fmla="*/ 121983 w 425"/>
                <a:gd name="T71" fmla="*/ 3677 h 272"/>
                <a:gd name="T72" fmla="*/ 127470 w 425"/>
                <a:gd name="T73" fmla="*/ 7879 h 272"/>
                <a:gd name="T74" fmla="*/ 130847 w 425"/>
                <a:gd name="T75" fmla="*/ 13657 h 272"/>
                <a:gd name="T76" fmla="*/ 137178 w 425"/>
                <a:gd name="T77" fmla="*/ 27840 h 272"/>
                <a:gd name="T78" fmla="*/ 142243 w 425"/>
                <a:gd name="T79" fmla="*/ 43073 h 272"/>
                <a:gd name="T80" fmla="*/ 147308 w 425"/>
                <a:gd name="T81" fmla="*/ 59356 h 272"/>
                <a:gd name="T82" fmla="*/ 150263 w 425"/>
                <a:gd name="T83" fmla="*/ 66185 h 272"/>
                <a:gd name="T84" fmla="*/ 154062 w 425"/>
                <a:gd name="T85" fmla="*/ 72488 h 272"/>
                <a:gd name="T86" fmla="*/ 158705 w 425"/>
                <a:gd name="T87" fmla="*/ 77216 h 272"/>
                <a:gd name="T88" fmla="*/ 164192 w 425"/>
                <a:gd name="T89" fmla="*/ 81943 h 272"/>
                <a:gd name="T90" fmla="*/ 170945 w 425"/>
                <a:gd name="T91" fmla="*/ 84044 h 272"/>
                <a:gd name="T92" fmla="*/ 179387 w 425"/>
                <a:gd name="T93" fmla="*/ 84569 h 2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5" h="272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7" name="Freeform 246"/>
            <p:cNvSpPr>
              <a:spLocks/>
            </p:cNvSpPr>
            <p:nvPr/>
          </p:nvSpPr>
          <p:spPr bwMode="auto">
            <a:xfrm>
              <a:off x="3571226" y="2486691"/>
              <a:ext cx="9884" cy="38441"/>
            </a:xfrm>
            <a:custGeom>
              <a:avLst/>
              <a:gdLst>
                <a:gd name="T0" fmla="*/ 5628 w 33"/>
                <a:gd name="T1" fmla="*/ 10754 h 31"/>
                <a:gd name="T2" fmla="*/ 0 w 33"/>
                <a:gd name="T3" fmla="*/ 34055 h 31"/>
                <a:gd name="T4" fmla="*/ 2165 w 33"/>
                <a:gd name="T5" fmla="*/ 37639 h 31"/>
                <a:gd name="T6" fmla="*/ 6061 w 33"/>
                <a:gd name="T7" fmla="*/ 44809 h 31"/>
                <a:gd name="T8" fmla="*/ 8226 w 33"/>
                <a:gd name="T9" fmla="*/ 48394 h 31"/>
                <a:gd name="T10" fmla="*/ 9958 w 33"/>
                <a:gd name="T11" fmla="*/ 51978 h 31"/>
                <a:gd name="T12" fmla="*/ 11689 w 33"/>
                <a:gd name="T13" fmla="*/ 53771 h 31"/>
                <a:gd name="T14" fmla="*/ 14287 w 33"/>
                <a:gd name="T15" fmla="*/ 55563 h 31"/>
                <a:gd name="T16" fmla="*/ 14287 w 33"/>
                <a:gd name="T17" fmla="*/ 0 h 31"/>
                <a:gd name="T18" fmla="*/ 8659 w 33"/>
                <a:gd name="T19" fmla="*/ 0 h 31"/>
                <a:gd name="T20" fmla="*/ 5628 w 33"/>
                <a:gd name="T21" fmla="*/ 10754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8" name="Freeform 247"/>
            <p:cNvSpPr>
              <a:spLocks/>
            </p:cNvSpPr>
            <p:nvPr/>
          </p:nvSpPr>
          <p:spPr bwMode="auto">
            <a:xfrm>
              <a:off x="5027592" y="1762902"/>
              <a:ext cx="59309" cy="54916"/>
            </a:xfrm>
            <a:custGeom>
              <a:avLst/>
              <a:gdLst>
                <a:gd name="T0" fmla="*/ 2679 w 192"/>
                <a:gd name="T1" fmla="*/ 9793 h 154"/>
                <a:gd name="T2" fmla="*/ 23217 w 192"/>
                <a:gd name="T3" fmla="*/ 0 h 154"/>
                <a:gd name="T4" fmla="*/ 41077 w 192"/>
                <a:gd name="T5" fmla="*/ 9793 h 154"/>
                <a:gd name="T6" fmla="*/ 53132 w 192"/>
                <a:gd name="T7" fmla="*/ 15978 h 154"/>
                <a:gd name="T8" fmla="*/ 65187 w 192"/>
                <a:gd name="T9" fmla="*/ 32472 h 154"/>
                <a:gd name="T10" fmla="*/ 74116 w 192"/>
                <a:gd name="T11" fmla="*/ 47934 h 154"/>
                <a:gd name="T12" fmla="*/ 85725 w 192"/>
                <a:gd name="T13" fmla="*/ 60820 h 154"/>
                <a:gd name="T14" fmla="*/ 67866 w 192"/>
                <a:gd name="T15" fmla="*/ 63912 h 154"/>
                <a:gd name="T16" fmla="*/ 56257 w 192"/>
                <a:gd name="T17" fmla="*/ 67005 h 154"/>
                <a:gd name="T18" fmla="*/ 56257 w 192"/>
                <a:gd name="T19" fmla="*/ 79375 h 154"/>
                <a:gd name="T20" fmla="*/ 47327 w 192"/>
                <a:gd name="T21" fmla="*/ 79375 h 154"/>
                <a:gd name="T22" fmla="*/ 44202 w 192"/>
                <a:gd name="T23" fmla="*/ 75252 h 154"/>
                <a:gd name="T24" fmla="*/ 41523 w 192"/>
                <a:gd name="T25" fmla="*/ 70613 h 154"/>
                <a:gd name="T26" fmla="*/ 39291 w 192"/>
                <a:gd name="T27" fmla="*/ 64943 h 154"/>
                <a:gd name="T28" fmla="*/ 36612 w 192"/>
                <a:gd name="T29" fmla="*/ 59274 h 154"/>
                <a:gd name="T30" fmla="*/ 33040 w 192"/>
                <a:gd name="T31" fmla="*/ 47934 h 154"/>
                <a:gd name="T32" fmla="*/ 29021 w 192"/>
                <a:gd name="T33" fmla="*/ 36595 h 154"/>
                <a:gd name="T34" fmla="*/ 26789 w 192"/>
                <a:gd name="T35" fmla="*/ 31441 h 154"/>
                <a:gd name="T36" fmla="*/ 24557 w 192"/>
                <a:gd name="T37" fmla="*/ 25771 h 154"/>
                <a:gd name="T38" fmla="*/ 21431 w 192"/>
                <a:gd name="T39" fmla="*/ 21648 h 154"/>
                <a:gd name="T40" fmla="*/ 18306 w 192"/>
                <a:gd name="T41" fmla="*/ 17524 h 154"/>
                <a:gd name="T42" fmla="*/ 14734 w 192"/>
                <a:gd name="T43" fmla="*/ 14432 h 154"/>
                <a:gd name="T44" fmla="*/ 10716 w 192"/>
                <a:gd name="T45" fmla="*/ 11855 h 154"/>
                <a:gd name="T46" fmla="*/ 8037 w 192"/>
                <a:gd name="T47" fmla="*/ 11339 h 154"/>
                <a:gd name="T48" fmla="*/ 5358 w 192"/>
                <a:gd name="T49" fmla="*/ 10308 h 154"/>
                <a:gd name="T50" fmla="*/ 2679 w 192"/>
                <a:gd name="T51" fmla="*/ 10308 h 154"/>
                <a:gd name="T52" fmla="*/ 0 w 192"/>
                <a:gd name="T53" fmla="*/ 9793 h 154"/>
                <a:gd name="T54" fmla="*/ 2679 w 192"/>
                <a:gd name="T55" fmla="*/ 9793 h 1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2" h="154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9" name="Freeform 248"/>
            <p:cNvSpPr>
              <a:spLocks/>
            </p:cNvSpPr>
            <p:nvPr/>
          </p:nvSpPr>
          <p:spPr bwMode="auto">
            <a:xfrm>
              <a:off x="4970479" y="1681626"/>
              <a:ext cx="263596" cy="171337"/>
            </a:xfrm>
            <a:custGeom>
              <a:avLst/>
              <a:gdLst>
                <a:gd name="T0" fmla="*/ 170299 w 877"/>
                <a:gd name="T1" fmla="*/ 179533 h 469"/>
                <a:gd name="T2" fmla="*/ 138585 w 877"/>
                <a:gd name="T3" fmla="*/ 133594 h 469"/>
                <a:gd name="T4" fmla="*/ 89494 w 877"/>
                <a:gd name="T5" fmla="*/ 127257 h 469"/>
                <a:gd name="T6" fmla="*/ 82977 w 877"/>
                <a:gd name="T7" fmla="*/ 128313 h 469"/>
                <a:gd name="T8" fmla="*/ 77330 w 877"/>
                <a:gd name="T9" fmla="*/ 132538 h 469"/>
                <a:gd name="T10" fmla="*/ 70379 w 877"/>
                <a:gd name="T11" fmla="*/ 140986 h 469"/>
                <a:gd name="T12" fmla="*/ 65600 w 877"/>
                <a:gd name="T13" fmla="*/ 143098 h 469"/>
                <a:gd name="T14" fmla="*/ 52567 w 877"/>
                <a:gd name="T15" fmla="*/ 141514 h 469"/>
                <a:gd name="T16" fmla="*/ 34320 w 877"/>
                <a:gd name="T17" fmla="*/ 134650 h 469"/>
                <a:gd name="T18" fmla="*/ 11295 w 877"/>
                <a:gd name="T19" fmla="*/ 130425 h 469"/>
                <a:gd name="T20" fmla="*/ 3475 w 877"/>
                <a:gd name="T21" fmla="*/ 111944 h 469"/>
                <a:gd name="T22" fmla="*/ 5648 w 877"/>
                <a:gd name="T23" fmla="*/ 98743 h 469"/>
                <a:gd name="T24" fmla="*/ 5648 w 877"/>
                <a:gd name="T25" fmla="*/ 95047 h 469"/>
                <a:gd name="T26" fmla="*/ 9992 w 877"/>
                <a:gd name="T27" fmla="*/ 76038 h 469"/>
                <a:gd name="T28" fmla="*/ 19115 w 877"/>
                <a:gd name="T29" fmla="*/ 59140 h 469"/>
                <a:gd name="T30" fmla="*/ 23460 w 877"/>
                <a:gd name="T31" fmla="*/ 48580 h 469"/>
                <a:gd name="T32" fmla="*/ 11295 w 877"/>
                <a:gd name="T33" fmla="*/ 26402 h 469"/>
                <a:gd name="T34" fmla="*/ 75157 w 877"/>
                <a:gd name="T35" fmla="*/ 13729 h 469"/>
                <a:gd name="T36" fmla="*/ 147274 w 877"/>
                <a:gd name="T37" fmla="*/ 26402 h 469"/>
                <a:gd name="T38" fmla="*/ 170299 w 877"/>
                <a:gd name="T39" fmla="*/ 6864 h 469"/>
                <a:gd name="T40" fmla="*/ 210701 w 877"/>
                <a:gd name="T41" fmla="*/ 0 h 469"/>
                <a:gd name="T42" fmla="*/ 251538 w 877"/>
                <a:gd name="T43" fmla="*/ 20065 h 469"/>
                <a:gd name="T44" fmla="*/ 277170 w 877"/>
                <a:gd name="T45" fmla="*/ 58612 h 469"/>
                <a:gd name="T46" fmla="*/ 314966 w 877"/>
                <a:gd name="T47" fmla="*/ 58612 h 469"/>
                <a:gd name="T48" fmla="*/ 364057 w 877"/>
                <a:gd name="T49" fmla="*/ 81846 h 469"/>
                <a:gd name="T50" fmla="*/ 375352 w 877"/>
                <a:gd name="T51" fmla="*/ 124089 h 469"/>
                <a:gd name="T52" fmla="*/ 349286 w 877"/>
                <a:gd name="T53" fmla="*/ 143626 h 469"/>
                <a:gd name="T54" fmla="*/ 327564 w 877"/>
                <a:gd name="T55" fmla="*/ 165276 h 469"/>
                <a:gd name="T56" fmla="*/ 298892 w 877"/>
                <a:gd name="T57" fmla="*/ 174253 h 469"/>
                <a:gd name="T58" fmla="*/ 288031 w 877"/>
                <a:gd name="T59" fmla="*/ 181117 h 469"/>
                <a:gd name="T60" fmla="*/ 281514 w 877"/>
                <a:gd name="T61" fmla="*/ 189038 h 469"/>
                <a:gd name="T62" fmla="*/ 280645 w 877"/>
                <a:gd name="T63" fmla="*/ 198014 h 469"/>
                <a:gd name="T64" fmla="*/ 283686 w 877"/>
                <a:gd name="T65" fmla="*/ 205935 h 469"/>
                <a:gd name="T66" fmla="*/ 289334 w 877"/>
                <a:gd name="T67" fmla="*/ 211743 h 469"/>
                <a:gd name="T68" fmla="*/ 308884 w 877"/>
                <a:gd name="T69" fmla="*/ 209103 h 469"/>
                <a:gd name="T70" fmla="*/ 321917 w 877"/>
                <a:gd name="T71" fmla="*/ 208047 h 469"/>
                <a:gd name="T72" fmla="*/ 318876 w 877"/>
                <a:gd name="T73" fmla="*/ 212799 h 469"/>
                <a:gd name="T74" fmla="*/ 311056 w 877"/>
                <a:gd name="T75" fmla="*/ 222304 h 469"/>
                <a:gd name="T76" fmla="*/ 303236 w 877"/>
                <a:gd name="T77" fmla="*/ 231281 h 469"/>
                <a:gd name="T78" fmla="*/ 299326 w 877"/>
                <a:gd name="T79" fmla="*/ 221248 h 469"/>
                <a:gd name="T80" fmla="*/ 291506 w 877"/>
                <a:gd name="T81" fmla="*/ 215440 h 469"/>
                <a:gd name="T82" fmla="*/ 289334 w 877"/>
                <a:gd name="T83" fmla="*/ 223360 h 469"/>
                <a:gd name="T84" fmla="*/ 279342 w 877"/>
                <a:gd name="T85" fmla="*/ 233393 h 469"/>
                <a:gd name="T86" fmla="*/ 268916 w 877"/>
                <a:gd name="T87" fmla="*/ 242898 h 469"/>
                <a:gd name="T88" fmla="*/ 265440 w 877"/>
                <a:gd name="T89" fmla="*/ 247650 h 469"/>
                <a:gd name="T90" fmla="*/ 258489 w 877"/>
                <a:gd name="T91" fmla="*/ 245010 h 469"/>
                <a:gd name="T92" fmla="*/ 253710 w 877"/>
                <a:gd name="T93" fmla="*/ 240257 h 469"/>
                <a:gd name="T94" fmla="*/ 249800 w 877"/>
                <a:gd name="T95" fmla="*/ 231809 h 469"/>
                <a:gd name="T96" fmla="*/ 248497 w 877"/>
                <a:gd name="T97" fmla="*/ 215440 h 469"/>
                <a:gd name="T98" fmla="*/ 238071 w 877"/>
                <a:gd name="T99" fmla="*/ 213328 h 469"/>
                <a:gd name="T100" fmla="*/ 225038 w 877"/>
                <a:gd name="T101" fmla="*/ 205407 h 469"/>
                <a:gd name="T102" fmla="*/ 242849 w 877"/>
                <a:gd name="T103" fmla="*/ 200127 h 469"/>
                <a:gd name="T104" fmla="*/ 271522 w 877"/>
                <a:gd name="T105" fmla="*/ 195374 h 469"/>
                <a:gd name="T106" fmla="*/ 214177 w 877"/>
                <a:gd name="T107" fmla="*/ 186926 h 469"/>
                <a:gd name="T108" fmla="*/ 193324 w 877"/>
                <a:gd name="T109" fmla="*/ 175837 h 469"/>
                <a:gd name="T110" fmla="*/ 172905 w 877"/>
                <a:gd name="T111" fmla="*/ 194846 h 469"/>
                <a:gd name="T112" fmla="*/ 165086 w 877"/>
                <a:gd name="T113" fmla="*/ 208575 h 469"/>
                <a:gd name="T114" fmla="*/ 153356 w 877"/>
                <a:gd name="T115" fmla="*/ 211215 h 469"/>
                <a:gd name="T116" fmla="*/ 142495 w 877"/>
                <a:gd name="T117" fmla="*/ 206991 h 469"/>
                <a:gd name="T118" fmla="*/ 132937 w 877"/>
                <a:gd name="T119" fmla="*/ 198542 h 4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77" h="469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0" name="Freeform 249"/>
            <p:cNvSpPr>
              <a:spLocks/>
            </p:cNvSpPr>
            <p:nvPr/>
          </p:nvSpPr>
          <p:spPr bwMode="auto">
            <a:xfrm>
              <a:off x="5324137" y="1918862"/>
              <a:ext cx="32949" cy="43933"/>
            </a:xfrm>
            <a:custGeom>
              <a:avLst/>
              <a:gdLst>
                <a:gd name="T0" fmla="*/ 21364 w 107"/>
                <a:gd name="T1" fmla="*/ 0 h 123"/>
                <a:gd name="T2" fmla="*/ 36053 w 107"/>
                <a:gd name="T3" fmla="*/ 16004 h 123"/>
                <a:gd name="T4" fmla="*/ 41839 w 107"/>
                <a:gd name="T5" fmla="*/ 34589 h 123"/>
                <a:gd name="T6" fmla="*/ 47625 w 107"/>
                <a:gd name="T7" fmla="*/ 44398 h 123"/>
                <a:gd name="T8" fmla="*/ 47625 w 107"/>
                <a:gd name="T9" fmla="*/ 60402 h 123"/>
                <a:gd name="T10" fmla="*/ 47625 w 107"/>
                <a:gd name="T11" fmla="*/ 63500 h 123"/>
                <a:gd name="T12" fmla="*/ 39168 w 107"/>
                <a:gd name="T13" fmla="*/ 58854 h 123"/>
                <a:gd name="T14" fmla="*/ 32492 w 107"/>
                <a:gd name="T15" fmla="*/ 54207 h 123"/>
                <a:gd name="T16" fmla="*/ 27151 w 107"/>
                <a:gd name="T17" fmla="*/ 50593 h 123"/>
                <a:gd name="T18" fmla="*/ 24035 w 107"/>
                <a:gd name="T19" fmla="*/ 47496 h 123"/>
                <a:gd name="T20" fmla="*/ 22700 w 107"/>
                <a:gd name="T21" fmla="*/ 42850 h 123"/>
                <a:gd name="T22" fmla="*/ 21364 w 107"/>
                <a:gd name="T23" fmla="*/ 37687 h 123"/>
                <a:gd name="T24" fmla="*/ 17359 w 107"/>
                <a:gd name="T25" fmla="*/ 38203 h 123"/>
                <a:gd name="T26" fmla="*/ 14243 w 107"/>
                <a:gd name="T27" fmla="*/ 37687 h 123"/>
                <a:gd name="T28" fmla="*/ 11572 w 107"/>
                <a:gd name="T29" fmla="*/ 37171 h 123"/>
                <a:gd name="T30" fmla="*/ 9347 w 107"/>
                <a:gd name="T31" fmla="*/ 36138 h 123"/>
                <a:gd name="T32" fmla="*/ 7567 w 107"/>
                <a:gd name="T33" fmla="*/ 34589 h 123"/>
                <a:gd name="T34" fmla="*/ 6231 w 107"/>
                <a:gd name="T35" fmla="*/ 32524 h 123"/>
                <a:gd name="T36" fmla="*/ 4896 w 107"/>
                <a:gd name="T37" fmla="*/ 30459 h 123"/>
                <a:gd name="T38" fmla="*/ 4006 w 107"/>
                <a:gd name="T39" fmla="*/ 27878 h 123"/>
                <a:gd name="T40" fmla="*/ 1780 w 107"/>
                <a:gd name="T41" fmla="*/ 16004 h 123"/>
                <a:gd name="T42" fmla="*/ 0 w 107"/>
                <a:gd name="T43" fmla="*/ 3098 h 123"/>
                <a:gd name="T44" fmla="*/ 15133 w 107"/>
                <a:gd name="T45" fmla="*/ 0 h 123"/>
                <a:gd name="T46" fmla="*/ 21364 w 107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1" name="Freeform 250"/>
            <p:cNvSpPr>
              <a:spLocks/>
            </p:cNvSpPr>
            <p:nvPr/>
          </p:nvSpPr>
          <p:spPr bwMode="auto">
            <a:xfrm>
              <a:off x="5699760" y="1928747"/>
              <a:ext cx="143879" cy="84571"/>
            </a:xfrm>
            <a:custGeom>
              <a:avLst/>
              <a:gdLst>
                <a:gd name="T0" fmla="*/ 46802 w 471"/>
                <a:gd name="T1" fmla="*/ 35000 h 234"/>
                <a:gd name="T2" fmla="*/ 73294 w 471"/>
                <a:gd name="T3" fmla="*/ 44925 h 234"/>
                <a:gd name="T4" fmla="*/ 120097 w 471"/>
                <a:gd name="T5" fmla="*/ 54850 h 234"/>
                <a:gd name="T6" fmla="*/ 164250 w 471"/>
                <a:gd name="T7" fmla="*/ 44925 h 234"/>
                <a:gd name="T8" fmla="*/ 169107 w 471"/>
                <a:gd name="T9" fmla="*/ 49627 h 234"/>
                <a:gd name="T10" fmla="*/ 172639 w 471"/>
                <a:gd name="T11" fmla="*/ 59552 h 234"/>
                <a:gd name="T12" fmla="*/ 179262 w 471"/>
                <a:gd name="T13" fmla="*/ 64776 h 234"/>
                <a:gd name="T14" fmla="*/ 187210 w 471"/>
                <a:gd name="T15" fmla="*/ 67388 h 234"/>
                <a:gd name="T16" fmla="*/ 191184 w 471"/>
                <a:gd name="T17" fmla="*/ 70000 h 234"/>
                <a:gd name="T18" fmla="*/ 194716 w 471"/>
                <a:gd name="T19" fmla="*/ 73656 h 234"/>
                <a:gd name="T20" fmla="*/ 197807 w 471"/>
                <a:gd name="T21" fmla="*/ 78880 h 234"/>
                <a:gd name="T22" fmla="*/ 200897 w 471"/>
                <a:gd name="T23" fmla="*/ 88805 h 234"/>
                <a:gd name="T24" fmla="*/ 207962 w 471"/>
                <a:gd name="T25" fmla="*/ 99253 h 234"/>
                <a:gd name="T26" fmla="*/ 154537 w 471"/>
                <a:gd name="T27" fmla="*/ 105522 h 234"/>
                <a:gd name="T28" fmla="*/ 145706 w 471"/>
                <a:gd name="T29" fmla="*/ 117014 h 234"/>
                <a:gd name="T30" fmla="*/ 139966 w 471"/>
                <a:gd name="T31" fmla="*/ 121716 h 234"/>
                <a:gd name="T32" fmla="*/ 135109 w 471"/>
                <a:gd name="T33" fmla="*/ 121716 h 234"/>
                <a:gd name="T34" fmla="*/ 131577 w 471"/>
                <a:gd name="T35" fmla="*/ 120148 h 234"/>
                <a:gd name="T36" fmla="*/ 128928 w 471"/>
                <a:gd name="T37" fmla="*/ 117014 h 234"/>
                <a:gd name="T38" fmla="*/ 127603 w 471"/>
                <a:gd name="T39" fmla="*/ 112835 h 234"/>
                <a:gd name="T40" fmla="*/ 125395 w 471"/>
                <a:gd name="T41" fmla="*/ 103955 h 234"/>
                <a:gd name="T42" fmla="*/ 122746 w 471"/>
                <a:gd name="T43" fmla="*/ 90895 h 234"/>
                <a:gd name="T44" fmla="*/ 118772 w 471"/>
                <a:gd name="T45" fmla="*/ 80970 h 234"/>
                <a:gd name="T46" fmla="*/ 113915 w 471"/>
                <a:gd name="T47" fmla="*/ 77313 h 234"/>
                <a:gd name="T48" fmla="*/ 108617 w 471"/>
                <a:gd name="T49" fmla="*/ 73656 h 234"/>
                <a:gd name="T50" fmla="*/ 104202 w 471"/>
                <a:gd name="T51" fmla="*/ 69477 h 234"/>
                <a:gd name="T52" fmla="*/ 98903 w 471"/>
                <a:gd name="T53" fmla="*/ 73134 h 234"/>
                <a:gd name="T54" fmla="*/ 91397 w 471"/>
                <a:gd name="T55" fmla="*/ 84626 h 234"/>
                <a:gd name="T56" fmla="*/ 88307 w 471"/>
                <a:gd name="T57" fmla="*/ 92462 h 234"/>
                <a:gd name="T58" fmla="*/ 83008 w 471"/>
                <a:gd name="T59" fmla="*/ 99253 h 234"/>
                <a:gd name="T60" fmla="*/ 73736 w 471"/>
                <a:gd name="T61" fmla="*/ 104999 h 234"/>
                <a:gd name="T62" fmla="*/ 64905 w 471"/>
                <a:gd name="T63" fmla="*/ 111268 h 234"/>
                <a:gd name="T64" fmla="*/ 57399 w 471"/>
                <a:gd name="T65" fmla="*/ 114402 h 234"/>
                <a:gd name="T66" fmla="*/ 50335 w 471"/>
                <a:gd name="T67" fmla="*/ 115969 h 234"/>
                <a:gd name="T68" fmla="*/ 42829 w 471"/>
                <a:gd name="T69" fmla="*/ 115447 h 234"/>
                <a:gd name="T70" fmla="*/ 36206 w 471"/>
                <a:gd name="T71" fmla="*/ 113357 h 234"/>
                <a:gd name="T72" fmla="*/ 27817 w 471"/>
                <a:gd name="T73" fmla="*/ 107089 h 234"/>
                <a:gd name="T74" fmla="*/ 26050 w 471"/>
                <a:gd name="T75" fmla="*/ 102910 h 234"/>
                <a:gd name="T76" fmla="*/ 26050 w 471"/>
                <a:gd name="T77" fmla="*/ 70522 h 234"/>
                <a:gd name="T78" fmla="*/ 0 w 471"/>
                <a:gd name="T79" fmla="*/ 51194 h 234"/>
                <a:gd name="T80" fmla="*/ 23401 w 471"/>
                <a:gd name="T81" fmla="*/ 41791 h 234"/>
                <a:gd name="T82" fmla="*/ 37972 w 471"/>
                <a:gd name="T83" fmla="*/ 15672 h 234"/>
                <a:gd name="T84" fmla="*/ 58724 w 471"/>
                <a:gd name="T85" fmla="*/ 0 h 234"/>
                <a:gd name="T86" fmla="*/ 73294 w 471"/>
                <a:gd name="T87" fmla="*/ 21940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2" name="Freeform 251"/>
            <p:cNvSpPr>
              <a:spLocks/>
            </p:cNvSpPr>
            <p:nvPr/>
          </p:nvSpPr>
          <p:spPr bwMode="auto">
            <a:xfrm>
              <a:off x="5733808" y="1879323"/>
              <a:ext cx="155961" cy="86767"/>
            </a:xfrm>
            <a:custGeom>
              <a:avLst/>
              <a:gdLst>
                <a:gd name="T0" fmla="*/ 45514 w 525"/>
                <a:gd name="T1" fmla="*/ 96271 h 241"/>
                <a:gd name="T2" fmla="*/ 74283 w 525"/>
                <a:gd name="T3" fmla="*/ 77016 h 241"/>
                <a:gd name="T4" fmla="*/ 39932 w 525"/>
                <a:gd name="T5" fmla="*/ 54640 h 241"/>
                <a:gd name="T6" fmla="*/ 20181 w 525"/>
                <a:gd name="T7" fmla="*/ 60885 h 241"/>
                <a:gd name="T8" fmla="*/ 28339 w 525"/>
                <a:gd name="T9" fmla="*/ 31743 h 241"/>
                <a:gd name="T10" fmla="*/ 17175 w 525"/>
                <a:gd name="T11" fmla="*/ 22376 h 241"/>
                <a:gd name="T12" fmla="*/ 48091 w 525"/>
                <a:gd name="T13" fmla="*/ 13010 h 241"/>
                <a:gd name="T14" fmla="*/ 79865 w 525"/>
                <a:gd name="T15" fmla="*/ 0 h 241"/>
                <a:gd name="T16" fmla="*/ 133967 w 525"/>
                <a:gd name="T17" fmla="*/ 9887 h 241"/>
                <a:gd name="T18" fmla="*/ 188498 w 525"/>
                <a:gd name="T19" fmla="*/ 13010 h 241"/>
                <a:gd name="T20" fmla="*/ 225425 w 525"/>
                <a:gd name="T21" fmla="*/ 28621 h 241"/>
                <a:gd name="T22" fmla="*/ 222849 w 525"/>
                <a:gd name="T23" fmla="*/ 35906 h 241"/>
                <a:gd name="T24" fmla="*/ 218984 w 525"/>
                <a:gd name="T25" fmla="*/ 42671 h 241"/>
                <a:gd name="T26" fmla="*/ 214261 w 525"/>
                <a:gd name="T27" fmla="*/ 47875 h 241"/>
                <a:gd name="T28" fmla="*/ 208250 w 525"/>
                <a:gd name="T29" fmla="*/ 51518 h 241"/>
                <a:gd name="T30" fmla="*/ 189786 w 525"/>
                <a:gd name="T31" fmla="*/ 53599 h 241"/>
                <a:gd name="T32" fmla="*/ 179481 w 525"/>
                <a:gd name="T33" fmla="*/ 55681 h 241"/>
                <a:gd name="T34" fmla="*/ 174758 w 525"/>
                <a:gd name="T35" fmla="*/ 57762 h 241"/>
                <a:gd name="T36" fmla="*/ 171323 w 525"/>
                <a:gd name="T37" fmla="*/ 60885 h 241"/>
                <a:gd name="T38" fmla="*/ 166170 w 525"/>
                <a:gd name="T39" fmla="*/ 70772 h 241"/>
                <a:gd name="T40" fmla="*/ 162306 w 525"/>
                <a:gd name="T41" fmla="*/ 76496 h 241"/>
                <a:gd name="T42" fmla="*/ 156724 w 525"/>
                <a:gd name="T43" fmla="*/ 80139 h 241"/>
                <a:gd name="T44" fmla="*/ 130961 w 525"/>
                <a:gd name="T45" fmla="*/ 86383 h 241"/>
                <a:gd name="T46" fmla="*/ 117221 w 525"/>
                <a:gd name="T47" fmla="*/ 90026 h 241"/>
                <a:gd name="T48" fmla="*/ 111639 w 525"/>
                <a:gd name="T49" fmla="*/ 92628 h 241"/>
                <a:gd name="T50" fmla="*/ 112068 w 525"/>
                <a:gd name="T51" fmla="*/ 99913 h 241"/>
                <a:gd name="T52" fmla="*/ 112927 w 525"/>
                <a:gd name="T53" fmla="*/ 105637 h 241"/>
                <a:gd name="T54" fmla="*/ 117221 w 525"/>
                <a:gd name="T55" fmla="*/ 115525 h 241"/>
                <a:gd name="T56" fmla="*/ 94034 w 525"/>
                <a:gd name="T57" fmla="*/ 118647 h 241"/>
                <a:gd name="T58" fmla="*/ 48091 w 525"/>
                <a:gd name="T59" fmla="*/ 121769 h 241"/>
                <a:gd name="T60" fmla="*/ 8588 w 525"/>
                <a:gd name="T61" fmla="*/ 115525 h 241"/>
                <a:gd name="T62" fmla="*/ 22757 w 525"/>
                <a:gd name="T63" fmla="*/ 86383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3" name="Freeform 252"/>
            <p:cNvSpPr>
              <a:spLocks/>
            </p:cNvSpPr>
            <p:nvPr/>
          </p:nvSpPr>
          <p:spPr bwMode="auto">
            <a:xfrm>
              <a:off x="5461426" y="1890306"/>
              <a:ext cx="237236" cy="157059"/>
            </a:xfrm>
            <a:custGeom>
              <a:avLst/>
              <a:gdLst>
                <a:gd name="T0" fmla="*/ 335902 w 784"/>
                <a:gd name="T1" fmla="*/ 154157 h 430"/>
                <a:gd name="T2" fmla="*/ 328467 w 784"/>
                <a:gd name="T3" fmla="*/ 154685 h 430"/>
                <a:gd name="T4" fmla="*/ 319719 w 784"/>
                <a:gd name="T5" fmla="*/ 159436 h 430"/>
                <a:gd name="T6" fmla="*/ 316220 w 784"/>
                <a:gd name="T7" fmla="*/ 162604 h 430"/>
                <a:gd name="T8" fmla="*/ 313596 w 784"/>
                <a:gd name="T9" fmla="*/ 175274 h 430"/>
                <a:gd name="T10" fmla="*/ 311847 w 784"/>
                <a:gd name="T11" fmla="*/ 190057 h 430"/>
                <a:gd name="T12" fmla="*/ 307910 w 784"/>
                <a:gd name="T13" fmla="*/ 198504 h 430"/>
                <a:gd name="T14" fmla="*/ 293477 w 784"/>
                <a:gd name="T15" fmla="*/ 212230 h 430"/>
                <a:gd name="T16" fmla="*/ 276857 w 784"/>
                <a:gd name="T17" fmla="*/ 221733 h 430"/>
                <a:gd name="T18" fmla="*/ 267672 w 784"/>
                <a:gd name="T19" fmla="*/ 223844 h 430"/>
                <a:gd name="T20" fmla="*/ 256738 w 784"/>
                <a:gd name="T21" fmla="*/ 226484 h 430"/>
                <a:gd name="T22" fmla="*/ 247990 w 784"/>
                <a:gd name="T23" fmla="*/ 225956 h 430"/>
                <a:gd name="T24" fmla="*/ 238368 w 784"/>
                <a:gd name="T25" fmla="*/ 204839 h 430"/>
                <a:gd name="T26" fmla="*/ 225247 w 784"/>
                <a:gd name="T27" fmla="*/ 181610 h 430"/>
                <a:gd name="T28" fmla="*/ 209064 w 784"/>
                <a:gd name="T29" fmla="*/ 176330 h 430"/>
                <a:gd name="T30" fmla="*/ 195943 w 784"/>
                <a:gd name="T31" fmla="*/ 166299 h 430"/>
                <a:gd name="T32" fmla="*/ 182384 w 784"/>
                <a:gd name="T33" fmla="*/ 155213 h 430"/>
                <a:gd name="T34" fmla="*/ 163140 w 784"/>
                <a:gd name="T35" fmla="*/ 144654 h 430"/>
                <a:gd name="T36" fmla="*/ 133836 w 784"/>
                <a:gd name="T37" fmla="*/ 136207 h 430"/>
                <a:gd name="T38" fmla="*/ 79602 w 784"/>
                <a:gd name="T39" fmla="*/ 149406 h 430"/>
                <a:gd name="T40" fmla="*/ 66043 w 784"/>
                <a:gd name="T41" fmla="*/ 161548 h 430"/>
                <a:gd name="T42" fmla="*/ 55546 w 784"/>
                <a:gd name="T43" fmla="*/ 162604 h 430"/>
                <a:gd name="T44" fmla="*/ 28867 w 784"/>
                <a:gd name="T45" fmla="*/ 133040 h 430"/>
                <a:gd name="T46" fmla="*/ 28867 w 784"/>
                <a:gd name="T47" fmla="*/ 107699 h 430"/>
                <a:gd name="T48" fmla="*/ 17495 w 784"/>
                <a:gd name="T49" fmla="*/ 94500 h 430"/>
                <a:gd name="T50" fmla="*/ 18370 w 784"/>
                <a:gd name="T51" fmla="*/ 105059 h 430"/>
                <a:gd name="T52" fmla="*/ 15745 w 784"/>
                <a:gd name="T53" fmla="*/ 115090 h 430"/>
                <a:gd name="T54" fmla="*/ 13121 w 784"/>
                <a:gd name="T55" fmla="*/ 116674 h 430"/>
                <a:gd name="T56" fmla="*/ 13559 w 784"/>
                <a:gd name="T57" fmla="*/ 107171 h 430"/>
                <a:gd name="T58" fmla="*/ 11809 w 784"/>
                <a:gd name="T59" fmla="*/ 91861 h 430"/>
                <a:gd name="T60" fmla="*/ 14433 w 784"/>
                <a:gd name="T61" fmla="*/ 86053 h 430"/>
                <a:gd name="T62" fmla="*/ 17495 w 784"/>
                <a:gd name="T63" fmla="*/ 80246 h 430"/>
                <a:gd name="T64" fmla="*/ 11809 w 784"/>
                <a:gd name="T65" fmla="*/ 68104 h 430"/>
                <a:gd name="T66" fmla="*/ 3062 w 784"/>
                <a:gd name="T67" fmla="*/ 66520 h 430"/>
                <a:gd name="T68" fmla="*/ 0 w 784"/>
                <a:gd name="T69" fmla="*/ 61768 h 430"/>
                <a:gd name="T70" fmla="*/ 1312 w 784"/>
                <a:gd name="T71" fmla="*/ 54905 h 430"/>
                <a:gd name="T72" fmla="*/ 4811 w 784"/>
                <a:gd name="T73" fmla="*/ 49626 h 430"/>
                <a:gd name="T74" fmla="*/ 11809 w 784"/>
                <a:gd name="T75" fmla="*/ 48570 h 430"/>
                <a:gd name="T76" fmla="*/ 17932 w 784"/>
                <a:gd name="T77" fmla="*/ 52266 h 430"/>
                <a:gd name="T78" fmla="*/ 24930 w 784"/>
                <a:gd name="T79" fmla="*/ 54905 h 430"/>
                <a:gd name="T80" fmla="*/ 31053 w 784"/>
                <a:gd name="T81" fmla="*/ 48570 h 430"/>
                <a:gd name="T82" fmla="*/ 36302 w 784"/>
                <a:gd name="T83" fmla="*/ 40651 h 430"/>
                <a:gd name="T84" fmla="*/ 38051 w 784"/>
                <a:gd name="T85" fmla="*/ 33788 h 430"/>
                <a:gd name="T86" fmla="*/ 34115 w 784"/>
                <a:gd name="T87" fmla="*/ 29036 h 430"/>
                <a:gd name="T88" fmla="*/ 24055 w 784"/>
                <a:gd name="T89" fmla="*/ 25869 h 430"/>
                <a:gd name="T90" fmla="*/ 20557 w 784"/>
                <a:gd name="T91" fmla="*/ 21117 h 430"/>
                <a:gd name="T92" fmla="*/ 17932 w 784"/>
                <a:gd name="T93" fmla="*/ 14782 h 430"/>
                <a:gd name="T94" fmla="*/ 46799 w 784"/>
                <a:gd name="T95" fmla="*/ 22701 h 430"/>
                <a:gd name="T96" fmla="*/ 95785 w 784"/>
                <a:gd name="T97" fmla="*/ 39067 h 430"/>
                <a:gd name="T98" fmla="*/ 119403 w 784"/>
                <a:gd name="T99" fmla="*/ 0 h 430"/>
                <a:gd name="T100" fmla="*/ 163140 w 784"/>
                <a:gd name="T101" fmla="*/ 22701 h 430"/>
                <a:gd name="T102" fmla="*/ 203378 w 784"/>
                <a:gd name="T103" fmla="*/ 48570 h 430"/>
                <a:gd name="T104" fmla="*/ 258487 w 784"/>
                <a:gd name="T105" fmla="*/ 110866 h 430"/>
                <a:gd name="T106" fmla="*/ 316658 w 784"/>
                <a:gd name="T107" fmla="*/ 139903 h 430"/>
                <a:gd name="T108" fmla="*/ 340276 w 784"/>
                <a:gd name="T109" fmla="*/ 155741 h 4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4" name="Freeform 253"/>
            <p:cNvSpPr>
              <a:spLocks/>
            </p:cNvSpPr>
            <p:nvPr/>
          </p:nvSpPr>
          <p:spPr bwMode="auto">
            <a:xfrm>
              <a:off x="4914465" y="1812326"/>
              <a:ext cx="74685" cy="103242"/>
            </a:xfrm>
            <a:custGeom>
              <a:avLst/>
              <a:gdLst>
                <a:gd name="T0" fmla="*/ 13165 w 246"/>
                <a:gd name="T1" fmla="*/ 14187 h 284"/>
                <a:gd name="T2" fmla="*/ 12287 w 246"/>
                <a:gd name="T3" fmla="*/ 12611 h 284"/>
                <a:gd name="T4" fmla="*/ 10532 w 246"/>
                <a:gd name="T5" fmla="*/ 8932 h 284"/>
                <a:gd name="T6" fmla="*/ 15359 w 246"/>
                <a:gd name="T7" fmla="*/ 2627 h 284"/>
                <a:gd name="T8" fmla="*/ 29401 w 246"/>
                <a:gd name="T9" fmla="*/ 525 h 284"/>
                <a:gd name="T10" fmla="*/ 55291 w 246"/>
                <a:gd name="T11" fmla="*/ 6305 h 284"/>
                <a:gd name="T12" fmla="*/ 57486 w 246"/>
                <a:gd name="T13" fmla="*/ 15763 h 284"/>
                <a:gd name="T14" fmla="*/ 60996 w 246"/>
                <a:gd name="T15" fmla="*/ 24170 h 284"/>
                <a:gd name="T16" fmla="*/ 66262 w 246"/>
                <a:gd name="T17" fmla="*/ 29950 h 284"/>
                <a:gd name="T18" fmla="*/ 72405 w 246"/>
                <a:gd name="T19" fmla="*/ 35204 h 284"/>
                <a:gd name="T20" fmla="*/ 83815 w 246"/>
                <a:gd name="T21" fmla="*/ 45713 h 284"/>
                <a:gd name="T22" fmla="*/ 89081 w 246"/>
                <a:gd name="T23" fmla="*/ 53069 h 284"/>
                <a:gd name="T24" fmla="*/ 93030 w 246"/>
                <a:gd name="T25" fmla="*/ 61476 h 284"/>
                <a:gd name="T26" fmla="*/ 99174 w 246"/>
                <a:gd name="T27" fmla="*/ 61476 h 284"/>
                <a:gd name="T28" fmla="*/ 96979 w 246"/>
                <a:gd name="T29" fmla="*/ 65155 h 284"/>
                <a:gd name="T30" fmla="*/ 96979 w 246"/>
                <a:gd name="T31" fmla="*/ 67782 h 284"/>
                <a:gd name="T32" fmla="*/ 100051 w 246"/>
                <a:gd name="T33" fmla="*/ 73562 h 284"/>
                <a:gd name="T34" fmla="*/ 104878 w 246"/>
                <a:gd name="T35" fmla="*/ 80918 h 284"/>
                <a:gd name="T36" fmla="*/ 107072 w 246"/>
                <a:gd name="T37" fmla="*/ 85121 h 284"/>
                <a:gd name="T38" fmla="*/ 107950 w 246"/>
                <a:gd name="T39" fmla="*/ 90901 h 284"/>
                <a:gd name="T40" fmla="*/ 105756 w 246"/>
                <a:gd name="T41" fmla="*/ 96681 h 284"/>
                <a:gd name="T42" fmla="*/ 102245 w 246"/>
                <a:gd name="T43" fmla="*/ 100885 h 284"/>
                <a:gd name="T44" fmla="*/ 97857 w 246"/>
                <a:gd name="T45" fmla="*/ 104037 h 284"/>
                <a:gd name="T46" fmla="*/ 96541 w 246"/>
                <a:gd name="T47" fmla="*/ 107190 h 284"/>
                <a:gd name="T48" fmla="*/ 82937 w 246"/>
                <a:gd name="T49" fmla="*/ 112970 h 284"/>
                <a:gd name="T50" fmla="*/ 71967 w 246"/>
                <a:gd name="T51" fmla="*/ 120851 h 284"/>
                <a:gd name="T52" fmla="*/ 49587 w 246"/>
                <a:gd name="T53" fmla="*/ 139242 h 284"/>
                <a:gd name="T54" fmla="*/ 38616 w 246"/>
                <a:gd name="T55" fmla="*/ 121377 h 284"/>
                <a:gd name="T56" fmla="*/ 34667 w 246"/>
                <a:gd name="T57" fmla="*/ 115597 h 284"/>
                <a:gd name="T58" fmla="*/ 31595 w 246"/>
                <a:gd name="T59" fmla="*/ 113495 h 284"/>
                <a:gd name="T60" fmla="*/ 26329 w 246"/>
                <a:gd name="T61" fmla="*/ 114021 h 284"/>
                <a:gd name="T62" fmla="*/ 23696 w 246"/>
                <a:gd name="T63" fmla="*/ 116122 h 284"/>
                <a:gd name="T64" fmla="*/ 21502 w 246"/>
                <a:gd name="T65" fmla="*/ 119800 h 284"/>
                <a:gd name="T66" fmla="*/ 21063 w 246"/>
                <a:gd name="T67" fmla="*/ 124004 h 284"/>
                <a:gd name="T68" fmla="*/ 19747 w 246"/>
                <a:gd name="T69" fmla="*/ 135038 h 284"/>
                <a:gd name="T70" fmla="*/ 17992 w 246"/>
                <a:gd name="T71" fmla="*/ 141869 h 284"/>
                <a:gd name="T72" fmla="*/ 14481 w 246"/>
                <a:gd name="T73" fmla="*/ 149225 h 284"/>
                <a:gd name="T74" fmla="*/ 11409 w 246"/>
                <a:gd name="T75" fmla="*/ 127682 h 284"/>
                <a:gd name="T76" fmla="*/ 7460 w 246"/>
                <a:gd name="T77" fmla="*/ 119275 h 284"/>
                <a:gd name="T78" fmla="*/ 4827 w 246"/>
                <a:gd name="T79" fmla="*/ 116122 h 284"/>
                <a:gd name="T80" fmla="*/ 0 w 246"/>
                <a:gd name="T81" fmla="*/ 113495 h 284"/>
                <a:gd name="T82" fmla="*/ 439 w 246"/>
                <a:gd name="T83" fmla="*/ 107190 h 284"/>
                <a:gd name="T84" fmla="*/ 1755 w 246"/>
                <a:gd name="T85" fmla="*/ 101410 h 284"/>
                <a:gd name="T86" fmla="*/ 6582 w 246"/>
                <a:gd name="T87" fmla="*/ 92477 h 284"/>
                <a:gd name="T88" fmla="*/ 13603 w 246"/>
                <a:gd name="T89" fmla="*/ 84596 h 284"/>
                <a:gd name="T90" fmla="*/ 20186 w 246"/>
                <a:gd name="T91" fmla="*/ 74087 h 284"/>
                <a:gd name="T92" fmla="*/ 14481 w 246"/>
                <a:gd name="T93" fmla="*/ 23119 h 2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6" h="284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5" name="Freeform 254"/>
            <p:cNvSpPr>
              <a:spLocks/>
            </p:cNvSpPr>
            <p:nvPr/>
          </p:nvSpPr>
          <p:spPr bwMode="auto">
            <a:xfrm>
              <a:off x="4947414" y="1887011"/>
              <a:ext cx="47228" cy="41736"/>
            </a:xfrm>
            <a:custGeom>
              <a:avLst/>
              <a:gdLst>
                <a:gd name="T0" fmla="*/ 48637 w 160"/>
                <a:gd name="T1" fmla="*/ 0 h 117"/>
                <a:gd name="T2" fmla="*/ 48637 w 160"/>
                <a:gd name="T3" fmla="*/ 4640 h 117"/>
                <a:gd name="T4" fmla="*/ 48637 w 160"/>
                <a:gd name="T5" fmla="*/ 9281 h 117"/>
                <a:gd name="T6" fmla="*/ 49064 w 160"/>
                <a:gd name="T7" fmla="*/ 12890 h 117"/>
                <a:gd name="T8" fmla="*/ 49917 w 160"/>
                <a:gd name="T9" fmla="*/ 16499 h 117"/>
                <a:gd name="T10" fmla="*/ 50771 w 160"/>
                <a:gd name="T11" fmla="*/ 17530 h 117"/>
                <a:gd name="T12" fmla="*/ 51624 w 160"/>
                <a:gd name="T13" fmla="*/ 19077 h 117"/>
                <a:gd name="T14" fmla="*/ 52477 w 160"/>
                <a:gd name="T15" fmla="*/ 19593 h 117"/>
                <a:gd name="T16" fmla="*/ 54184 w 160"/>
                <a:gd name="T17" fmla="*/ 20108 h 117"/>
                <a:gd name="T18" fmla="*/ 55890 w 160"/>
                <a:gd name="T19" fmla="*/ 20624 h 117"/>
                <a:gd name="T20" fmla="*/ 57597 w 160"/>
                <a:gd name="T21" fmla="*/ 20108 h 117"/>
                <a:gd name="T22" fmla="*/ 59730 w 160"/>
                <a:gd name="T23" fmla="*/ 19593 h 117"/>
                <a:gd name="T24" fmla="*/ 62290 w 160"/>
                <a:gd name="T25" fmla="*/ 18562 h 117"/>
                <a:gd name="T26" fmla="*/ 63570 w 160"/>
                <a:gd name="T27" fmla="*/ 22171 h 117"/>
                <a:gd name="T28" fmla="*/ 65276 w 160"/>
                <a:gd name="T29" fmla="*/ 26811 h 117"/>
                <a:gd name="T30" fmla="*/ 66983 w 160"/>
                <a:gd name="T31" fmla="*/ 32998 h 117"/>
                <a:gd name="T32" fmla="*/ 68263 w 160"/>
                <a:gd name="T33" fmla="*/ 38154 h 117"/>
                <a:gd name="T34" fmla="*/ 56744 w 160"/>
                <a:gd name="T35" fmla="*/ 45373 h 117"/>
                <a:gd name="T36" fmla="*/ 45224 w 160"/>
                <a:gd name="T37" fmla="*/ 52591 h 117"/>
                <a:gd name="T38" fmla="*/ 39251 w 160"/>
                <a:gd name="T39" fmla="*/ 55169 h 117"/>
                <a:gd name="T40" fmla="*/ 32425 w 160"/>
                <a:gd name="T41" fmla="*/ 58263 h 117"/>
                <a:gd name="T42" fmla="*/ 26452 w 160"/>
                <a:gd name="T43" fmla="*/ 59809 h 117"/>
                <a:gd name="T44" fmla="*/ 20052 w 160"/>
                <a:gd name="T45" fmla="*/ 60325 h 117"/>
                <a:gd name="T46" fmla="*/ 13653 w 160"/>
                <a:gd name="T47" fmla="*/ 51044 h 117"/>
                <a:gd name="T48" fmla="*/ 8960 w 160"/>
                <a:gd name="T49" fmla="*/ 42795 h 117"/>
                <a:gd name="T50" fmla="*/ 4266 w 160"/>
                <a:gd name="T51" fmla="*/ 35576 h 117"/>
                <a:gd name="T52" fmla="*/ 0 w 160"/>
                <a:gd name="T53" fmla="*/ 28358 h 117"/>
                <a:gd name="T54" fmla="*/ 5546 w 160"/>
                <a:gd name="T55" fmla="*/ 24749 h 117"/>
                <a:gd name="T56" fmla="*/ 17492 w 160"/>
                <a:gd name="T57" fmla="*/ 16499 h 117"/>
                <a:gd name="T58" fmla="*/ 25599 w 160"/>
                <a:gd name="T59" fmla="*/ 11859 h 117"/>
                <a:gd name="T60" fmla="*/ 33278 w 160"/>
                <a:gd name="T61" fmla="*/ 7218 h 117"/>
                <a:gd name="T62" fmla="*/ 41384 w 160"/>
                <a:gd name="T63" fmla="*/ 3094 h 117"/>
                <a:gd name="T64" fmla="*/ 48637 w 160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117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6" name="Freeform 255"/>
            <p:cNvSpPr>
              <a:spLocks/>
            </p:cNvSpPr>
            <p:nvPr/>
          </p:nvSpPr>
          <p:spPr bwMode="auto">
            <a:xfrm>
              <a:off x="5005625" y="2318649"/>
              <a:ext cx="284463" cy="422851"/>
            </a:xfrm>
            <a:custGeom>
              <a:avLst/>
              <a:gdLst>
                <a:gd name="T0" fmla="*/ 323523 w 943"/>
                <a:gd name="T1" fmla="*/ 2607 h 1172"/>
                <a:gd name="T2" fmla="*/ 333551 w 943"/>
                <a:gd name="T3" fmla="*/ 11994 h 1172"/>
                <a:gd name="T4" fmla="*/ 350120 w 943"/>
                <a:gd name="T5" fmla="*/ 15645 h 1172"/>
                <a:gd name="T6" fmla="*/ 354916 w 943"/>
                <a:gd name="T7" fmla="*/ 28682 h 1172"/>
                <a:gd name="T8" fmla="*/ 364072 w 943"/>
                <a:gd name="T9" fmla="*/ 56842 h 1172"/>
                <a:gd name="T10" fmla="*/ 364944 w 943"/>
                <a:gd name="T11" fmla="*/ 97519 h 1172"/>
                <a:gd name="T12" fmla="*/ 373665 w 943"/>
                <a:gd name="T13" fmla="*/ 126722 h 1172"/>
                <a:gd name="T14" fmla="*/ 402006 w 943"/>
                <a:gd name="T15" fmla="*/ 152275 h 1172"/>
                <a:gd name="T16" fmla="*/ 383257 w 943"/>
                <a:gd name="T17" fmla="*/ 188258 h 1172"/>
                <a:gd name="T18" fmla="*/ 371049 w 943"/>
                <a:gd name="T19" fmla="*/ 213811 h 1172"/>
                <a:gd name="T20" fmla="*/ 352736 w 943"/>
                <a:gd name="T21" fmla="*/ 331147 h 1172"/>
                <a:gd name="T22" fmla="*/ 335731 w 943"/>
                <a:gd name="T23" fmla="*/ 353049 h 1172"/>
                <a:gd name="T24" fmla="*/ 332679 w 943"/>
                <a:gd name="T25" fmla="*/ 375995 h 1172"/>
                <a:gd name="T26" fmla="*/ 324831 w 943"/>
                <a:gd name="T27" fmla="*/ 383296 h 1172"/>
                <a:gd name="T28" fmla="*/ 315239 w 943"/>
                <a:gd name="T29" fmla="*/ 416150 h 1172"/>
                <a:gd name="T30" fmla="*/ 301722 w 943"/>
                <a:gd name="T31" fmla="*/ 457347 h 1172"/>
                <a:gd name="T32" fmla="*/ 288642 w 943"/>
                <a:gd name="T33" fmla="*/ 470906 h 1172"/>
                <a:gd name="T34" fmla="*/ 289514 w 943"/>
                <a:gd name="T35" fmla="*/ 487072 h 1172"/>
                <a:gd name="T36" fmla="*/ 299106 w 943"/>
                <a:gd name="T37" fmla="*/ 489680 h 1172"/>
                <a:gd name="T38" fmla="*/ 309135 w 943"/>
                <a:gd name="T39" fmla="*/ 495416 h 1172"/>
                <a:gd name="T40" fmla="*/ 323523 w 943"/>
                <a:gd name="T41" fmla="*/ 506367 h 1172"/>
                <a:gd name="T42" fmla="*/ 329627 w 943"/>
                <a:gd name="T43" fmla="*/ 525141 h 1172"/>
                <a:gd name="T44" fmla="*/ 337912 w 943"/>
                <a:gd name="T45" fmla="*/ 543915 h 1172"/>
                <a:gd name="T46" fmla="*/ 350120 w 943"/>
                <a:gd name="T47" fmla="*/ 549130 h 1172"/>
                <a:gd name="T48" fmla="*/ 352736 w 943"/>
                <a:gd name="T49" fmla="*/ 570511 h 1172"/>
                <a:gd name="T50" fmla="*/ 313059 w 943"/>
                <a:gd name="T51" fmla="*/ 581462 h 1172"/>
                <a:gd name="T52" fmla="*/ 299542 w 943"/>
                <a:gd name="T53" fmla="*/ 603365 h 1172"/>
                <a:gd name="T54" fmla="*/ 260737 w 943"/>
                <a:gd name="T55" fmla="*/ 610144 h 1172"/>
                <a:gd name="T56" fmla="*/ 224548 w 943"/>
                <a:gd name="T57" fmla="*/ 603886 h 1172"/>
                <a:gd name="T58" fmla="*/ 202311 w 943"/>
                <a:gd name="T59" fmla="*/ 585634 h 1172"/>
                <a:gd name="T60" fmla="*/ 170046 w 943"/>
                <a:gd name="T61" fmla="*/ 586677 h 1172"/>
                <a:gd name="T62" fmla="*/ 139089 w 943"/>
                <a:gd name="T63" fmla="*/ 584069 h 1172"/>
                <a:gd name="T64" fmla="*/ 129496 w 943"/>
                <a:gd name="T65" fmla="*/ 575726 h 1172"/>
                <a:gd name="T66" fmla="*/ 128188 w 943"/>
                <a:gd name="T67" fmla="*/ 560602 h 1172"/>
                <a:gd name="T68" fmla="*/ 119468 w 943"/>
                <a:gd name="T69" fmla="*/ 536614 h 1172"/>
                <a:gd name="T70" fmla="*/ 94179 w 943"/>
                <a:gd name="T71" fmla="*/ 507932 h 1172"/>
                <a:gd name="T72" fmla="*/ 84151 w 943"/>
                <a:gd name="T73" fmla="*/ 482379 h 1172"/>
                <a:gd name="T74" fmla="*/ 66274 w 943"/>
                <a:gd name="T75" fmla="*/ 470906 h 1172"/>
                <a:gd name="T76" fmla="*/ 52322 w 943"/>
                <a:gd name="T77" fmla="*/ 441181 h 1172"/>
                <a:gd name="T78" fmla="*/ 42293 w 943"/>
                <a:gd name="T79" fmla="*/ 410935 h 1172"/>
                <a:gd name="T80" fmla="*/ 28341 w 943"/>
                <a:gd name="T81" fmla="*/ 395290 h 1172"/>
                <a:gd name="T82" fmla="*/ 14388 w 943"/>
                <a:gd name="T83" fmla="*/ 352528 h 1172"/>
                <a:gd name="T84" fmla="*/ 1744 w 943"/>
                <a:gd name="T85" fmla="*/ 318631 h 1172"/>
                <a:gd name="T86" fmla="*/ 7848 w 943"/>
                <a:gd name="T87" fmla="*/ 300900 h 1172"/>
                <a:gd name="T88" fmla="*/ 12644 w 943"/>
                <a:gd name="T89" fmla="*/ 271697 h 1172"/>
                <a:gd name="T90" fmla="*/ 27905 w 943"/>
                <a:gd name="T91" fmla="*/ 247187 h 1172"/>
                <a:gd name="T92" fmla="*/ 49270 w 943"/>
                <a:gd name="T93" fmla="*/ 115771 h 1172"/>
                <a:gd name="T94" fmla="*/ 53630 w 943"/>
                <a:gd name="T95" fmla="*/ 93347 h 1172"/>
                <a:gd name="T96" fmla="*/ 66710 w 943"/>
                <a:gd name="T97" fmla="*/ 89175 h 1172"/>
                <a:gd name="T98" fmla="*/ 69762 w 943"/>
                <a:gd name="T99" fmla="*/ 63622 h 1172"/>
                <a:gd name="T100" fmla="*/ 69326 w 943"/>
                <a:gd name="T101" fmla="*/ 34940 h 1172"/>
                <a:gd name="T102" fmla="*/ 296054 w 943"/>
                <a:gd name="T103" fmla="*/ 35983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7" name="Freeform 256"/>
            <p:cNvSpPr>
              <a:spLocks/>
            </p:cNvSpPr>
            <p:nvPr/>
          </p:nvSpPr>
          <p:spPr bwMode="auto">
            <a:xfrm>
              <a:off x="5340611" y="2553688"/>
              <a:ext cx="169140" cy="298742"/>
            </a:xfrm>
            <a:custGeom>
              <a:avLst/>
              <a:gdLst>
                <a:gd name="T0" fmla="*/ 43091 w 556"/>
                <a:gd name="T1" fmla="*/ 32688 h 819"/>
                <a:gd name="T2" fmla="*/ 49247 w 556"/>
                <a:gd name="T3" fmla="*/ 29525 h 819"/>
                <a:gd name="T4" fmla="*/ 56722 w 556"/>
                <a:gd name="T5" fmla="*/ 36379 h 819"/>
                <a:gd name="T6" fmla="*/ 65516 w 556"/>
                <a:gd name="T7" fmla="*/ 44814 h 819"/>
                <a:gd name="T8" fmla="*/ 75189 w 556"/>
                <a:gd name="T9" fmla="*/ 48505 h 819"/>
                <a:gd name="T10" fmla="*/ 94536 w 556"/>
                <a:gd name="T11" fmla="*/ 46396 h 819"/>
                <a:gd name="T12" fmla="*/ 113004 w 556"/>
                <a:gd name="T13" fmla="*/ 43233 h 819"/>
                <a:gd name="T14" fmla="*/ 127954 w 556"/>
                <a:gd name="T15" fmla="*/ 41651 h 819"/>
                <a:gd name="T16" fmla="*/ 132351 w 556"/>
                <a:gd name="T17" fmla="*/ 39015 h 819"/>
                <a:gd name="T18" fmla="*/ 132351 w 556"/>
                <a:gd name="T19" fmla="*/ 35852 h 819"/>
                <a:gd name="T20" fmla="*/ 156095 w 556"/>
                <a:gd name="T21" fmla="*/ 33215 h 819"/>
                <a:gd name="T22" fmla="*/ 190831 w 556"/>
                <a:gd name="T23" fmla="*/ 23725 h 819"/>
                <a:gd name="T24" fmla="*/ 210618 w 556"/>
                <a:gd name="T25" fmla="*/ 14762 h 819"/>
                <a:gd name="T26" fmla="*/ 226007 w 556"/>
                <a:gd name="T27" fmla="*/ 4218 h 819"/>
                <a:gd name="T28" fmla="*/ 240518 w 556"/>
                <a:gd name="T29" fmla="*/ 16344 h 819"/>
                <a:gd name="T30" fmla="*/ 244035 w 556"/>
                <a:gd name="T31" fmla="*/ 30052 h 819"/>
                <a:gd name="T32" fmla="*/ 242716 w 556"/>
                <a:gd name="T33" fmla="*/ 59577 h 819"/>
                <a:gd name="T34" fmla="*/ 233922 w 556"/>
                <a:gd name="T35" fmla="*/ 91738 h 819"/>
                <a:gd name="T36" fmla="*/ 220731 w 556"/>
                <a:gd name="T37" fmla="*/ 121790 h 819"/>
                <a:gd name="T38" fmla="*/ 196547 w 556"/>
                <a:gd name="T39" fmla="*/ 169240 h 819"/>
                <a:gd name="T40" fmla="*/ 185994 w 556"/>
                <a:gd name="T41" fmla="*/ 197711 h 819"/>
                <a:gd name="T42" fmla="*/ 180278 w 556"/>
                <a:gd name="T43" fmla="*/ 218800 h 819"/>
                <a:gd name="T44" fmla="*/ 166648 w 556"/>
                <a:gd name="T45" fmla="*/ 249379 h 819"/>
                <a:gd name="T46" fmla="*/ 145102 w 556"/>
                <a:gd name="T47" fmla="*/ 279958 h 819"/>
                <a:gd name="T48" fmla="*/ 126635 w 556"/>
                <a:gd name="T49" fmla="*/ 298411 h 819"/>
                <a:gd name="T50" fmla="*/ 105089 w 556"/>
                <a:gd name="T51" fmla="*/ 316337 h 819"/>
                <a:gd name="T52" fmla="*/ 73870 w 556"/>
                <a:gd name="T53" fmla="*/ 343226 h 819"/>
                <a:gd name="T54" fmla="*/ 62878 w 556"/>
                <a:gd name="T55" fmla="*/ 358515 h 819"/>
                <a:gd name="T56" fmla="*/ 57601 w 556"/>
                <a:gd name="T57" fmla="*/ 369060 h 819"/>
                <a:gd name="T58" fmla="*/ 51006 w 556"/>
                <a:gd name="T59" fmla="*/ 378023 h 819"/>
                <a:gd name="T60" fmla="*/ 31219 w 556"/>
                <a:gd name="T61" fmla="*/ 392785 h 819"/>
                <a:gd name="T62" fmla="*/ 8354 w 556"/>
                <a:gd name="T63" fmla="*/ 422310 h 819"/>
                <a:gd name="T64" fmla="*/ 879 w 556"/>
                <a:gd name="T65" fmla="*/ 297357 h 819"/>
                <a:gd name="T66" fmla="*/ 1319 w 556"/>
                <a:gd name="T67" fmla="*/ 292084 h 819"/>
                <a:gd name="T68" fmla="*/ 11872 w 556"/>
                <a:gd name="T69" fmla="*/ 281013 h 819"/>
                <a:gd name="T70" fmla="*/ 18468 w 556"/>
                <a:gd name="T71" fmla="*/ 272050 h 819"/>
                <a:gd name="T72" fmla="*/ 26382 w 556"/>
                <a:gd name="T73" fmla="*/ 262032 h 819"/>
                <a:gd name="T74" fmla="*/ 48807 w 556"/>
                <a:gd name="T75" fmla="*/ 253070 h 819"/>
                <a:gd name="T76" fmla="*/ 52325 w 556"/>
                <a:gd name="T77" fmla="*/ 247797 h 819"/>
                <a:gd name="T78" fmla="*/ 56722 w 556"/>
                <a:gd name="T79" fmla="*/ 238307 h 819"/>
                <a:gd name="T80" fmla="*/ 66835 w 556"/>
                <a:gd name="T81" fmla="*/ 231980 h 819"/>
                <a:gd name="T82" fmla="*/ 76508 w 556"/>
                <a:gd name="T83" fmla="*/ 231453 h 819"/>
                <a:gd name="T84" fmla="*/ 86182 w 556"/>
                <a:gd name="T85" fmla="*/ 231453 h 819"/>
                <a:gd name="T86" fmla="*/ 100252 w 556"/>
                <a:gd name="T87" fmla="*/ 226181 h 819"/>
                <a:gd name="T88" fmla="*/ 110366 w 556"/>
                <a:gd name="T89" fmla="*/ 213527 h 819"/>
                <a:gd name="T90" fmla="*/ 116521 w 556"/>
                <a:gd name="T91" fmla="*/ 199820 h 819"/>
                <a:gd name="T92" fmla="*/ 130152 w 556"/>
                <a:gd name="T93" fmla="*/ 182948 h 819"/>
                <a:gd name="T94" fmla="*/ 155655 w 556"/>
                <a:gd name="T95" fmla="*/ 154478 h 819"/>
                <a:gd name="T96" fmla="*/ 165768 w 556"/>
                <a:gd name="T97" fmla="*/ 140243 h 819"/>
                <a:gd name="T98" fmla="*/ 142464 w 556"/>
                <a:gd name="T99" fmla="*/ 129698 h 819"/>
                <a:gd name="T100" fmla="*/ 113004 w 556"/>
                <a:gd name="T101" fmla="*/ 120208 h 819"/>
                <a:gd name="T102" fmla="*/ 80905 w 556"/>
                <a:gd name="T103" fmla="*/ 110191 h 819"/>
                <a:gd name="T104" fmla="*/ 65516 w 556"/>
                <a:gd name="T105" fmla="*/ 98592 h 819"/>
                <a:gd name="T106" fmla="*/ 49247 w 556"/>
                <a:gd name="T107" fmla="*/ 81193 h 819"/>
                <a:gd name="T108" fmla="*/ 39134 w 556"/>
                <a:gd name="T109" fmla="*/ 63795 h 819"/>
                <a:gd name="T110" fmla="*/ 33857 w 556"/>
                <a:gd name="T111" fmla="*/ 42178 h 819"/>
                <a:gd name="T112" fmla="*/ 28581 w 556"/>
                <a:gd name="T113" fmla="*/ 45869 h 819"/>
                <a:gd name="T114" fmla="*/ 36935 w 556"/>
                <a:gd name="T115" fmla="*/ 35852 h 8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56" h="819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8" name="Freeform 257"/>
            <p:cNvSpPr>
              <a:spLocks/>
            </p:cNvSpPr>
            <p:nvPr/>
          </p:nvSpPr>
          <p:spPr bwMode="auto">
            <a:xfrm>
              <a:off x="5346103" y="2544902"/>
              <a:ext cx="26360" cy="40637"/>
            </a:xfrm>
            <a:custGeom>
              <a:avLst/>
              <a:gdLst>
                <a:gd name="T0" fmla="*/ 26138 w 86"/>
                <a:gd name="T1" fmla="*/ 0 h 97"/>
                <a:gd name="T2" fmla="*/ 24809 w 86"/>
                <a:gd name="T3" fmla="*/ 1211 h 97"/>
                <a:gd name="T4" fmla="*/ 23037 w 86"/>
                <a:gd name="T5" fmla="*/ 1817 h 97"/>
                <a:gd name="T6" fmla="*/ 20379 w 86"/>
                <a:gd name="T7" fmla="*/ 1817 h 97"/>
                <a:gd name="T8" fmla="*/ 17721 w 86"/>
                <a:gd name="T9" fmla="*/ 1817 h 97"/>
                <a:gd name="T10" fmla="*/ 14620 w 86"/>
                <a:gd name="T11" fmla="*/ 1817 h 97"/>
                <a:gd name="T12" fmla="*/ 11962 w 86"/>
                <a:gd name="T13" fmla="*/ 1817 h 97"/>
                <a:gd name="T14" fmla="*/ 10190 w 86"/>
                <a:gd name="T15" fmla="*/ 2422 h 97"/>
                <a:gd name="T16" fmla="*/ 8860 w 86"/>
                <a:gd name="T17" fmla="*/ 3633 h 97"/>
                <a:gd name="T18" fmla="*/ 7088 w 86"/>
                <a:gd name="T19" fmla="*/ 5450 h 97"/>
                <a:gd name="T20" fmla="*/ 5759 w 86"/>
                <a:gd name="T21" fmla="*/ 7266 h 97"/>
                <a:gd name="T22" fmla="*/ 4873 w 86"/>
                <a:gd name="T23" fmla="*/ 9083 h 97"/>
                <a:gd name="T24" fmla="*/ 3544 w 86"/>
                <a:gd name="T25" fmla="*/ 12111 h 97"/>
                <a:gd name="T26" fmla="*/ 1772 w 86"/>
                <a:gd name="T27" fmla="*/ 17561 h 97"/>
                <a:gd name="T28" fmla="*/ 886 w 86"/>
                <a:gd name="T29" fmla="*/ 23010 h 97"/>
                <a:gd name="T30" fmla="*/ 0 w 86"/>
                <a:gd name="T31" fmla="*/ 34516 h 97"/>
                <a:gd name="T32" fmla="*/ 0 w 86"/>
                <a:gd name="T33" fmla="*/ 45415 h 97"/>
                <a:gd name="T34" fmla="*/ 0 w 86"/>
                <a:gd name="T35" fmla="*/ 49048 h 97"/>
                <a:gd name="T36" fmla="*/ 443 w 86"/>
                <a:gd name="T37" fmla="*/ 52076 h 97"/>
                <a:gd name="T38" fmla="*/ 1329 w 86"/>
                <a:gd name="T39" fmla="*/ 54498 h 97"/>
                <a:gd name="T40" fmla="*/ 3101 w 86"/>
                <a:gd name="T41" fmla="*/ 56315 h 97"/>
                <a:gd name="T42" fmla="*/ 4430 w 86"/>
                <a:gd name="T43" fmla="*/ 57526 h 97"/>
                <a:gd name="T44" fmla="*/ 5759 w 86"/>
                <a:gd name="T45" fmla="*/ 58131 h 97"/>
                <a:gd name="T46" fmla="*/ 7974 w 86"/>
                <a:gd name="T47" fmla="*/ 58737 h 97"/>
                <a:gd name="T48" fmla="*/ 9303 w 86"/>
                <a:gd name="T49" fmla="*/ 58737 h 97"/>
                <a:gd name="T50" fmla="*/ 17721 w 86"/>
                <a:gd name="T51" fmla="*/ 57526 h 97"/>
                <a:gd name="T52" fmla="*/ 23480 w 86"/>
                <a:gd name="T53" fmla="*/ 56315 h 97"/>
                <a:gd name="T54" fmla="*/ 38100 w 86"/>
                <a:gd name="T55" fmla="*/ 41176 h 97"/>
                <a:gd name="T56" fmla="*/ 26138 w 86"/>
                <a:gd name="T57" fmla="*/ 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9" name="Freeform 258"/>
            <p:cNvSpPr>
              <a:spLocks/>
            </p:cNvSpPr>
            <p:nvPr/>
          </p:nvSpPr>
          <p:spPr bwMode="auto">
            <a:xfrm>
              <a:off x="5206617" y="2483396"/>
              <a:ext cx="251514" cy="260300"/>
            </a:xfrm>
            <a:custGeom>
              <a:avLst/>
              <a:gdLst>
                <a:gd name="T0" fmla="*/ 78300 w 845"/>
                <a:gd name="T1" fmla="*/ 18812 h 720"/>
                <a:gd name="T2" fmla="*/ 88196 w 845"/>
                <a:gd name="T3" fmla="*/ 14631 h 720"/>
                <a:gd name="T4" fmla="*/ 106265 w 845"/>
                <a:gd name="T5" fmla="*/ 0 h 720"/>
                <a:gd name="T6" fmla="*/ 117451 w 845"/>
                <a:gd name="T7" fmla="*/ 6271 h 720"/>
                <a:gd name="T8" fmla="*/ 140683 w 845"/>
                <a:gd name="T9" fmla="*/ 19334 h 720"/>
                <a:gd name="T10" fmla="*/ 163485 w 845"/>
                <a:gd name="T11" fmla="*/ 35011 h 720"/>
                <a:gd name="T12" fmla="*/ 183275 w 845"/>
                <a:gd name="T13" fmla="*/ 51210 h 720"/>
                <a:gd name="T14" fmla="*/ 190158 w 845"/>
                <a:gd name="T15" fmla="*/ 65319 h 720"/>
                <a:gd name="T16" fmla="*/ 190589 w 845"/>
                <a:gd name="T17" fmla="*/ 73157 h 720"/>
                <a:gd name="T18" fmla="*/ 197042 w 845"/>
                <a:gd name="T19" fmla="*/ 76815 h 720"/>
                <a:gd name="T20" fmla="*/ 214681 w 845"/>
                <a:gd name="T21" fmla="*/ 93014 h 720"/>
                <a:gd name="T22" fmla="*/ 217693 w 845"/>
                <a:gd name="T23" fmla="*/ 89879 h 720"/>
                <a:gd name="T24" fmla="*/ 209949 w 845"/>
                <a:gd name="T25" fmla="*/ 96149 h 720"/>
                <a:gd name="T26" fmla="*/ 206937 w 845"/>
                <a:gd name="T27" fmla="*/ 105555 h 720"/>
                <a:gd name="T28" fmla="*/ 206937 w 845"/>
                <a:gd name="T29" fmla="*/ 131683 h 720"/>
                <a:gd name="T30" fmla="*/ 212100 w 845"/>
                <a:gd name="T31" fmla="*/ 137954 h 720"/>
                <a:gd name="T32" fmla="*/ 226297 w 845"/>
                <a:gd name="T33" fmla="*/ 138476 h 720"/>
                <a:gd name="T34" fmla="*/ 234471 w 845"/>
                <a:gd name="T35" fmla="*/ 166694 h 720"/>
                <a:gd name="T36" fmla="*/ 250820 w 845"/>
                <a:gd name="T37" fmla="*/ 188641 h 720"/>
                <a:gd name="T38" fmla="*/ 277494 w 845"/>
                <a:gd name="T39" fmla="*/ 209021 h 720"/>
                <a:gd name="T40" fmla="*/ 317504 w 845"/>
                <a:gd name="T41" fmla="*/ 224697 h 720"/>
                <a:gd name="T42" fmla="*/ 363538 w 845"/>
                <a:gd name="T43" fmla="*/ 234626 h 720"/>
                <a:gd name="T44" fmla="*/ 348910 w 845"/>
                <a:gd name="T45" fmla="*/ 251870 h 720"/>
                <a:gd name="T46" fmla="*/ 314493 w 845"/>
                <a:gd name="T47" fmla="*/ 285836 h 720"/>
                <a:gd name="T48" fmla="*/ 306318 w 845"/>
                <a:gd name="T49" fmla="*/ 302557 h 720"/>
                <a:gd name="T50" fmla="*/ 299865 w 845"/>
                <a:gd name="T51" fmla="*/ 322414 h 720"/>
                <a:gd name="T52" fmla="*/ 289970 w 845"/>
                <a:gd name="T53" fmla="*/ 328685 h 720"/>
                <a:gd name="T54" fmla="*/ 249529 w 845"/>
                <a:gd name="T55" fmla="*/ 342271 h 720"/>
                <a:gd name="T56" fmla="*/ 240494 w 845"/>
                <a:gd name="T57" fmla="*/ 350632 h 720"/>
                <a:gd name="T58" fmla="*/ 225867 w 845"/>
                <a:gd name="T59" fmla="*/ 355857 h 720"/>
                <a:gd name="T60" fmla="*/ 207367 w 845"/>
                <a:gd name="T61" fmla="*/ 362128 h 720"/>
                <a:gd name="T62" fmla="*/ 198333 w 845"/>
                <a:gd name="T63" fmla="*/ 355335 h 720"/>
                <a:gd name="T64" fmla="*/ 183705 w 845"/>
                <a:gd name="T65" fmla="*/ 354812 h 720"/>
                <a:gd name="T66" fmla="*/ 174240 w 845"/>
                <a:gd name="T67" fmla="*/ 365263 h 720"/>
                <a:gd name="T68" fmla="*/ 167787 w 845"/>
                <a:gd name="T69" fmla="*/ 373102 h 720"/>
                <a:gd name="T70" fmla="*/ 154880 w 845"/>
                <a:gd name="T71" fmla="*/ 376237 h 720"/>
                <a:gd name="T72" fmla="*/ 136811 w 845"/>
                <a:gd name="T73" fmla="*/ 373102 h 720"/>
                <a:gd name="T74" fmla="*/ 124334 w 845"/>
                <a:gd name="T75" fmla="*/ 364741 h 720"/>
                <a:gd name="T76" fmla="*/ 105835 w 845"/>
                <a:gd name="T77" fmla="*/ 350632 h 720"/>
                <a:gd name="T78" fmla="*/ 77870 w 845"/>
                <a:gd name="T79" fmla="*/ 345406 h 720"/>
                <a:gd name="T80" fmla="*/ 60231 w 845"/>
                <a:gd name="T81" fmla="*/ 341226 h 720"/>
                <a:gd name="T82" fmla="*/ 64964 w 845"/>
                <a:gd name="T83" fmla="*/ 320847 h 720"/>
                <a:gd name="T84" fmla="*/ 54638 w 845"/>
                <a:gd name="T85" fmla="*/ 311441 h 720"/>
                <a:gd name="T86" fmla="*/ 46464 w 845"/>
                <a:gd name="T87" fmla="*/ 304647 h 720"/>
                <a:gd name="T88" fmla="*/ 40011 w 845"/>
                <a:gd name="T89" fmla="*/ 287926 h 720"/>
                <a:gd name="T90" fmla="*/ 33127 w 845"/>
                <a:gd name="T91" fmla="*/ 267024 h 720"/>
                <a:gd name="T92" fmla="*/ 21081 w 845"/>
                <a:gd name="T93" fmla="*/ 255528 h 720"/>
                <a:gd name="T94" fmla="*/ 6884 w 845"/>
                <a:gd name="T95" fmla="*/ 249257 h 720"/>
                <a:gd name="T96" fmla="*/ 2151 w 845"/>
                <a:gd name="T97" fmla="*/ 246644 h 720"/>
                <a:gd name="T98" fmla="*/ 860 w 845"/>
                <a:gd name="T99" fmla="*/ 234103 h 720"/>
                <a:gd name="T100" fmla="*/ 9035 w 845"/>
                <a:gd name="T101" fmla="*/ 220517 h 720"/>
                <a:gd name="T102" fmla="*/ 23662 w 845"/>
                <a:gd name="T103" fmla="*/ 215814 h 720"/>
                <a:gd name="T104" fmla="*/ 28825 w 845"/>
                <a:gd name="T105" fmla="*/ 167739 h 720"/>
                <a:gd name="T106" fmla="*/ 35278 w 845"/>
                <a:gd name="T107" fmla="*/ 143702 h 720"/>
                <a:gd name="T108" fmla="*/ 40871 w 845"/>
                <a:gd name="T109" fmla="*/ 135863 h 720"/>
                <a:gd name="T110" fmla="*/ 44313 w 845"/>
                <a:gd name="T111" fmla="*/ 123322 h 720"/>
                <a:gd name="T112" fmla="*/ 49906 w 845"/>
                <a:gd name="T113" fmla="*/ 107646 h 720"/>
                <a:gd name="T114" fmla="*/ 63673 w 845"/>
                <a:gd name="T115" fmla="*/ 93014 h 720"/>
                <a:gd name="T116" fmla="*/ 71847 w 845"/>
                <a:gd name="T117" fmla="*/ 83608 h 7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5" h="72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0" name="Line 359"/>
            <p:cNvSpPr>
              <a:spLocks noChangeShapeType="1"/>
            </p:cNvSpPr>
            <p:nvPr/>
          </p:nvSpPr>
          <p:spPr bwMode="auto">
            <a:xfrm flipH="1">
              <a:off x="3034150" y="2842545"/>
              <a:ext cx="3295" cy="5492"/>
            </a:xfrm>
            <a:prstGeom prst="line">
              <a:avLst/>
            </a:prstGeom>
            <a:grpFill/>
            <a:ln w="63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1" name="Freeform 260"/>
            <p:cNvSpPr>
              <a:spLocks/>
            </p:cNvSpPr>
            <p:nvPr/>
          </p:nvSpPr>
          <p:spPr bwMode="auto">
            <a:xfrm>
              <a:off x="3034150" y="2848037"/>
              <a:ext cx="8787" cy="40637"/>
            </a:xfrm>
            <a:custGeom>
              <a:avLst/>
              <a:gdLst>
                <a:gd name="T0" fmla="*/ 0 w 33"/>
                <a:gd name="T1" fmla="*/ 0 h 6"/>
                <a:gd name="T2" fmla="*/ 2694 w 33"/>
                <a:gd name="T3" fmla="*/ 9790 h 6"/>
                <a:gd name="T4" fmla="*/ 5773 w 33"/>
                <a:gd name="T5" fmla="*/ 29369 h 6"/>
                <a:gd name="T6" fmla="*/ 8852 w 33"/>
                <a:gd name="T7" fmla="*/ 48948 h 6"/>
                <a:gd name="T8" fmla="*/ 12700 w 33"/>
                <a:gd name="T9" fmla="*/ 5873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2" name="Freeform 261"/>
            <p:cNvSpPr>
              <a:spLocks/>
            </p:cNvSpPr>
            <p:nvPr/>
          </p:nvSpPr>
          <p:spPr bwMode="auto">
            <a:xfrm>
              <a:off x="3039642" y="2839250"/>
              <a:ext cx="3295" cy="39539"/>
            </a:xfrm>
            <a:custGeom>
              <a:avLst/>
              <a:gdLst>
                <a:gd name="T0" fmla="*/ 4762 w 13"/>
                <a:gd name="T1" fmla="*/ 57150 h 30"/>
                <a:gd name="T2" fmla="*/ 4762 w 13"/>
                <a:gd name="T3" fmla="*/ 0 h 30"/>
                <a:gd name="T4" fmla="*/ 0 w 13"/>
                <a:gd name="T5" fmla="*/ 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63" name="Group 262"/>
            <p:cNvGrpSpPr>
              <a:grpSpLocks/>
            </p:cNvGrpSpPr>
            <p:nvPr/>
          </p:nvGrpSpPr>
          <p:grpSpPr bwMode="auto">
            <a:xfrm>
              <a:off x="3034147" y="2794219"/>
              <a:ext cx="288856" cy="139486"/>
              <a:chOff x="912" y="2626"/>
              <a:chExt cx="311" cy="127"/>
            </a:xfrm>
            <a:grpFill/>
          </p:grpSpPr>
          <p:sp>
            <p:nvSpPr>
              <p:cNvPr id="448" name="Freeform 447"/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100 w 352"/>
                  <a:gd name="T1" fmla="*/ 26 h 387"/>
                  <a:gd name="T2" fmla="*/ 92 w 352"/>
                  <a:gd name="T3" fmla="*/ 26 h 387"/>
                  <a:gd name="T4" fmla="*/ 85 w 352"/>
                  <a:gd name="T5" fmla="*/ 26 h 387"/>
                  <a:gd name="T6" fmla="*/ 80 w 352"/>
                  <a:gd name="T7" fmla="*/ 24 h 387"/>
                  <a:gd name="T8" fmla="*/ 71 w 352"/>
                  <a:gd name="T9" fmla="*/ 19 h 387"/>
                  <a:gd name="T10" fmla="*/ 54 w 352"/>
                  <a:gd name="T11" fmla="*/ 7 h 387"/>
                  <a:gd name="T12" fmla="*/ 44 w 352"/>
                  <a:gd name="T13" fmla="*/ 2 h 387"/>
                  <a:gd name="T14" fmla="*/ 41 w 352"/>
                  <a:gd name="T15" fmla="*/ 6 h 387"/>
                  <a:gd name="T16" fmla="*/ 38 w 352"/>
                  <a:gd name="T17" fmla="*/ 10 h 387"/>
                  <a:gd name="T18" fmla="*/ 34 w 352"/>
                  <a:gd name="T19" fmla="*/ 11 h 387"/>
                  <a:gd name="T20" fmla="*/ 28 w 352"/>
                  <a:gd name="T21" fmla="*/ 18 h 387"/>
                  <a:gd name="T22" fmla="*/ 17 w 352"/>
                  <a:gd name="T23" fmla="*/ 32 h 387"/>
                  <a:gd name="T24" fmla="*/ 10 w 352"/>
                  <a:gd name="T25" fmla="*/ 43 h 387"/>
                  <a:gd name="T26" fmla="*/ 5 w 352"/>
                  <a:gd name="T27" fmla="*/ 51 h 387"/>
                  <a:gd name="T28" fmla="*/ 2 w 352"/>
                  <a:gd name="T29" fmla="*/ 58 h 387"/>
                  <a:gd name="T30" fmla="*/ 0 w 352"/>
                  <a:gd name="T31" fmla="*/ 65 h 387"/>
                  <a:gd name="T32" fmla="*/ 0 w 352"/>
                  <a:gd name="T33" fmla="*/ 70 h 387"/>
                  <a:gd name="T34" fmla="*/ 1 w 352"/>
                  <a:gd name="T35" fmla="*/ 73 h 387"/>
                  <a:gd name="T36" fmla="*/ 3 w 352"/>
                  <a:gd name="T37" fmla="*/ 76 h 387"/>
                  <a:gd name="T38" fmla="*/ 8 w 352"/>
                  <a:gd name="T39" fmla="*/ 79 h 387"/>
                  <a:gd name="T40" fmla="*/ 13 w 352"/>
                  <a:gd name="T41" fmla="*/ 80 h 387"/>
                  <a:gd name="T42" fmla="*/ 17 w 352"/>
                  <a:gd name="T43" fmla="*/ 80 h 387"/>
                  <a:gd name="T44" fmla="*/ 20 w 352"/>
                  <a:gd name="T45" fmla="*/ 79 h 387"/>
                  <a:gd name="T46" fmla="*/ 23 w 352"/>
                  <a:gd name="T47" fmla="*/ 77 h 387"/>
                  <a:gd name="T48" fmla="*/ 25 w 352"/>
                  <a:gd name="T49" fmla="*/ 77 h 387"/>
                  <a:gd name="T50" fmla="*/ 26 w 352"/>
                  <a:gd name="T51" fmla="*/ 78 h 387"/>
                  <a:gd name="T52" fmla="*/ 26 w 352"/>
                  <a:gd name="T53" fmla="*/ 84 h 387"/>
                  <a:gd name="T54" fmla="*/ 24 w 352"/>
                  <a:gd name="T55" fmla="*/ 92 h 387"/>
                  <a:gd name="T56" fmla="*/ 23 w 352"/>
                  <a:gd name="T57" fmla="*/ 95 h 387"/>
                  <a:gd name="T58" fmla="*/ 23 w 352"/>
                  <a:gd name="T59" fmla="*/ 101 h 387"/>
                  <a:gd name="T60" fmla="*/ 26 w 352"/>
                  <a:gd name="T61" fmla="*/ 109 h 387"/>
                  <a:gd name="T62" fmla="*/ 29 w 352"/>
                  <a:gd name="T63" fmla="*/ 115 h 387"/>
                  <a:gd name="T64" fmla="*/ 39 w 352"/>
                  <a:gd name="T65" fmla="*/ 122 h 387"/>
                  <a:gd name="T66" fmla="*/ 46 w 352"/>
                  <a:gd name="T67" fmla="*/ 126 h 387"/>
                  <a:gd name="T68" fmla="*/ 49 w 352"/>
                  <a:gd name="T69" fmla="*/ 127 h 387"/>
                  <a:gd name="T70" fmla="*/ 52 w 352"/>
                  <a:gd name="T71" fmla="*/ 124 h 387"/>
                  <a:gd name="T72" fmla="*/ 56 w 352"/>
                  <a:gd name="T73" fmla="*/ 119 h 387"/>
                  <a:gd name="T74" fmla="*/ 57 w 352"/>
                  <a:gd name="T75" fmla="*/ 115 h 387"/>
                  <a:gd name="T76" fmla="*/ 58 w 352"/>
                  <a:gd name="T77" fmla="*/ 111 h 387"/>
                  <a:gd name="T78" fmla="*/ 59 w 352"/>
                  <a:gd name="T79" fmla="*/ 106 h 387"/>
                  <a:gd name="T80" fmla="*/ 63 w 352"/>
                  <a:gd name="T81" fmla="*/ 100 h 387"/>
                  <a:gd name="T82" fmla="*/ 69 w 352"/>
                  <a:gd name="T83" fmla="*/ 92 h 387"/>
                  <a:gd name="T84" fmla="*/ 76 w 352"/>
                  <a:gd name="T85" fmla="*/ 86 h 387"/>
                  <a:gd name="T86" fmla="*/ 85 w 352"/>
                  <a:gd name="T87" fmla="*/ 82 h 387"/>
                  <a:gd name="T88" fmla="*/ 96 w 352"/>
                  <a:gd name="T89" fmla="*/ 75 h 387"/>
                  <a:gd name="T90" fmla="*/ 104 w 352"/>
                  <a:gd name="T91" fmla="*/ 70 h 387"/>
                  <a:gd name="T92" fmla="*/ 109 w 352"/>
                  <a:gd name="T93" fmla="*/ 65 h 387"/>
                  <a:gd name="T94" fmla="*/ 111 w 352"/>
                  <a:gd name="T95" fmla="*/ 61 h 387"/>
                  <a:gd name="T96" fmla="*/ 113 w 352"/>
                  <a:gd name="T97" fmla="*/ 55 h 387"/>
                  <a:gd name="T98" fmla="*/ 113 w 352"/>
                  <a:gd name="T99" fmla="*/ 49 h 387"/>
                  <a:gd name="T100" fmla="*/ 110 w 352"/>
                  <a:gd name="T101" fmla="*/ 41 h 387"/>
                  <a:gd name="T102" fmla="*/ 106 w 352"/>
                  <a:gd name="T103" fmla="*/ 30 h 3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9" name="Freeform 448"/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5 w 52"/>
                  <a:gd name="T1" fmla="*/ 0 h 78"/>
                  <a:gd name="T2" fmla="*/ 7 w 52"/>
                  <a:gd name="T3" fmla="*/ 0 h 78"/>
                  <a:gd name="T4" fmla="*/ 8 w 52"/>
                  <a:gd name="T5" fmla="*/ 1 h 78"/>
                  <a:gd name="T6" fmla="*/ 10 w 52"/>
                  <a:gd name="T7" fmla="*/ 2 h 78"/>
                  <a:gd name="T8" fmla="*/ 12 w 52"/>
                  <a:gd name="T9" fmla="*/ 3 h 78"/>
                  <a:gd name="T10" fmla="*/ 13 w 52"/>
                  <a:gd name="T11" fmla="*/ 4 h 78"/>
                  <a:gd name="T12" fmla="*/ 15 w 52"/>
                  <a:gd name="T13" fmla="*/ 6 h 78"/>
                  <a:gd name="T14" fmla="*/ 15 w 52"/>
                  <a:gd name="T15" fmla="*/ 7 h 78"/>
                  <a:gd name="T16" fmla="*/ 16 w 52"/>
                  <a:gd name="T17" fmla="*/ 8 h 78"/>
                  <a:gd name="T18" fmla="*/ 17 w 52"/>
                  <a:gd name="T19" fmla="*/ 11 h 78"/>
                  <a:gd name="T20" fmla="*/ 17 w 52"/>
                  <a:gd name="T21" fmla="*/ 14 h 78"/>
                  <a:gd name="T22" fmla="*/ 17 w 52"/>
                  <a:gd name="T23" fmla="*/ 15 h 78"/>
                  <a:gd name="T24" fmla="*/ 16 w 52"/>
                  <a:gd name="T25" fmla="*/ 17 h 78"/>
                  <a:gd name="T26" fmla="*/ 15 w 52"/>
                  <a:gd name="T27" fmla="*/ 18 h 78"/>
                  <a:gd name="T28" fmla="*/ 14 w 52"/>
                  <a:gd name="T29" fmla="*/ 20 h 78"/>
                  <a:gd name="T30" fmla="*/ 13 w 52"/>
                  <a:gd name="T31" fmla="*/ 22 h 78"/>
                  <a:gd name="T32" fmla="*/ 13 w 52"/>
                  <a:gd name="T33" fmla="*/ 24 h 78"/>
                  <a:gd name="T34" fmla="*/ 9 w 52"/>
                  <a:gd name="T35" fmla="*/ 25 h 78"/>
                  <a:gd name="T36" fmla="*/ 5 w 52"/>
                  <a:gd name="T37" fmla="*/ 26 h 78"/>
                  <a:gd name="T38" fmla="*/ 4 w 52"/>
                  <a:gd name="T39" fmla="*/ 26 h 78"/>
                  <a:gd name="T40" fmla="*/ 2 w 52"/>
                  <a:gd name="T41" fmla="*/ 26 h 78"/>
                  <a:gd name="T42" fmla="*/ 1 w 52"/>
                  <a:gd name="T43" fmla="*/ 26 h 78"/>
                  <a:gd name="T44" fmla="*/ 1 w 52"/>
                  <a:gd name="T45" fmla="*/ 26 h 78"/>
                  <a:gd name="T46" fmla="*/ 1 w 52"/>
                  <a:gd name="T47" fmla="*/ 25 h 78"/>
                  <a:gd name="T48" fmla="*/ 0 w 52"/>
                  <a:gd name="T49" fmla="*/ 24 h 78"/>
                  <a:gd name="T50" fmla="*/ 0 w 52"/>
                  <a:gd name="T51" fmla="*/ 23 h 78"/>
                  <a:gd name="T52" fmla="*/ 0 w 52"/>
                  <a:gd name="T53" fmla="*/ 21 h 78"/>
                  <a:gd name="T54" fmla="*/ 1 w 52"/>
                  <a:gd name="T55" fmla="*/ 20 h 78"/>
                  <a:gd name="T56" fmla="*/ 2 w 52"/>
                  <a:gd name="T57" fmla="*/ 19 h 78"/>
                  <a:gd name="T58" fmla="*/ 6 w 52"/>
                  <a:gd name="T59" fmla="*/ 16 h 78"/>
                  <a:gd name="T60" fmla="*/ 9 w 52"/>
                  <a:gd name="T61" fmla="*/ 14 h 78"/>
                  <a:gd name="T62" fmla="*/ 8 w 52"/>
                  <a:gd name="T63" fmla="*/ 11 h 78"/>
                  <a:gd name="T64" fmla="*/ 7 w 52"/>
                  <a:gd name="T65" fmla="*/ 7 h 78"/>
                  <a:gd name="T66" fmla="*/ 6 w 52"/>
                  <a:gd name="T67" fmla="*/ 3 h 78"/>
                  <a:gd name="T68" fmla="*/ 5 w 52"/>
                  <a:gd name="T69" fmla="*/ 0 h 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0" name="Freeform 449"/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4 w 33"/>
                  <a:gd name="T1" fmla="*/ 2 h 30"/>
                  <a:gd name="T2" fmla="*/ 0 w 33"/>
                  <a:gd name="T3" fmla="*/ 8 h 30"/>
                  <a:gd name="T4" fmla="*/ 2 w 33"/>
                  <a:gd name="T5" fmla="*/ 8 h 30"/>
                  <a:gd name="T6" fmla="*/ 4 w 33"/>
                  <a:gd name="T7" fmla="*/ 9 h 30"/>
                  <a:gd name="T8" fmla="*/ 6 w 33"/>
                  <a:gd name="T9" fmla="*/ 10 h 30"/>
                  <a:gd name="T10" fmla="*/ 9 w 33"/>
                  <a:gd name="T11" fmla="*/ 10 h 30"/>
                  <a:gd name="T12" fmla="*/ 9 w 33"/>
                  <a:gd name="T13" fmla="*/ 0 h 30"/>
                  <a:gd name="T14" fmla="*/ 5 w 33"/>
                  <a:gd name="T15" fmla="*/ 0 h 30"/>
                  <a:gd name="T16" fmla="*/ 4 w 33"/>
                  <a:gd name="T17" fmla="*/ 2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64" name="Freeform 263"/>
            <p:cNvSpPr>
              <a:spLocks/>
            </p:cNvSpPr>
            <p:nvPr/>
          </p:nvSpPr>
          <p:spPr bwMode="auto">
            <a:xfrm>
              <a:off x="5558077" y="3290657"/>
              <a:ext cx="13180" cy="40638"/>
            </a:xfrm>
            <a:custGeom>
              <a:avLst/>
              <a:gdLst>
                <a:gd name="T0" fmla="*/ 5269 w 47"/>
                <a:gd name="T1" fmla="*/ 0 h 28"/>
                <a:gd name="T2" fmla="*/ 10133 w 47"/>
                <a:gd name="T3" fmla="*/ 0 h 28"/>
                <a:gd name="T4" fmla="*/ 12565 w 47"/>
                <a:gd name="T5" fmla="*/ 4196 h 28"/>
                <a:gd name="T6" fmla="*/ 13376 w 47"/>
                <a:gd name="T7" fmla="*/ 8391 h 28"/>
                <a:gd name="T8" fmla="*/ 13376 w 47"/>
                <a:gd name="T9" fmla="*/ 12587 h 28"/>
                <a:gd name="T10" fmla="*/ 12970 w 47"/>
                <a:gd name="T11" fmla="*/ 16782 h 28"/>
                <a:gd name="T12" fmla="*/ 13376 w 47"/>
                <a:gd name="T13" fmla="*/ 20978 h 28"/>
                <a:gd name="T14" fmla="*/ 14997 w 47"/>
                <a:gd name="T15" fmla="*/ 25173 h 28"/>
                <a:gd name="T16" fmla="*/ 19050 w 47"/>
                <a:gd name="T17" fmla="*/ 25173 h 28"/>
                <a:gd name="T18" fmla="*/ 17023 w 47"/>
                <a:gd name="T19" fmla="*/ 39858 h 28"/>
                <a:gd name="T20" fmla="*/ 14997 w 47"/>
                <a:gd name="T21" fmla="*/ 52445 h 28"/>
                <a:gd name="T22" fmla="*/ 13376 w 47"/>
                <a:gd name="T23" fmla="*/ 56640 h 28"/>
                <a:gd name="T24" fmla="*/ 11349 w 47"/>
                <a:gd name="T25" fmla="*/ 58738 h 28"/>
                <a:gd name="T26" fmla="*/ 6485 w 47"/>
                <a:gd name="T27" fmla="*/ 56640 h 28"/>
                <a:gd name="T28" fmla="*/ 0 w 47"/>
                <a:gd name="T29" fmla="*/ 52445 h 28"/>
                <a:gd name="T30" fmla="*/ 405 w 47"/>
                <a:gd name="T31" fmla="*/ 39858 h 28"/>
                <a:gd name="T32" fmla="*/ 811 w 47"/>
                <a:gd name="T33" fmla="*/ 31467 h 28"/>
                <a:gd name="T34" fmla="*/ 1621 w 47"/>
                <a:gd name="T35" fmla="*/ 27271 h 28"/>
                <a:gd name="T36" fmla="*/ 2432 w 47"/>
                <a:gd name="T37" fmla="*/ 25173 h 28"/>
                <a:gd name="T38" fmla="*/ 3648 w 47"/>
                <a:gd name="T39" fmla="*/ 23076 h 28"/>
                <a:gd name="T40" fmla="*/ 4459 w 47"/>
                <a:gd name="T41" fmla="*/ 18880 h 28"/>
                <a:gd name="T42" fmla="*/ 5269 w 47"/>
                <a:gd name="T43" fmla="*/ 10489 h 28"/>
                <a:gd name="T44" fmla="*/ 5269 w 47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5" name="Freeform 264"/>
            <p:cNvSpPr>
              <a:spLocks/>
            </p:cNvSpPr>
            <p:nvPr/>
          </p:nvSpPr>
          <p:spPr bwMode="auto">
            <a:xfrm>
              <a:off x="5538308" y="3309329"/>
              <a:ext cx="16475" cy="39539"/>
            </a:xfrm>
            <a:custGeom>
              <a:avLst/>
              <a:gdLst>
                <a:gd name="T0" fmla="*/ 5841 w 53"/>
                <a:gd name="T1" fmla="*/ 0 h 33"/>
                <a:gd name="T2" fmla="*/ 11682 w 53"/>
                <a:gd name="T3" fmla="*/ 1732 h 33"/>
                <a:gd name="T4" fmla="*/ 15276 w 53"/>
                <a:gd name="T5" fmla="*/ 1732 h 33"/>
                <a:gd name="T6" fmla="*/ 16624 w 53"/>
                <a:gd name="T7" fmla="*/ 5195 h 33"/>
                <a:gd name="T8" fmla="*/ 16624 w 53"/>
                <a:gd name="T9" fmla="*/ 6927 h 33"/>
                <a:gd name="T10" fmla="*/ 16624 w 53"/>
                <a:gd name="T11" fmla="*/ 10391 h 33"/>
                <a:gd name="T12" fmla="*/ 17523 w 53"/>
                <a:gd name="T13" fmla="*/ 13855 h 33"/>
                <a:gd name="T14" fmla="*/ 19769 w 53"/>
                <a:gd name="T15" fmla="*/ 17318 h 33"/>
                <a:gd name="T16" fmla="*/ 23813 w 53"/>
                <a:gd name="T17" fmla="*/ 20782 h 33"/>
                <a:gd name="T18" fmla="*/ 21566 w 53"/>
                <a:gd name="T19" fmla="*/ 38100 h 33"/>
                <a:gd name="T20" fmla="*/ 19769 w 53"/>
                <a:gd name="T21" fmla="*/ 48491 h 33"/>
                <a:gd name="T22" fmla="*/ 18871 w 53"/>
                <a:gd name="T23" fmla="*/ 53686 h 33"/>
                <a:gd name="T24" fmla="*/ 17073 w 53"/>
                <a:gd name="T25" fmla="*/ 55418 h 33"/>
                <a:gd name="T26" fmla="*/ 16175 w 53"/>
                <a:gd name="T27" fmla="*/ 57150 h 33"/>
                <a:gd name="T28" fmla="*/ 15276 w 53"/>
                <a:gd name="T29" fmla="*/ 57150 h 33"/>
                <a:gd name="T30" fmla="*/ 8986 w 53"/>
                <a:gd name="T31" fmla="*/ 51955 h 33"/>
                <a:gd name="T32" fmla="*/ 0 w 53"/>
                <a:gd name="T33" fmla="*/ 41564 h 33"/>
                <a:gd name="T34" fmla="*/ 0 w 53"/>
                <a:gd name="T35" fmla="*/ 32905 h 33"/>
                <a:gd name="T36" fmla="*/ 899 w 53"/>
                <a:gd name="T37" fmla="*/ 27709 h 33"/>
                <a:gd name="T38" fmla="*/ 1797 w 53"/>
                <a:gd name="T39" fmla="*/ 24245 h 33"/>
                <a:gd name="T40" fmla="*/ 3145 w 53"/>
                <a:gd name="T41" fmla="*/ 20782 h 33"/>
                <a:gd name="T42" fmla="*/ 4044 w 53"/>
                <a:gd name="T43" fmla="*/ 19050 h 33"/>
                <a:gd name="T44" fmla="*/ 4942 w 53"/>
                <a:gd name="T45" fmla="*/ 15586 h 33"/>
                <a:gd name="T46" fmla="*/ 5392 w 53"/>
                <a:gd name="T47" fmla="*/ 10391 h 33"/>
                <a:gd name="T48" fmla="*/ 5841 w 5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66" name="Group 265"/>
            <p:cNvGrpSpPr>
              <a:grpSpLocks/>
            </p:cNvGrpSpPr>
            <p:nvPr/>
          </p:nvGrpSpPr>
          <p:grpSpPr bwMode="auto">
            <a:xfrm>
              <a:off x="5428671" y="2957911"/>
              <a:ext cx="116428" cy="71391"/>
              <a:chOff x="3481" y="2773"/>
              <a:chExt cx="125" cy="65"/>
            </a:xfrm>
            <a:grpFill/>
          </p:grpSpPr>
          <p:sp>
            <p:nvSpPr>
              <p:cNvPr id="437" name="Freeform 436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8" name="Line 370"/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9" name="Freeform 438"/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5 w 14"/>
                  <a:gd name="T1" fmla="*/ 6 h 19"/>
                  <a:gd name="T2" fmla="*/ 0 w 14"/>
                  <a:gd name="T3" fmla="*/ 0 h 19"/>
                  <a:gd name="T4" fmla="*/ 5 w 14"/>
                  <a:gd name="T5" fmla="*/ 6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0" name="Freeform 439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1" name="Freeform 440"/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7 w 20"/>
                  <a:gd name="T1" fmla="*/ 4 h 12"/>
                  <a:gd name="T2" fmla="*/ 4 w 20"/>
                  <a:gd name="T3" fmla="*/ 3 h 12"/>
                  <a:gd name="T4" fmla="*/ 0 w 20"/>
                  <a:gd name="T5" fmla="*/ 2 h 12"/>
                  <a:gd name="T6" fmla="*/ 0 w 20"/>
                  <a:gd name="T7" fmla="*/ 2 h 12"/>
                  <a:gd name="T8" fmla="*/ 1 w 20"/>
                  <a:gd name="T9" fmla="*/ 1 h 12"/>
                  <a:gd name="T10" fmla="*/ 3 w 20"/>
                  <a:gd name="T11" fmla="*/ 0 h 12"/>
                  <a:gd name="T12" fmla="*/ 5 w 20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2" name="Line 374"/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grpFill/>
              <a:ln w="6350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3" name="Freeform 442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4" name="Freeform 443"/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3 w 7"/>
                  <a:gd name="T1" fmla="*/ 4 h 12"/>
                  <a:gd name="T2" fmla="*/ 2 w 7"/>
                  <a:gd name="T3" fmla="*/ 2 h 12"/>
                  <a:gd name="T4" fmla="*/ 0 w 7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5" name="Freeform 444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6 w 20"/>
                  <a:gd name="T7" fmla="*/ 4 h 18"/>
                  <a:gd name="T8" fmla="*/ 5 w 20"/>
                  <a:gd name="T9" fmla="*/ 2 h 18"/>
                  <a:gd name="T10" fmla="*/ 0 w 2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6" name="Freeform 445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w 7"/>
                  <a:gd name="T11" fmla="*/ 2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7" name="Freeform 446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2 w 13"/>
                  <a:gd name="T15" fmla="*/ 2 h 18"/>
                  <a:gd name="T16" fmla="*/ 5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67" name="Freeform 266"/>
            <p:cNvSpPr>
              <a:spLocks/>
            </p:cNvSpPr>
            <p:nvPr/>
          </p:nvSpPr>
          <p:spPr bwMode="auto">
            <a:xfrm>
              <a:off x="4825502" y="2952376"/>
              <a:ext cx="220761" cy="262498"/>
            </a:xfrm>
            <a:custGeom>
              <a:avLst/>
              <a:gdLst>
                <a:gd name="T0" fmla="*/ 26013 w 736"/>
                <a:gd name="T1" fmla="*/ 360469 h 721"/>
                <a:gd name="T2" fmla="*/ 39452 w 736"/>
                <a:gd name="T3" fmla="*/ 351523 h 721"/>
                <a:gd name="T4" fmla="*/ 54626 w 736"/>
                <a:gd name="T5" fmla="*/ 351523 h 721"/>
                <a:gd name="T6" fmla="*/ 84974 w 736"/>
                <a:gd name="T7" fmla="*/ 364152 h 721"/>
                <a:gd name="T8" fmla="*/ 106218 w 736"/>
                <a:gd name="T9" fmla="*/ 370993 h 721"/>
                <a:gd name="T10" fmla="*/ 126594 w 736"/>
                <a:gd name="T11" fmla="*/ 369941 h 721"/>
                <a:gd name="T12" fmla="*/ 264894 w 736"/>
                <a:gd name="T13" fmla="*/ 377308 h 721"/>
                <a:gd name="T14" fmla="*/ 282236 w 736"/>
                <a:gd name="T15" fmla="*/ 372046 h 721"/>
                <a:gd name="T16" fmla="*/ 271831 w 736"/>
                <a:gd name="T17" fmla="*/ 345734 h 721"/>
                <a:gd name="T18" fmla="*/ 287872 w 736"/>
                <a:gd name="T19" fmla="*/ 227858 h 721"/>
                <a:gd name="T20" fmla="*/ 307381 w 736"/>
                <a:gd name="T21" fmla="*/ 225753 h 721"/>
                <a:gd name="T22" fmla="*/ 313451 w 736"/>
                <a:gd name="T23" fmla="*/ 218912 h 721"/>
                <a:gd name="T24" fmla="*/ 318220 w 736"/>
                <a:gd name="T25" fmla="*/ 189443 h 721"/>
                <a:gd name="T26" fmla="*/ 313017 w 736"/>
                <a:gd name="T27" fmla="*/ 158922 h 721"/>
                <a:gd name="T28" fmla="*/ 306948 w 736"/>
                <a:gd name="T29" fmla="*/ 159974 h 721"/>
                <a:gd name="T30" fmla="*/ 293074 w 736"/>
                <a:gd name="T31" fmla="*/ 157869 h 721"/>
                <a:gd name="T32" fmla="*/ 274866 w 736"/>
                <a:gd name="T33" fmla="*/ 157343 h 721"/>
                <a:gd name="T34" fmla="*/ 270097 w 736"/>
                <a:gd name="T35" fmla="*/ 152607 h 721"/>
                <a:gd name="T36" fmla="*/ 267495 w 736"/>
                <a:gd name="T37" fmla="*/ 133137 h 721"/>
                <a:gd name="T38" fmla="*/ 263160 w 736"/>
                <a:gd name="T39" fmla="*/ 115245 h 721"/>
                <a:gd name="T40" fmla="*/ 258825 w 736"/>
                <a:gd name="T41" fmla="*/ 97879 h 721"/>
                <a:gd name="T42" fmla="*/ 263160 w 736"/>
                <a:gd name="T43" fmla="*/ 87881 h 721"/>
                <a:gd name="T44" fmla="*/ 267495 w 736"/>
                <a:gd name="T45" fmla="*/ 77882 h 721"/>
                <a:gd name="T46" fmla="*/ 264894 w 736"/>
                <a:gd name="T47" fmla="*/ 52623 h 721"/>
                <a:gd name="T48" fmla="*/ 235847 w 736"/>
                <a:gd name="T49" fmla="*/ 36836 h 721"/>
                <a:gd name="T50" fmla="*/ 206800 w 736"/>
                <a:gd name="T51" fmla="*/ 34731 h 721"/>
                <a:gd name="T52" fmla="*/ 204198 w 736"/>
                <a:gd name="T53" fmla="*/ 42625 h 721"/>
                <a:gd name="T54" fmla="*/ 200730 w 736"/>
                <a:gd name="T55" fmla="*/ 53149 h 721"/>
                <a:gd name="T56" fmla="*/ 190759 w 736"/>
                <a:gd name="T57" fmla="*/ 64200 h 721"/>
                <a:gd name="T58" fmla="*/ 169949 w 736"/>
                <a:gd name="T59" fmla="*/ 68410 h 721"/>
                <a:gd name="T60" fmla="*/ 157809 w 736"/>
                <a:gd name="T61" fmla="*/ 60517 h 721"/>
                <a:gd name="T62" fmla="*/ 146971 w 736"/>
                <a:gd name="T63" fmla="*/ 43151 h 721"/>
                <a:gd name="T64" fmla="*/ 138300 w 736"/>
                <a:gd name="T65" fmla="*/ 20523 h 721"/>
                <a:gd name="T66" fmla="*/ 135265 w 736"/>
                <a:gd name="T67" fmla="*/ 0 h 721"/>
                <a:gd name="T68" fmla="*/ 13006 w 736"/>
                <a:gd name="T69" fmla="*/ 7893 h 721"/>
                <a:gd name="T70" fmla="*/ 20376 w 736"/>
                <a:gd name="T71" fmla="*/ 15261 h 721"/>
                <a:gd name="T72" fmla="*/ 32516 w 736"/>
                <a:gd name="T73" fmla="*/ 39467 h 721"/>
                <a:gd name="T74" fmla="*/ 44221 w 736"/>
                <a:gd name="T75" fmla="*/ 68410 h 721"/>
                <a:gd name="T76" fmla="*/ 44655 w 736"/>
                <a:gd name="T77" fmla="*/ 89986 h 721"/>
                <a:gd name="T78" fmla="*/ 40319 w 736"/>
                <a:gd name="T79" fmla="*/ 106825 h 721"/>
                <a:gd name="T80" fmla="*/ 41620 w 736"/>
                <a:gd name="T81" fmla="*/ 120507 h 721"/>
                <a:gd name="T82" fmla="*/ 51592 w 736"/>
                <a:gd name="T83" fmla="*/ 143135 h 721"/>
                <a:gd name="T84" fmla="*/ 56794 w 736"/>
                <a:gd name="T85" fmla="*/ 161553 h 721"/>
                <a:gd name="T86" fmla="*/ 55060 w 736"/>
                <a:gd name="T87" fmla="*/ 185234 h 721"/>
                <a:gd name="T88" fmla="*/ 45955 w 736"/>
                <a:gd name="T89" fmla="*/ 212071 h 721"/>
                <a:gd name="T90" fmla="*/ 33383 w 736"/>
                <a:gd name="T91" fmla="*/ 234699 h 721"/>
                <a:gd name="T92" fmla="*/ 17775 w 736"/>
                <a:gd name="T93" fmla="*/ 251012 h 721"/>
                <a:gd name="T94" fmla="*/ 10839 w 736"/>
                <a:gd name="T95" fmla="*/ 311003 h 721"/>
                <a:gd name="T96" fmla="*/ 4769 w 736"/>
                <a:gd name="T97" fmla="*/ 329947 h 7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36" h="721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8" name="Freeform 267"/>
            <p:cNvSpPr>
              <a:spLocks/>
            </p:cNvSpPr>
            <p:nvPr/>
          </p:nvSpPr>
          <p:spPr bwMode="auto">
            <a:xfrm>
              <a:off x="4833190" y="2933705"/>
              <a:ext cx="10983" cy="41736"/>
            </a:xfrm>
            <a:custGeom>
              <a:avLst/>
              <a:gdLst>
                <a:gd name="T0" fmla="*/ 0 w 39"/>
                <a:gd name="T1" fmla="*/ 60325 h 31"/>
                <a:gd name="T2" fmla="*/ 4885 w 39"/>
                <a:gd name="T3" fmla="*/ 54487 h 31"/>
                <a:gd name="T4" fmla="*/ 8955 w 39"/>
                <a:gd name="T5" fmla="*/ 54487 h 31"/>
                <a:gd name="T6" fmla="*/ 10583 w 39"/>
                <a:gd name="T7" fmla="*/ 54487 h 31"/>
                <a:gd name="T8" fmla="*/ 12212 w 39"/>
                <a:gd name="T9" fmla="*/ 54487 h 31"/>
                <a:gd name="T10" fmla="*/ 14247 w 39"/>
                <a:gd name="T11" fmla="*/ 52541 h 31"/>
                <a:gd name="T12" fmla="*/ 15875 w 39"/>
                <a:gd name="T13" fmla="*/ 48649 h 31"/>
                <a:gd name="T14" fmla="*/ 15875 w 39"/>
                <a:gd name="T15" fmla="*/ 0 h 31"/>
                <a:gd name="T16" fmla="*/ 10583 w 39"/>
                <a:gd name="T17" fmla="*/ 0 h 31"/>
                <a:gd name="T18" fmla="*/ 6920 w 39"/>
                <a:gd name="T19" fmla="*/ 0 h 31"/>
                <a:gd name="T20" fmla="*/ 3256 w 39"/>
                <a:gd name="T21" fmla="*/ 0 h 31"/>
                <a:gd name="T22" fmla="*/ 0 w 39"/>
                <a:gd name="T23" fmla="*/ 0 h 31"/>
                <a:gd name="T24" fmla="*/ 0 w 39"/>
                <a:gd name="T25" fmla="*/ 60325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9" name="Freeform 268"/>
            <p:cNvSpPr>
              <a:spLocks/>
            </p:cNvSpPr>
            <p:nvPr/>
          </p:nvSpPr>
          <p:spPr bwMode="auto">
            <a:xfrm>
              <a:off x="4903482" y="3309329"/>
              <a:ext cx="274579" cy="275677"/>
            </a:xfrm>
            <a:custGeom>
              <a:avLst/>
              <a:gdLst>
                <a:gd name="T0" fmla="*/ 395117 w 903"/>
                <a:gd name="T1" fmla="*/ 152770 h 759"/>
                <a:gd name="T2" fmla="*/ 379295 w 903"/>
                <a:gd name="T3" fmla="*/ 203693 h 759"/>
                <a:gd name="T4" fmla="*/ 365670 w 903"/>
                <a:gd name="T5" fmla="*/ 217343 h 759"/>
                <a:gd name="T6" fmla="*/ 334465 w 903"/>
                <a:gd name="T7" fmla="*/ 266166 h 759"/>
                <a:gd name="T8" fmla="*/ 316445 w 903"/>
                <a:gd name="T9" fmla="*/ 294515 h 759"/>
                <a:gd name="T10" fmla="*/ 284361 w 903"/>
                <a:gd name="T11" fmla="*/ 321815 h 759"/>
                <a:gd name="T12" fmla="*/ 256233 w 903"/>
                <a:gd name="T13" fmla="*/ 349639 h 759"/>
                <a:gd name="T14" fmla="*/ 244806 w 903"/>
                <a:gd name="T15" fmla="*/ 366438 h 759"/>
                <a:gd name="T16" fmla="*/ 228544 w 903"/>
                <a:gd name="T17" fmla="*/ 370113 h 759"/>
                <a:gd name="T18" fmla="*/ 217996 w 903"/>
                <a:gd name="T19" fmla="*/ 372738 h 759"/>
                <a:gd name="T20" fmla="*/ 213161 w 903"/>
                <a:gd name="T21" fmla="*/ 381663 h 759"/>
                <a:gd name="T22" fmla="*/ 163497 w 903"/>
                <a:gd name="T23" fmla="*/ 381663 h 759"/>
                <a:gd name="T24" fmla="*/ 148993 w 903"/>
                <a:gd name="T25" fmla="*/ 384287 h 759"/>
                <a:gd name="T26" fmla="*/ 138884 w 903"/>
                <a:gd name="T27" fmla="*/ 384287 h 759"/>
                <a:gd name="T28" fmla="*/ 125699 w 903"/>
                <a:gd name="T29" fmla="*/ 381663 h 759"/>
                <a:gd name="T30" fmla="*/ 115590 w 903"/>
                <a:gd name="T31" fmla="*/ 386912 h 759"/>
                <a:gd name="T32" fmla="*/ 64168 w 903"/>
                <a:gd name="T33" fmla="*/ 398462 h 759"/>
                <a:gd name="T34" fmla="*/ 50983 w 903"/>
                <a:gd name="T35" fmla="*/ 395312 h 759"/>
                <a:gd name="T36" fmla="*/ 39556 w 903"/>
                <a:gd name="T37" fmla="*/ 387962 h 759"/>
                <a:gd name="T38" fmla="*/ 33403 w 903"/>
                <a:gd name="T39" fmla="*/ 377463 h 759"/>
                <a:gd name="T40" fmla="*/ 34721 w 903"/>
                <a:gd name="T41" fmla="*/ 365913 h 759"/>
                <a:gd name="T42" fmla="*/ 32963 w 903"/>
                <a:gd name="T43" fmla="*/ 329689 h 759"/>
                <a:gd name="T44" fmla="*/ 34721 w 903"/>
                <a:gd name="T45" fmla="*/ 319190 h 759"/>
                <a:gd name="T46" fmla="*/ 29886 w 903"/>
                <a:gd name="T47" fmla="*/ 300290 h 759"/>
                <a:gd name="T48" fmla="*/ 9669 w 903"/>
                <a:gd name="T49" fmla="*/ 270891 h 759"/>
                <a:gd name="T50" fmla="*/ 5274 w 903"/>
                <a:gd name="T51" fmla="*/ 254092 h 759"/>
                <a:gd name="T52" fmla="*/ 4395 w 903"/>
                <a:gd name="T53" fmla="*/ 230467 h 759"/>
                <a:gd name="T54" fmla="*/ 0 w 903"/>
                <a:gd name="T55" fmla="*/ 197919 h 759"/>
                <a:gd name="T56" fmla="*/ 17141 w 903"/>
                <a:gd name="T57" fmla="*/ 197919 h 759"/>
                <a:gd name="T58" fmla="*/ 25052 w 903"/>
                <a:gd name="T59" fmla="*/ 207893 h 759"/>
                <a:gd name="T60" fmla="*/ 41314 w 903"/>
                <a:gd name="T61" fmla="*/ 215243 h 759"/>
                <a:gd name="T62" fmla="*/ 59333 w 903"/>
                <a:gd name="T63" fmla="*/ 215768 h 759"/>
                <a:gd name="T64" fmla="*/ 70321 w 903"/>
                <a:gd name="T65" fmla="*/ 209993 h 759"/>
                <a:gd name="T66" fmla="*/ 79990 w 903"/>
                <a:gd name="T67" fmla="*/ 195294 h 759"/>
                <a:gd name="T68" fmla="*/ 86583 w 903"/>
                <a:gd name="T69" fmla="*/ 120221 h 759"/>
                <a:gd name="T70" fmla="*/ 89659 w 903"/>
                <a:gd name="T71" fmla="*/ 96597 h 759"/>
                <a:gd name="T72" fmla="*/ 92297 w 903"/>
                <a:gd name="T73" fmla="*/ 88197 h 759"/>
                <a:gd name="T74" fmla="*/ 105042 w 903"/>
                <a:gd name="T75" fmla="*/ 93447 h 759"/>
                <a:gd name="T76" fmla="*/ 107679 w 903"/>
                <a:gd name="T77" fmla="*/ 124946 h 759"/>
                <a:gd name="T78" fmla="*/ 108558 w 903"/>
                <a:gd name="T79" fmla="*/ 143845 h 759"/>
                <a:gd name="T80" fmla="*/ 112514 w 903"/>
                <a:gd name="T81" fmla="*/ 150670 h 759"/>
                <a:gd name="T82" fmla="*/ 126139 w 903"/>
                <a:gd name="T83" fmla="*/ 154870 h 759"/>
                <a:gd name="T84" fmla="*/ 137126 w 903"/>
                <a:gd name="T85" fmla="*/ 153820 h 759"/>
                <a:gd name="T86" fmla="*/ 146356 w 903"/>
                <a:gd name="T87" fmla="*/ 142795 h 759"/>
                <a:gd name="T88" fmla="*/ 153828 w 903"/>
                <a:gd name="T89" fmla="*/ 122846 h 759"/>
                <a:gd name="T90" fmla="*/ 161739 w 903"/>
                <a:gd name="T91" fmla="*/ 105522 h 759"/>
                <a:gd name="T92" fmla="*/ 170089 w 903"/>
                <a:gd name="T93" fmla="*/ 100272 h 759"/>
                <a:gd name="T94" fmla="*/ 181956 w 903"/>
                <a:gd name="T95" fmla="*/ 101322 h 759"/>
                <a:gd name="T96" fmla="*/ 198218 w 903"/>
                <a:gd name="T97" fmla="*/ 109196 h 759"/>
                <a:gd name="T98" fmla="*/ 210084 w 903"/>
                <a:gd name="T99" fmla="*/ 113396 h 759"/>
                <a:gd name="T100" fmla="*/ 225028 w 903"/>
                <a:gd name="T101" fmla="*/ 111821 h 759"/>
                <a:gd name="T102" fmla="*/ 233378 w 903"/>
                <a:gd name="T103" fmla="*/ 104997 h 759"/>
                <a:gd name="T104" fmla="*/ 247882 w 903"/>
                <a:gd name="T105" fmla="*/ 66673 h 759"/>
                <a:gd name="T106" fmla="*/ 272494 w 903"/>
                <a:gd name="T107" fmla="*/ 41999 h 759"/>
                <a:gd name="T108" fmla="*/ 321719 w 903"/>
                <a:gd name="T109" fmla="*/ 5775 h 759"/>
                <a:gd name="T110" fmla="*/ 354243 w 903"/>
                <a:gd name="T111" fmla="*/ 1575 h 759"/>
                <a:gd name="T112" fmla="*/ 364791 w 903"/>
                <a:gd name="T113" fmla="*/ 3150 h 759"/>
                <a:gd name="T114" fmla="*/ 375339 w 903"/>
                <a:gd name="T115" fmla="*/ 18374 h 759"/>
                <a:gd name="T116" fmla="*/ 383690 w 903"/>
                <a:gd name="T117" fmla="*/ 37274 h 759"/>
                <a:gd name="T118" fmla="*/ 388085 w 903"/>
                <a:gd name="T119" fmla="*/ 56173 h 759"/>
                <a:gd name="T120" fmla="*/ 381492 w 903"/>
                <a:gd name="T121" fmla="*/ 108671 h 759"/>
                <a:gd name="T122" fmla="*/ 364791 w 903"/>
                <a:gd name="T123" fmla="*/ 107097 h 759"/>
                <a:gd name="T124" fmla="*/ 363033 w 903"/>
                <a:gd name="T125" fmla="*/ 147520 h 7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0" name="Freeform 269"/>
            <p:cNvSpPr>
              <a:spLocks/>
            </p:cNvSpPr>
            <p:nvPr/>
          </p:nvSpPr>
          <p:spPr bwMode="auto">
            <a:xfrm>
              <a:off x="5005625" y="2318649"/>
              <a:ext cx="284463" cy="422851"/>
            </a:xfrm>
            <a:custGeom>
              <a:avLst/>
              <a:gdLst>
                <a:gd name="T0" fmla="*/ 323523 w 943"/>
                <a:gd name="T1" fmla="*/ 2607 h 1172"/>
                <a:gd name="T2" fmla="*/ 333551 w 943"/>
                <a:gd name="T3" fmla="*/ 11994 h 1172"/>
                <a:gd name="T4" fmla="*/ 350120 w 943"/>
                <a:gd name="T5" fmla="*/ 15645 h 1172"/>
                <a:gd name="T6" fmla="*/ 354916 w 943"/>
                <a:gd name="T7" fmla="*/ 28682 h 1172"/>
                <a:gd name="T8" fmla="*/ 364072 w 943"/>
                <a:gd name="T9" fmla="*/ 56842 h 1172"/>
                <a:gd name="T10" fmla="*/ 364944 w 943"/>
                <a:gd name="T11" fmla="*/ 97519 h 1172"/>
                <a:gd name="T12" fmla="*/ 373665 w 943"/>
                <a:gd name="T13" fmla="*/ 126722 h 1172"/>
                <a:gd name="T14" fmla="*/ 402006 w 943"/>
                <a:gd name="T15" fmla="*/ 152275 h 1172"/>
                <a:gd name="T16" fmla="*/ 383257 w 943"/>
                <a:gd name="T17" fmla="*/ 188258 h 1172"/>
                <a:gd name="T18" fmla="*/ 371049 w 943"/>
                <a:gd name="T19" fmla="*/ 213811 h 1172"/>
                <a:gd name="T20" fmla="*/ 352736 w 943"/>
                <a:gd name="T21" fmla="*/ 331147 h 1172"/>
                <a:gd name="T22" fmla="*/ 335731 w 943"/>
                <a:gd name="T23" fmla="*/ 353049 h 1172"/>
                <a:gd name="T24" fmla="*/ 332679 w 943"/>
                <a:gd name="T25" fmla="*/ 375995 h 1172"/>
                <a:gd name="T26" fmla="*/ 324831 w 943"/>
                <a:gd name="T27" fmla="*/ 383296 h 1172"/>
                <a:gd name="T28" fmla="*/ 315239 w 943"/>
                <a:gd name="T29" fmla="*/ 416150 h 1172"/>
                <a:gd name="T30" fmla="*/ 301722 w 943"/>
                <a:gd name="T31" fmla="*/ 457347 h 1172"/>
                <a:gd name="T32" fmla="*/ 288642 w 943"/>
                <a:gd name="T33" fmla="*/ 470906 h 1172"/>
                <a:gd name="T34" fmla="*/ 289514 w 943"/>
                <a:gd name="T35" fmla="*/ 487072 h 1172"/>
                <a:gd name="T36" fmla="*/ 299106 w 943"/>
                <a:gd name="T37" fmla="*/ 489680 h 1172"/>
                <a:gd name="T38" fmla="*/ 309135 w 943"/>
                <a:gd name="T39" fmla="*/ 495416 h 1172"/>
                <a:gd name="T40" fmla="*/ 323523 w 943"/>
                <a:gd name="T41" fmla="*/ 506367 h 1172"/>
                <a:gd name="T42" fmla="*/ 329627 w 943"/>
                <a:gd name="T43" fmla="*/ 525141 h 1172"/>
                <a:gd name="T44" fmla="*/ 337912 w 943"/>
                <a:gd name="T45" fmla="*/ 543915 h 1172"/>
                <a:gd name="T46" fmla="*/ 350120 w 943"/>
                <a:gd name="T47" fmla="*/ 549130 h 1172"/>
                <a:gd name="T48" fmla="*/ 352736 w 943"/>
                <a:gd name="T49" fmla="*/ 570511 h 1172"/>
                <a:gd name="T50" fmla="*/ 313059 w 943"/>
                <a:gd name="T51" fmla="*/ 581462 h 1172"/>
                <a:gd name="T52" fmla="*/ 299542 w 943"/>
                <a:gd name="T53" fmla="*/ 603365 h 1172"/>
                <a:gd name="T54" fmla="*/ 260737 w 943"/>
                <a:gd name="T55" fmla="*/ 610144 h 1172"/>
                <a:gd name="T56" fmla="*/ 224548 w 943"/>
                <a:gd name="T57" fmla="*/ 603886 h 1172"/>
                <a:gd name="T58" fmla="*/ 202311 w 943"/>
                <a:gd name="T59" fmla="*/ 585634 h 1172"/>
                <a:gd name="T60" fmla="*/ 170046 w 943"/>
                <a:gd name="T61" fmla="*/ 586677 h 1172"/>
                <a:gd name="T62" fmla="*/ 139089 w 943"/>
                <a:gd name="T63" fmla="*/ 584069 h 1172"/>
                <a:gd name="T64" fmla="*/ 129496 w 943"/>
                <a:gd name="T65" fmla="*/ 575726 h 1172"/>
                <a:gd name="T66" fmla="*/ 128188 w 943"/>
                <a:gd name="T67" fmla="*/ 560602 h 1172"/>
                <a:gd name="T68" fmla="*/ 119468 w 943"/>
                <a:gd name="T69" fmla="*/ 536614 h 1172"/>
                <a:gd name="T70" fmla="*/ 94179 w 943"/>
                <a:gd name="T71" fmla="*/ 507932 h 1172"/>
                <a:gd name="T72" fmla="*/ 84151 w 943"/>
                <a:gd name="T73" fmla="*/ 482379 h 1172"/>
                <a:gd name="T74" fmla="*/ 66274 w 943"/>
                <a:gd name="T75" fmla="*/ 470906 h 1172"/>
                <a:gd name="T76" fmla="*/ 52322 w 943"/>
                <a:gd name="T77" fmla="*/ 441181 h 1172"/>
                <a:gd name="T78" fmla="*/ 42293 w 943"/>
                <a:gd name="T79" fmla="*/ 410935 h 1172"/>
                <a:gd name="T80" fmla="*/ 28341 w 943"/>
                <a:gd name="T81" fmla="*/ 395290 h 1172"/>
                <a:gd name="T82" fmla="*/ 14388 w 943"/>
                <a:gd name="T83" fmla="*/ 352528 h 1172"/>
                <a:gd name="T84" fmla="*/ 1744 w 943"/>
                <a:gd name="T85" fmla="*/ 318631 h 1172"/>
                <a:gd name="T86" fmla="*/ 7848 w 943"/>
                <a:gd name="T87" fmla="*/ 300900 h 1172"/>
                <a:gd name="T88" fmla="*/ 12644 w 943"/>
                <a:gd name="T89" fmla="*/ 271697 h 1172"/>
                <a:gd name="T90" fmla="*/ 27905 w 943"/>
                <a:gd name="T91" fmla="*/ 247187 h 1172"/>
                <a:gd name="T92" fmla="*/ 49270 w 943"/>
                <a:gd name="T93" fmla="*/ 115771 h 1172"/>
                <a:gd name="T94" fmla="*/ 53630 w 943"/>
                <a:gd name="T95" fmla="*/ 93347 h 1172"/>
                <a:gd name="T96" fmla="*/ 66710 w 943"/>
                <a:gd name="T97" fmla="*/ 89175 h 1172"/>
                <a:gd name="T98" fmla="*/ 69762 w 943"/>
                <a:gd name="T99" fmla="*/ 63622 h 1172"/>
                <a:gd name="T100" fmla="*/ 69326 w 943"/>
                <a:gd name="T101" fmla="*/ 34940 h 1172"/>
                <a:gd name="T102" fmla="*/ 296054 w 943"/>
                <a:gd name="T103" fmla="*/ 35983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71" name="Group 270"/>
            <p:cNvGrpSpPr>
              <a:grpSpLocks/>
            </p:cNvGrpSpPr>
            <p:nvPr/>
          </p:nvGrpSpPr>
          <p:grpSpPr bwMode="auto">
            <a:xfrm>
              <a:off x="4164316" y="2458047"/>
              <a:ext cx="56014" cy="57110"/>
              <a:chOff x="2352" y="2343"/>
              <a:chExt cx="65" cy="53"/>
            </a:xfrm>
            <a:grpFill/>
          </p:grpSpPr>
          <p:sp>
            <p:nvSpPr>
              <p:cNvPr id="431" name="Freeform 430"/>
              <p:cNvSpPr>
                <a:spLocks/>
              </p:cNvSpPr>
              <p:nvPr/>
            </p:nvSpPr>
            <p:spPr bwMode="auto">
              <a:xfrm>
                <a:off x="2352" y="2343"/>
                <a:ext cx="16" cy="11"/>
              </a:xfrm>
              <a:custGeom>
                <a:avLst/>
                <a:gdLst>
                  <a:gd name="T0" fmla="*/ 14 w 51"/>
                  <a:gd name="T1" fmla="*/ 0 h 33"/>
                  <a:gd name="T2" fmla="*/ 0 w 51"/>
                  <a:gd name="T3" fmla="*/ 2 h 33"/>
                  <a:gd name="T4" fmla="*/ 1 w 51"/>
                  <a:gd name="T5" fmla="*/ 9 h 33"/>
                  <a:gd name="T6" fmla="*/ 3 w 51"/>
                  <a:gd name="T7" fmla="*/ 11 h 33"/>
                  <a:gd name="T8" fmla="*/ 11 w 51"/>
                  <a:gd name="T9" fmla="*/ 8 h 33"/>
                  <a:gd name="T10" fmla="*/ 15 w 51"/>
                  <a:gd name="T11" fmla="*/ 5 h 33"/>
                  <a:gd name="T12" fmla="*/ 16 w 51"/>
                  <a:gd name="T13" fmla="*/ 3 h 33"/>
                  <a:gd name="T14" fmla="*/ 14 w 51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33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2" name="Freeform 431"/>
              <p:cNvSpPr>
                <a:spLocks/>
              </p:cNvSpPr>
              <p:nvPr/>
            </p:nvSpPr>
            <p:spPr bwMode="auto">
              <a:xfrm>
                <a:off x="2372" y="2354"/>
                <a:ext cx="20" cy="7"/>
              </a:xfrm>
              <a:custGeom>
                <a:avLst/>
                <a:gdLst>
                  <a:gd name="T0" fmla="*/ 20 w 61"/>
                  <a:gd name="T1" fmla="*/ 2 h 20"/>
                  <a:gd name="T2" fmla="*/ 17 w 61"/>
                  <a:gd name="T3" fmla="*/ 1 h 20"/>
                  <a:gd name="T4" fmla="*/ 0 w 61"/>
                  <a:gd name="T5" fmla="*/ 0 h 20"/>
                  <a:gd name="T6" fmla="*/ 1 w 61"/>
                  <a:gd name="T7" fmla="*/ 5 h 20"/>
                  <a:gd name="T8" fmla="*/ 2 w 61"/>
                  <a:gd name="T9" fmla="*/ 7 h 20"/>
                  <a:gd name="T10" fmla="*/ 6 w 61"/>
                  <a:gd name="T11" fmla="*/ 5 h 20"/>
                  <a:gd name="T12" fmla="*/ 20 w 61"/>
                  <a:gd name="T13" fmla="*/ 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3" name="Freeform 432"/>
              <p:cNvSpPr>
                <a:spLocks/>
              </p:cNvSpPr>
              <p:nvPr/>
            </p:nvSpPr>
            <p:spPr bwMode="auto">
              <a:xfrm>
                <a:off x="2407" y="2346"/>
                <a:ext cx="5" cy="12"/>
              </a:xfrm>
              <a:custGeom>
                <a:avLst/>
                <a:gdLst>
                  <a:gd name="T0" fmla="*/ 1 w 15"/>
                  <a:gd name="T1" fmla="*/ 0 h 36"/>
                  <a:gd name="T2" fmla="*/ 0 w 15"/>
                  <a:gd name="T3" fmla="*/ 7 h 36"/>
                  <a:gd name="T4" fmla="*/ 0 w 15"/>
                  <a:gd name="T5" fmla="*/ 12 h 36"/>
                  <a:gd name="T6" fmla="*/ 4 w 15"/>
                  <a:gd name="T7" fmla="*/ 12 h 36"/>
                  <a:gd name="T8" fmla="*/ 5 w 15"/>
                  <a:gd name="T9" fmla="*/ 5 h 36"/>
                  <a:gd name="T10" fmla="*/ 1 w 15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36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4" name="Freeform 433"/>
              <p:cNvSpPr>
                <a:spLocks/>
              </p:cNvSpPr>
              <p:nvPr/>
            </p:nvSpPr>
            <p:spPr bwMode="auto">
              <a:xfrm>
                <a:off x="2406" y="2361"/>
                <a:ext cx="11" cy="11"/>
              </a:xfrm>
              <a:custGeom>
                <a:avLst/>
                <a:gdLst>
                  <a:gd name="T0" fmla="*/ 1 w 37"/>
                  <a:gd name="T1" fmla="*/ 1 h 33"/>
                  <a:gd name="T2" fmla="*/ 7 w 37"/>
                  <a:gd name="T3" fmla="*/ 0 h 33"/>
                  <a:gd name="T4" fmla="*/ 10 w 37"/>
                  <a:gd name="T5" fmla="*/ 2 h 33"/>
                  <a:gd name="T6" fmla="*/ 11 w 37"/>
                  <a:gd name="T7" fmla="*/ 7 h 33"/>
                  <a:gd name="T8" fmla="*/ 7 w 37"/>
                  <a:gd name="T9" fmla="*/ 11 h 33"/>
                  <a:gd name="T10" fmla="*/ 3 w 37"/>
                  <a:gd name="T11" fmla="*/ 11 h 33"/>
                  <a:gd name="T12" fmla="*/ 1 w 37"/>
                  <a:gd name="T13" fmla="*/ 8 h 33"/>
                  <a:gd name="T14" fmla="*/ 0 w 37"/>
                  <a:gd name="T15" fmla="*/ 5 h 33"/>
                  <a:gd name="T16" fmla="*/ 1 w 37"/>
                  <a:gd name="T17" fmla="*/ 1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33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5" name="Freeform 434"/>
              <p:cNvSpPr>
                <a:spLocks/>
              </p:cNvSpPr>
              <p:nvPr/>
            </p:nvSpPr>
            <p:spPr bwMode="auto">
              <a:xfrm>
                <a:off x="2388" y="2378"/>
                <a:ext cx="16" cy="18"/>
              </a:xfrm>
              <a:custGeom>
                <a:avLst/>
                <a:gdLst>
                  <a:gd name="T0" fmla="*/ 1 w 49"/>
                  <a:gd name="T1" fmla="*/ 0 h 54"/>
                  <a:gd name="T2" fmla="*/ 0 w 49"/>
                  <a:gd name="T3" fmla="*/ 0 h 54"/>
                  <a:gd name="T4" fmla="*/ 1 w 49"/>
                  <a:gd name="T5" fmla="*/ 17 h 54"/>
                  <a:gd name="T6" fmla="*/ 6 w 49"/>
                  <a:gd name="T7" fmla="*/ 18 h 54"/>
                  <a:gd name="T8" fmla="*/ 14 w 49"/>
                  <a:gd name="T9" fmla="*/ 15 h 54"/>
                  <a:gd name="T10" fmla="*/ 16 w 49"/>
                  <a:gd name="T11" fmla="*/ 10 h 54"/>
                  <a:gd name="T12" fmla="*/ 13 w 49"/>
                  <a:gd name="T13" fmla="*/ 7 h 54"/>
                  <a:gd name="T14" fmla="*/ 6 w 49"/>
                  <a:gd name="T15" fmla="*/ 3 h 54"/>
                  <a:gd name="T16" fmla="*/ 1 w 4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54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6" name="Freeform 435"/>
              <p:cNvSpPr>
                <a:spLocks/>
              </p:cNvSpPr>
              <p:nvPr/>
            </p:nvSpPr>
            <p:spPr bwMode="auto">
              <a:xfrm>
                <a:off x="2374" y="2388"/>
                <a:ext cx="9" cy="7"/>
              </a:xfrm>
              <a:custGeom>
                <a:avLst/>
                <a:gdLst>
                  <a:gd name="T0" fmla="*/ 6 w 26"/>
                  <a:gd name="T1" fmla="*/ 0 h 22"/>
                  <a:gd name="T2" fmla="*/ 1 w 26"/>
                  <a:gd name="T3" fmla="*/ 1 h 22"/>
                  <a:gd name="T4" fmla="*/ 0 w 26"/>
                  <a:gd name="T5" fmla="*/ 5 h 22"/>
                  <a:gd name="T6" fmla="*/ 2 w 26"/>
                  <a:gd name="T7" fmla="*/ 7 h 22"/>
                  <a:gd name="T8" fmla="*/ 7 w 26"/>
                  <a:gd name="T9" fmla="*/ 7 h 22"/>
                  <a:gd name="T10" fmla="*/ 9 w 26"/>
                  <a:gd name="T11" fmla="*/ 4 h 22"/>
                  <a:gd name="T12" fmla="*/ 6 w 26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2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272" name="Group 271"/>
            <p:cNvGrpSpPr>
              <a:grpSpLocks/>
            </p:cNvGrpSpPr>
            <p:nvPr/>
          </p:nvGrpSpPr>
          <p:grpSpPr bwMode="auto">
            <a:xfrm>
              <a:off x="2673903" y="1115997"/>
              <a:ext cx="1312489" cy="784198"/>
              <a:chOff x="527" y="1110"/>
              <a:chExt cx="1410" cy="709"/>
            </a:xfrm>
            <a:grpFill/>
          </p:grpSpPr>
          <p:sp>
            <p:nvSpPr>
              <p:cNvPr id="389" name="Freeform 388"/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13 h 54"/>
                  <a:gd name="T2" fmla="*/ 2 w 98"/>
                  <a:gd name="T3" fmla="*/ 14 h 54"/>
                  <a:gd name="T4" fmla="*/ 4 w 98"/>
                  <a:gd name="T5" fmla="*/ 16 h 54"/>
                  <a:gd name="T6" fmla="*/ 7 w 98"/>
                  <a:gd name="T7" fmla="*/ 17 h 54"/>
                  <a:gd name="T8" fmla="*/ 10 w 98"/>
                  <a:gd name="T9" fmla="*/ 17 h 54"/>
                  <a:gd name="T10" fmla="*/ 12 w 98"/>
                  <a:gd name="T11" fmla="*/ 17 h 54"/>
                  <a:gd name="T12" fmla="*/ 14 w 98"/>
                  <a:gd name="T13" fmla="*/ 17 h 54"/>
                  <a:gd name="T14" fmla="*/ 16 w 98"/>
                  <a:gd name="T15" fmla="*/ 16 h 54"/>
                  <a:gd name="T16" fmla="*/ 18 w 98"/>
                  <a:gd name="T17" fmla="*/ 15 h 54"/>
                  <a:gd name="T18" fmla="*/ 21 w 98"/>
                  <a:gd name="T19" fmla="*/ 13 h 54"/>
                  <a:gd name="T20" fmla="*/ 24 w 98"/>
                  <a:gd name="T21" fmla="*/ 11 h 54"/>
                  <a:gd name="T22" fmla="*/ 27 w 98"/>
                  <a:gd name="T23" fmla="*/ 9 h 54"/>
                  <a:gd name="T24" fmla="*/ 29 w 98"/>
                  <a:gd name="T25" fmla="*/ 6 h 54"/>
                  <a:gd name="T26" fmla="*/ 30 w 98"/>
                  <a:gd name="T27" fmla="*/ 4 h 54"/>
                  <a:gd name="T28" fmla="*/ 31 w 98"/>
                  <a:gd name="T29" fmla="*/ 1 h 54"/>
                  <a:gd name="T30" fmla="*/ 29 w 98"/>
                  <a:gd name="T31" fmla="*/ 1 h 54"/>
                  <a:gd name="T32" fmla="*/ 26 w 98"/>
                  <a:gd name="T33" fmla="*/ 0 h 54"/>
                  <a:gd name="T34" fmla="*/ 24 w 98"/>
                  <a:gd name="T35" fmla="*/ 0 h 54"/>
                  <a:gd name="T36" fmla="*/ 22 w 98"/>
                  <a:gd name="T37" fmla="*/ 0 h 54"/>
                  <a:gd name="T38" fmla="*/ 19 w 98"/>
                  <a:gd name="T39" fmla="*/ 0 h 54"/>
                  <a:gd name="T40" fmla="*/ 16 w 98"/>
                  <a:gd name="T41" fmla="*/ 1 h 54"/>
                  <a:gd name="T42" fmla="*/ 14 w 98"/>
                  <a:gd name="T43" fmla="*/ 2 h 54"/>
                  <a:gd name="T44" fmla="*/ 12 w 98"/>
                  <a:gd name="T45" fmla="*/ 3 h 54"/>
                  <a:gd name="T46" fmla="*/ 7 w 98"/>
                  <a:gd name="T47" fmla="*/ 5 h 54"/>
                  <a:gd name="T48" fmla="*/ 4 w 98"/>
                  <a:gd name="T49" fmla="*/ 8 h 54"/>
                  <a:gd name="T50" fmla="*/ 2 w 98"/>
                  <a:gd name="T51" fmla="*/ 9 h 54"/>
                  <a:gd name="T52" fmla="*/ 1 w 98"/>
                  <a:gd name="T53" fmla="*/ 10 h 54"/>
                  <a:gd name="T54" fmla="*/ 0 w 98"/>
                  <a:gd name="T55" fmla="*/ 12 h 54"/>
                  <a:gd name="T56" fmla="*/ 0 w 98"/>
                  <a:gd name="T57" fmla="*/ 13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0" name="Freeform 389"/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8 h 28"/>
                  <a:gd name="T2" fmla="*/ 3 w 67"/>
                  <a:gd name="T3" fmla="*/ 8 h 28"/>
                  <a:gd name="T4" fmla="*/ 7 w 67"/>
                  <a:gd name="T5" fmla="*/ 8 h 28"/>
                  <a:gd name="T6" fmla="*/ 10 w 67"/>
                  <a:gd name="T7" fmla="*/ 7 h 28"/>
                  <a:gd name="T8" fmla="*/ 13 w 67"/>
                  <a:gd name="T9" fmla="*/ 6 h 28"/>
                  <a:gd name="T10" fmla="*/ 15 w 67"/>
                  <a:gd name="T11" fmla="*/ 5 h 28"/>
                  <a:gd name="T12" fmla="*/ 18 w 67"/>
                  <a:gd name="T13" fmla="*/ 3 h 28"/>
                  <a:gd name="T14" fmla="*/ 20 w 67"/>
                  <a:gd name="T15" fmla="*/ 2 h 28"/>
                  <a:gd name="T16" fmla="*/ 21 w 67"/>
                  <a:gd name="T17" fmla="*/ 1 h 28"/>
                  <a:gd name="T18" fmla="*/ 18 w 67"/>
                  <a:gd name="T19" fmla="*/ 0 h 28"/>
                  <a:gd name="T20" fmla="*/ 14 w 67"/>
                  <a:gd name="T21" fmla="*/ 0 h 28"/>
                  <a:gd name="T22" fmla="*/ 11 w 67"/>
                  <a:gd name="T23" fmla="*/ 0 h 28"/>
                  <a:gd name="T24" fmla="*/ 8 w 67"/>
                  <a:gd name="T25" fmla="*/ 1 h 28"/>
                  <a:gd name="T26" fmla="*/ 5 w 67"/>
                  <a:gd name="T27" fmla="*/ 2 h 28"/>
                  <a:gd name="T28" fmla="*/ 3 w 67"/>
                  <a:gd name="T29" fmla="*/ 3 h 28"/>
                  <a:gd name="T30" fmla="*/ 2 w 67"/>
                  <a:gd name="T31" fmla="*/ 4 h 28"/>
                  <a:gd name="T32" fmla="*/ 1 w 67"/>
                  <a:gd name="T33" fmla="*/ 5 h 28"/>
                  <a:gd name="T34" fmla="*/ 1 w 67"/>
                  <a:gd name="T35" fmla="*/ 6 h 28"/>
                  <a:gd name="T36" fmla="*/ 0 w 67"/>
                  <a:gd name="T37" fmla="*/ 8 h 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1" name="Freeform 390"/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6 h 36"/>
                  <a:gd name="T2" fmla="*/ 0 w 32"/>
                  <a:gd name="T3" fmla="*/ 7 h 36"/>
                  <a:gd name="T4" fmla="*/ 1 w 32"/>
                  <a:gd name="T5" fmla="*/ 9 h 36"/>
                  <a:gd name="T6" fmla="*/ 2 w 32"/>
                  <a:gd name="T7" fmla="*/ 10 h 36"/>
                  <a:gd name="T8" fmla="*/ 3 w 32"/>
                  <a:gd name="T9" fmla="*/ 10 h 36"/>
                  <a:gd name="T10" fmla="*/ 4 w 32"/>
                  <a:gd name="T11" fmla="*/ 11 h 36"/>
                  <a:gd name="T12" fmla="*/ 4 w 32"/>
                  <a:gd name="T13" fmla="*/ 11 h 36"/>
                  <a:gd name="T14" fmla="*/ 11 w 32"/>
                  <a:gd name="T15" fmla="*/ 11 h 36"/>
                  <a:gd name="T16" fmla="*/ 11 w 32"/>
                  <a:gd name="T17" fmla="*/ 7 h 36"/>
                  <a:gd name="T18" fmla="*/ 11 w 32"/>
                  <a:gd name="T19" fmla="*/ 4 h 36"/>
                  <a:gd name="T20" fmla="*/ 10 w 32"/>
                  <a:gd name="T21" fmla="*/ 2 h 36"/>
                  <a:gd name="T22" fmla="*/ 9 w 32"/>
                  <a:gd name="T23" fmla="*/ 0 h 36"/>
                  <a:gd name="T24" fmla="*/ 7 w 32"/>
                  <a:gd name="T25" fmla="*/ 1 h 36"/>
                  <a:gd name="T26" fmla="*/ 4 w 32"/>
                  <a:gd name="T27" fmla="*/ 2 h 36"/>
                  <a:gd name="T28" fmla="*/ 2 w 32"/>
                  <a:gd name="T29" fmla="*/ 3 h 36"/>
                  <a:gd name="T30" fmla="*/ 1 w 32"/>
                  <a:gd name="T31" fmla="*/ 4 h 36"/>
                  <a:gd name="T32" fmla="*/ 0 w 32"/>
                  <a:gd name="T33" fmla="*/ 5 h 36"/>
                  <a:gd name="T34" fmla="*/ 0 w 32"/>
                  <a:gd name="T35" fmla="*/ 6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2" name="Freeform 391"/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14 h 52"/>
                  <a:gd name="T2" fmla="*/ 3 w 146"/>
                  <a:gd name="T3" fmla="*/ 15 h 52"/>
                  <a:gd name="T4" fmla="*/ 7 w 146"/>
                  <a:gd name="T5" fmla="*/ 16 h 52"/>
                  <a:gd name="T6" fmla="*/ 10 w 146"/>
                  <a:gd name="T7" fmla="*/ 17 h 52"/>
                  <a:gd name="T8" fmla="*/ 14 w 146"/>
                  <a:gd name="T9" fmla="*/ 17 h 52"/>
                  <a:gd name="T10" fmla="*/ 20 w 146"/>
                  <a:gd name="T11" fmla="*/ 17 h 52"/>
                  <a:gd name="T12" fmla="*/ 26 w 146"/>
                  <a:gd name="T13" fmla="*/ 17 h 52"/>
                  <a:gd name="T14" fmla="*/ 37 w 146"/>
                  <a:gd name="T15" fmla="*/ 15 h 52"/>
                  <a:gd name="T16" fmla="*/ 46 w 146"/>
                  <a:gd name="T17" fmla="*/ 14 h 52"/>
                  <a:gd name="T18" fmla="*/ 45 w 146"/>
                  <a:gd name="T19" fmla="*/ 12 h 52"/>
                  <a:gd name="T20" fmla="*/ 45 w 146"/>
                  <a:gd name="T21" fmla="*/ 10 h 52"/>
                  <a:gd name="T22" fmla="*/ 44 w 146"/>
                  <a:gd name="T23" fmla="*/ 8 h 52"/>
                  <a:gd name="T24" fmla="*/ 43 w 146"/>
                  <a:gd name="T25" fmla="*/ 6 h 52"/>
                  <a:gd name="T26" fmla="*/ 42 w 146"/>
                  <a:gd name="T27" fmla="*/ 5 h 52"/>
                  <a:gd name="T28" fmla="*/ 41 w 146"/>
                  <a:gd name="T29" fmla="*/ 4 h 52"/>
                  <a:gd name="T30" fmla="*/ 39 w 146"/>
                  <a:gd name="T31" fmla="*/ 3 h 52"/>
                  <a:gd name="T32" fmla="*/ 38 w 146"/>
                  <a:gd name="T33" fmla="*/ 2 h 52"/>
                  <a:gd name="T34" fmla="*/ 35 w 146"/>
                  <a:gd name="T35" fmla="*/ 1 h 52"/>
                  <a:gd name="T36" fmla="*/ 32 w 146"/>
                  <a:gd name="T37" fmla="*/ 0 h 52"/>
                  <a:gd name="T38" fmla="*/ 28 w 146"/>
                  <a:gd name="T39" fmla="*/ 0 h 52"/>
                  <a:gd name="T40" fmla="*/ 25 w 146"/>
                  <a:gd name="T41" fmla="*/ 1 h 52"/>
                  <a:gd name="T42" fmla="*/ 21 w 146"/>
                  <a:gd name="T43" fmla="*/ 2 h 52"/>
                  <a:gd name="T44" fmla="*/ 17 w 146"/>
                  <a:gd name="T45" fmla="*/ 3 h 52"/>
                  <a:gd name="T46" fmla="*/ 14 w 146"/>
                  <a:gd name="T47" fmla="*/ 5 h 52"/>
                  <a:gd name="T48" fmla="*/ 10 w 146"/>
                  <a:gd name="T49" fmla="*/ 6 h 52"/>
                  <a:gd name="T50" fmla="*/ 7 w 146"/>
                  <a:gd name="T51" fmla="*/ 8 h 52"/>
                  <a:gd name="T52" fmla="*/ 4 w 146"/>
                  <a:gd name="T53" fmla="*/ 10 h 52"/>
                  <a:gd name="T54" fmla="*/ 2 w 146"/>
                  <a:gd name="T55" fmla="*/ 12 h 52"/>
                  <a:gd name="T56" fmla="*/ 0 w 146"/>
                  <a:gd name="T57" fmla="*/ 14 h 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3" name="Freeform 392"/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20 w 60"/>
                  <a:gd name="T1" fmla="*/ 0 h 31"/>
                  <a:gd name="T2" fmla="*/ 16 w 60"/>
                  <a:gd name="T3" fmla="*/ 0 h 31"/>
                  <a:gd name="T4" fmla="*/ 13 w 60"/>
                  <a:gd name="T5" fmla="*/ 0 h 31"/>
                  <a:gd name="T6" fmla="*/ 10 w 60"/>
                  <a:gd name="T7" fmla="*/ 0 h 31"/>
                  <a:gd name="T8" fmla="*/ 9 w 60"/>
                  <a:gd name="T9" fmla="*/ 0 h 31"/>
                  <a:gd name="T10" fmla="*/ 6 w 60"/>
                  <a:gd name="T11" fmla="*/ 0 h 31"/>
                  <a:gd name="T12" fmla="*/ 3 w 60"/>
                  <a:gd name="T13" fmla="*/ 1 h 31"/>
                  <a:gd name="T14" fmla="*/ 2 w 60"/>
                  <a:gd name="T15" fmla="*/ 1 h 31"/>
                  <a:gd name="T16" fmla="*/ 1 w 60"/>
                  <a:gd name="T17" fmla="*/ 2 h 31"/>
                  <a:gd name="T18" fmla="*/ 0 w 60"/>
                  <a:gd name="T19" fmla="*/ 3 h 31"/>
                  <a:gd name="T20" fmla="*/ 0 w 60"/>
                  <a:gd name="T21" fmla="*/ 4 h 31"/>
                  <a:gd name="T22" fmla="*/ 0 w 60"/>
                  <a:gd name="T23" fmla="*/ 5 h 31"/>
                  <a:gd name="T24" fmla="*/ 1 w 60"/>
                  <a:gd name="T25" fmla="*/ 6 h 31"/>
                  <a:gd name="T26" fmla="*/ 2 w 60"/>
                  <a:gd name="T27" fmla="*/ 7 h 31"/>
                  <a:gd name="T28" fmla="*/ 3 w 60"/>
                  <a:gd name="T29" fmla="*/ 8 h 31"/>
                  <a:gd name="T30" fmla="*/ 4 w 60"/>
                  <a:gd name="T31" fmla="*/ 9 h 31"/>
                  <a:gd name="T32" fmla="*/ 6 w 60"/>
                  <a:gd name="T33" fmla="*/ 9 h 31"/>
                  <a:gd name="T34" fmla="*/ 7 w 60"/>
                  <a:gd name="T35" fmla="*/ 10 h 31"/>
                  <a:gd name="T36" fmla="*/ 9 w 60"/>
                  <a:gd name="T37" fmla="*/ 10 h 31"/>
                  <a:gd name="T38" fmla="*/ 11 w 60"/>
                  <a:gd name="T39" fmla="*/ 10 h 31"/>
                  <a:gd name="T40" fmla="*/ 12 w 60"/>
                  <a:gd name="T41" fmla="*/ 9 h 31"/>
                  <a:gd name="T42" fmla="*/ 14 w 60"/>
                  <a:gd name="T43" fmla="*/ 8 h 31"/>
                  <a:gd name="T44" fmla="*/ 16 w 60"/>
                  <a:gd name="T45" fmla="*/ 6 h 31"/>
                  <a:gd name="T46" fmla="*/ 19 w 60"/>
                  <a:gd name="T47" fmla="*/ 3 h 31"/>
                  <a:gd name="T48" fmla="*/ 20 w 60"/>
                  <a:gd name="T49" fmla="*/ 2 h 31"/>
                  <a:gd name="T50" fmla="*/ 20 w 60"/>
                  <a:gd name="T51" fmla="*/ 0 h 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4" name="Freeform 393"/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14 h 62"/>
                  <a:gd name="T2" fmla="*/ 0 w 80"/>
                  <a:gd name="T3" fmla="*/ 15 h 62"/>
                  <a:gd name="T4" fmla="*/ 0 w 80"/>
                  <a:gd name="T5" fmla="*/ 16 h 62"/>
                  <a:gd name="T6" fmla="*/ 1 w 80"/>
                  <a:gd name="T7" fmla="*/ 16 h 62"/>
                  <a:gd name="T8" fmla="*/ 1 w 80"/>
                  <a:gd name="T9" fmla="*/ 17 h 62"/>
                  <a:gd name="T10" fmla="*/ 3 w 80"/>
                  <a:gd name="T11" fmla="*/ 18 h 62"/>
                  <a:gd name="T12" fmla="*/ 5 w 80"/>
                  <a:gd name="T13" fmla="*/ 19 h 62"/>
                  <a:gd name="T14" fmla="*/ 9 w 80"/>
                  <a:gd name="T15" fmla="*/ 20 h 62"/>
                  <a:gd name="T16" fmla="*/ 13 w 80"/>
                  <a:gd name="T17" fmla="*/ 20 h 62"/>
                  <a:gd name="T18" fmla="*/ 15 w 80"/>
                  <a:gd name="T19" fmla="*/ 20 h 62"/>
                  <a:gd name="T20" fmla="*/ 16 w 80"/>
                  <a:gd name="T21" fmla="*/ 19 h 62"/>
                  <a:gd name="T22" fmla="*/ 18 w 80"/>
                  <a:gd name="T23" fmla="*/ 18 h 62"/>
                  <a:gd name="T24" fmla="*/ 19 w 80"/>
                  <a:gd name="T25" fmla="*/ 17 h 62"/>
                  <a:gd name="T26" fmla="*/ 21 w 80"/>
                  <a:gd name="T27" fmla="*/ 15 h 62"/>
                  <a:gd name="T28" fmla="*/ 23 w 80"/>
                  <a:gd name="T29" fmla="*/ 12 h 62"/>
                  <a:gd name="T30" fmla="*/ 24 w 80"/>
                  <a:gd name="T31" fmla="*/ 9 h 62"/>
                  <a:gd name="T32" fmla="*/ 25 w 80"/>
                  <a:gd name="T33" fmla="*/ 6 h 62"/>
                  <a:gd name="T34" fmla="*/ 26 w 80"/>
                  <a:gd name="T35" fmla="*/ 3 h 62"/>
                  <a:gd name="T36" fmla="*/ 26 w 80"/>
                  <a:gd name="T37" fmla="*/ 0 h 62"/>
                  <a:gd name="T38" fmla="*/ 23 w 80"/>
                  <a:gd name="T39" fmla="*/ 0 h 62"/>
                  <a:gd name="T40" fmla="*/ 19 w 80"/>
                  <a:gd name="T41" fmla="*/ 1 h 62"/>
                  <a:gd name="T42" fmla="*/ 15 w 80"/>
                  <a:gd name="T43" fmla="*/ 3 h 62"/>
                  <a:gd name="T44" fmla="*/ 11 w 80"/>
                  <a:gd name="T45" fmla="*/ 4 h 62"/>
                  <a:gd name="T46" fmla="*/ 7 w 80"/>
                  <a:gd name="T47" fmla="*/ 6 h 62"/>
                  <a:gd name="T48" fmla="*/ 3 w 80"/>
                  <a:gd name="T49" fmla="*/ 8 h 62"/>
                  <a:gd name="T50" fmla="*/ 2 w 80"/>
                  <a:gd name="T51" fmla="*/ 10 h 62"/>
                  <a:gd name="T52" fmla="*/ 1 w 80"/>
                  <a:gd name="T53" fmla="*/ 11 h 62"/>
                  <a:gd name="T54" fmla="*/ 0 w 80"/>
                  <a:gd name="T55" fmla="*/ 13 h 62"/>
                  <a:gd name="T56" fmla="*/ 0 w 80"/>
                  <a:gd name="T57" fmla="*/ 14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5" name="Freeform 394"/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25 w 106"/>
                  <a:gd name="T1" fmla="*/ 4 h 49"/>
                  <a:gd name="T2" fmla="*/ 22 w 106"/>
                  <a:gd name="T3" fmla="*/ 4 h 49"/>
                  <a:gd name="T4" fmla="*/ 21 w 106"/>
                  <a:gd name="T5" fmla="*/ 4 h 49"/>
                  <a:gd name="T6" fmla="*/ 18 w 106"/>
                  <a:gd name="T7" fmla="*/ 3 h 49"/>
                  <a:gd name="T8" fmla="*/ 17 w 106"/>
                  <a:gd name="T9" fmla="*/ 2 h 49"/>
                  <a:gd name="T10" fmla="*/ 15 w 106"/>
                  <a:gd name="T11" fmla="*/ 1 h 49"/>
                  <a:gd name="T12" fmla="*/ 13 w 106"/>
                  <a:gd name="T13" fmla="*/ 1 h 49"/>
                  <a:gd name="T14" fmla="*/ 11 w 106"/>
                  <a:gd name="T15" fmla="*/ 0 h 49"/>
                  <a:gd name="T16" fmla="*/ 8 w 106"/>
                  <a:gd name="T17" fmla="*/ 0 h 49"/>
                  <a:gd name="T18" fmla="*/ 5 w 106"/>
                  <a:gd name="T19" fmla="*/ 0 h 49"/>
                  <a:gd name="T20" fmla="*/ 0 w 106"/>
                  <a:gd name="T21" fmla="*/ 0 h 49"/>
                  <a:gd name="T22" fmla="*/ 3 w 106"/>
                  <a:gd name="T23" fmla="*/ 4 h 49"/>
                  <a:gd name="T24" fmla="*/ 5 w 106"/>
                  <a:gd name="T25" fmla="*/ 7 h 49"/>
                  <a:gd name="T26" fmla="*/ 8 w 106"/>
                  <a:gd name="T27" fmla="*/ 9 h 49"/>
                  <a:gd name="T28" fmla="*/ 11 w 106"/>
                  <a:gd name="T29" fmla="*/ 12 h 49"/>
                  <a:gd name="T30" fmla="*/ 13 w 106"/>
                  <a:gd name="T31" fmla="*/ 14 h 49"/>
                  <a:gd name="T32" fmla="*/ 16 w 106"/>
                  <a:gd name="T33" fmla="*/ 15 h 49"/>
                  <a:gd name="T34" fmla="*/ 19 w 106"/>
                  <a:gd name="T35" fmla="*/ 16 h 49"/>
                  <a:gd name="T36" fmla="*/ 22 w 106"/>
                  <a:gd name="T37" fmla="*/ 16 h 49"/>
                  <a:gd name="T38" fmla="*/ 25 w 106"/>
                  <a:gd name="T39" fmla="*/ 16 h 49"/>
                  <a:gd name="T40" fmla="*/ 27 w 106"/>
                  <a:gd name="T41" fmla="*/ 15 h 49"/>
                  <a:gd name="T42" fmla="*/ 30 w 106"/>
                  <a:gd name="T43" fmla="*/ 13 h 49"/>
                  <a:gd name="T44" fmla="*/ 33 w 106"/>
                  <a:gd name="T45" fmla="*/ 10 h 49"/>
                  <a:gd name="T46" fmla="*/ 31 w 106"/>
                  <a:gd name="T47" fmla="*/ 10 h 49"/>
                  <a:gd name="T48" fmla="*/ 31 w 106"/>
                  <a:gd name="T49" fmla="*/ 9 h 49"/>
                  <a:gd name="T50" fmla="*/ 29 w 106"/>
                  <a:gd name="T51" fmla="*/ 8 h 49"/>
                  <a:gd name="T52" fmla="*/ 28 w 106"/>
                  <a:gd name="T53" fmla="*/ 7 h 49"/>
                  <a:gd name="T54" fmla="*/ 27 w 106"/>
                  <a:gd name="T55" fmla="*/ 6 h 49"/>
                  <a:gd name="T56" fmla="*/ 26 w 106"/>
                  <a:gd name="T57" fmla="*/ 5 h 49"/>
                  <a:gd name="T58" fmla="*/ 26 w 106"/>
                  <a:gd name="T59" fmla="*/ 5 h 49"/>
                  <a:gd name="T60" fmla="*/ 25 w 106"/>
                  <a:gd name="T61" fmla="*/ 4 h 4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6" name="Freeform 395"/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6 h 22"/>
                  <a:gd name="T2" fmla="*/ 2 w 47"/>
                  <a:gd name="T3" fmla="*/ 7 h 22"/>
                  <a:gd name="T4" fmla="*/ 4 w 47"/>
                  <a:gd name="T5" fmla="*/ 7 h 22"/>
                  <a:gd name="T6" fmla="*/ 6 w 47"/>
                  <a:gd name="T7" fmla="*/ 7 h 22"/>
                  <a:gd name="T8" fmla="*/ 8 w 47"/>
                  <a:gd name="T9" fmla="*/ 7 h 22"/>
                  <a:gd name="T10" fmla="*/ 11 w 47"/>
                  <a:gd name="T11" fmla="*/ 6 h 22"/>
                  <a:gd name="T12" fmla="*/ 12 w 47"/>
                  <a:gd name="T13" fmla="*/ 5 h 22"/>
                  <a:gd name="T14" fmla="*/ 13 w 47"/>
                  <a:gd name="T15" fmla="*/ 4 h 22"/>
                  <a:gd name="T16" fmla="*/ 14 w 47"/>
                  <a:gd name="T17" fmla="*/ 3 h 22"/>
                  <a:gd name="T18" fmla="*/ 14 w 47"/>
                  <a:gd name="T19" fmla="*/ 2 h 22"/>
                  <a:gd name="T20" fmla="*/ 15 w 47"/>
                  <a:gd name="T21" fmla="*/ 0 h 22"/>
                  <a:gd name="T22" fmla="*/ 0 w 47"/>
                  <a:gd name="T23" fmla="*/ 6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7" name="Freeform 396"/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17 w 53"/>
                  <a:gd name="T1" fmla="*/ 0 h 32"/>
                  <a:gd name="T2" fmla="*/ 12 w 53"/>
                  <a:gd name="T3" fmla="*/ 3 h 32"/>
                  <a:gd name="T4" fmla="*/ 7 w 53"/>
                  <a:gd name="T5" fmla="*/ 6 h 32"/>
                  <a:gd name="T6" fmla="*/ 4 w 53"/>
                  <a:gd name="T7" fmla="*/ 9 h 32"/>
                  <a:gd name="T8" fmla="*/ 0 w 53"/>
                  <a:gd name="T9" fmla="*/ 11 h 32"/>
                  <a:gd name="T10" fmla="*/ 4 w 53"/>
                  <a:gd name="T11" fmla="*/ 11 h 32"/>
                  <a:gd name="T12" fmla="*/ 8 w 53"/>
                  <a:gd name="T13" fmla="*/ 11 h 32"/>
                  <a:gd name="T14" fmla="*/ 13 w 53"/>
                  <a:gd name="T15" fmla="*/ 11 h 32"/>
                  <a:gd name="T16" fmla="*/ 17 w 53"/>
                  <a:gd name="T17" fmla="*/ 11 h 32"/>
                  <a:gd name="T18" fmla="*/ 17 w 53"/>
                  <a:gd name="T19" fmla="*/ 8 h 32"/>
                  <a:gd name="T20" fmla="*/ 17 w 53"/>
                  <a:gd name="T21" fmla="*/ 6 h 32"/>
                  <a:gd name="T22" fmla="*/ 17 w 53"/>
                  <a:gd name="T23" fmla="*/ 3 h 32"/>
                  <a:gd name="T24" fmla="*/ 17 w 5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8" name="Freeform 397"/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8 w 46"/>
                  <a:gd name="T1" fmla="*/ 1 h 34"/>
                  <a:gd name="T2" fmla="*/ 0 w 46"/>
                  <a:gd name="T3" fmla="*/ 6 h 34"/>
                  <a:gd name="T4" fmla="*/ 0 w 46"/>
                  <a:gd name="T5" fmla="*/ 12 h 34"/>
                  <a:gd name="T6" fmla="*/ 8 w 46"/>
                  <a:gd name="T7" fmla="*/ 12 h 34"/>
                  <a:gd name="T8" fmla="*/ 9 w 46"/>
                  <a:gd name="T9" fmla="*/ 11 h 34"/>
                  <a:gd name="T10" fmla="*/ 11 w 46"/>
                  <a:gd name="T11" fmla="*/ 10 h 34"/>
                  <a:gd name="T12" fmla="*/ 12 w 46"/>
                  <a:gd name="T13" fmla="*/ 9 h 34"/>
                  <a:gd name="T14" fmla="*/ 13 w 46"/>
                  <a:gd name="T15" fmla="*/ 7 h 34"/>
                  <a:gd name="T16" fmla="*/ 13 w 46"/>
                  <a:gd name="T17" fmla="*/ 6 h 34"/>
                  <a:gd name="T18" fmla="*/ 14 w 46"/>
                  <a:gd name="T19" fmla="*/ 5 h 34"/>
                  <a:gd name="T20" fmla="*/ 14 w 46"/>
                  <a:gd name="T21" fmla="*/ 3 h 34"/>
                  <a:gd name="T22" fmla="*/ 14 w 46"/>
                  <a:gd name="T23" fmla="*/ 1 h 34"/>
                  <a:gd name="T24" fmla="*/ 14 w 46"/>
                  <a:gd name="T25" fmla="*/ 0 h 34"/>
                  <a:gd name="T26" fmla="*/ 13 w 46"/>
                  <a:gd name="T27" fmla="*/ 0 h 34"/>
                  <a:gd name="T28" fmla="*/ 13 w 46"/>
                  <a:gd name="T29" fmla="*/ 0 h 34"/>
                  <a:gd name="T30" fmla="*/ 12 w 46"/>
                  <a:gd name="T31" fmla="*/ 0 h 34"/>
                  <a:gd name="T32" fmla="*/ 10 w 46"/>
                  <a:gd name="T33" fmla="*/ 1 h 34"/>
                  <a:gd name="T34" fmla="*/ 8 w 46"/>
                  <a:gd name="T35" fmla="*/ 1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9" name="Freeform 398"/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8 h 25"/>
                  <a:gd name="T2" fmla="*/ 5 w 48"/>
                  <a:gd name="T3" fmla="*/ 8 h 25"/>
                  <a:gd name="T4" fmla="*/ 9 w 48"/>
                  <a:gd name="T5" fmla="*/ 8 h 25"/>
                  <a:gd name="T6" fmla="*/ 10 w 48"/>
                  <a:gd name="T7" fmla="*/ 8 h 25"/>
                  <a:gd name="T8" fmla="*/ 11 w 48"/>
                  <a:gd name="T9" fmla="*/ 7 h 25"/>
                  <a:gd name="T10" fmla="*/ 12 w 48"/>
                  <a:gd name="T11" fmla="*/ 6 h 25"/>
                  <a:gd name="T12" fmla="*/ 13 w 48"/>
                  <a:gd name="T13" fmla="*/ 5 h 25"/>
                  <a:gd name="T14" fmla="*/ 15 w 48"/>
                  <a:gd name="T15" fmla="*/ 2 h 25"/>
                  <a:gd name="T16" fmla="*/ 16 w 48"/>
                  <a:gd name="T17" fmla="*/ 0 h 25"/>
                  <a:gd name="T18" fmla="*/ 13 w 48"/>
                  <a:gd name="T19" fmla="*/ 0 h 25"/>
                  <a:gd name="T20" fmla="*/ 11 w 48"/>
                  <a:gd name="T21" fmla="*/ 1 h 25"/>
                  <a:gd name="T22" fmla="*/ 9 w 48"/>
                  <a:gd name="T23" fmla="*/ 2 h 25"/>
                  <a:gd name="T24" fmla="*/ 7 w 48"/>
                  <a:gd name="T25" fmla="*/ 3 h 25"/>
                  <a:gd name="T26" fmla="*/ 4 w 48"/>
                  <a:gd name="T27" fmla="*/ 5 h 25"/>
                  <a:gd name="T28" fmla="*/ 0 w 48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0" name="Freeform 399"/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11 h 37"/>
                  <a:gd name="T4" fmla="*/ 3 w 30"/>
                  <a:gd name="T5" fmla="*/ 11 h 37"/>
                  <a:gd name="T6" fmla="*/ 5 w 30"/>
                  <a:gd name="T7" fmla="*/ 10 h 37"/>
                  <a:gd name="T8" fmla="*/ 6 w 30"/>
                  <a:gd name="T9" fmla="*/ 10 h 37"/>
                  <a:gd name="T10" fmla="*/ 7 w 30"/>
                  <a:gd name="T11" fmla="*/ 10 h 37"/>
                  <a:gd name="T12" fmla="*/ 7 w 30"/>
                  <a:gd name="T13" fmla="*/ 9 h 37"/>
                  <a:gd name="T14" fmla="*/ 8 w 30"/>
                  <a:gd name="T15" fmla="*/ 8 h 37"/>
                  <a:gd name="T16" fmla="*/ 8 w 30"/>
                  <a:gd name="T17" fmla="*/ 7 h 37"/>
                  <a:gd name="T18" fmla="*/ 8 w 30"/>
                  <a:gd name="T19" fmla="*/ 5 h 37"/>
                  <a:gd name="T20" fmla="*/ 8 w 30"/>
                  <a:gd name="T21" fmla="*/ 3 h 37"/>
                  <a:gd name="T22" fmla="*/ 7 w 30"/>
                  <a:gd name="T23" fmla="*/ 0 h 37"/>
                  <a:gd name="T24" fmla="*/ 0 w 30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1" name="Freeform 400"/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11 w 113"/>
                  <a:gd name="T1" fmla="*/ 1 h 46"/>
                  <a:gd name="T2" fmla="*/ 7 w 113"/>
                  <a:gd name="T3" fmla="*/ 1 h 46"/>
                  <a:gd name="T4" fmla="*/ 4 w 113"/>
                  <a:gd name="T5" fmla="*/ 2 h 46"/>
                  <a:gd name="T6" fmla="*/ 2 w 113"/>
                  <a:gd name="T7" fmla="*/ 2 h 46"/>
                  <a:gd name="T8" fmla="*/ 1 w 113"/>
                  <a:gd name="T9" fmla="*/ 4 h 46"/>
                  <a:gd name="T10" fmla="*/ 0 w 113"/>
                  <a:gd name="T11" fmla="*/ 5 h 46"/>
                  <a:gd name="T12" fmla="*/ 0 w 113"/>
                  <a:gd name="T13" fmla="*/ 7 h 46"/>
                  <a:gd name="T14" fmla="*/ 2 w 113"/>
                  <a:gd name="T15" fmla="*/ 9 h 46"/>
                  <a:gd name="T16" fmla="*/ 3 w 113"/>
                  <a:gd name="T17" fmla="*/ 11 h 46"/>
                  <a:gd name="T18" fmla="*/ 5 w 113"/>
                  <a:gd name="T19" fmla="*/ 13 h 46"/>
                  <a:gd name="T20" fmla="*/ 6 w 113"/>
                  <a:gd name="T21" fmla="*/ 14 h 46"/>
                  <a:gd name="T22" fmla="*/ 8 w 113"/>
                  <a:gd name="T23" fmla="*/ 15 h 46"/>
                  <a:gd name="T24" fmla="*/ 10 w 113"/>
                  <a:gd name="T25" fmla="*/ 16 h 46"/>
                  <a:gd name="T26" fmla="*/ 11 w 113"/>
                  <a:gd name="T27" fmla="*/ 16 h 46"/>
                  <a:gd name="T28" fmla="*/ 13 w 113"/>
                  <a:gd name="T29" fmla="*/ 16 h 46"/>
                  <a:gd name="T30" fmla="*/ 18 w 113"/>
                  <a:gd name="T31" fmla="*/ 16 h 46"/>
                  <a:gd name="T32" fmla="*/ 22 w 113"/>
                  <a:gd name="T33" fmla="*/ 15 h 46"/>
                  <a:gd name="T34" fmla="*/ 24 w 113"/>
                  <a:gd name="T35" fmla="*/ 14 h 46"/>
                  <a:gd name="T36" fmla="*/ 26 w 113"/>
                  <a:gd name="T37" fmla="*/ 13 h 46"/>
                  <a:gd name="T38" fmla="*/ 28 w 113"/>
                  <a:gd name="T39" fmla="*/ 13 h 46"/>
                  <a:gd name="T40" fmla="*/ 29 w 113"/>
                  <a:gd name="T41" fmla="*/ 11 h 46"/>
                  <a:gd name="T42" fmla="*/ 32 w 113"/>
                  <a:gd name="T43" fmla="*/ 9 h 46"/>
                  <a:gd name="T44" fmla="*/ 34 w 113"/>
                  <a:gd name="T45" fmla="*/ 7 h 46"/>
                  <a:gd name="T46" fmla="*/ 35 w 113"/>
                  <a:gd name="T47" fmla="*/ 4 h 46"/>
                  <a:gd name="T48" fmla="*/ 36 w 113"/>
                  <a:gd name="T49" fmla="*/ 1 h 46"/>
                  <a:gd name="T50" fmla="*/ 32 w 113"/>
                  <a:gd name="T51" fmla="*/ 0 h 46"/>
                  <a:gd name="T52" fmla="*/ 28 w 113"/>
                  <a:gd name="T53" fmla="*/ 0 h 46"/>
                  <a:gd name="T54" fmla="*/ 24 w 113"/>
                  <a:gd name="T55" fmla="*/ 0 h 46"/>
                  <a:gd name="T56" fmla="*/ 21 w 113"/>
                  <a:gd name="T57" fmla="*/ 0 h 46"/>
                  <a:gd name="T58" fmla="*/ 15 w 113"/>
                  <a:gd name="T59" fmla="*/ 1 h 46"/>
                  <a:gd name="T60" fmla="*/ 11 w 113"/>
                  <a:gd name="T61" fmla="*/ 1 h 4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2" name="Freeform 401"/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27 h 82"/>
                  <a:gd name="T2" fmla="*/ 1 w 153"/>
                  <a:gd name="T3" fmla="*/ 28 h 82"/>
                  <a:gd name="T4" fmla="*/ 2 w 153"/>
                  <a:gd name="T5" fmla="*/ 28 h 82"/>
                  <a:gd name="T6" fmla="*/ 3 w 153"/>
                  <a:gd name="T7" fmla="*/ 28 h 82"/>
                  <a:gd name="T8" fmla="*/ 4 w 153"/>
                  <a:gd name="T9" fmla="*/ 28 h 82"/>
                  <a:gd name="T10" fmla="*/ 7 w 153"/>
                  <a:gd name="T11" fmla="*/ 27 h 82"/>
                  <a:gd name="T12" fmla="*/ 11 w 153"/>
                  <a:gd name="T13" fmla="*/ 27 h 82"/>
                  <a:gd name="T14" fmla="*/ 13 w 153"/>
                  <a:gd name="T15" fmla="*/ 27 h 82"/>
                  <a:gd name="T16" fmla="*/ 15 w 153"/>
                  <a:gd name="T17" fmla="*/ 27 h 82"/>
                  <a:gd name="T18" fmla="*/ 18 w 153"/>
                  <a:gd name="T19" fmla="*/ 26 h 82"/>
                  <a:gd name="T20" fmla="*/ 21 w 153"/>
                  <a:gd name="T21" fmla="*/ 25 h 82"/>
                  <a:gd name="T22" fmla="*/ 27 w 153"/>
                  <a:gd name="T23" fmla="*/ 23 h 82"/>
                  <a:gd name="T24" fmla="*/ 33 w 153"/>
                  <a:gd name="T25" fmla="*/ 20 h 82"/>
                  <a:gd name="T26" fmla="*/ 36 w 153"/>
                  <a:gd name="T27" fmla="*/ 18 h 82"/>
                  <a:gd name="T28" fmla="*/ 39 w 153"/>
                  <a:gd name="T29" fmla="*/ 17 h 82"/>
                  <a:gd name="T30" fmla="*/ 41 w 153"/>
                  <a:gd name="T31" fmla="*/ 15 h 82"/>
                  <a:gd name="T32" fmla="*/ 44 w 153"/>
                  <a:gd name="T33" fmla="*/ 13 h 82"/>
                  <a:gd name="T34" fmla="*/ 45 w 153"/>
                  <a:gd name="T35" fmla="*/ 11 h 82"/>
                  <a:gd name="T36" fmla="*/ 47 w 153"/>
                  <a:gd name="T37" fmla="*/ 9 h 82"/>
                  <a:gd name="T38" fmla="*/ 48 w 153"/>
                  <a:gd name="T39" fmla="*/ 6 h 82"/>
                  <a:gd name="T40" fmla="*/ 49 w 153"/>
                  <a:gd name="T41" fmla="*/ 4 h 82"/>
                  <a:gd name="T42" fmla="*/ 43 w 153"/>
                  <a:gd name="T43" fmla="*/ 3 h 82"/>
                  <a:gd name="T44" fmla="*/ 37 w 153"/>
                  <a:gd name="T45" fmla="*/ 1 h 82"/>
                  <a:gd name="T46" fmla="*/ 31 w 153"/>
                  <a:gd name="T47" fmla="*/ 0 h 82"/>
                  <a:gd name="T48" fmla="*/ 25 w 153"/>
                  <a:gd name="T49" fmla="*/ 0 h 82"/>
                  <a:gd name="T50" fmla="*/ 22 w 153"/>
                  <a:gd name="T51" fmla="*/ 0 h 82"/>
                  <a:gd name="T52" fmla="*/ 19 w 153"/>
                  <a:gd name="T53" fmla="*/ 0 h 82"/>
                  <a:gd name="T54" fmla="*/ 17 w 153"/>
                  <a:gd name="T55" fmla="*/ 1 h 82"/>
                  <a:gd name="T56" fmla="*/ 14 w 153"/>
                  <a:gd name="T57" fmla="*/ 1 h 82"/>
                  <a:gd name="T58" fmla="*/ 12 w 153"/>
                  <a:gd name="T59" fmla="*/ 2 h 82"/>
                  <a:gd name="T60" fmla="*/ 11 w 153"/>
                  <a:gd name="T61" fmla="*/ 3 h 82"/>
                  <a:gd name="T62" fmla="*/ 10 w 153"/>
                  <a:gd name="T63" fmla="*/ 5 h 82"/>
                  <a:gd name="T64" fmla="*/ 8 w 153"/>
                  <a:gd name="T65" fmla="*/ 6 h 82"/>
                  <a:gd name="T66" fmla="*/ 10 w 153"/>
                  <a:gd name="T67" fmla="*/ 8 h 82"/>
                  <a:gd name="T68" fmla="*/ 12 w 153"/>
                  <a:gd name="T69" fmla="*/ 10 h 82"/>
                  <a:gd name="T70" fmla="*/ 12 w 153"/>
                  <a:gd name="T71" fmla="*/ 11 h 82"/>
                  <a:gd name="T72" fmla="*/ 13 w 153"/>
                  <a:gd name="T73" fmla="*/ 12 h 82"/>
                  <a:gd name="T74" fmla="*/ 14 w 153"/>
                  <a:gd name="T75" fmla="*/ 12 h 82"/>
                  <a:gd name="T76" fmla="*/ 15 w 153"/>
                  <a:gd name="T77" fmla="*/ 12 h 82"/>
                  <a:gd name="T78" fmla="*/ 13 w 153"/>
                  <a:gd name="T79" fmla="*/ 14 h 82"/>
                  <a:gd name="T80" fmla="*/ 11 w 153"/>
                  <a:gd name="T81" fmla="*/ 16 h 82"/>
                  <a:gd name="T82" fmla="*/ 9 w 153"/>
                  <a:gd name="T83" fmla="*/ 18 h 82"/>
                  <a:gd name="T84" fmla="*/ 7 w 153"/>
                  <a:gd name="T85" fmla="*/ 19 h 82"/>
                  <a:gd name="T86" fmla="*/ 6 w 153"/>
                  <a:gd name="T87" fmla="*/ 22 h 82"/>
                  <a:gd name="T88" fmla="*/ 4 w 153"/>
                  <a:gd name="T89" fmla="*/ 24 h 82"/>
                  <a:gd name="T90" fmla="*/ 2 w 153"/>
                  <a:gd name="T91" fmla="*/ 26 h 82"/>
                  <a:gd name="T92" fmla="*/ 0 w 153"/>
                  <a:gd name="T93" fmla="*/ 27 h 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3" name="Freeform 402"/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13 h 50"/>
                  <a:gd name="T2" fmla="*/ 2 w 86"/>
                  <a:gd name="T3" fmla="*/ 14 h 50"/>
                  <a:gd name="T4" fmla="*/ 4 w 86"/>
                  <a:gd name="T5" fmla="*/ 15 h 50"/>
                  <a:gd name="T6" fmla="*/ 5 w 86"/>
                  <a:gd name="T7" fmla="*/ 16 h 50"/>
                  <a:gd name="T8" fmla="*/ 8 w 86"/>
                  <a:gd name="T9" fmla="*/ 16 h 50"/>
                  <a:gd name="T10" fmla="*/ 12 w 86"/>
                  <a:gd name="T11" fmla="*/ 17 h 50"/>
                  <a:gd name="T12" fmla="*/ 16 w 86"/>
                  <a:gd name="T13" fmla="*/ 17 h 50"/>
                  <a:gd name="T14" fmla="*/ 20 w 86"/>
                  <a:gd name="T15" fmla="*/ 17 h 50"/>
                  <a:gd name="T16" fmla="*/ 23 w 86"/>
                  <a:gd name="T17" fmla="*/ 16 h 50"/>
                  <a:gd name="T18" fmla="*/ 25 w 86"/>
                  <a:gd name="T19" fmla="*/ 16 h 50"/>
                  <a:gd name="T20" fmla="*/ 27 w 86"/>
                  <a:gd name="T21" fmla="*/ 15 h 50"/>
                  <a:gd name="T22" fmla="*/ 28 w 86"/>
                  <a:gd name="T23" fmla="*/ 14 h 50"/>
                  <a:gd name="T24" fmla="*/ 28 w 86"/>
                  <a:gd name="T25" fmla="*/ 13 h 50"/>
                  <a:gd name="T26" fmla="*/ 29 w 86"/>
                  <a:gd name="T27" fmla="*/ 11 h 50"/>
                  <a:gd name="T28" fmla="*/ 29 w 86"/>
                  <a:gd name="T29" fmla="*/ 9 h 50"/>
                  <a:gd name="T30" fmla="*/ 29 w 86"/>
                  <a:gd name="T31" fmla="*/ 6 h 50"/>
                  <a:gd name="T32" fmla="*/ 28 w 86"/>
                  <a:gd name="T33" fmla="*/ 3 h 50"/>
                  <a:gd name="T34" fmla="*/ 28 w 86"/>
                  <a:gd name="T35" fmla="*/ 2 h 50"/>
                  <a:gd name="T36" fmla="*/ 27 w 86"/>
                  <a:gd name="T37" fmla="*/ 2 h 50"/>
                  <a:gd name="T38" fmla="*/ 26 w 86"/>
                  <a:gd name="T39" fmla="*/ 1 h 50"/>
                  <a:gd name="T40" fmla="*/ 25 w 86"/>
                  <a:gd name="T41" fmla="*/ 0 h 50"/>
                  <a:gd name="T42" fmla="*/ 0 w 86"/>
                  <a:gd name="T43" fmla="*/ 13 h 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4" name="Freeform 403"/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38 w 172"/>
                  <a:gd name="T1" fmla="*/ 21 h 74"/>
                  <a:gd name="T2" fmla="*/ 35 w 172"/>
                  <a:gd name="T3" fmla="*/ 21 h 74"/>
                  <a:gd name="T4" fmla="*/ 32 w 172"/>
                  <a:gd name="T5" fmla="*/ 21 h 74"/>
                  <a:gd name="T6" fmla="*/ 29 w 172"/>
                  <a:gd name="T7" fmla="*/ 21 h 74"/>
                  <a:gd name="T8" fmla="*/ 26 w 172"/>
                  <a:gd name="T9" fmla="*/ 21 h 74"/>
                  <a:gd name="T10" fmla="*/ 19 w 172"/>
                  <a:gd name="T11" fmla="*/ 25 h 74"/>
                  <a:gd name="T12" fmla="*/ 11 w 172"/>
                  <a:gd name="T13" fmla="*/ 25 h 74"/>
                  <a:gd name="T14" fmla="*/ 12 w 172"/>
                  <a:gd name="T15" fmla="*/ 21 h 74"/>
                  <a:gd name="T16" fmla="*/ 12 w 172"/>
                  <a:gd name="T17" fmla="*/ 17 h 74"/>
                  <a:gd name="T18" fmla="*/ 10 w 172"/>
                  <a:gd name="T19" fmla="*/ 17 h 74"/>
                  <a:gd name="T20" fmla="*/ 7 w 172"/>
                  <a:gd name="T21" fmla="*/ 16 h 74"/>
                  <a:gd name="T22" fmla="*/ 5 w 172"/>
                  <a:gd name="T23" fmla="*/ 16 h 74"/>
                  <a:gd name="T24" fmla="*/ 3 w 172"/>
                  <a:gd name="T25" fmla="*/ 15 h 74"/>
                  <a:gd name="T26" fmla="*/ 2 w 172"/>
                  <a:gd name="T27" fmla="*/ 14 h 74"/>
                  <a:gd name="T28" fmla="*/ 1 w 172"/>
                  <a:gd name="T29" fmla="*/ 13 h 74"/>
                  <a:gd name="T30" fmla="*/ 0 w 172"/>
                  <a:gd name="T31" fmla="*/ 12 h 74"/>
                  <a:gd name="T32" fmla="*/ 0 w 172"/>
                  <a:gd name="T33" fmla="*/ 10 h 74"/>
                  <a:gd name="T34" fmla="*/ 0 w 172"/>
                  <a:gd name="T35" fmla="*/ 9 h 74"/>
                  <a:gd name="T36" fmla="*/ 1 w 172"/>
                  <a:gd name="T37" fmla="*/ 7 h 74"/>
                  <a:gd name="T38" fmla="*/ 2 w 172"/>
                  <a:gd name="T39" fmla="*/ 6 h 74"/>
                  <a:gd name="T40" fmla="*/ 3 w 172"/>
                  <a:gd name="T41" fmla="*/ 5 h 74"/>
                  <a:gd name="T42" fmla="*/ 4 w 172"/>
                  <a:gd name="T43" fmla="*/ 3 h 74"/>
                  <a:gd name="T44" fmla="*/ 6 w 172"/>
                  <a:gd name="T45" fmla="*/ 2 h 74"/>
                  <a:gd name="T46" fmla="*/ 8 w 172"/>
                  <a:gd name="T47" fmla="*/ 2 h 74"/>
                  <a:gd name="T48" fmla="*/ 9 w 172"/>
                  <a:gd name="T49" fmla="*/ 1 h 74"/>
                  <a:gd name="T50" fmla="*/ 13 w 172"/>
                  <a:gd name="T51" fmla="*/ 0 h 74"/>
                  <a:gd name="T52" fmla="*/ 18 w 172"/>
                  <a:gd name="T53" fmla="*/ 0 h 74"/>
                  <a:gd name="T54" fmla="*/ 22 w 172"/>
                  <a:gd name="T55" fmla="*/ 0 h 74"/>
                  <a:gd name="T56" fmla="*/ 26 w 172"/>
                  <a:gd name="T57" fmla="*/ 0 h 74"/>
                  <a:gd name="T58" fmla="*/ 30 w 172"/>
                  <a:gd name="T59" fmla="*/ 0 h 74"/>
                  <a:gd name="T60" fmla="*/ 34 w 172"/>
                  <a:gd name="T61" fmla="*/ 1 h 74"/>
                  <a:gd name="T62" fmla="*/ 37 w 172"/>
                  <a:gd name="T63" fmla="*/ 2 h 74"/>
                  <a:gd name="T64" fmla="*/ 41 w 172"/>
                  <a:gd name="T65" fmla="*/ 4 h 74"/>
                  <a:gd name="T66" fmla="*/ 44 w 172"/>
                  <a:gd name="T67" fmla="*/ 6 h 74"/>
                  <a:gd name="T68" fmla="*/ 48 w 172"/>
                  <a:gd name="T69" fmla="*/ 7 h 74"/>
                  <a:gd name="T70" fmla="*/ 51 w 172"/>
                  <a:gd name="T71" fmla="*/ 8 h 74"/>
                  <a:gd name="T72" fmla="*/ 55 w 172"/>
                  <a:gd name="T73" fmla="*/ 8 h 74"/>
                  <a:gd name="T74" fmla="*/ 55 w 172"/>
                  <a:gd name="T75" fmla="*/ 15 h 74"/>
                  <a:gd name="T76" fmla="*/ 54 w 172"/>
                  <a:gd name="T77" fmla="*/ 16 h 74"/>
                  <a:gd name="T78" fmla="*/ 53 w 172"/>
                  <a:gd name="T79" fmla="*/ 18 h 74"/>
                  <a:gd name="T80" fmla="*/ 51 w 172"/>
                  <a:gd name="T81" fmla="*/ 19 h 74"/>
                  <a:gd name="T82" fmla="*/ 51 w 172"/>
                  <a:gd name="T83" fmla="*/ 20 h 74"/>
                  <a:gd name="T84" fmla="*/ 49 w 172"/>
                  <a:gd name="T85" fmla="*/ 21 h 74"/>
                  <a:gd name="T86" fmla="*/ 48 w 172"/>
                  <a:gd name="T87" fmla="*/ 21 h 74"/>
                  <a:gd name="T88" fmla="*/ 47 w 172"/>
                  <a:gd name="T89" fmla="*/ 22 h 74"/>
                  <a:gd name="T90" fmla="*/ 45 w 172"/>
                  <a:gd name="T91" fmla="*/ 22 h 74"/>
                  <a:gd name="T92" fmla="*/ 42 w 172"/>
                  <a:gd name="T93" fmla="*/ 22 h 74"/>
                  <a:gd name="T94" fmla="*/ 39 w 172"/>
                  <a:gd name="T95" fmla="*/ 21 h 74"/>
                  <a:gd name="T96" fmla="*/ 36 w 172"/>
                  <a:gd name="T97" fmla="*/ 20 h 74"/>
                  <a:gd name="T98" fmla="*/ 32 w 172"/>
                  <a:gd name="T99" fmla="*/ 19 h 74"/>
                  <a:gd name="T100" fmla="*/ 34 w 172"/>
                  <a:gd name="T101" fmla="*/ 19 h 74"/>
                  <a:gd name="T102" fmla="*/ 38 w 172"/>
                  <a:gd name="T103" fmla="*/ 21 h 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5" name="Freeform 404"/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9 w 120"/>
                  <a:gd name="T1" fmla="*/ 17 h 49"/>
                  <a:gd name="T2" fmla="*/ 15 w 120"/>
                  <a:gd name="T3" fmla="*/ 17 h 49"/>
                  <a:gd name="T4" fmla="*/ 20 w 120"/>
                  <a:gd name="T5" fmla="*/ 17 h 49"/>
                  <a:gd name="T6" fmla="*/ 25 w 120"/>
                  <a:gd name="T7" fmla="*/ 16 h 49"/>
                  <a:gd name="T8" fmla="*/ 29 w 120"/>
                  <a:gd name="T9" fmla="*/ 15 h 49"/>
                  <a:gd name="T10" fmla="*/ 30 w 120"/>
                  <a:gd name="T11" fmla="*/ 14 h 49"/>
                  <a:gd name="T12" fmla="*/ 32 w 120"/>
                  <a:gd name="T13" fmla="*/ 13 h 49"/>
                  <a:gd name="T14" fmla="*/ 33 w 120"/>
                  <a:gd name="T15" fmla="*/ 12 h 49"/>
                  <a:gd name="T16" fmla="*/ 34 w 120"/>
                  <a:gd name="T17" fmla="*/ 11 h 49"/>
                  <a:gd name="T18" fmla="*/ 36 w 120"/>
                  <a:gd name="T19" fmla="*/ 8 h 49"/>
                  <a:gd name="T20" fmla="*/ 38 w 120"/>
                  <a:gd name="T21" fmla="*/ 4 h 49"/>
                  <a:gd name="T22" fmla="*/ 32 w 120"/>
                  <a:gd name="T23" fmla="*/ 2 h 49"/>
                  <a:gd name="T24" fmla="*/ 27 w 120"/>
                  <a:gd name="T25" fmla="*/ 1 h 49"/>
                  <a:gd name="T26" fmla="*/ 21 w 120"/>
                  <a:gd name="T27" fmla="*/ 0 h 49"/>
                  <a:gd name="T28" fmla="*/ 16 w 120"/>
                  <a:gd name="T29" fmla="*/ 0 h 49"/>
                  <a:gd name="T30" fmla="*/ 11 w 120"/>
                  <a:gd name="T31" fmla="*/ 0 h 49"/>
                  <a:gd name="T32" fmla="*/ 6 w 120"/>
                  <a:gd name="T33" fmla="*/ 1 h 49"/>
                  <a:gd name="T34" fmla="*/ 3 w 120"/>
                  <a:gd name="T35" fmla="*/ 1 h 49"/>
                  <a:gd name="T36" fmla="*/ 0 w 120"/>
                  <a:gd name="T37" fmla="*/ 2 h 49"/>
                  <a:gd name="T38" fmla="*/ 0 w 120"/>
                  <a:gd name="T39" fmla="*/ 10 h 49"/>
                  <a:gd name="T40" fmla="*/ 1 w 120"/>
                  <a:gd name="T41" fmla="*/ 12 h 49"/>
                  <a:gd name="T42" fmla="*/ 2 w 120"/>
                  <a:gd name="T43" fmla="*/ 13 h 49"/>
                  <a:gd name="T44" fmla="*/ 3 w 120"/>
                  <a:gd name="T45" fmla="*/ 14 h 49"/>
                  <a:gd name="T46" fmla="*/ 4 w 120"/>
                  <a:gd name="T47" fmla="*/ 16 h 49"/>
                  <a:gd name="T48" fmla="*/ 6 w 120"/>
                  <a:gd name="T49" fmla="*/ 17 h 49"/>
                  <a:gd name="T50" fmla="*/ 9 w 120"/>
                  <a:gd name="T51" fmla="*/ 17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6" name="Freeform 405"/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10 w 85"/>
                  <a:gd name="T1" fmla="*/ 0 h 61"/>
                  <a:gd name="T2" fmla="*/ 7 w 85"/>
                  <a:gd name="T3" fmla="*/ 2 h 61"/>
                  <a:gd name="T4" fmla="*/ 3 w 85"/>
                  <a:gd name="T5" fmla="*/ 4 h 61"/>
                  <a:gd name="T6" fmla="*/ 2 w 85"/>
                  <a:gd name="T7" fmla="*/ 5 h 61"/>
                  <a:gd name="T8" fmla="*/ 1 w 85"/>
                  <a:gd name="T9" fmla="*/ 7 h 61"/>
                  <a:gd name="T10" fmla="*/ 0 w 85"/>
                  <a:gd name="T11" fmla="*/ 8 h 61"/>
                  <a:gd name="T12" fmla="*/ 0 w 85"/>
                  <a:gd name="T13" fmla="*/ 10 h 61"/>
                  <a:gd name="T14" fmla="*/ 0 w 85"/>
                  <a:gd name="T15" fmla="*/ 11 h 61"/>
                  <a:gd name="T16" fmla="*/ 0 w 85"/>
                  <a:gd name="T17" fmla="*/ 12 h 61"/>
                  <a:gd name="T18" fmla="*/ 1 w 85"/>
                  <a:gd name="T19" fmla="*/ 12 h 61"/>
                  <a:gd name="T20" fmla="*/ 2 w 85"/>
                  <a:gd name="T21" fmla="*/ 13 h 61"/>
                  <a:gd name="T22" fmla="*/ 3 w 85"/>
                  <a:gd name="T23" fmla="*/ 15 h 61"/>
                  <a:gd name="T24" fmla="*/ 6 w 85"/>
                  <a:gd name="T25" fmla="*/ 17 h 61"/>
                  <a:gd name="T26" fmla="*/ 8 w 85"/>
                  <a:gd name="T27" fmla="*/ 17 h 61"/>
                  <a:gd name="T28" fmla="*/ 11 w 85"/>
                  <a:gd name="T29" fmla="*/ 18 h 61"/>
                  <a:gd name="T30" fmla="*/ 14 w 85"/>
                  <a:gd name="T31" fmla="*/ 19 h 61"/>
                  <a:gd name="T32" fmla="*/ 16 w 85"/>
                  <a:gd name="T33" fmla="*/ 19 h 61"/>
                  <a:gd name="T34" fmla="*/ 17 w 85"/>
                  <a:gd name="T35" fmla="*/ 19 h 61"/>
                  <a:gd name="T36" fmla="*/ 18 w 85"/>
                  <a:gd name="T37" fmla="*/ 19 h 61"/>
                  <a:gd name="T38" fmla="*/ 19 w 85"/>
                  <a:gd name="T39" fmla="*/ 18 h 61"/>
                  <a:gd name="T40" fmla="*/ 20 w 85"/>
                  <a:gd name="T41" fmla="*/ 18 h 61"/>
                  <a:gd name="T42" fmla="*/ 22 w 85"/>
                  <a:gd name="T43" fmla="*/ 16 h 61"/>
                  <a:gd name="T44" fmla="*/ 24 w 85"/>
                  <a:gd name="T45" fmla="*/ 15 h 61"/>
                  <a:gd name="T46" fmla="*/ 24 w 85"/>
                  <a:gd name="T47" fmla="*/ 12 h 61"/>
                  <a:gd name="T48" fmla="*/ 25 w 85"/>
                  <a:gd name="T49" fmla="*/ 10 h 61"/>
                  <a:gd name="T50" fmla="*/ 26 w 85"/>
                  <a:gd name="T51" fmla="*/ 8 h 61"/>
                  <a:gd name="T52" fmla="*/ 26 w 85"/>
                  <a:gd name="T53" fmla="*/ 6 h 61"/>
                  <a:gd name="T54" fmla="*/ 10 w 85"/>
                  <a:gd name="T55" fmla="*/ 0 h 6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7" name="Freeform 406"/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2 h 19"/>
                  <a:gd name="T2" fmla="*/ 2 w 100"/>
                  <a:gd name="T3" fmla="*/ 3 h 19"/>
                  <a:gd name="T4" fmla="*/ 4 w 100"/>
                  <a:gd name="T5" fmla="*/ 5 h 19"/>
                  <a:gd name="T6" fmla="*/ 7 w 100"/>
                  <a:gd name="T7" fmla="*/ 6 h 19"/>
                  <a:gd name="T8" fmla="*/ 8 w 100"/>
                  <a:gd name="T9" fmla="*/ 6 h 19"/>
                  <a:gd name="T10" fmla="*/ 31 w 100"/>
                  <a:gd name="T11" fmla="*/ 2 h 19"/>
                  <a:gd name="T12" fmla="*/ 23 w 100"/>
                  <a:gd name="T13" fmla="*/ 1 h 19"/>
                  <a:gd name="T14" fmla="*/ 15 w 100"/>
                  <a:gd name="T15" fmla="*/ 0 h 19"/>
                  <a:gd name="T16" fmla="*/ 11 w 100"/>
                  <a:gd name="T17" fmla="*/ 0 h 19"/>
                  <a:gd name="T18" fmla="*/ 7 w 100"/>
                  <a:gd name="T19" fmla="*/ 0 h 19"/>
                  <a:gd name="T20" fmla="*/ 4 w 100"/>
                  <a:gd name="T21" fmla="*/ 1 h 19"/>
                  <a:gd name="T22" fmla="*/ 0 w 100"/>
                  <a:gd name="T23" fmla="*/ 2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8" name="Freeform 407"/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9 h 45"/>
                  <a:gd name="T2" fmla="*/ 0 w 166"/>
                  <a:gd name="T3" fmla="*/ 10 h 45"/>
                  <a:gd name="T4" fmla="*/ 1 w 166"/>
                  <a:gd name="T5" fmla="*/ 10 h 45"/>
                  <a:gd name="T6" fmla="*/ 3 w 166"/>
                  <a:gd name="T7" fmla="*/ 11 h 45"/>
                  <a:gd name="T8" fmla="*/ 4 w 166"/>
                  <a:gd name="T9" fmla="*/ 12 h 45"/>
                  <a:gd name="T10" fmla="*/ 9 w 166"/>
                  <a:gd name="T11" fmla="*/ 13 h 45"/>
                  <a:gd name="T12" fmla="*/ 14 w 166"/>
                  <a:gd name="T13" fmla="*/ 14 h 45"/>
                  <a:gd name="T14" fmla="*/ 24 w 166"/>
                  <a:gd name="T15" fmla="*/ 15 h 45"/>
                  <a:gd name="T16" fmla="*/ 29 w 166"/>
                  <a:gd name="T17" fmla="*/ 15 h 45"/>
                  <a:gd name="T18" fmla="*/ 53 w 166"/>
                  <a:gd name="T19" fmla="*/ 9 h 45"/>
                  <a:gd name="T20" fmla="*/ 50 w 166"/>
                  <a:gd name="T21" fmla="*/ 8 h 45"/>
                  <a:gd name="T22" fmla="*/ 44 w 166"/>
                  <a:gd name="T23" fmla="*/ 6 h 45"/>
                  <a:gd name="T24" fmla="*/ 35 w 166"/>
                  <a:gd name="T25" fmla="*/ 4 h 45"/>
                  <a:gd name="T26" fmla="*/ 26 w 166"/>
                  <a:gd name="T27" fmla="*/ 1 h 45"/>
                  <a:gd name="T28" fmla="*/ 21 w 166"/>
                  <a:gd name="T29" fmla="*/ 1 h 45"/>
                  <a:gd name="T30" fmla="*/ 16 w 166"/>
                  <a:gd name="T31" fmla="*/ 0 h 45"/>
                  <a:gd name="T32" fmla="*/ 11 w 166"/>
                  <a:gd name="T33" fmla="*/ 0 h 45"/>
                  <a:gd name="T34" fmla="*/ 8 w 166"/>
                  <a:gd name="T35" fmla="*/ 1 h 45"/>
                  <a:gd name="T36" fmla="*/ 6 w 166"/>
                  <a:gd name="T37" fmla="*/ 1 h 45"/>
                  <a:gd name="T38" fmla="*/ 4 w 166"/>
                  <a:gd name="T39" fmla="*/ 2 h 45"/>
                  <a:gd name="T40" fmla="*/ 3 w 166"/>
                  <a:gd name="T41" fmla="*/ 2 h 45"/>
                  <a:gd name="T42" fmla="*/ 2 w 166"/>
                  <a:gd name="T43" fmla="*/ 3 h 45"/>
                  <a:gd name="T44" fmla="*/ 1 w 166"/>
                  <a:gd name="T45" fmla="*/ 4 h 45"/>
                  <a:gd name="T46" fmla="*/ 0 w 166"/>
                  <a:gd name="T47" fmla="*/ 6 h 45"/>
                  <a:gd name="T48" fmla="*/ 0 w 166"/>
                  <a:gd name="T49" fmla="*/ 7 h 45"/>
                  <a:gd name="T50" fmla="*/ 0 w 166"/>
                  <a:gd name="T51" fmla="*/ 9 h 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9" name="Freeform 408"/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3 h 25"/>
                  <a:gd name="T4" fmla="*/ 1 w 33"/>
                  <a:gd name="T5" fmla="*/ 5 h 25"/>
                  <a:gd name="T6" fmla="*/ 2 w 33"/>
                  <a:gd name="T7" fmla="*/ 6 h 25"/>
                  <a:gd name="T8" fmla="*/ 4 w 33"/>
                  <a:gd name="T9" fmla="*/ 7 h 25"/>
                  <a:gd name="T10" fmla="*/ 5 w 33"/>
                  <a:gd name="T11" fmla="*/ 8 h 25"/>
                  <a:gd name="T12" fmla="*/ 7 w 33"/>
                  <a:gd name="T13" fmla="*/ 8 h 25"/>
                  <a:gd name="T14" fmla="*/ 9 w 33"/>
                  <a:gd name="T15" fmla="*/ 8 h 25"/>
                  <a:gd name="T16" fmla="*/ 11 w 33"/>
                  <a:gd name="T17" fmla="*/ 8 h 25"/>
                  <a:gd name="T18" fmla="*/ 11 w 33"/>
                  <a:gd name="T19" fmla="*/ 0 h 25"/>
                  <a:gd name="T20" fmla="*/ 8 w 33"/>
                  <a:gd name="T21" fmla="*/ 0 h 25"/>
                  <a:gd name="T22" fmla="*/ 5 w 33"/>
                  <a:gd name="T23" fmla="*/ 0 h 25"/>
                  <a:gd name="T24" fmla="*/ 3 w 33"/>
                  <a:gd name="T25" fmla="*/ 0 h 25"/>
                  <a:gd name="T26" fmla="*/ 0 w 3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0" name="Freeform 409"/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20 h 62"/>
                  <a:gd name="T2" fmla="*/ 4 w 48"/>
                  <a:gd name="T3" fmla="*/ 18 h 62"/>
                  <a:gd name="T4" fmla="*/ 7 w 48"/>
                  <a:gd name="T5" fmla="*/ 16 h 62"/>
                  <a:gd name="T6" fmla="*/ 10 w 48"/>
                  <a:gd name="T7" fmla="*/ 14 h 62"/>
                  <a:gd name="T8" fmla="*/ 12 w 48"/>
                  <a:gd name="T9" fmla="*/ 12 h 62"/>
                  <a:gd name="T10" fmla="*/ 14 w 48"/>
                  <a:gd name="T11" fmla="*/ 9 h 62"/>
                  <a:gd name="T12" fmla="*/ 15 w 48"/>
                  <a:gd name="T13" fmla="*/ 6 h 62"/>
                  <a:gd name="T14" fmla="*/ 16 w 48"/>
                  <a:gd name="T15" fmla="*/ 3 h 62"/>
                  <a:gd name="T16" fmla="*/ 16 w 48"/>
                  <a:gd name="T17" fmla="*/ 0 h 62"/>
                  <a:gd name="T18" fmla="*/ 13 w 48"/>
                  <a:gd name="T19" fmla="*/ 1 h 62"/>
                  <a:gd name="T20" fmla="*/ 11 w 48"/>
                  <a:gd name="T21" fmla="*/ 2 h 62"/>
                  <a:gd name="T22" fmla="*/ 8 w 48"/>
                  <a:gd name="T23" fmla="*/ 3 h 62"/>
                  <a:gd name="T24" fmla="*/ 6 w 48"/>
                  <a:gd name="T25" fmla="*/ 5 h 62"/>
                  <a:gd name="T26" fmla="*/ 3 w 48"/>
                  <a:gd name="T27" fmla="*/ 7 h 62"/>
                  <a:gd name="T28" fmla="*/ 2 w 48"/>
                  <a:gd name="T29" fmla="*/ 9 h 62"/>
                  <a:gd name="T30" fmla="*/ 1 w 48"/>
                  <a:gd name="T31" fmla="*/ 10 h 62"/>
                  <a:gd name="T32" fmla="*/ 1 w 48"/>
                  <a:gd name="T33" fmla="*/ 11 h 62"/>
                  <a:gd name="T34" fmla="*/ 0 w 48"/>
                  <a:gd name="T35" fmla="*/ 13 h 62"/>
                  <a:gd name="T36" fmla="*/ 0 w 48"/>
                  <a:gd name="T37" fmla="*/ 14 h 62"/>
                  <a:gd name="T38" fmla="*/ 0 w 48"/>
                  <a:gd name="T39" fmla="*/ 17 h 62"/>
                  <a:gd name="T40" fmla="*/ 0 w 48"/>
                  <a:gd name="T41" fmla="*/ 20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1" name="Freeform 410"/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15 w 113"/>
                  <a:gd name="T1" fmla="*/ 0 h 62"/>
                  <a:gd name="T2" fmla="*/ 11 w 113"/>
                  <a:gd name="T3" fmla="*/ 2 h 62"/>
                  <a:gd name="T4" fmla="*/ 7 w 113"/>
                  <a:gd name="T5" fmla="*/ 5 h 62"/>
                  <a:gd name="T6" fmla="*/ 4 w 113"/>
                  <a:gd name="T7" fmla="*/ 9 h 62"/>
                  <a:gd name="T8" fmla="*/ 0 w 113"/>
                  <a:gd name="T9" fmla="*/ 12 h 62"/>
                  <a:gd name="T10" fmla="*/ 7 w 113"/>
                  <a:gd name="T11" fmla="*/ 15 h 62"/>
                  <a:gd name="T12" fmla="*/ 13 w 113"/>
                  <a:gd name="T13" fmla="*/ 17 h 62"/>
                  <a:gd name="T14" fmla="*/ 16 w 113"/>
                  <a:gd name="T15" fmla="*/ 18 h 62"/>
                  <a:gd name="T16" fmla="*/ 20 w 113"/>
                  <a:gd name="T17" fmla="*/ 19 h 62"/>
                  <a:gd name="T18" fmla="*/ 23 w 113"/>
                  <a:gd name="T19" fmla="*/ 20 h 62"/>
                  <a:gd name="T20" fmla="*/ 28 w 113"/>
                  <a:gd name="T21" fmla="*/ 20 h 62"/>
                  <a:gd name="T22" fmla="*/ 31 w 113"/>
                  <a:gd name="T23" fmla="*/ 20 h 62"/>
                  <a:gd name="T24" fmla="*/ 34 w 113"/>
                  <a:gd name="T25" fmla="*/ 19 h 62"/>
                  <a:gd name="T26" fmla="*/ 35 w 113"/>
                  <a:gd name="T27" fmla="*/ 18 h 62"/>
                  <a:gd name="T28" fmla="*/ 35 w 113"/>
                  <a:gd name="T29" fmla="*/ 17 h 62"/>
                  <a:gd name="T30" fmla="*/ 36 w 113"/>
                  <a:gd name="T31" fmla="*/ 17 h 62"/>
                  <a:gd name="T32" fmla="*/ 36 w 113"/>
                  <a:gd name="T33" fmla="*/ 16 h 62"/>
                  <a:gd name="T34" fmla="*/ 29 w 113"/>
                  <a:gd name="T35" fmla="*/ 13 h 62"/>
                  <a:gd name="T36" fmla="*/ 22 w 113"/>
                  <a:gd name="T37" fmla="*/ 10 h 62"/>
                  <a:gd name="T38" fmla="*/ 21 w 113"/>
                  <a:gd name="T39" fmla="*/ 9 h 62"/>
                  <a:gd name="T40" fmla="*/ 19 w 113"/>
                  <a:gd name="T41" fmla="*/ 8 h 62"/>
                  <a:gd name="T42" fmla="*/ 18 w 113"/>
                  <a:gd name="T43" fmla="*/ 7 h 62"/>
                  <a:gd name="T44" fmla="*/ 17 w 113"/>
                  <a:gd name="T45" fmla="*/ 6 h 62"/>
                  <a:gd name="T46" fmla="*/ 16 w 113"/>
                  <a:gd name="T47" fmla="*/ 5 h 62"/>
                  <a:gd name="T48" fmla="*/ 15 w 113"/>
                  <a:gd name="T49" fmla="*/ 3 h 62"/>
                  <a:gd name="T50" fmla="*/ 15 w 113"/>
                  <a:gd name="T51" fmla="*/ 2 h 62"/>
                  <a:gd name="T52" fmla="*/ 15 w 113"/>
                  <a:gd name="T53" fmla="*/ 0 h 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2" name="Freeform 411"/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5 w 93"/>
                  <a:gd name="T3" fmla="*/ 0 h 50"/>
                  <a:gd name="T4" fmla="*/ 9 w 93"/>
                  <a:gd name="T5" fmla="*/ 0 h 50"/>
                  <a:gd name="T6" fmla="*/ 14 w 93"/>
                  <a:gd name="T7" fmla="*/ 1 h 50"/>
                  <a:gd name="T8" fmla="*/ 18 w 93"/>
                  <a:gd name="T9" fmla="*/ 2 h 50"/>
                  <a:gd name="T10" fmla="*/ 20 w 93"/>
                  <a:gd name="T11" fmla="*/ 2 h 50"/>
                  <a:gd name="T12" fmla="*/ 22 w 93"/>
                  <a:gd name="T13" fmla="*/ 3 h 50"/>
                  <a:gd name="T14" fmla="*/ 23 w 93"/>
                  <a:gd name="T15" fmla="*/ 4 h 50"/>
                  <a:gd name="T16" fmla="*/ 25 w 93"/>
                  <a:gd name="T17" fmla="*/ 5 h 50"/>
                  <a:gd name="T18" fmla="*/ 27 w 93"/>
                  <a:gd name="T19" fmla="*/ 6 h 50"/>
                  <a:gd name="T20" fmla="*/ 28 w 93"/>
                  <a:gd name="T21" fmla="*/ 8 h 50"/>
                  <a:gd name="T22" fmla="*/ 28 w 93"/>
                  <a:gd name="T23" fmla="*/ 9 h 50"/>
                  <a:gd name="T24" fmla="*/ 29 w 93"/>
                  <a:gd name="T25" fmla="*/ 11 h 50"/>
                  <a:gd name="T26" fmla="*/ 25 w 93"/>
                  <a:gd name="T27" fmla="*/ 11 h 50"/>
                  <a:gd name="T28" fmla="*/ 21 w 93"/>
                  <a:gd name="T29" fmla="*/ 12 h 50"/>
                  <a:gd name="T30" fmla="*/ 19 w 93"/>
                  <a:gd name="T31" fmla="*/ 12 h 50"/>
                  <a:gd name="T32" fmla="*/ 16 w 93"/>
                  <a:gd name="T33" fmla="*/ 13 h 50"/>
                  <a:gd name="T34" fmla="*/ 13 w 93"/>
                  <a:gd name="T35" fmla="*/ 14 h 50"/>
                  <a:gd name="T36" fmla="*/ 10 w 93"/>
                  <a:gd name="T37" fmla="*/ 15 h 50"/>
                  <a:gd name="T38" fmla="*/ 9 w 93"/>
                  <a:gd name="T39" fmla="*/ 15 h 50"/>
                  <a:gd name="T40" fmla="*/ 9 w 93"/>
                  <a:gd name="T41" fmla="*/ 14 h 50"/>
                  <a:gd name="T42" fmla="*/ 8 w 93"/>
                  <a:gd name="T43" fmla="*/ 14 h 50"/>
                  <a:gd name="T44" fmla="*/ 8 w 93"/>
                  <a:gd name="T45" fmla="*/ 14 h 50"/>
                  <a:gd name="T46" fmla="*/ 7 w 93"/>
                  <a:gd name="T47" fmla="*/ 12 h 50"/>
                  <a:gd name="T48" fmla="*/ 7 w 93"/>
                  <a:gd name="T49" fmla="*/ 11 h 50"/>
                  <a:gd name="T50" fmla="*/ 7 w 93"/>
                  <a:gd name="T51" fmla="*/ 9 h 50"/>
                  <a:gd name="T52" fmla="*/ 7 w 93"/>
                  <a:gd name="T53" fmla="*/ 8 h 50"/>
                  <a:gd name="T54" fmla="*/ 7 w 93"/>
                  <a:gd name="T55" fmla="*/ 7 h 50"/>
                  <a:gd name="T56" fmla="*/ 8 w 93"/>
                  <a:gd name="T57" fmla="*/ 6 h 50"/>
                  <a:gd name="T58" fmla="*/ 0 w 93"/>
                  <a:gd name="T59" fmla="*/ 6 h 50"/>
                  <a:gd name="T60" fmla="*/ 0 w 93"/>
                  <a:gd name="T61" fmla="*/ 0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3" name="Freeform 412"/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6 w 1029"/>
                  <a:gd name="T1" fmla="*/ 37 h 604"/>
                  <a:gd name="T2" fmla="*/ 22 w 1029"/>
                  <a:gd name="T3" fmla="*/ 20 h 604"/>
                  <a:gd name="T4" fmla="*/ 86 w 1029"/>
                  <a:gd name="T5" fmla="*/ 0 h 604"/>
                  <a:gd name="T6" fmla="*/ 66 w 1029"/>
                  <a:gd name="T7" fmla="*/ 15 h 604"/>
                  <a:gd name="T8" fmla="*/ 58 w 1029"/>
                  <a:gd name="T9" fmla="*/ 34 h 604"/>
                  <a:gd name="T10" fmla="*/ 88 w 1029"/>
                  <a:gd name="T11" fmla="*/ 20 h 604"/>
                  <a:gd name="T12" fmla="*/ 128 w 1029"/>
                  <a:gd name="T13" fmla="*/ 5 h 604"/>
                  <a:gd name="T14" fmla="*/ 141 w 1029"/>
                  <a:gd name="T15" fmla="*/ 8 h 604"/>
                  <a:gd name="T16" fmla="*/ 139 w 1029"/>
                  <a:gd name="T17" fmla="*/ 23 h 604"/>
                  <a:gd name="T18" fmla="*/ 187 w 1029"/>
                  <a:gd name="T19" fmla="*/ 26 h 604"/>
                  <a:gd name="T20" fmla="*/ 217 w 1029"/>
                  <a:gd name="T21" fmla="*/ 29 h 604"/>
                  <a:gd name="T22" fmla="*/ 241 w 1029"/>
                  <a:gd name="T23" fmla="*/ 36 h 604"/>
                  <a:gd name="T24" fmla="*/ 241 w 1029"/>
                  <a:gd name="T25" fmla="*/ 44 h 604"/>
                  <a:gd name="T26" fmla="*/ 229 w 1029"/>
                  <a:gd name="T27" fmla="*/ 60 h 604"/>
                  <a:gd name="T28" fmla="*/ 257 w 1029"/>
                  <a:gd name="T29" fmla="*/ 55 h 604"/>
                  <a:gd name="T30" fmla="*/ 279 w 1029"/>
                  <a:gd name="T31" fmla="*/ 63 h 604"/>
                  <a:gd name="T32" fmla="*/ 275 w 1029"/>
                  <a:gd name="T33" fmla="*/ 78 h 604"/>
                  <a:gd name="T34" fmla="*/ 253 w 1029"/>
                  <a:gd name="T35" fmla="*/ 81 h 604"/>
                  <a:gd name="T36" fmla="*/ 276 w 1029"/>
                  <a:gd name="T37" fmla="*/ 93 h 604"/>
                  <a:gd name="T38" fmla="*/ 290 w 1029"/>
                  <a:gd name="T39" fmla="*/ 107 h 604"/>
                  <a:gd name="T40" fmla="*/ 314 w 1029"/>
                  <a:gd name="T41" fmla="*/ 108 h 604"/>
                  <a:gd name="T42" fmla="*/ 331 w 1029"/>
                  <a:gd name="T43" fmla="*/ 115 h 604"/>
                  <a:gd name="T44" fmla="*/ 302 w 1029"/>
                  <a:gd name="T45" fmla="*/ 134 h 604"/>
                  <a:gd name="T46" fmla="*/ 289 w 1029"/>
                  <a:gd name="T47" fmla="*/ 137 h 604"/>
                  <a:gd name="T48" fmla="*/ 281 w 1029"/>
                  <a:gd name="T49" fmla="*/ 145 h 604"/>
                  <a:gd name="T50" fmla="*/ 267 w 1029"/>
                  <a:gd name="T51" fmla="*/ 136 h 604"/>
                  <a:gd name="T52" fmla="*/ 274 w 1029"/>
                  <a:gd name="T53" fmla="*/ 129 h 604"/>
                  <a:gd name="T54" fmla="*/ 255 w 1029"/>
                  <a:gd name="T55" fmla="*/ 124 h 604"/>
                  <a:gd name="T56" fmla="*/ 244 w 1029"/>
                  <a:gd name="T57" fmla="*/ 119 h 604"/>
                  <a:gd name="T58" fmla="*/ 239 w 1029"/>
                  <a:gd name="T59" fmla="*/ 129 h 604"/>
                  <a:gd name="T60" fmla="*/ 240 w 1029"/>
                  <a:gd name="T61" fmla="*/ 146 h 604"/>
                  <a:gd name="T62" fmla="*/ 256 w 1029"/>
                  <a:gd name="T63" fmla="*/ 171 h 604"/>
                  <a:gd name="T64" fmla="*/ 248 w 1029"/>
                  <a:gd name="T65" fmla="*/ 179 h 604"/>
                  <a:gd name="T66" fmla="*/ 228 w 1029"/>
                  <a:gd name="T67" fmla="*/ 182 h 604"/>
                  <a:gd name="T68" fmla="*/ 199 w 1029"/>
                  <a:gd name="T69" fmla="*/ 169 h 604"/>
                  <a:gd name="T70" fmla="*/ 215 w 1029"/>
                  <a:gd name="T71" fmla="*/ 186 h 604"/>
                  <a:gd name="T72" fmla="*/ 214 w 1029"/>
                  <a:gd name="T73" fmla="*/ 198 h 604"/>
                  <a:gd name="T74" fmla="*/ 167 w 1029"/>
                  <a:gd name="T75" fmla="*/ 187 h 604"/>
                  <a:gd name="T76" fmla="*/ 152 w 1029"/>
                  <a:gd name="T77" fmla="*/ 171 h 604"/>
                  <a:gd name="T78" fmla="*/ 132 w 1029"/>
                  <a:gd name="T79" fmla="*/ 155 h 604"/>
                  <a:gd name="T80" fmla="*/ 118 w 1029"/>
                  <a:gd name="T81" fmla="*/ 149 h 604"/>
                  <a:gd name="T82" fmla="*/ 126 w 1029"/>
                  <a:gd name="T83" fmla="*/ 142 h 604"/>
                  <a:gd name="T84" fmla="*/ 148 w 1029"/>
                  <a:gd name="T85" fmla="*/ 131 h 604"/>
                  <a:gd name="T86" fmla="*/ 161 w 1029"/>
                  <a:gd name="T87" fmla="*/ 124 h 604"/>
                  <a:gd name="T88" fmla="*/ 186 w 1029"/>
                  <a:gd name="T89" fmla="*/ 125 h 604"/>
                  <a:gd name="T90" fmla="*/ 198 w 1029"/>
                  <a:gd name="T91" fmla="*/ 129 h 604"/>
                  <a:gd name="T92" fmla="*/ 221 w 1029"/>
                  <a:gd name="T93" fmla="*/ 127 h 604"/>
                  <a:gd name="T94" fmla="*/ 187 w 1029"/>
                  <a:gd name="T95" fmla="*/ 116 h 604"/>
                  <a:gd name="T96" fmla="*/ 174 w 1029"/>
                  <a:gd name="T97" fmla="*/ 118 h 604"/>
                  <a:gd name="T98" fmla="*/ 173 w 1029"/>
                  <a:gd name="T99" fmla="*/ 115 h 604"/>
                  <a:gd name="T100" fmla="*/ 185 w 1029"/>
                  <a:gd name="T101" fmla="*/ 100 h 604"/>
                  <a:gd name="T102" fmla="*/ 185 w 1029"/>
                  <a:gd name="T103" fmla="*/ 90 h 604"/>
                  <a:gd name="T104" fmla="*/ 169 w 1029"/>
                  <a:gd name="T105" fmla="*/ 83 h 604"/>
                  <a:gd name="T106" fmla="*/ 152 w 1029"/>
                  <a:gd name="T107" fmla="*/ 65 h 604"/>
                  <a:gd name="T108" fmla="*/ 140 w 1029"/>
                  <a:gd name="T109" fmla="*/ 55 h 604"/>
                  <a:gd name="T110" fmla="*/ 131 w 1029"/>
                  <a:gd name="T111" fmla="*/ 53 h 604"/>
                  <a:gd name="T112" fmla="*/ 122 w 1029"/>
                  <a:gd name="T113" fmla="*/ 67 h 604"/>
                  <a:gd name="T114" fmla="*/ 67 w 1029"/>
                  <a:gd name="T115" fmla="*/ 57 h 604"/>
                  <a:gd name="T116" fmla="*/ 37 w 1029"/>
                  <a:gd name="T117" fmla="*/ 62 h 604"/>
                  <a:gd name="T118" fmla="*/ 25 w 1029"/>
                  <a:gd name="T119" fmla="*/ 61 h 604"/>
                  <a:gd name="T120" fmla="*/ 5 w 1029"/>
                  <a:gd name="T121" fmla="*/ 59 h 604"/>
                  <a:gd name="T122" fmla="*/ 3 w 1029"/>
                  <a:gd name="T123" fmla="*/ 52 h 604"/>
                  <a:gd name="T124" fmla="*/ 24 w 1029"/>
                  <a:gd name="T125" fmla="*/ 49 h 6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4" name="Freeform 413"/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257 w 1268"/>
                  <a:gd name="T1" fmla="*/ 12 h 321"/>
                  <a:gd name="T2" fmla="*/ 262 w 1268"/>
                  <a:gd name="T3" fmla="*/ 5 h 321"/>
                  <a:gd name="T4" fmla="*/ 273 w 1268"/>
                  <a:gd name="T5" fmla="*/ 3 h 321"/>
                  <a:gd name="T6" fmla="*/ 279 w 1268"/>
                  <a:gd name="T7" fmla="*/ 8 h 321"/>
                  <a:gd name="T8" fmla="*/ 303 w 1268"/>
                  <a:gd name="T9" fmla="*/ 5 h 321"/>
                  <a:gd name="T10" fmla="*/ 329 w 1268"/>
                  <a:gd name="T11" fmla="*/ 0 h 321"/>
                  <a:gd name="T12" fmla="*/ 350 w 1268"/>
                  <a:gd name="T13" fmla="*/ 6 h 321"/>
                  <a:gd name="T14" fmla="*/ 365 w 1268"/>
                  <a:gd name="T15" fmla="*/ 7 h 321"/>
                  <a:gd name="T16" fmla="*/ 409 w 1268"/>
                  <a:gd name="T17" fmla="*/ 10 h 321"/>
                  <a:gd name="T18" fmla="*/ 401 w 1268"/>
                  <a:gd name="T19" fmla="*/ 16 h 321"/>
                  <a:gd name="T20" fmla="*/ 375 w 1268"/>
                  <a:gd name="T21" fmla="*/ 21 h 321"/>
                  <a:gd name="T22" fmla="*/ 340 w 1268"/>
                  <a:gd name="T23" fmla="*/ 25 h 321"/>
                  <a:gd name="T24" fmla="*/ 332 w 1268"/>
                  <a:gd name="T25" fmla="*/ 31 h 321"/>
                  <a:gd name="T26" fmla="*/ 322 w 1268"/>
                  <a:gd name="T27" fmla="*/ 34 h 321"/>
                  <a:gd name="T28" fmla="*/ 304 w 1268"/>
                  <a:gd name="T29" fmla="*/ 33 h 321"/>
                  <a:gd name="T30" fmla="*/ 300 w 1268"/>
                  <a:gd name="T31" fmla="*/ 39 h 321"/>
                  <a:gd name="T32" fmla="*/ 241 w 1268"/>
                  <a:gd name="T33" fmla="*/ 44 h 321"/>
                  <a:gd name="T34" fmla="*/ 215 w 1268"/>
                  <a:gd name="T35" fmla="*/ 51 h 321"/>
                  <a:gd name="T36" fmla="*/ 205 w 1268"/>
                  <a:gd name="T37" fmla="*/ 59 h 321"/>
                  <a:gd name="T38" fmla="*/ 191 w 1268"/>
                  <a:gd name="T39" fmla="*/ 55 h 321"/>
                  <a:gd name="T40" fmla="*/ 184 w 1268"/>
                  <a:gd name="T41" fmla="*/ 59 h 321"/>
                  <a:gd name="T42" fmla="*/ 190 w 1268"/>
                  <a:gd name="T43" fmla="*/ 68 h 321"/>
                  <a:gd name="T44" fmla="*/ 176 w 1268"/>
                  <a:gd name="T45" fmla="*/ 78 h 321"/>
                  <a:gd name="T46" fmla="*/ 156 w 1268"/>
                  <a:gd name="T47" fmla="*/ 77 h 321"/>
                  <a:gd name="T48" fmla="*/ 130 w 1268"/>
                  <a:gd name="T49" fmla="*/ 79 h 321"/>
                  <a:gd name="T50" fmla="*/ 131 w 1268"/>
                  <a:gd name="T51" fmla="*/ 84 h 321"/>
                  <a:gd name="T52" fmla="*/ 126 w 1268"/>
                  <a:gd name="T53" fmla="*/ 96 h 321"/>
                  <a:gd name="T54" fmla="*/ 107 w 1268"/>
                  <a:gd name="T55" fmla="*/ 105 h 321"/>
                  <a:gd name="T56" fmla="*/ 94 w 1268"/>
                  <a:gd name="T57" fmla="*/ 97 h 321"/>
                  <a:gd name="T58" fmla="*/ 82 w 1268"/>
                  <a:gd name="T59" fmla="*/ 93 h 321"/>
                  <a:gd name="T60" fmla="*/ 31 w 1268"/>
                  <a:gd name="T61" fmla="*/ 90 h 321"/>
                  <a:gd name="T62" fmla="*/ 0 w 1268"/>
                  <a:gd name="T63" fmla="*/ 93 h 321"/>
                  <a:gd name="T64" fmla="*/ 3 w 1268"/>
                  <a:gd name="T65" fmla="*/ 87 h 321"/>
                  <a:gd name="T66" fmla="*/ 18 w 1268"/>
                  <a:gd name="T67" fmla="*/ 80 h 321"/>
                  <a:gd name="T68" fmla="*/ 46 w 1268"/>
                  <a:gd name="T69" fmla="*/ 77 h 321"/>
                  <a:gd name="T70" fmla="*/ 55 w 1268"/>
                  <a:gd name="T71" fmla="*/ 74 h 321"/>
                  <a:gd name="T72" fmla="*/ 61 w 1268"/>
                  <a:gd name="T73" fmla="*/ 71 h 321"/>
                  <a:gd name="T74" fmla="*/ 71 w 1268"/>
                  <a:gd name="T75" fmla="*/ 76 h 321"/>
                  <a:gd name="T76" fmla="*/ 80 w 1268"/>
                  <a:gd name="T77" fmla="*/ 81 h 321"/>
                  <a:gd name="T78" fmla="*/ 67 w 1268"/>
                  <a:gd name="T79" fmla="*/ 68 h 321"/>
                  <a:gd name="T80" fmla="*/ 62 w 1268"/>
                  <a:gd name="T81" fmla="*/ 65 h 321"/>
                  <a:gd name="T82" fmla="*/ 64 w 1268"/>
                  <a:gd name="T83" fmla="*/ 59 h 321"/>
                  <a:gd name="T84" fmla="*/ 79 w 1268"/>
                  <a:gd name="T85" fmla="*/ 57 h 321"/>
                  <a:gd name="T86" fmla="*/ 118 w 1268"/>
                  <a:gd name="T87" fmla="*/ 61 h 321"/>
                  <a:gd name="T88" fmla="*/ 135 w 1268"/>
                  <a:gd name="T89" fmla="*/ 57 h 321"/>
                  <a:gd name="T90" fmla="*/ 104 w 1268"/>
                  <a:gd name="T91" fmla="*/ 55 h 321"/>
                  <a:gd name="T92" fmla="*/ 96 w 1268"/>
                  <a:gd name="T93" fmla="*/ 49 h 321"/>
                  <a:gd name="T94" fmla="*/ 122 w 1268"/>
                  <a:gd name="T95" fmla="*/ 45 h 321"/>
                  <a:gd name="T96" fmla="*/ 141 w 1268"/>
                  <a:gd name="T97" fmla="*/ 51 h 321"/>
                  <a:gd name="T98" fmla="*/ 154 w 1268"/>
                  <a:gd name="T99" fmla="*/ 41 h 321"/>
                  <a:gd name="T100" fmla="*/ 214 w 1268"/>
                  <a:gd name="T101" fmla="*/ 28 h 321"/>
                  <a:gd name="T102" fmla="*/ 190 w 1268"/>
                  <a:gd name="T103" fmla="*/ 36 h 321"/>
                  <a:gd name="T104" fmla="*/ 145 w 1268"/>
                  <a:gd name="T105" fmla="*/ 36 h 321"/>
                  <a:gd name="T106" fmla="*/ 101 w 1268"/>
                  <a:gd name="T107" fmla="*/ 38 h 321"/>
                  <a:gd name="T108" fmla="*/ 82 w 1268"/>
                  <a:gd name="T109" fmla="*/ 33 h 321"/>
                  <a:gd name="T110" fmla="*/ 71 w 1268"/>
                  <a:gd name="T111" fmla="*/ 26 h 321"/>
                  <a:gd name="T112" fmla="*/ 82 w 1268"/>
                  <a:gd name="T113" fmla="*/ 23 h 321"/>
                  <a:gd name="T114" fmla="*/ 144 w 1268"/>
                  <a:gd name="T115" fmla="*/ 15 h 321"/>
                  <a:gd name="T116" fmla="*/ 199 w 1268"/>
                  <a:gd name="T117" fmla="*/ 10 h 321"/>
                  <a:gd name="T118" fmla="*/ 217 w 1268"/>
                  <a:gd name="T119" fmla="*/ 7 h 321"/>
                  <a:gd name="T120" fmla="*/ 244 w 1268"/>
                  <a:gd name="T121" fmla="*/ 9 h 3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5" name="Freeform 414"/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0 w 160"/>
                  <a:gd name="T3" fmla="*/ 3 h 117"/>
                  <a:gd name="T4" fmla="*/ 1 w 160"/>
                  <a:gd name="T5" fmla="*/ 6 h 117"/>
                  <a:gd name="T6" fmla="*/ 3 w 160"/>
                  <a:gd name="T7" fmla="*/ 9 h 117"/>
                  <a:gd name="T8" fmla="*/ 5 w 160"/>
                  <a:gd name="T9" fmla="*/ 13 h 117"/>
                  <a:gd name="T10" fmla="*/ 7 w 160"/>
                  <a:gd name="T11" fmla="*/ 16 h 117"/>
                  <a:gd name="T12" fmla="*/ 10 w 160"/>
                  <a:gd name="T13" fmla="*/ 19 h 117"/>
                  <a:gd name="T14" fmla="*/ 13 w 160"/>
                  <a:gd name="T15" fmla="*/ 22 h 117"/>
                  <a:gd name="T16" fmla="*/ 16 w 160"/>
                  <a:gd name="T17" fmla="*/ 25 h 117"/>
                  <a:gd name="T18" fmla="*/ 20 w 160"/>
                  <a:gd name="T19" fmla="*/ 28 h 117"/>
                  <a:gd name="T20" fmla="*/ 23 w 160"/>
                  <a:gd name="T21" fmla="*/ 30 h 117"/>
                  <a:gd name="T22" fmla="*/ 27 w 160"/>
                  <a:gd name="T23" fmla="*/ 32 h 117"/>
                  <a:gd name="T24" fmla="*/ 30 w 160"/>
                  <a:gd name="T25" fmla="*/ 34 h 117"/>
                  <a:gd name="T26" fmla="*/ 34 w 160"/>
                  <a:gd name="T27" fmla="*/ 36 h 117"/>
                  <a:gd name="T28" fmla="*/ 37 w 160"/>
                  <a:gd name="T29" fmla="*/ 37 h 117"/>
                  <a:gd name="T30" fmla="*/ 40 w 160"/>
                  <a:gd name="T31" fmla="*/ 38 h 117"/>
                  <a:gd name="T32" fmla="*/ 42 w 160"/>
                  <a:gd name="T33" fmla="*/ 38 h 117"/>
                  <a:gd name="T34" fmla="*/ 44 w 160"/>
                  <a:gd name="T35" fmla="*/ 38 h 117"/>
                  <a:gd name="T36" fmla="*/ 47 w 160"/>
                  <a:gd name="T37" fmla="*/ 37 h 117"/>
                  <a:gd name="T38" fmla="*/ 49 w 160"/>
                  <a:gd name="T39" fmla="*/ 36 h 117"/>
                  <a:gd name="T40" fmla="*/ 51 w 160"/>
                  <a:gd name="T41" fmla="*/ 34 h 117"/>
                  <a:gd name="T42" fmla="*/ 48 w 160"/>
                  <a:gd name="T43" fmla="*/ 30 h 117"/>
                  <a:gd name="T44" fmla="*/ 45 w 160"/>
                  <a:gd name="T45" fmla="*/ 26 h 117"/>
                  <a:gd name="T46" fmla="*/ 44 w 160"/>
                  <a:gd name="T47" fmla="*/ 24 h 117"/>
                  <a:gd name="T48" fmla="*/ 43 w 160"/>
                  <a:gd name="T49" fmla="*/ 21 h 117"/>
                  <a:gd name="T50" fmla="*/ 42 w 160"/>
                  <a:gd name="T51" fmla="*/ 19 h 117"/>
                  <a:gd name="T52" fmla="*/ 42 w 160"/>
                  <a:gd name="T53" fmla="*/ 16 h 117"/>
                  <a:gd name="T54" fmla="*/ 40 w 160"/>
                  <a:gd name="T55" fmla="*/ 16 h 117"/>
                  <a:gd name="T56" fmla="*/ 38 w 160"/>
                  <a:gd name="T57" fmla="*/ 15 h 117"/>
                  <a:gd name="T58" fmla="*/ 34 w 160"/>
                  <a:gd name="T59" fmla="*/ 13 h 117"/>
                  <a:gd name="T60" fmla="*/ 31 w 160"/>
                  <a:gd name="T61" fmla="*/ 11 h 117"/>
                  <a:gd name="T62" fmla="*/ 28 w 160"/>
                  <a:gd name="T63" fmla="*/ 9 h 117"/>
                  <a:gd name="T64" fmla="*/ 25 w 160"/>
                  <a:gd name="T65" fmla="*/ 7 h 117"/>
                  <a:gd name="T66" fmla="*/ 24 w 160"/>
                  <a:gd name="T67" fmla="*/ 6 h 117"/>
                  <a:gd name="T68" fmla="*/ 23 w 160"/>
                  <a:gd name="T69" fmla="*/ 4 h 117"/>
                  <a:gd name="T70" fmla="*/ 22 w 160"/>
                  <a:gd name="T71" fmla="*/ 3 h 117"/>
                  <a:gd name="T72" fmla="*/ 21 w 160"/>
                  <a:gd name="T73" fmla="*/ 2 h 117"/>
                  <a:gd name="T74" fmla="*/ 19 w 160"/>
                  <a:gd name="T75" fmla="*/ 2 h 117"/>
                  <a:gd name="T76" fmla="*/ 17 w 160"/>
                  <a:gd name="T77" fmla="*/ 2 h 117"/>
                  <a:gd name="T78" fmla="*/ 14 w 160"/>
                  <a:gd name="T79" fmla="*/ 1 h 117"/>
                  <a:gd name="T80" fmla="*/ 11 w 160"/>
                  <a:gd name="T81" fmla="*/ 0 h 117"/>
                  <a:gd name="T82" fmla="*/ 0 w 160"/>
                  <a:gd name="T83" fmla="*/ 0 h 1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6" name="Freeform 415"/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13 w 80"/>
                  <a:gd name="T1" fmla="*/ 40 h 141"/>
                  <a:gd name="T2" fmla="*/ 26 w 80"/>
                  <a:gd name="T3" fmla="*/ 12 h 141"/>
                  <a:gd name="T4" fmla="*/ 26 w 80"/>
                  <a:gd name="T5" fmla="*/ 6 h 141"/>
                  <a:gd name="T6" fmla="*/ 22 w 80"/>
                  <a:gd name="T7" fmla="*/ 6 h 141"/>
                  <a:gd name="T8" fmla="*/ 19 w 80"/>
                  <a:gd name="T9" fmla="*/ 5 h 141"/>
                  <a:gd name="T10" fmla="*/ 17 w 80"/>
                  <a:gd name="T11" fmla="*/ 5 h 141"/>
                  <a:gd name="T12" fmla="*/ 15 w 80"/>
                  <a:gd name="T13" fmla="*/ 4 h 141"/>
                  <a:gd name="T14" fmla="*/ 14 w 80"/>
                  <a:gd name="T15" fmla="*/ 3 h 141"/>
                  <a:gd name="T16" fmla="*/ 14 w 80"/>
                  <a:gd name="T17" fmla="*/ 2 h 141"/>
                  <a:gd name="T18" fmla="*/ 13 w 80"/>
                  <a:gd name="T19" fmla="*/ 1 h 141"/>
                  <a:gd name="T20" fmla="*/ 13 w 80"/>
                  <a:gd name="T21" fmla="*/ 0 h 141"/>
                  <a:gd name="T22" fmla="*/ 0 w 80"/>
                  <a:gd name="T23" fmla="*/ 0 h 141"/>
                  <a:gd name="T24" fmla="*/ 0 w 80"/>
                  <a:gd name="T25" fmla="*/ 8 h 141"/>
                  <a:gd name="T26" fmla="*/ 0 w 80"/>
                  <a:gd name="T27" fmla="*/ 13 h 141"/>
                  <a:gd name="T28" fmla="*/ 0 w 80"/>
                  <a:gd name="T29" fmla="*/ 17 h 141"/>
                  <a:gd name="T30" fmla="*/ 0 w 80"/>
                  <a:gd name="T31" fmla="*/ 20 h 141"/>
                  <a:gd name="T32" fmla="*/ 0 w 80"/>
                  <a:gd name="T33" fmla="*/ 23 h 141"/>
                  <a:gd name="T34" fmla="*/ 1 w 80"/>
                  <a:gd name="T35" fmla="*/ 25 h 141"/>
                  <a:gd name="T36" fmla="*/ 2 w 80"/>
                  <a:gd name="T37" fmla="*/ 29 h 141"/>
                  <a:gd name="T38" fmla="*/ 4 w 80"/>
                  <a:gd name="T39" fmla="*/ 32 h 141"/>
                  <a:gd name="T40" fmla="*/ 7 w 80"/>
                  <a:gd name="T41" fmla="*/ 39 h 141"/>
                  <a:gd name="T42" fmla="*/ 9 w 80"/>
                  <a:gd name="T43" fmla="*/ 46 h 141"/>
                  <a:gd name="T44" fmla="*/ 10 w 80"/>
                  <a:gd name="T45" fmla="*/ 44 h 141"/>
                  <a:gd name="T46" fmla="*/ 11 w 80"/>
                  <a:gd name="T47" fmla="*/ 42 h 141"/>
                  <a:gd name="T48" fmla="*/ 11 w 80"/>
                  <a:gd name="T49" fmla="*/ 41 h 141"/>
                  <a:gd name="T50" fmla="*/ 12 w 80"/>
                  <a:gd name="T51" fmla="*/ 41 h 141"/>
                  <a:gd name="T52" fmla="*/ 12 w 80"/>
                  <a:gd name="T53" fmla="*/ 40 h 141"/>
                  <a:gd name="T54" fmla="*/ 13 w 80"/>
                  <a:gd name="T55" fmla="*/ 40 h 1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7" name="Freeform 416"/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31 h 124"/>
                  <a:gd name="T2" fmla="*/ 0 w 259"/>
                  <a:gd name="T3" fmla="*/ 32 h 124"/>
                  <a:gd name="T4" fmla="*/ 1 w 259"/>
                  <a:gd name="T5" fmla="*/ 33 h 124"/>
                  <a:gd name="T6" fmla="*/ 1 w 259"/>
                  <a:gd name="T7" fmla="*/ 34 h 124"/>
                  <a:gd name="T8" fmla="*/ 2 w 259"/>
                  <a:gd name="T9" fmla="*/ 35 h 124"/>
                  <a:gd name="T10" fmla="*/ 4 w 259"/>
                  <a:gd name="T11" fmla="*/ 37 h 124"/>
                  <a:gd name="T12" fmla="*/ 7 w 259"/>
                  <a:gd name="T13" fmla="*/ 38 h 124"/>
                  <a:gd name="T14" fmla="*/ 10 w 259"/>
                  <a:gd name="T15" fmla="*/ 40 h 124"/>
                  <a:gd name="T16" fmla="*/ 13 w 259"/>
                  <a:gd name="T17" fmla="*/ 40 h 124"/>
                  <a:gd name="T18" fmla="*/ 16 w 259"/>
                  <a:gd name="T19" fmla="*/ 41 h 124"/>
                  <a:gd name="T20" fmla="*/ 19 w 259"/>
                  <a:gd name="T21" fmla="*/ 41 h 124"/>
                  <a:gd name="T22" fmla="*/ 22 w 259"/>
                  <a:gd name="T23" fmla="*/ 41 h 124"/>
                  <a:gd name="T24" fmla="*/ 24 w 259"/>
                  <a:gd name="T25" fmla="*/ 41 h 124"/>
                  <a:gd name="T26" fmla="*/ 26 w 259"/>
                  <a:gd name="T27" fmla="*/ 40 h 124"/>
                  <a:gd name="T28" fmla="*/ 28 w 259"/>
                  <a:gd name="T29" fmla="*/ 40 h 124"/>
                  <a:gd name="T30" fmla="*/ 31 w 259"/>
                  <a:gd name="T31" fmla="*/ 38 h 124"/>
                  <a:gd name="T32" fmla="*/ 34 w 259"/>
                  <a:gd name="T33" fmla="*/ 36 h 124"/>
                  <a:gd name="T34" fmla="*/ 37 w 259"/>
                  <a:gd name="T35" fmla="*/ 34 h 124"/>
                  <a:gd name="T36" fmla="*/ 40 w 259"/>
                  <a:gd name="T37" fmla="*/ 32 h 124"/>
                  <a:gd name="T38" fmla="*/ 42 w 259"/>
                  <a:gd name="T39" fmla="*/ 32 h 124"/>
                  <a:gd name="T40" fmla="*/ 44 w 259"/>
                  <a:gd name="T41" fmla="*/ 31 h 124"/>
                  <a:gd name="T42" fmla="*/ 46 w 259"/>
                  <a:gd name="T43" fmla="*/ 31 h 124"/>
                  <a:gd name="T44" fmla="*/ 49 w 259"/>
                  <a:gd name="T45" fmla="*/ 31 h 124"/>
                  <a:gd name="T46" fmla="*/ 52 w 259"/>
                  <a:gd name="T47" fmla="*/ 31 h 124"/>
                  <a:gd name="T48" fmla="*/ 55 w 259"/>
                  <a:gd name="T49" fmla="*/ 32 h 124"/>
                  <a:gd name="T50" fmla="*/ 58 w 259"/>
                  <a:gd name="T51" fmla="*/ 33 h 124"/>
                  <a:gd name="T52" fmla="*/ 60 w 259"/>
                  <a:gd name="T53" fmla="*/ 34 h 124"/>
                  <a:gd name="T54" fmla="*/ 65 w 259"/>
                  <a:gd name="T55" fmla="*/ 37 h 124"/>
                  <a:gd name="T56" fmla="*/ 70 w 259"/>
                  <a:gd name="T57" fmla="*/ 39 h 124"/>
                  <a:gd name="T58" fmla="*/ 83 w 259"/>
                  <a:gd name="T59" fmla="*/ 39 h 124"/>
                  <a:gd name="T60" fmla="*/ 83 w 259"/>
                  <a:gd name="T61" fmla="*/ 33 h 124"/>
                  <a:gd name="T62" fmla="*/ 81 w 259"/>
                  <a:gd name="T63" fmla="*/ 32 h 124"/>
                  <a:gd name="T64" fmla="*/ 78 w 259"/>
                  <a:gd name="T65" fmla="*/ 32 h 124"/>
                  <a:gd name="T66" fmla="*/ 76 w 259"/>
                  <a:gd name="T67" fmla="*/ 31 h 124"/>
                  <a:gd name="T68" fmla="*/ 72 w 259"/>
                  <a:gd name="T69" fmla="*/ 31 h 124"/>
                  <a:gd name="T70" fmla="*/ 74 w 259"/>
                  <a:gd name="T71" fmla="*/ 28 h 124"/>
                  <a:gd name="T72" fmla="*/ 76 w 259"/>
                  <a:gd name="T73" fmla="*/ 26 h 124"/>
                  <a:gd name="T74" fmla="*/ 77 w 259"/>
                  <a:gd name="T75" fmla="*/ 24 h 124"/>
                  <a:gd name="T76" fmla="*/ 79 w 259"/>
                  <a:gd name="T77" fmla="*/ 23 h 124"/>
                  <a:gd name="T78" fmla="*/ 76 w 259"/>
                  <a:gd name="T79" fmla="*/ 20 h 124"/>
                  <a:gd name="T80" fmla="*/ 74 w 259"/>
                  <a:gd name="T81" fmla="*/ 19 h 124"/>
                  <a:gd name="T82" fmla="*/ 71 w 259"/>
                  <a:gd name="T83" fmla="*/ 17 h 124"/>
                  <a:gd name="T84" fmla="*/ 69 w 259"/>
                  <a:gd name="T85" fmla="*/ 15 h 124"/>
                  <a:gd name="T86" fmla="*/ 63 w 259"/>
                  <a:gd name="T87" fmla="*/ 12 h 124"/>
                  <a:gd name="T88" fmla="*/ 58 w 259"/>
                  <a:gd name="T89" fmla="*/ 10 h 124"/>
                  <a:gd name="T90" fmla="*/ 53 w 259"/>
                  <a:gd name="T91" fmla="*/ 8 h 124"/>
                  <a:gd name="T92" fmla="*/ 49 w 259"/>
                  <a:gd name="T93" fmla="*/ 6 h 124"/>
                  <a:gd name="T94" fmla="*/ 47 w 259"/>
                  <a:gd name="T95" fmla="*/ 4 h 124"/>
                  <a:gd name="T96" fmla="*/ 45 w 259"/>
                  <a:gd name="T97" fmla="*/ 3 h 124"/>
                  <a:gd name="T98" fmla="*/ 44 w 259"/>
                  <a:gd name="T99" fmla="*/ 2 h 124"/>
                  <a:gd name="T100" fmla="*/ 42 w 259"/>
                  <a:gd name="T101" fmla="*/ 0 h 124"/>
                  <a:gd name="T102" fmla="*/ 40 w 259"/>
                  <a:gd name="T103" fmla="*/ 1 h 124"/>
                  <a:gd name="T104" fmla="*/ 37 w 259"/>
                  <a:gd name="T105" fmla="*/ 2 h 124"/>
                  <a:gd name="T106" fmla="*/ 34 w 259"/>
                  <a:gd name="T107" fmla="*/ 4 h 124"/>
                  <a:gd name="T108" fmla="*/ 30 w 259"/>
                  <a:gd name="T109" fmla="*/ 6 h 124"/>
                  <a:gd name="T110" fmla="*/ 24 w 259"/>
                  <a:gd name="T111" fmla="*/ 10 h 124"/>
                  <a:gd name="T112" fmla="*/ 18 w 259"/>
                  <a:gd name="T113" fmla="*/ 14 h 124"/>
                  <a:gd name="T114" fmla="*/ 12 w 259"/>
                  <a:gd name="T115" fmla="*/ 19 h 124"/>
                  <a:gd name="T116" fmla="*/ 7 w 259"/>
                  <a:gd name="T117" fmla="*/ 23 h 124"/>
                  <a:gd name="T118" fmla="*/ 3 w 259"/>
                  <a:gd name="T119" fmla="*/ 27 h 124"/>
                  <a:gd name="T120" fmla="*/ 0 w 259"/>
                  <a:gd name="T121" fmla="*/ 31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8" name="Freeform 417"/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11 h 57"/>
                  <a:gd name="T2" fmla="*/ 2 w 119"/>
                  <a:gd name="T3" fmla="*/ 12 h 57"/>
                  <a:gd name="T4" fmla="*/ 4 w 119"/>
                  <a:gd name="T5" fmla="*/ 13 h 57"/>
                  <a:gd name="T6" fmla="*/ 6 w 119"/>
                  <a:gd name="T7" fmla="*/ 14 h 57"/>
                  <a:gd name="T8" fmla="*/ 8 w 119"/>
                  <a:gd name="T9" fmla="*/ 16 h 57"/>
                  <a:gd name="T10" fmla="*/ 10 w 119"/>
                  <a:gd name="T11" fmla="*/ 17 h 57"/>
                  <a:gd name="T12" fmla="*/ 11 w 119"/>
                  <a:gd name="T13" fmla="*/ 18 h 57"/>
                  <a:gd name="T14" fmla="*/ 13 w 119"/>
                  <a:gd name="T15" fmla="*/ 19 h 57"/>
                  <a:gd name="T16" fmla="*/ 15 w 119"/>
                  <a:gd name="T17" fmla="*/ 19 h 57"/>
                  <a:gd name="T18" fmla="*/ 18 w 119"/>
                  <a:gd name="T19" fmla="*/ 19 h 57"/>
                  <a:gd name="T20" fmla="*/ 20 w 119"/>
                  <a:gd name="T21" fmla="*/ 19 h 57"/>
                  <a:gd name="T22" fmla="*/ 22 w 119"/>
                  <a:gd name="T23" fmla="*/ 18 h 57"/>
                  <a:gd name="T24" fmla="*/ 25 w 119"/>
                  <a:gd name="T25" fmla="*/ 18 h 57"/>
                  <a:gd name="T26" fmla="*/ 27 w 119"/>
                  <a:gd name="T27" fmla="*/ 17 h 57"/>
                  <a:gd name="T28" fmla="*/ 28 w 119"/>
                  <a:gd name="T29" fmla="*/ 16 h 57"/>
                  <a:gd name="T30" fmla="*/ 30 w 119"/>
                  <a:gd name="T31" fmla="*/ 15 h 57"/>
                  <a:gd name="T32" fmla="*/ 31 w 119"/>
                  <a:gd name="T33" fmla="*/ 13 h 57"/>
                  <a:gd name="T34" fmla="*/ 34 w 119"/>
                  <a:gd name="T35" fmla="*/ 11 h 57"/>
                  <a:gd name="T36" fmla="*/ 36 w 119"/>
                  <a:gd name="T37" fmla="*/ 8 h 57"/>
                  <a:gd name="T38" fmla="*/ 37 w 119"/>
                  <a:gd name="T39" fmla="*/ 4 h 57"/>
                  <a:gd name="T40" fmla="*/ 38 w 119"/>
                  <a:gd name="T41" fmla="*/ 0 h 57"/>
                  <a:gd name="T42" fmla="*/ 32 w 119"/>
                  <a:gd name="T43" fmla="*/ 0 h 57"/>
                  <a:gd name="T44" fmla="*/ 26 w 119"/>
                  <a:gd name="T45" fmla="*/ 0 h 57"/>
                  <a:gd name="T46" fmla="*/ 20 w 119"/>
                  <a:gd name="T47" fmla="*/ 1 h 57"/>
                  <a:gd name="T48" fmla="*/ 14 w 119"/>
                  <a:gd name="T49" fmla="*/ 2 h 57"/>
                  <a:gd name="T50" fmla="*/ 11 w 119"/>
                  <a:gd name="T51" fmla="*/ 2 h 57"/>
                  <a:gd name="T52" fmla="*/ 9 w 119"/>
                  <a:gd name="T53" fmla="*/ 3 h 57"/>
                  <a:gd name="T54" fmla="*/ 7 w 119"/>
                  <a:gd name="T55" fmla="*/ 4 h 57"/>
                  <a:gd name="T56" fmla="*/ 5 w 119"/>
                  <a:gd name="T57" fmla="*/ 5 h 57"/>
                  <a:gd name="T58" fmla="*/ 3 w 119"/>
                  <a:gd name="T59" fmla="*/ 6 h 57"/>
                  <a:gd name="T60" fmla="*/ 2 w 119"/>
                  <a:gd name="T61" fmla="*/ 8 h 57"/>
                  <a:gd name="T62" fmla="*/ 1 w 119"/>
                  <a:gd name="T63" fmla="*/ 9 h 57"/>
                  <a:gd name="T64" fmla="*/ 0 w 119"/>
                  <a:gd name="T65" fmla="*/ 11 h 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9" name="Freeform 418"/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16 h 52"/>
                  <a:gd name="T2" fmla="*/ 2 w 107"/>
                  <a:gd name="T3" fmla="*/ 17 h 52"/>
                  <a:gd name="T4" fmla="*/ 3 w 107"/>
                  <a:gd name="T5" fmla="*/ 17 h 52"/>
                  <a:gd name="T6" fmla="*/ 4 w 107"/>
                  <a:gd name="T7" fmla="*/ 17 h 52"/>
                  <a:gd name="T8" fmla="*/ 5 w 107"/>
                  <a:gd name="T9" fmla="*/ 17 h 52"/>
                  <a:gd name="T10" fmla="*/ 8 w 107"/>
                  <a:gd name="T11" fmla="*/ 16 h 52"/>
                  <a:gd name="T12" fmla="*/ 11 w 107"/>
                  <a:gd name="T13" fmla="*/ 16 h 52"/>
                  <a:gd name="T14" fmla="*/ 14 w 107"/>
                  <a:gd name="T15" fmla="*/ 16 h 52"/>
                  <a:gd name="T16" fmla="*/ 17 w 107"/>
                  <a:gd name="T17" fmla="*/ 16 h 52"/>
                  <a:gd name="T18" fmla="*/ 20 w 107"/>
                  <a:gd name="T19" fmla="*/ 15 h 52"/>
                  <a:gd name="T20" fmla="*/ 22 w 107"/>
                  <a:gd name="T21" fmla="*/ 14 h 52"/>
                  <a:gd name="T22" fmla="*/ 25 w 107"/>
                  <a:gd name="T23" fmla="*/ 13 h 52"/>
                  <a:gd name="T24" fmla="*/ 28 w 107"/>
                  <a:gd name="T25" fmla="*/ 12 h 52"/>
                  <a:gd name="T26" fmla="*/ 31 w 107"/>
                  <a:gd name="T27" fmla="*/ 10 h 52"/>
                  <a:gd name="T28" fmla="*/ 34 w 107"/>
                  <a:gd name="T29" fmla="*/ 8 h 52"/>
                  <a:gd name="T30" fmla="*/ 34 w 107"/>
                  <a:gd name="T31" fmla="*/ 0 h 52"/>
                  <a:gd name="T32" fmla="*/ 31 w 107"/>
                  <a:gd name="T33" fmla="*/ 0 h 52"/>
                  <a:gd name="T34" fmla="*/ 27 w 107"/>
                  <a:gd name="T35" fmla="*/ 1 h 52"/>
                  <a:gd name="T36" fmla="*/ 23 w 107"/>
                  <a:gd name="T37" fmla="*/ 2 h 52"/>
                  <a:gd name="T38" fmla="*/ 18 w 107"/>
                  <a:gd name="T39" fmla="*/ 4 h 52"/>
                  <a:gd name="T40" fmla="*/ 13 w 107"/>
                  <a:gd name="T41" fmla="*/ 7 h 52"/>
                  <a:gd name="T42" fmla="*/ 8 w 107"/>
                  <a:gd name="T43" fmla="*/ 9 h 52"/>
                  <a:gd name="T44" fmla="*/ 6 w 107"/>
                  <a:gd name="T45" fmla="*/ 11 h 52"/>
                  <a:gd name="T46" fmla="*/ 4 w 107"/>
                  <a:gd name="T47" fmla="*/ 12 h 52"/>
                  <a:gd name="T48" fmla="*/ 2 w 107"/>
                  <a:gd name="T49" fmla="*/ 14 h 52"/>
                  <a:gd name="T50" fmla="*/ 0 w 107"/>
                  <a:gd name="T51" fmla="*/ 16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0" name="Freeform 419"/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9 w 246"/>
                  <a:gd name="T1" fmla="*/ 32 h 99"/>
                  <a:gd name="T2" fmla="*/ 7 w 246"/>
                  <a:gd name="T3" fmla="*/ 31 h 99"/>
                  <a:gd name="T4" fmla="*/ 5 w 246"/>
                  <a:gd name="T5" fmla="*/ 31 h 99"/>
                  <a:gd name="T6" fmla="*/ 4 w 246"/>
                  <a:gd name="T7" fmla="*/ 30 h 99"/>
                  <a:gd name="T8" fmla="*/ 3 w 246"/>
                  <a:gd name="T9" fmla="*/ 29 h 99"/>
                  <a:gd name="T10" fmla="*/ 2 w 246"/>
                  <a:gd name="T11" fmla="*/ 28 h 99"/>
                  <a:gd name="T12" fmla="*/ 1 w 246"/>
                  <a:gd name="T13" fmla="*/ 27 h 99"/>
                  <a:gd name="T14" fmla="*/ 0 w 246"/>
                  <a:gd name="T15" fmla="*/ 25 h 99"/>
                  <a:gd name="T16" fmla="*/ 0 w 246"/>
                  <a:gd name="T17" fmla="*/ 24 h 99"/>
                  <a:gd name="T18" fmla="*/ 0 w 246"/>
                  <a:gd name="T19" fmla="*/ 22 h 99"/>
                  <a:gd name="T20" fmla="*/ 0 w 246"/>
                  <a:gd name="T21" fmla="*/ 21 h 99"/>
                  <a:gd name="T22" fmla="*/ 1 w 246"/>
                  <a:gd name="T23" fmla="*/ 19 h 99"/>
                  <a:gd name="T24" fmla="*/ 2 w 246"/>
                  <a:gd name="T25" fmla="*/ 18 h 99"/>
                  <a:gd name="T26" fmla="*/ 3 w 246"/>
                  <a:gd name="T27" fmla="*/ 16 h 99"/>
                  <a:gd name="T28" fmla="*/ 6 w 246"/>
                  <a:gd name="T29" fmla="*/ 13 h 99"/>
                  <a:gd name="T30" fmla="*/ 8 w 246"/>
                  <a:gd name="T31" fmla="*/ 11 h 99"/>
                  <a:gd name="T32" fmla="*/ 11 w 246"/>
                  <a:gd name="T33" fmla="*/ 9 h 99"/>
                  <a:gd name="T34" fmla="*/ 15 w 246"/>
                  <a:gd name="T35" fmla="*/ 7 h 99"/>
                  <a:gd name="T36" fmla="*/ 18 w 246"/>
                  <a:gd name="T37" fmla="*/ 6 h 99"/>
                  <a:gd name="T38" fmla="*/ 22 w 246"/>
                  <a:gd name="T39" fmla="*/ 5 h 99"/>
                  <a:gd name="T40" fmla="*/ 26 w 246"/>
                  <a:gd name="T41" fmla="*/ 3 h 99"/>
                  <a:gd name="T42" fmla="*/ 30 w 246"/>
                  <a:gd name="T43" fmla="*/ 2 h 99"/>
                  <a:gd name="T44" fmla="*/ 33 w 246"/>
                  <a:gd name="T45" fmla="*/ 1 h 99"/>
                  <a:gd name="T46" fmla="*/ 40 w 246"/>
                  <a:gd name="T47" fmla="*/ 0 h 99"/>
                  <a:gd name="T48" fmla="*/ 45 w 246"/>
                  <a:gd name="T49" fmla="*/ 0 h 99"/>
                  <a:gd name="T50" fmla="*/ 54 w 246"/>
                  <a:gd name="T51" fmla="*/ 0 h 99"/>
                  <a:gd name="T52" fmla="*/ 62 w 246"/>
                  <a:gd name="T53" fmla="*/ 0 h 99"/>
                  <a:gd name="T54" fmla="*/ 70 w 246"/>
                  <a:gd name="T55" fmla="*/ 1 h 99"/>
                  <a:gd name="T56" fmla="*/ 79 w 246"/>
                  <a:gd name="T57" fmla="*/ 2 h 99"/>
                  <a:gd name="T58" fmla="*/ 78 w 246"/>
                  <a:gd name="T59" fmla="*/ 4 h 99"/>
                  <a:gd name="T60" fmla="*/ 77 w 246"/>
                  <a:gd name="T61" fmla="*/ 5 h 99"/>
                  <a:gd name="T62" fmla="*/ 76 w 246"/>
                  <a:gd name="T63" fmla="*/ 6 h 99"/>
                  <a:gd name="T64" fmla="*/ 74 w 246"/>
                  <a:gd name="T65" fmla="*/ 8 h 99"/>
                  <a:gd name="T66" fmla="*/ 69 w 246"/>
                  <a:gd name="T67" fmla="*/ 12 h 99"/>
                  <a:gd name="T68" fmla="*/ 64 w 246"/>
                  <a:gd name="T69" fmla="*/ 15 h 99"/>
                  <a:gd name="T70" fmla="*/ 58 w 246"/>
                  <a:gd name="T71" fmla="*/ 18 h 99"/>
                  <a:gd name="T72" fmla="*/ 52 w 246"/>
                  <a:gd name="T73" fmla="*/ 20 h 99"/>
                  <a:gd name="T74" fmla="*/ 49 w 246"/>
                  <a:gd name="T75" fmla="*/ 21 h 99"/>
                  <a:gd name="T76" fmla="*/ 46 w 246"/>
                  <a:gd name="T77" fmla="*/ 21 h 99"/>
                  <a:gd name="T78" fmla="*/ 43 w 246"/>
                  <a:gd name="T79" fmla="*/ 22 h 99"/>
                  <a:gd name="T80" fmla="*/ 40 w 246"/>
                  <a:gd name="T81" fmla="*/ 22 h 99"/>
                  <a:gd name="T82" fmla="*/ 39 w 246"/>
                  <a:gd name="T83" fmla="*/ 22 h 99"/>
                  <a:gd name="T84" fmla="*/ 35 w 246"/>
                  <a:gd name="T85" fmla="*/ 22 h 99"/>
                  <a:gd name="T86" fmla="*/ 32 w 246"/>
                  <a:gd name="T87" fmla="*/ 22 h 99"/>
                  <a:gd name="T88" fmla="*/ 30 w 246"/>
                  <a:gd name="T89" fmla="*/ 22 h 99"/>
                  <a:gd name="T90" fmla="*/ 28 w 246"/>
                  <a:gd name="T91" fmla="*/ 22 h 99"/>
                  <a:gd name="T92" fmla="*/ 26 w 246"/>
                  <a:gd name="T93" fmla="*/ 23 h 99"/>
                  <a:gd name="T94" fmla="*/ 23 w 246"/>
                  <a:gd name="T95" fmla="*/ 25 h 99"/>
                  <a:gd name="T96" fmla="*/ 20 w 246"/>
                  <a:gd name="T97" fmla="*/ 27 h 99"/>
                  <a:gd name="T98" fmla="*/ 17 w 246"/>
                  <a:gd name="T99" fmla="*/ 28 h 99"/>
                  <a:gd name="T100" fmla="*/ 14 w 246"/>
                  <a:gd name="T101" fmla="*/ 30 h 99"/>
                  <a:gd name="T102" fmla="*/ 11 w 246"/>
                  <a:gd name="T103" fmla="*/ 31 h 99"/>
                  <a:gd name="T104" fmla="*/ 9 w 246"/>
                  <a:gd name="T105" fmla="*/ 32 h 9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1" name="Freeform 420"/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11 w 233"/>
                  <a:gd name="T1" fmla="*/ 29 h 123"/>
                  <a:gd name="T2" fmla="*/ 3 w 233"/>
                  <a:gd name="T3" fmla="*/ 25 h 123"/>
                  <a:gd name="T4" fmla="*/ 0 w 233"/>
                  <a:gd name="T5" fmla="*/ 18 h 123"/>
                  <a:gd name="T6" fmla="*/ 7 w 233"/>
                  <a:gd name="T7" fmla="*/ 12 h 123"/>
                  <a:gd name="T8" fmla="*/ 13 w 233"/>
                  <a:gd name="T9" fmla="*/ 12 h 123"/>
                  <a:gd name="T10" fmla="*/ 20 w 233"/>
                  <a:gd name="T11" fmla="*/ 12 h 123"/>
                  <a:gd name="T12" fmla="*/ 23 w 233"/>
                  <a:gd name="T13" fmla="*/ 12 h 123"/>
                  <a:gd name="T14" fmla="*/ 27 w 233"/>
                  <a:gd name="T15" fmla="*/ 11 h 123"/>
                  <a:gd name="T16" fmla="*/ 34 w 233"/>
                  <a:gd name="T17" fmla="*/ 7 h 123"/>
                  <a:gd name="T18" fmla="*/ 40 w 233"/>
                  <a:gd name="T19" fmla="*/ 4 h 123"/>
                  <a:gd name="T20" fmla="*/ 48 w 233"/>
                  <a:gd name="T21" fmla="*/ 0 h 123"/>
                  <a:gd name="T22" fmla="*/ 53 w 233"/>
                  <a:gd name="T23" fmla="*/ 3 h 123"/>
                  <a:gd name="T24" fmla="*/ 59 w 233"/>
                  <a:gd name="T25" fmla="*/ 4 h 123"/>
                  <a:gd name="T26" fmla="*/ 62 w 233"/>
                  <a:gd name="T27" fmla="*/ 3 h 123"/>
                  <a:gd name="T28" fmla="*/ 66 w 233"/>
                  <a:gd name="T29" fmla="*/ 2 h 123"/>
                  <a:gd name="T30" fmla="*/ 69 w 233"/>
                  <a:gd name="T31" fmla="*/ 0 h 123"/>
                  <a:gd name="T32" fmla="*/ 76 w 233"/>
                  <a:gd name="T33" fmla="*/ 2 h 123"/>
                  <a:gd name="T34" fmla="*/ 74 w 233"/>
                  <a:gd name="T35" fmla="*/ 6 h 123"/>
                  <a:gd name="T36" fmla="*/ 71 w 233"/>
                  <a:gd name="T37" fmla="*/ 8 h 123"/>
                  <a:gd name="T38" fmla="*/ 68 w 233"/>
                  <a:gd name="T39" fmla="*/ 10 h 123"/>
                  <a:gd name="T40" fmla="*/ 66 w 233"/>
                  <a:gd name="T41" fmla="*/ 14 h 123"/>
                  <a:gd name="T42" fmla="*/ 67 w 233"/>
                  <a:gd name="T43" fmla="*/ 20 h 123"/>
                  <a:gd name="T44" fmla="*/ 60 w 233"/>
                  <a:gd name="T45" fmla="*/ 28 h 123"/>
                  <a:gd name="T46" fmla="*/ 51 w 233"/>
                  <a:gd name="T47" fmla="*/ 31 h 123"/>
                  <a:gd name="T48" fmla="*/ 45 w 233"/>
                  <a:gd name="T49" fmla="*/ 32 h 123"/>
                  <a:gd name="T50" fmla="*/ 38 w 233"/>
                  <a:gd name="T51" fmla="*/ 33 h 123"/>
                  <a:gd name="T52" fmla="*/ 31 w 233"/>
                  <a:gd name="T53" fmla="*/ 34 h 123"/>
                  <a:gd name="T54" fmla="*/ 27 w 233"/>
                  <a:gd name="T55" fmla="*/ 37 h 123"/>
                  <a:gd name="T56" fmla="*/ 22 w 233"/>
                  <a:gd name="T57" fmla="*/ 40 h 123"/>
                  <a:gd name="T58" fmla="*/ 19 w 233"/>
                  <a:gd name="T59" fmla="*/ 40 h 123"/>
                  <a:gd name="T60" fmla="*/ 17 w 233"/>
                  <a:gd name="T61" fmla="*/ 37 h 123"/>
                  <a:gd name="T62" fmla="*/ 16 w 233"/>
                  <a:gd name="T63" fmla="*/ 33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2" name="Freeform 421"/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48 h 172"/>
                  <a:gd name="T2" fmla="*/ 1 w 484"/>
                  <a:gd name="T3" fmla="*/ 51 h 172"/>
                  <a:gd name="T4" fmla="*/ 3 w 484"/>
                  <a:gd name="T5" fmla="*/ 53 h 172"/>
                  <a:gd name="T6" fmla="*/ 6 w 484"/>
                  <a:gd name="T7" fmla="*/ 54 h 172"/>
                  <a:gd name="T8" fmla="*/ 10 w 484"/>
                  <a:gd name="T9" fmla="*/ 55 h 172"/>
                  <a:gd name="T10" fmla="*/ 17 w 484"/>
                  <a:gd name="T11" fmla="*/ 56 h 172"/>
                  <a:gd name="T12" fmla="*/ 24 w 484"/>
                  <a:gd name="T13" fmla="*/ 56 h 172"/>
                  <a:gd name="T14" fmla="*/ 32 w 484"/>
                  <a:gd name="T15" fmla="*/ 54 h 172"/>
                  <a:gd name="T16" fmla="*/ 45 w 484"/>
                  <a:gd name="T17" fmla="*/ 51 h 172"/>
                  <a:gd name="T18" fmla="*/ 61 w 484"/>
                  <a:gd name="T19" fmla="*/ 44 h 172"/>
                  <a:gd name="T20" fmla="*/ 78 w 484"/>
                  <a:gd name="T21" fmla="*/ 37 h 172"/>
                  <a:gd name="T22" fmla="*/ 93 w 484"/>
                  <a:gd name="T23" fmla="*/ 33 h 172"/>
                  <a:gd name="T24" fmla="*/ 114 w 484"/>
                  <a:gd name="T25" fmla="*/ 28 h 172"/>
                  <a:gd name="T26" fmla="*/ 130 w 484"/>
                  <a:gd name="T27" fmla="*/ 24 h 172"/>
                  <a:gd name="T28" fmla="*/ 141 w 484"/>
                  <a:gd name="T29" fmla="*/ 21 h 172"/>
                  <a:gd name="T30" fmla="*/ 150 w 484"/>
                  <a:gd name="T31" fmla="*/ 17 h 172"/>
                  <a:gd name="T32" fmla="*/ 154 w 484"/>
                  <a:gd name="T33" fmla="*/ 14 h 172"/>
                  <a:gd name="T34" fmla="*/ 156 w 484"/>
                  <a:gd name="T35" fmla="*/ 11 h 172"/>
                  <a:gd name="T36" fmla="*/ 146 w 484"/>
                  <a:gd name="T37" fmla="*/ 8 h 172"/>
                  <a:gd name="T38" fmla="*/ 126 w 484"/>
                  <a:gd name="T39" fmla="*/ 5 h 172"/>
                  <a:gd name="T40" fmla="*/ 107 w 484"/>
                  <a:gd name="T41" fmla="*/ 2 h 172"/>
                  <a:gd name="T42" fmla="*/ 88 w 484"/>
                  <a:gd name="T43" fmla="*/ 0 h 172"/>
                  <a:gd name="T44" fmla="*/ 73 w 484"/>
                  <a:gd name="T45" fmla="*/ 0 h 172"/>
                  <a:gd name="T46" fmla="*/ 66 w 484"/>
                  <a:gd name="T47" fmla="*/ 1 h 172"/>
                  <a:gd name="T48" fmla="*/ 60 w 484"/>
                  <a:gd name="T49" fmla="*/ 3 h 172"/>
                  <a:gd name="T50" fmla="*/ 57 w 484"/>
                  <a:gd name="T51" fmla="*/ 2 h 172"/>
                  <a:gd name="T52" fmla="*/ 55 w 484"/>
                  <a:gd name="T53" fmla="*/ 1 h 172"/>
                  <a:gd name="T54" fmla="*/ 54 w 484"/>
                  <a:gd name="T55" fmla="*/ 3 h 172"/>
                  <a:gd name="T56" fmla="*/ 52 w 484"/>
                  <a:gd name="T57" fmla="*/ 8 h 172"/>
                  <a:gd name="T58" fmla="*/ 50 w 484"/>
                  <a:gd name="T59" fmla="*/ 12 h 172"/>
                  <a:gd name="T60" fmla="*/ 47 w 484"/>
                  <a:gd name="T61" fmla="*/ 15 h 172"/>
                  <a:gd name="T62" fmla="*/ 41 w 484"/>
                  <a:gd name="T63" fmla="*/ 19 h 172"/>
                  <a:gd name="T64" fmla="*/ 31 w 484"/>
                  <a:gd name="T65" fmla="*/ 22 h 172"/>
                  <a:gd name="T66" fmla="*/ 21 w 484"/>
                  <a:gd name="T67" fmla="*/ 25 h 172"/>
                  <a:gd name="T68" fmla="*/ 12 w 484"/>
                  <a:gd name="T69" fmla="*/ 29 h 172"/>
                  <a:gd name="T70" fmla="*/ 6 w 484"/>
                  <a:gd name="T71" fmla="*/ 32 h 172"/>
                  <a:gd name="T72" fmla="*/ 3 w 484"/>
                  <a:gd name="T73" fmla="*/ 35 h 172"/>
                  <a:gd name="T74" fmla="*/ 1 w 484"/>
                  <a:gd name="T75" fmla="*/ 39 h 172"/>
                  <a:gd name="T76" fmla="*/ 0 w 484"/>
                  <a:gd name="T77" fmla="*/ 44 h 1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3" name="Freeform 422"/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102 w 684"/>
                  <a:gd name="T1" fmla="*/ 2 h 240"/>
                  <a:gd name="T2" fmla="*/ 98 w 684"/>
                  <a:gd name="T3" fmla="*/ 9 h 240"/>
                  <a:gd name="T4" fmla="*/ 96 w 684"/>
                  <a:gd name="T5" fmla="*/ 13 h 240"/>
                  <a:gd name="T6" fmla="*/ 97 w 684"/>
                  <a:gd name="T7" fmla="*/ 14 h 240"/>
                  <a:gd name="T8" fmla="*/ 109 w 684"/>
                  <a:gd name="T9" fmla="*/ 13 h 240"/>
                  <a:gd name="T10" fmla="*/ 120 w 684"/>
                  <a:gd name="T11" fmla="*/ 6 h 240"/>
                  <a:gd name="T12" fmla="*/ 122 w 684"/>
                  <a:gd name="T13" fmla="*/ 13 h 240"/>
                  <a:gd name="T14" fmla="*/ 122 w 684"/>
                  <a:gd name="T15" fmla="*/ 18 h 240"/>
                  <a:gd name="T16" fmla="*/ 131 w 684"/>
                  <a:gd name="T17" fmla="*/ 23 h 240"/>
                  <a:gd name="T18" fmla="*/ 165 w 684"/>
                  <a:gd name="T19" fmla="*/ 17 h 240"/>
                  <a:gd name="T20" fmla="*/ 166 w 684"/>
                  <a:gd name="T21" fmla="*/ 23 h 240"/>
                  <a:gd name="T22" fmla="*/ 175 w 684"/>
                  <a:gd name="T23" fmla="*/ 21 h 240"/>
                  <a:gd name="T24" fmla="*/ 180 w 684"/>
                  <a:gd name="T25" fmla="*/ 15 h 240"/>
                  <a:gd name="T26" fmla="*/ 180 w 684"/>
                  <a:gd name="T27" fmla="*/ 6 h 240"/>
                  <a:gd name="T28" fmla="*/ 182 w 684"/>
                  <a:gd name="T29" fmla="*/ 3 h 240"/>
                  <a:gd name="T30" fmla="*/ 187 w 684"/>
                  <a:gd name="T31" fmla="*/ 0 h 240"/>
                  <a:gd name="T32" fmla="*/ 202 w 684"/>
                  <a:gd name="T33" fmla="*/ 1 h 240"/>
                  <a:gd name="T34" fmla="*/ 208 w 684"/>
                  <a:gd name="T35" fmla="*/ 0 h 240"/>
                  <a:gd name="T36" fmla="*/ 212 w 684"/>
                  <a:gd name="T37" fmla="*/ 13 h 240"/>
                  <a:gd name="T38" fmla="*/ 211 w 684"/>
                  <a:gd name="T39" fmla="*/ 23 h 240"/>
                  <a:gd name="T40" fmla="*/ 206 w 684"/>
                  <a:gd name="T41" fmla="*/ 33 h 240"/>
                  <a:gd name="T42" fmla="*/ 200 w 684"/>
                  <a:gd name="T43" fmla="*/ 41 h 240"/>
                  <a:gd name="T44" fmla="*/ 209 w 684"/>
                  <a:gd name="T45" fmla="*/ 45 h 240"/>
                  <a:gd name="T46" fmla="*/ 217 w 684"/>
                  <a:gd name="T47" fmla="*/ 48 h 240"/>
                  <a:gd name="T48" fmla="*/ 221 w 684"/>
                  <a:gd name="T49" fmla="*/ 59 h 240"/>
                  <a:gd name="T50" fmla="*/ 206 w 684"/>
                  <a:gd name="T51" fmla="*/ 61 h 240"/>
                  <a:gd name="T52" fmla="*/ 196 w 684"/>
                  <a:gd name="T53" fmla="*/ 60 h 240"/>
                  <a:gd name="T54" fmla="*/ 185 w 684"/>
                  <a:gd name="T55" fmla="*/ 59 h 240"/>
                  <a:gd name="T56" fmla="*/ 182 w 684"/>
                  <a:gd name="T57" fmla="*/ 61 h 240"/>
                  <a:gd name="T58" fmla="*/ 175 w 684"/>
                  <a:gd name="T59" fmla="*/ 66 h 240"/>
                  <a:gd name="T60" fmla="*/ 169 w 684"/>
                  <a:gd name="T61" fmla="*/ 69 h 240"/>
                  <a:gd name="T62" fmla="*/ 159 w 684"/>
                  <a:gd name="T63" fmla="*/ 69 h 240"/>
                  <a:gd name="T64" fmla="*/ 146 w 684"/>
                  <a:gd name="T65" fmla="*/ 67 h 240"/>
                  <a:gd name="T66" fmla="*/ 136 w 684"/>
                  <a:gd name="T67" fmla="*/ 65 h 240"/>
                  <a:gd name="T68" fmla="*/ 109 w 684"/>
                  <a:gd name="T69" fmla="*/ 69 h 240"/>
                  <a:gd name="T70" fmla="*/ 75 w 684"/>
                  <a:gd name="T71" fmla="*/ 76 h 240"/>
                  <a:gd name="T72" fmla="*/ 55 w 684"/>
                  <a:gd name="T73" fmla="*/ 78 h 240"/>
                  <a:gd name="T74" fmla="*/ 40 w 684"/>
                  <a:gd name="T75" fmla="*/ 78 h 240"/>
                  <a:gd name="T76" fmla="*/ 32 w 684"/>
                  <a:gd name="T77" fmla="*/ 75 h 240"/>
                  <a:gd name="T78" fmla="*/ 22 w 684"/>
                  <a:gd name="T79" fmla="*/ 68 h 240"/>
                  <a:gd name="T80" fmla="*/ 9 w 684"/>
                  <a:gd name="T81" fmla="*/ 65 h 240"/>
                  <a:gd name="T82" fmla="*/ 0 w 684"/>
                  <a:gd name="T83" fmla="*/ 57 h 240"/>
                  <a:gd name="T84" fmla="*/ 21 w 684"/>
                  <a:gd name="T85" fmla="*/ 52 h 240"/>
                  <a:gd name="T86" fmla="*/ 32 w 684"/>
                  <a:gd name="T87" fmla="*/ 51 h 240"/>
                  <a:gd name="T88" fmla="*/ 50 w 684"/>
                  <a:gd name="T89" fmla="*/ 53 h 240"/>
                  <a:gd name="T90" fmla="*/ 65 w 684"/>
                  <a:gd name="T91" fmla="*/ 54 h 240"/>
                  <a:gd name="T92" fmla="*/ 72 w 684"/>
                  <a:gd name="T93" fmla="*/ 53 h 240"/>
                  <a:gd name="T94" fmla="*/ 8 w 684"/>
                  <a:gd name="T95" fmla="*/ 45 h 240"/>
                  <a:gd name="T96" fmla="*/ 17 w 684"/>
                  <a:gd name="T97" fmla="*/ 42 h 240"/>
                  <a:gd name="T98" fmla="*/ 35 w 684"/>
                  <a:gd name="T99" fmla="*/ 39 h 240"/>
                  <a:gd name="T100" fmla="*/ 53 w 684"/>
                  <a:gd name="T101" fmla="*/ 36 h 240"/>
                  <a:gd name="T102" fmla="*/ 60 w 684"/>
                  <a:gd name="T103" fmla="*/ 33 h 240"/>
                  <a:gd name="T104" fmla="*/ 54 w 684"/>
                  <a:gd name="T105" fmla="*/ 31 h 240"/>
                  <a:gd name="T106" fmla="*/ 40 w 684"/>
                  <a:gd name="T107" fmla="*/ 32 h 240"/>
                  <a:gd name="T108" fmla="*/ 23 w 684"/>
                  <a:gd name="T109" fmla="*/ 36 h 240"/>
                  <a:gd name="T110" fmla="*/ 17 w 684"/>
                  <a:gd name="T111" fmla="*/ 35 h 240"/>
                  <a:gd name="T112" fmla="*/ 18 w 684"/>
                  <a:gd name="T113" fmla="*/ 30 h 240"/>
                  <a:gd name="T114" fmla="*/ 17 w 684"/>
                  <a:gd name="T115" fmla="*/ 27 h 240"/>
                  <a:gd name="T116" fmla="*/ 19 w 684"/>
                  <a:gd name="T117" fmla="*/ 26 h 24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4" name="Freeform 423"/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59 w 332"/>
                  <a:gd name="T1" fmla="*/ 12 h 287"/>
                  <a:gd name="T2" fmla="*/ 66 w 332"/>
                  <a:gd name="T3" fmla="*/ 8 h 287"/>
                  <a:gd name="T4" fmla="*/ 74 w 332"/>
                  <a:gd name="T5" fmla="*/ 2 h 287"/>
                  <a:gd name="T6" fmla="*/ 78 w 332"/>
                  <a:gd name="T7" fmla="*/ 0 h 287"/>
                  <a:gd name="T8" fmla="*/ 80 w 332"/>
                  <a:gd name="T9" fmla="*/ 0 h 287"/>
                  <a:gd name="T10" fmla="*/ 80 w 332"/>
                  <a:gd name="T11" fmla="*/ 4 h 287"/>
                  <a:gd name="T12" fmla="*/ 76 w 332"/>
                  <a:gd name="T13" fmla="*/ 11 h 287"/>
                  <a:gd name="T14" fmla="*/ 71 w 332"/>
                  <a:gd name="T15" fmla="*/ 18 h 287"/>
                  <a:gd name="T16" fmla="*/ 66 w 332"/>
                  <a:gd name="T17" fmla="*/ 22 h 287"/>
                  <a:gd name="T18" fmla="*/ 62 w 332"/>
                  <a:gd name="T19" fmla="*/ 23 h 287"/>
                  <a:gd name="T20" fmla="*/ 62 w 332"/>
                  <a:gd name="T21" fmla="*/ 24 h 287"/>
                  <a:gd name="T22" fmla="*/ 65 w 332"/>
                  <a:gd name="T23" fmla="*/ 24 h 287"/>
                  <a:gd name="T24" fmla="*/ 70 w 332"/>
                  <a:gd name="T25" fmla="*/ 23 h 287"/>
                  <a:gd name="T26" fmla="*/ 73 w 332"/>
                  <a:gd name="T27" fmla="*/ 25 h 287"/>
                  <a:gd name="T28" fmla="*/ 71 w 332"/>
                  <a:gd name="T29" fmla="*/ 29 h 287"/>
                  <a:gd name="T30" fmla="*/ 70 w 332"/>
                  <a:gd name="T31" fmla="*/ 31 h 287"/>
                  <a:gd name="T32" fmla="*/ 71 w 332"/>
                  <a:gd name="T33" fmla="*/ 34 h 287"/>
                  <a:gd name="T34" fmla="*/ 81 w 332"/>
                  <a:gd name="T35" fmla="*/ 37 h 287"/>
                  <a:gd name="T36" fmla="*/ 100 w 332"/>
                  <a:gd name="T37" fmla="*/ 40 h 287"/>
                  <a:gd name="T38" fmla="*/ 105 w 332"/>
                  <a:gd name="T39" fmla="*/ 42 h 287"/>
                  <a:gd name="T40" fmla="*/ 102 w 332"/>
                  <a:gd name="T41" fmla="*/ 45 h 287"/>
                  <a:gd name="T42" fmla="*/ 99 w 332"/>
                  <a:gd name="T43" fmla="*/ 48 h 287"/>
                  <a:gd name="T44" fmla="*/ 97 w 332"/>
                  <a:gd name="T45" fmla="*/ 50 h 287"/>
                  <a:gd name="T46" fmla="*/ 98 w 332"/>
                  <a:gd name="T47" fmla="*/ 52 h 287"/>
                  <a:gd name="T48" fmla="*/ 100 w 332"/>
                  <a:gd name="T49" fmla="*/ 54 h 287"/>
                  <a:gd name="T50" fmla="*/ 104 w 332"/>
                  <a:gd name="T51" fmla="*/ 57 h 287"/>
                  <a:gd name="T52" fmla="*/ 107 w 332"/>
                  <a:gd name="T53" fmla="*/ 60 h 287"/>
                  <a:gd name="T54" fmla="*/ 94 w 332"/>
                  <a:gd name="T55" fmla="*/ 68 h 287"/>
                  <a:gd name="T56" fmla="*/ 78 w 332"/>
                  <a:gd name="T57" fmla="*/ 78 h 287"/>
                  <a:gd name="T58" fmla="*/ 67 w 332"/>
                  <a:gd name="T59" fmla="*/ 87 h 287"/>
                  <a:gd name="T60" fmla="*/ 56 w 332"/>
                  <a:gd name="T61" fmla="*/ 79 h 287"/>
                  <a:gd name="T62" fmla="*/ 59 w 332"/>
                  <a:gd name="T63" fmla="*/ 79 h 287"/>
                  <a:gd name="T64" fmla="*/ 61 w 332"/>
                  <a:gd name="T65" fmla="*/ 78 h 287"/>
                  <a:gd name="T66" fmla="*/ 65 w 332"/>
                  <a:gd name="T67" fmla="*/ 75 h 287"/>
                  <a:gd name="T68" fmla="*/ 48 w 332"/>
                  <a:gd name="T69" fmla="*/ 75 h 287"/>
                  <a:gd name="T70" fmla="*/ 33 w 332"/>
                  <a:gd name="T71" fmla="*/ 75 h 287"/>
                  <a:gd name="T72" fmla="*/ 19 w 332"/>
                  <a:gd name="T73" fmla="*/ 75 h 287"/>
                  <a:gd name="T74" fmla="*/ 9 w 332"/>
                  <a:gd name="T75" fmla="*/ 75 h 287"/>
                  <a:gd name="T76" fmla="*/ 4 w 332"/>
                  <a:gd name="T77" fmla="*/ 74 h 287"/>
                  <a:gd name="T78" fmla="*/ 1 w 332"/>
                  <a:gd name="T79" fmla="*/ 72 h 287"/>
                  <a:gd name="T80" fmla="*/ 0 w 332"/>
                  <a:gd name="T81" fmla="*/ 69 h 287"/>
                  <a:gd name="T82" fmla="*/ 1 w 332"/>
                  <a:gd name="T83" fmla="*/ 66 h 287"/>
                  <a:gd name="T84" fmla="*/ 4 w 332"/>
                  <a:gd name="T85" fmla="*/ 64 h 287"/>
                  <a:gd name="T86" fmla="*/ 13 w 332"/>
                  <a:gd name="T87" fmla="*/ 58 h 287"/>
                  <a:gd name="T88" fmla="*/ 24 w 332"/>
                  <a:gd name="T89" fmla="*/ 52 h 287"/>
                  <a:gd name="T90" fmla="*/ 28 w 332"/>
                  <a:gd name="T91" fmla="*/ 49 h 287"/>
                  <a:gd name="T92" fmla="*/ 30 w 332"/>
                  <a:gd name="T93" fmla="*/ 47 h 287"/>
                  <a:gd name="T94" fmla="*/ 34 w 332"/>
                  <a:gd name="T95" fmla="*/ 42 h 287"/>
                  <a:gd name="T96" fmla="*/ 38 w 332"/>
                  <a:gd name="T97" fmla="*/ 37 h 287"/>
                  <a:gd name="T98" fmla="*/ 42 w 332"/>
                  <a:gd name="T99" fmla="*/ 26 h 287"/>
                  <a:gd name="T100" fmla="*/ 45 w 332"/>
                  <a:gd name="T101" fmla="*/ 21 h 287"/>
                  <a:gd name="T102" fmla="*/ 48 w 332"/>
                  <a:gd name="T103" fmla="*/ 17 h 287"/>
                  <a:gd name="T104" fmla="*/ 51 w 332"/>
                  <a:gd name="T105" fmla="*/ 14 h 287"/>
                  <a:gd name="T106" fmla="*/ 56 w 332"/>
                  <a:gd name="T107" fmla="*/ 13 h 28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5" name="Freeform 424"/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34 w 345"/>
                  <a:gd name="T1" fmla="*/ 27 h 86"/>
                  <a:gd name="T2" fmla="*/ 38 w 345"/>
                  <a:gd name="T3" fmla="*/ 25 h 86"/>
                  <a:gd name="T4" fmla="*/ 43 w 345"/>
                  <a:gd name="T5" fmla="*/ 24 h 86"/>
                  <a:gd name="T6" fmla="*/ 48 w 345"/>
                  <a:gd name="T7" fmla="*/ 23 h 86"/>
                  <a:gd name="T8" fmla="*/ 53 w 345"/>
                  <a:gd name="T9" fmla="*/ 22 h 86"/>
                  <a:gd name="T10" fmla="*/ 63 w 345"/>
                  <a:gd name="T11" fmla="*/ 20 h 86"/>
                  <a:gd name="T12" fmla="*/ 74 w 345"/>
                  <a:gd name="T13" fmla="*/ 18 h 86"/>
                  <a:gd name="T14" fmla="*/ 79 w 345"/>
                  <a:gd name="T15" fmla="*/ 17 h 86"/>
                  <a:gd name="T16" fmla="*/ 85 w 345"/>
                  <a:gd name="T17" fmla="*/ 16 h 86"/>
                  <a:gd name="T18" fmla="*/ 90 w 345"/>
                  <a:gd name="T19" fmla="*/ 14 h 86"/>
                  <a:gd name="T20" fmla="*/ 95 w 345"/>
                  <a:gd name="T21" fmla="*/ 13 h 86"/>
                  <a:gd name="T22" fmla="*/ 99 w 345"/>
                  <a:gd name="T23" fmla="*/ 11 h 86"/>
                  <a:gd name="T24" fmla="*/ 104 w 345"/>
                  <a:gd name="T25" fmla="*/ 9 h 86"/>
                  <a:gd name="T26" fmla="*/ 107 w 345"/>
                  <a:gd name="T27" fmla="*/ 7 h 86"/>
                  <a:gd name="T28" fmla="*/ 111 w 345"/>
                  <a:gd name="T29" fmla="*/ 4 h 86"/>
                  <a:gd name="T30" fmla="*/ 108 w 345"/>
                  <a:gd name="T31" fmla="*/ 4 h 86"/>
                  <a:gd name="T32" fmla="*/ 105 w 345"/>
                  <a:gd name="T33" fmla="*/ 3 h 86"/>
                  <a:gd name="T34" fmla="*/ 102 w 345"/>
                  <a:gd name="T35" fmla="*/ 3 h 86"/>
                  <a:gd name="T36" fmla="*/ 99 w 345"/>
                  <a:gd name="T37" fmla="*/ 2 h 86"/>
                  <a:gd name="T38" fmla="*/ 97 w 345"/>
                  <a:gd name="T39" fmla="*/ 1 h 86"/>
                  <a:gd name="T40" fmla="*/ 94 w 345"/>
                  <a:gd name="T41" fmla="*/ 1 h 86"/>
                  <a:gd name="T42" fmla="*/ 90 w 345"/>
                  <a:gd name="T43" fmla="*/ 0 h 86"/>
                  <a:gd name="T44" fmla="*/ 88 w 345"/>
                  <a:gd name="T45" fmla="*/ 0 h 86"/>
                  <a:gd name="T46" fmla="*/ 83 w 345"/>
                  <a:gd name="T47" fmla="*/ 0 h 86"/>
                  <a:gd name="T48" fmla="*/ 79 w 345"/>
                  <a:gd name="T49" fmla="*/ 1 h 86"/>
                  <a:gd name="T50" fmla="*/ 73 w 345"/>
                  <a:gd name="T51" fmla="*/ 2 h 86"/>
                  <a:gd name="T52" fmla="*/ 67 w 345"/>
                  <a:gd name="T53" fmla="*/ 3 h 86"/>
                  <a:gd name="T54" fmla="*/ 54 w 345"/>
                  <a:gd name="T55" fmla="*/ 6 h 86"/>
                  <a:gd name="T56" fmla="*/ 41 w 345"/>
                  <a:gd name="T57" fmla="*/ 9 h 86"/>
                  <a:gd name="T58" fmla="*/ 33 w 345"/>
                  <a:gd name="T59" fmla="*/ 11 h 86"/>
                  <a:gd name="T60" fmla="*/ 27 w 345"/>
                  <a:gd name="T61" fmla="*/ 13 h 86"/>
                  <a:gd name="T62" fmla="*/ 21 w 345"/>
                  <a:gd name="T63" fmla="*/ 16 h 86"/>
                  <a:gd name="T64" fmla="*/ 15 w 345"/>
                  <a:gd name="T65" fmla="*/ 18 h 86"/>
                  <a:gd name="T66" fmla="*/ 10 w 345"/>
                  <a:gd name="T67" fmla="*/ 20 h 86"/>
                  <a:gd name="T68" fmla="*/ 6 w 345"/>
                  <a:gd name="T69" fmla="*/ 23 h 86"/>
                  <a:gd name="T70" fmla="*/ 3 w 345"/>
                  <a:gd name="T71" fmla="*/ 25 h 86"/>
                  <a:gd name="T72" fmla="*/ 0 w 345"/>
                  <a:gd name="T73" fmla="*/ 27 h 86"/>
                  <a:gd name="T74" fmla="*/ 34 w 345"/>
                  <a:gd name="T75" fmla="*/ 27 h 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6" name="Freeform 425"/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6 w 464"/>
                  <a:gd name="T1" fmla="*/ 28 h 130"/>
                  <a:gd name="T2" fmla="*/ 25 w 464"/>
                  <a:gd name="T3" fmla="*/ 27 h 130"/>
                  <a:gd name="T4" fmla="*/ 33 w 464"/>
                  <a:gd name="T5" fmla="*/ 27 h 130"/>
                  <a:gd name="T6" fmla="*/ 30 w 464"/>
                  <a:gd name="T7" fmla="*/ 29 h 130"/>
                  <a:gd name="T8" fmla="*/ 26 w 464"/>
                  <a:gd name="T9" fmla="*/ 33 h 130"/>
                  <a:gd name="T10" fmla="*/ 23 w 464"/>
                  <a:gd name="T11" fmla="*/ 37 h 130"/>
                  <a:gd name="T12" fmla="*/ 23 w 464"/>
                  <a:gd name="T13" fmla="*/ 39 h 130"/>
                  <a:gd name="T14" fmla="*/ 25 w 464"/>
                  <a:gd name="T15" fmla="*/ 41 h 130"/>
                  <a:gd name="T16" fmla="*/ 30 w 464"/>
                  <a:gd name="T17" fmla="*/ 43 h 130"/>
                  <a:gd name="T18" fmla="*/ 35 w 464"/>
                  <a:gd name="T19" fmla="*/ 43 h 130"/>
                  <a:gd name="T20" fmla="*/ 41 w 464"/>
                  <a:gd name="T21" fmla="*/ 42 h 130"/>
                  <a:gd name="T22" fmla="*/ 50 w 464"/>
                  <a:gd name="T23" fmla="*/ 39 h 130"/>
                  <a:gd name="T24" fmla="*/ 63 w 464"/>
                  <a:gd name="T25" fmla="*/ 36 h 130"/>
                  <a:gd name="T26" fmla="*/ 73 w 464"/>
                  <a:gd name="T27" fmla="*/ 33 h 130"/>
                  <a:gd name="T28" fmla="*/ 80 w 464"/>
                  <a:gd name="T29" fmla="*/ 33 h 130"/>
                  <a:gd name="T30" fmla="*/ 85 w 464"/>
                  <a:gd name="T31" fmla="*/ 33 h 130"/>
                  <a:gd name="T32" fmla="*/ 98 w 464"/>
                  <a:gd name="T33" fmla="*/ 33 h 130"/>
                  <a:gd name="T34" fmla="*/ 107 w 464"/>
                  <a:gd name="T35" fmla="*/ 32 h 130"/>
                  <a:gd name="T36" fmla="*/ 121 w 464"/>
                  <a:gd name="T37" fmla="*/ 31 h 130"/>
                  <a:gd name="T38" fmla="*/ 133 w 464"/>
                  <a:gd name="T39" fmla="*/ 27 h 130"/>
                  <a:gd name="T40" fmla="*/ 144 w 464"/>
                  <a:gd name="T41" fmla="*/ 22 h 130"/>
                  <a:gd name="T42" fmla="*/ 146 w 464"/>
                  <a:gd name="T43" fmla="*/ 17 h 130"/>
                  <a:gd name="T44" fmla="*/ 141 w 464"/>
                  <a:gd name="T45" fmla="*/ 16 h 130"/>
                  <a:gd name="T46" fmla="*/ 133 w 464"/>
                  <a:gd name="T47" fmla="*/ 16 h 130"/>
                  <a:gd name="T48" fmla="*/ 127 w 464"/>
                  <a:gd name="T49" fmla="*/ 15 h 130"/>
                  <a:gd name="T50" fmla="*/ 130 w 464"/>
                  <a:gd name="T51" fmla="*/ 12 h 130"/>
                  <a:gd name="T52" fmla="*/ 133 w 464"/>
                  <a:gd name="T53" fmla="*/ 7 h 130"/>
                  <a:gd name="T54" fmla="*/ 134 w 464"/>
                  <a:gd name="T55" fmla="*/ 2 h 130"/>
                  <a:gd name="T56" fmla="*/ 121 w 464"/>
                  <a:gd name="T57" fmla="*/ 0 h 130"/>
                  <a:gd name="T58" fmla="*/ 116 w 464"/>
                  <a:gd name="T59" fmla="*/ 6 h 130"/>
                  <a:gd name="T60" fmla="*/ 110 w 464"/>
                  <a:gd name="T61" fmla="*/ 14 h 130"/>
                  <a:gd name="T62" fmla="*/ 104 w 464"/>
                  <a:gd name="T63" fmla="*/ 20 h 130"/>
                  <a:gd name="T64" fmla="*/ 100 w 464"/>
                  <a:gd name="T65" fmla="*/ 22 h 130"/>
                  <a:gd name="T66" fmla="*/ 96 w 464"/>
                  <a:gd name="T67" fmla="*/ 22 h 130"/>
                  <a:gd name="T68" fmla="*/ 89 w 464"/>
                  <a:gd name="T69" fmla="*/ 22 h 130"/>
                  <a:gd name="T70" fmla="*/ 84 w 464"/>
                  <a:gd name="T71" fmla="*/ 21 h 130"/>
                  <a:gd name="T72" fmla="*/ 77 w 464"/>
                  <a:gd name="T73" fmla="*/ 18 h 130"/>
                  <a:gd name="T74" fmla="*/ 66 w 464"/>
                  <a:gd name="T75" fmla="*/ 10 h 130"/>
                  <a:gd name="T76" fmla="*/ 58 w 464"/>
                  <a:gd name="T77" fmla="*/ 10 h 130"/>
                  <a:gd name="T78" fmla="*/ 48 w 464"/>
                  <a:gd name="T79" fmla="*/ 10 h 130"/>
                  <a:gd name="T80" fmla="*/ 38 w 464"/>
                  <a:gd name="T81" fmla="*/ 12 h 130"/>
                  <a:gd name="T82" fmla="*/ 27 w 464"/>
                  <a:gd name="T83" fmla="*/ 15 h 130"/>
                  <a:gd name="T84" fmla="*/ 17 w 464"/>
                  <a:gd name="T85" fmla="*/ 18 h 130"/>
                  <a:gd name="T86" fmla="*/ 9 w 464"/>
                  <a:gd name="T87" fmla="*/ 22 h 130"/>
                  <a:gd name="T88" fmla="*/ 3 w 464"/>
                  <a:gd name="T89" fmla="*/ 25 h 130"/>
                  <a:gd name="T90" fmla="*/ 0 w 464"/>
                  <a:gd name="T91" fmla="*/ 28 h 1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7" name="Freeform 426"/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20 w 472"/>
                  <a:gd name="T1" fmla="*/ 0 h 92"/>
                  <a:gd name="T2" fmla="*/ 14 w 472"/>
                  <a:gd name="T3" fmla="*/ 0 h 92"/>
                  <a:gd name="T4" fmla="*/ 8 w 472"/>
                  <a:gd name="T5" fmla="*/ 0 h 92"/>
                  <a:gd name="T6" fmla="*/ 4 w 472"/>
                  <a:gd name="T7" fmla="*/ 1 h 92"/>
                  <a:gd name="T8" fmla="*/ 2 w 472"/>
                  <a:gd name="T9" fmla="*/ 3 h 92"/>
                  <a:gd name="T10" fmla="*/ 2 w 472"/>
                  <a:gd name="T11" fmla="*/ 5 h 92"/>
                  <a:gd name="T12" fmla="*/ 3 w 472"/>
                  <a:gd name="T13" fmla="*/ 8 h 92"/>
                  <a:gd name="T14" fmla="*/ 5 w 472"/>
                  <a:gd name="T15" fmla="*/ 11 h 92"/>
                  <a:gd name="T16" fmla="*/ 5 w 472"/>
                  <a:gd name="T17" fmla="*/ 14 h 92"/>
                  <a:gd name="T18" fmla="*/ 1 w 472"/>
                  <a:gd name="T19" fmla="*/ 17 h 92"/>
                  <a:gd name="T20" fmla="*/ 0 w 472"/>
                  <a:gd name="T21" fmla="*/ 19 h 92"/>
                  <a:gd name="T22" fmla="*/ 1 w 472"/>
                  <a:gd name="T23" fmla="*/ 22 h 92"/>
                  <a:gd name="T24" fmla="*/ 5 w 472"/>
                  <a:gd name="T25" fmla="*/ 23 h 92"/>
                  <a:gd name="T26" fmla="*/ 16 w 472"/>
                  <a:gd name="T27" fmla="*/ 26 h 92"/>
                  <a:gd name="T28" fmla="*/ 35 w 472"/>
                  <a:gd name="T29" fmla="*/ 29 h 92"/>
                  <a:gd name="T30" fmla="*/ 54 w 472"/>
                  <a:gd name="T31" fmla="*/ 31 h 92"/>
                  <a:gd name="T32" fmla="*/ 118 w 472"/>
                  <a:gd name="T33" fmla="*/ 31 h 92"/>
                  <a:gd name="T34" fmla="*/ 121 w 472"/>
                  <a:gd name="T35" fmla="*/ 27 h 92"/>
                  <a:gd name="T36" fmla="*/ 125 w 472"/>
                  <a:gd name="T37" fmla="*/ 25 h 92"/>
                  <a:gd name="T38" fmla="*/ 129 w 472"/>
                  <a:gd name="T39" fmla="*/ 25 h 92"/>
                  <a:gd name="T40" fmla="*/ 133 w 472"/>
                  <a:gd name="T41" fmla="*/ 25 h 92"/>
                  <a:gd name="T42" fmla="*/ 143 w 472"/>
                  <a:gd name="T43" fmla="*/ 26 h 92"/>
                  <a:gd name="T44" fmla="*/ 148 w 472"/>
                  <a:gd name="T45" fmla="*/ 26 h 92"/>
                  <a:gd name="T46" fmla="*/ 153 w 472"/>
                  <a:gd name="T47" fmla="*/ 25 h 92"/>
                  <a:gd name="T48" fmla="*/ 151 w 472"/>
                  <a:gd name="T49" fmla="*/ 11 h 92"/>
                  <a:gd name="T50" fmla="*/ 147 w 472"/>
                  <a:gd name="T51" fmla="*/ 9 h 92"/>
                  <a:gd name="T52" fmla="*/ 144 w 472"/>
                  <a:gd name="T53" fmla="*/ 6 h 92"/>
                  <a:gd name="T54" fmla="*/ 140 w 472"/>
                  <a:gd name="T55" fmla="*/ 4 h 92"/>
                  <a:gd name="T56" fmla="*/ 135 w 472"/>
                  <a:gd name="T57" fmla="*/ 4 h 92"/>
                  <a:gd name="T58" fmla="*/ 128 w 472"/>
                  <a:gd name="T59" fmla="*/ 5 h 92"/>
                  <a:gd name="T60" fmla="*/ 119 w 472"/>
                  <a:gd name="T61" fmla="*/ 7 h 92"/>
                  <a:gd name="T62" fmla="*/ 106 w 472"/>
                  <a:gd name="T63" fmla="*/ 11 h 92"/>
                  <a:gd name="T64" fmla="*/ 97 w 472"/>
                  <a:gd name="T65" fmla="*/ 13 h 92"/>
                  <a:gd name="T66" fmla="*/ 89 w 472"/>
                  <a:gd name="T67" fmla="*/ 14 h 92"/>
                  <a:gd name="T68" fmla="*/ 77 w 472"/>
                  <a:gd name="T69" fmla="*/ 14 h 92"/>
                  <a:gd name="T70" fmla="*/ 62 w 472"/>
                  <a:gd name="T71" fmla="*/ 14 h 92"/>
                  <a:gd name="T72" fmla="*/ 51 w 472"/>
                  <a:gd name="T73" fmla="*/ 14 h 92"/>
                  <a:gd name="T74" fmla="*/ 39 w 472"/>
                  <a:gd name="T75" fmla="*/ 14 h 92"/>
                  <a:gd name="T76" fmla="*/ 29 w 472"/>
                  <a:gd name="T77" fmla="*/ 14 h 92"/>
                  <a:gd name="T78" fmla="*/ 25 w 472"/>
                  <a:gd name="T79" fmla="*/ 12 h 92"/>
                  <a:gd name="T80" fmla="*/ 23 w 472"/>
                  <a:gd name="T81" fmla="*/ 9 h 92"/>
                  <a:gd name="T82" fmla="*/ 22 w 472"/>
                  <a:gd name="T83" fmla="*/ 6 h 92"/>
                  <a:gd name="T84" fmla="*/ 22 w 472"/>
                  <a:gd name="T85" fmla="*/ 3 h 92"/>
                  <a:gd name="T86" fmla="*/ 24 w 472"/>
                  <a:gd name="T87" fmla="*/ 1 h 92"/>
                  <a:gd name="T88" fmla="*/ 24 w 472"/>
                  <a:gd name="T89" fmla="*/ 0 h 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8" name="Freeform 427"/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47 w 326"/>
                  <a:gd name="T1" fmla="*/ 36 h 135"/>
                  <a:gd name="T2" fmla="*/ 66 w 326"/>
                  <a:gd name="T3" fmla="*/ 32 h 135"/>
                  <a:gd name="T4" fmla="*/ 85 w 326"/>
                  <a:gd name="T5" fmla="*/ 28 h 135"/>
                  <a:gd name="T6" fmla="*/ 98 w 326"/>
                  <a:gd name="T7" fmla="*/ 25 h 135"/>
                  <a:gd name="T8" fmla="*/ 103 w 326"/>
                  <a:gd name="T9" fmla="*/ 22 h 135"/>
                  <a:gd name="T10" fmla="*/ 105 w 326"/>
                  <a:gd name="T11" fmla="*/ 19 h 135"/>
                  <a:gd name="T12" fmla="*/ 101 w 326"/>
                  <a:gd name="T13" fmla="*/ 16 h 135"/>
                  <a:gd name="T14" fmla="*/ 98 w 326"/>
                  <a:gd name="T15" fmla="*/ 14 h 135"/>
                  <a:gd name="T16" fmla="*/ 93 w 326"/>
                  <a:gd name="T17" fmla="*/ 12 h 135"/>
                  <a:gd name="T18" fmla="*/ 86 w 326"/>
                  <a:gd name="T19" fmla="*/ 11 h 135"/>
                  <a:gd name="T20" fmla="*/ 75 w 326"/>
                  <a:gd name="T21" fmla="*/ 10 h 135"/>
                  <a:gd name="T22" fmla="*/ 68 w 326"/>
                  <a:gd name="T23" fmla="*/ 10 h 135"/>
                  <a:gd name="T24" fmla="*/ 66 w 326"/>
                  <a:gd name="T25" fmla="*/ 8 h 135"/>
                  <a:gd name="T26" fmla="*/ 64 w 326"/>
                  <a:gd name="T27" fmla="*/ 6 h 135"/>
                  <a:gd name="T28" fmla="*/ 62 w 326"/>
                  <a:gd name="T29" fmla="*/ 3 h 135"/>
                  <a:gd name="T30" fmla="*/ 59 w 326"/>
                  <a:gd name="T31" fmla="*/ 2 h 135"/>
                  <a:gd name="T32" fmla="*/ 53 w 326"/>
                  <a:gd name="T33" fmla="*/ 0 h 135"/>
                  <a:gd name="T34" fmla="*/ 44 w 326"/>
                  <a:gd name="T35" fmla="*/ 0 h 135"/>
                  <a:gd name="T36" fmla="*/ 28 w 326"/>
                  <a:gd name="T37" fmla="*/ 3 h 135"/>
                  <a:gd name="T38" fmla="*/ 16 w 326"/>
                  <a:gd name="T39" fmla="*/ 6 h 135"/>
                  <a:gd name="T40" fmla="*/ 9 w 326"/>
                  <a:gd name="T41" fmla="*/ 9 h 135"/>
                  <a:gd name="T42" fmla="*/ 4 w 326"/>
                  <a:gd name="T43" fmla="*/ 12 h 135"/>
                  <a:gd name="T44" fmla="*/ 1 w 326"/>
                  <a:gd name="T45" fmla="*/ 15 h 135"/>
                  <a:gd name="T46" fmla="*/ 0 w 326"/>
                  <a:gd name="T47" fmla="*/ 17 h 135"/>
                  <a:gd name="T48" fmla="*/ 11 w 326"/>
                  <a:gd name="T49" fmla="*/ 25 h 135"/>
                  <a:gd name="T50" fmla="*/ 18 w 326"/>
                  <a:gd name="T51" fmla="*/ 27 h 135"/>
                  <a:gd name="T52" fmla="*/ 13 w 326"/>
                  <a:gd name="T53" fmla="*/ 30 h 135"/>
                  <a:gd name="T54" fmla="*/ 12 w 326"/>
                  <a:gd name="T55" fmla="*/ 33 h 135"/>
                  <a:gd name="T56" fmla="*/ 14 w 326"/>
                  <a:gd name="T57" fmla="*/ 38 h 135"/>
                  <a:gd name="T58" fmla="*/ 16 w 326"/>
                  <a:gd name="T59" fmla="*/ 43 h 135"/>
                  <a:gd name="T60" fmla="*/ 18 w 326"/>
                  <a:gd name="T61" fmla="*/ 45 h 135"/>
                  <a:gd name="T62" fmla="*/ 22 w 326"/>
                  <a:gd name="T63" fmla="*/ 45 h 135"/>
                  <a:gd name="T64" fmla="*/ 28 w 326"/>
                  <a:gd name="T65" fmla="*/ 44 h 135"/>
                  <a:gd name="T66" fmla="*/ 33 w 326"/>
                  <a:gd name="T67" fmla="*/ 42 h 135"/>
                  <a:gd name="T68" fmla="*/ 38 w 326"/>
                  <a:gd name="T69" fmla="*/ 41 h 135"/>
                  <a:gd name="T70" fmla="*/ 39 w 326"/>
                  <a:gd name="T71" fmla="*/ 37 h 13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9" name="Freeform 428"/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15 w 159"/>
                  <a:gd name="T1" fmla="*/ 17 h 56"/>
                  <a:gd name="T2" fmla="*/ 13 w 159"/>
                  <a:gd name="T3" fmla="*/ 17 h 56"/>
                  <a:gd name="T4" fmla="*/ 11 w 159"/>
                  <a:gd name="T5" fmla="*/ 16 h 56"/>
                  <a:gd name="T6" fmla="*/ 8 w 159"/>
                  <a:gd name="T7" fmla="*/ 14 h 56"/>
                  <a:gd name="T8" fmla="*/ 6 w 159"/>
                  <a:gd name="T9" fmla="*/ 12 h 56"/>
                  <a:gd name="T10" fmla="*/ 3 w 159"/>
                  <a:gd name="T11" fmla="*/ 10 h 56"/>
                  <a:gd name="T12" fmla="*/ 2 w 159"/>
                  <a:gd name="T13" fmla="*/ 8 h 56"/>
                  <a:gd name="T14" fmla="*/ 1 w 159"/>
                  <a:gd name="T15" fmla="*/ 7 h 56"/>
                  <a:gd name="T16" fmla="*/ 0 w 159"/>
                  <a:gd name="T17" fmla="*/ 5 h 56"/>
                  <a:gd name="T18" fmla="*/ 0 w 159"/>
                  <a:gd name="T19" fmla="*/ 4 h 56"/>
                  <a:gd name="T20" fmla="*/ 0 w 159"/>
                  <a:gd name="T21" fmla="*/ 3 h 56"/>
                  <a:gd name="T22" fmla="*/ 7 w 159"/>
                  <a:gd name="T23" fmla="*/ 3 h 56"/>
                  <a:gd name="T24" fmla="*/ 13 w 159"/>
                  <a:gd name="T25" fmla="*/ 3 h 56"/>
                  <a:gd name="T26" fmla="*/ 17 w 159"/>
                  <a:gd name="T27" fmla="*/ 3 h 56"/>
                  <a:gd name="T28" fmla="*/ 19 w 159"/>
                  <a:gd name="T29" fmla="*/ 3 h 56"/>
                  <a:gd name="T30" fmla="*/ 27 w 159"/>
                  <a:gd name="T31" fmla="*/ 2 h 56"/>
                  <a:gd name="T32" fmla="*/ 38 w 159"/>
                  <a:gd name="T33" fmla="*/ 0 h 56"/>
                  <a:gd name="T34" fmla="*/ 40 w 159"/>
                  <a:gd name="T35" fmla="*/ 0 h 56"/>
                  <a:gd name="T36" fmla="*/ 42 w 159"/>
                  <a:gd name="T37" fmla="*/ 0 h 56"/>
                  <a:gd name="T38" fmla="*/ 45 w 159"/>
                  <a:gd name="T39" fmla="*/ 0 h 56"/>
                  <a:gd name="T40" fmla="*/ 47 w 159"/>
                  <a:gd name="T41" fmla="*/ 1 h 56"/>
                  <a:gd name="T42" fmla="*/ 48 w 159"/>
                  <a:gd name="T43" fmla="*/ 2 h 56"/>
                  <a:gd name="T44" fmla="*/ 50 w 159"/>
                  <a:gd name="T45" fmla="*/ 3 h 56"/>
                  <a:gd name="T46" fmla="*/ 51 w 159"/>
                  <a:gd name="T47" fmla="*/ 5 h 56"/>
                  <a:gd name="T48" fmla="*/ 51 w 159"/>
                  <a:gd name="T49" fmla="*/ 7 h 56"/>
                  <a:gd name="T50" fmla="*/ 51 w 159"/>
                  <a:gd name="T51" fmla="*/ 10 h 56"/>
                  <a:gd name="T52" fmla="*/ 50 w 159"/>
                  <a:gd name="T53" fmla="*/ 12 h 56"/>
                  <a:gd name="T54" fmla="*/ 48 w 159"/>
                  <a:gd name="T55" fmla="*/ 14 h 56"/>
                  <a:gd name="T56" fmla="*/ 47 w 159"/>
                  <a:gd name="T57" fmla="*/ 15 h 56"/>
                  <a:gd name="T58" fmla="*/ 45 w 159"/>
                  <a:gd name="T59" fmla="*/ 17 h 56"/>
                  <a:gd name="T60" fmla="*/ 42 w 159"/>
                  <a:gd name="T61" fmla="*/ 17 h 56"/>
                  <a:gd name="T62" fmla="*/ 40 w 159"/>
                  <a:gd name="T63" fmla="*/ 18 h 56"/>
                  <a:gd name="T64" fmla="*/ 37 w 159"/>
                  <a:gd name="T65" fmla="*/ 18 h 56"/>
                  <a:gd name="T66" fmla="*/ 25 w 159"/>
                  <a:gd name="T67" fmla="*/ 18 h 56"/>
                  <a:gd name="T68" fmla="*/ 15 w 159"/>
                  <a:gd name="T69" fmla="*/ 17 h 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0" name="Freeform 429"/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946 w 3734"/>
                  <a:gd name="T1" fmla="*/ 447 h 1644"/>
                  <a:gd name="T2" fmla="*/ 825 w 3734"/>
                  <a:gd name="T3" fmla="*/ 499 h 1644"/>
                  <a:gd name="T4" fmla="*/ 746 w 3734"/>
                  <a:gd name="T5" fmla="*/ 522 h 1644"/>
                  <a:gd name="T6" fmla="*/ 740 w 3734"/>
                  <a:gd name="T7" fmla="*/ 536 h 1644"/>
                  <a:gd name="T8" fmla="*/ 703 w 3734"/>
                  <a:gd name="T9" fmla="*/ 527 h 1644"/>
                  <a:gd name="T10" fmla="*/ 735 w 3734"/>
                  <a:gd name="T11" fmla="*/ 496 h 1644"/>
                  <a:gd name="T12" fmla="*/ 699 w 3734"/>
                  <a:gd name="T13" fmla="*/ 464 h 1644"/>
                  <a:gd name="T14" fmla="*/ 676 w 3734"/>
                  <a:gd name="T15" fmla="*/ 425 h 1644"/>
                  <a:gd name="T16" fmla="*/ 628 w 3734"/>
                  <a:gd name="T17" fmla="*/ 432 h 1644"/>
                  <a:gd name="T18" fmla="*/ 572 w 3734"/>
                  <a:gd name="T19" fmla="*/ 420 h 1644"/>
                  <a:gd name="T20" fmla="*/ 84 w 3734"/>
                  <a:gd name="T21" fmla="*/ 405 h 1644"/>
                  <a:gd name="T22" fmla="*/ 41 w 3734"/>
                  <a:gd name="T23" fmla="*/ 369 h 1644"/>
                  <a:gd name="T24" fmla="*/ 49 w 3734"/>
                  <a:gd name="T25" fmla="*/ 341 h 1644"/>
                  <a:gd name="T26" fmla="*/ 47 w 3734"/>
                  <a:gd name="T27" fmla="*/ 304 h 1644"/>
                  <a:gd name="T28" fmla="*/ 84 w 3734"/>
                  <a:gd name="T29" fmla="*/ 282 h 1644"/>
                  <a:gd name="T30" fmla="*/ 81 w 3734"/>
                  <a:gd name="T31" fmla="*/ 245 h 1644"/>
                  <a:gd name="T32" fmla="*/ 41 w 3734"/>
                  <a:gd name="T33" fmla="*/ 218 h 1644"/>
                  <a:gd name="T34" fmla="*/ 194 w 3734"/>
                  <a:gd name="T35" fmla="*/ 37 h 1644"/>
                  <a:gd name="T36" fmla="*/ 370 w 3734"/>
                  <a:gd name="T37" fmla="*/ 34 h 1644"/>
                  <a:gd name="T38" fmla="*/ 418 w 3734"/>
                  <a:gd name="T39" fmla="*/ 38 h 1644"/>
                  <a:gd name="T40" fmla="*/ 530 w 3734"/>
                  <a:gd name="T41" fmla="*/ 54 h 1644"/>
                  <a:gd name="T42" fmla="*/ 572 w 3734"/>
                  <a:gd name="T43" fmla="*/ 68 h 1644"/>
                  <a:gd name="T44" fmla="*/ 670 w 3734"/>
                  <a:gd name="T45" fmla="*/ 63 h 1644"/>
                  <a:gd name="T46" fmla="*/ 738 w 3734"/>
                  <a:gd name="T47" fmla="*/ 71 h 1644"/>
                  <a:gd name="T48" fmla="*/ 763 w 3734"/>
                  <a:gd name="T49" fmla="*/ 71 h 1644"/>
                  <a:gd name="T50" fmla="*/ 813 w 3734"/>
                  <a:gd name="T51" fmla="*/ 40 h 1644"/>
                  <a:gd name="T52" fmla="*/ 835 w 3734"/>
                  <a:gd name="T53" fmla="*/ 1 h 1644"/>
                  <a:gd name="T54" fmla="*/ 853 w 3734"/>
                  <a:gd name="T55" fmla="*/ 34 h 1644"/>
                  <a:gd name="T56" fmla="*/ 860 w 3734"/>
                  <a:gd name="T57" fmla="*/ 54 h 1644"/>
                  <a:gd name="T58" fmla="*/ 876 w 3734"/>
                  <a:gd name="T59" fmla="*/ 64 h 1644"/>
                  <a:gd name="T60" fmla="*/ 933 w 3734"/>
                  <a:gd name="T61" fmla="*/ 40 h 1644"/>
                  <a:gd name="T62" fmla="*/ 980 w 3734"/>
                  <a:gd name="T63" fmla="*/ 44 h 1644"/>
                  <a:gd name="T64" fmla="*/ 930 w 3734"/>
                  <a:gd name="T65" fmla="*/ 89 h 1644"/>
                  <a:gd name="T66" fmla="*/ 900 w 3734"/>
                  <a:gd name="T67" fmla="*/ 95 h 1644"/>
                  <a:gd name="T68" fmla="*/ 829 w 3734"/>
                  <a:gd name="T69" fmla="*/ 100 h 1644"/>
                  <a:gd name="T70" fmla="*/ 807 w 3734"/>
                  <a:gd name="T71" fmla="*/ 132 h 1644"/>
                  <a:gd name="T72" fmla="*/ 753 w 3734"/>
                  <a:gd name="T73" fmla="*/ 154 h 1644"/>
                  <a:gd name="T74" fmla="*/ 673 w 3734"/>
                  <a:gd name="T75" fmla="*/ 205 h 1644"/>
                  <a:gd name="T76" fmla="*/ 680 w 3734"/>
                  <a:gd name="T77" fmla="*/ 260 h 1644"/>
                  <a:gd name="T78" fmla="*/ 762 w 3734"/>
                  <a:gd name="T79" fmla="*/ 297 h 1644"/>
                  <a:gd name="T80" fmla="*/ 788 w 3734"/>
                  <a:gd name="T81" fmla="*/ 347 h 1644"/>
                  <a:gd name="T82" fmla="*/ 844 w 3734"/>
                  <a:gd name="T83" fmla="*/ 324 h 1644"/>
                  <a:gd name="T84" fmla="*/ 919 w 3734"/>
                  <a:gd name="T85" fmla="*/ 257 h 1644"/>
                  <a:gd name="T86" fmla="*/ 935 w 3734"/>
                  <a:gd name="T87" fmla="*/ 196 h 1644"/>
                  <a:gd name="T88" fmla="*/ 1018 w 3734"/>
                  <a:gd name="T89" fmla="*/ 164 h 1644"/>
                  <a:gd name="T90" fmla="*/ 1057 w 3734"/>
                  <a:gd name="T91" fmla="*/ 194 h 1644"/>
                  <a:gd name="T92" fmla="*/ 1041 w 3734"/>
                  <a:gd name="T93" fmla="*/ 241 h 1644"/>
                  <a:gd name="T94" fmla="*/ 1127 w 3734"/>
                  <a:gd name="T95" fmla="*/ 201 h 1644"/>
                  <a:gd name="T96" fmla="*/ 1144 w 3734"/>
                  <a:gd name="T97" fmla="*/ 254 h 1644"/>
                  <a:gd name="T98" fmla="*/ 1182 w 3734"/>
                  <a:gd name="T99" fmla="*/ 303 h 1644"/>
                  <a:gd name="T100" fmla="*/ 1167 w 3734"/>
                  <a:gd name="T101" fmla="*/ 315 h 1644"/>
                  <a:gd name="T102" fmla="*/ 1192 w 3734"/>
                  <a:gd name="T103" fmla="*/ 337 h 1644"/>
                  <a:gd name="T104" fmla="*/ 1148 w 3734"/>
                  <a:gd name="T105" fmla="*/ 363 h 1644"/>
                  <a:gd name="T106" fmla="*/ 1017 w 3734"/>
                  <a:gd name="T107" fmla="*/ 383 h 1644"/>
                  <a:gd name="T108" fmla="*/ 921 w 3734"/>
                  <a:gd name="T109" fmla="*/ 438 h 1644"/>
                  <a:gd name="T110" fmla="*/ 937 w 3734"/>
                  <a:gd name="T111" fmla="*/ 438 h 1644"/>
                  <a:gd name="T112" fmla="*/ 1038 w 3734"/>
                  <a:gd name="T113" fmla="*/ 412 h 1644"/>
                  <a:gd name="T114" fmla="*/ 989 w 3734"/>
                  <a:gd name="T115" fmla="*/ 426 h 1644"/>
                  <a:gd name="T116" fmla="*/ 1013 w 3734"/>
                  <a:gd name="T117" fmla="*/ 456 h 1644"/>
                  <a:gd name="T118" fmla="*/ 1048 w 3734"/>
                  <a:gd name="T119" fmla="*/ 483 h 1644"/>
                  <a:gd name="T120" fmla="*/ 974 w 3734"/>
                  <a:gd name="T121" fmla="*/ 513 h 1644"/>
                  <a:gd name="T122" fmla="*/ 1029 w 3734"/>
                  <a:gd name="T123" fmla="*/ 481 h 1644"/>
                  <a:gd name="T124" fmla="*/ 973 w 3734"/>
                  <a:gd name="T125" fmla="*/ 487 h 16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73" name="Freeform 272"/>
            <p:cNvSpPr>
              <a:spLocks/>
            </p:cNvSpPr>
            <p:nvPr/>
          </p:nvSpPr>
          <p:spPr bwMode="auto">
            <a:xfrm>
              <a:off x="5144013" y="2738205"/>
              <a:ext cx="87865" cy="109831"/>
            </a:xfrm>
            <a:custGeom>
              <a:avLst/>
              <a:gdLst>
                <a:gd name="T0" fmla="*/ 115257 w 292"/>
                <a:gd name="T1" fmla="*/ 5154 h 308"/>
                <a:gd name="T2" fmla="*/ 120041 w 292"/>
                <a:gd name="T3" fmla="*/ 19071 h 308"/>
                <a:gd name="T4" fmla="*/ 124390 w 292"/>
                <a:gd name="T5" fmla="*/ 46903 h 308"/>
                <a:gd name="T6" fmla="*/ 127000 w 292"/>
                <a:gd name="T7" fmla="*/ 74221 h 308"/>
                <a:gd name="T8" fmla="*/ 126565 w 292"/>
                <a:gd name="T9" fmla="*/ 82983 h 308"/>
                <a:gd name="T10" fmla="*/ 124390 w 292"/>
                <a:gd name="T11" fmla="*/ 92261 h 308"/>
                <a:gd name="T12" fmla="*/ 116997 w 292"/>
                <a:gd name="T13" fmla="*/ 106177 h 308"/>
                <a:gd name="T14" fmla="*/ 100469 w 292"/>
                <a:gd name="T15" fmla="*/ 95353 h 308"/>
                <a:gd name="T16" fmla="*/ 71764 w 292"/>
                <a:gd name="T17" fmla="*/ 132979 h 308"/>
                <a:gd name="T18" fmla="*/ 57411 w 292"/>
                <a:gd name="T19" fmla="*/ 143287 h 308"/>
                <a:gd name="T20" fmla="*/ 25661 w 292"/>
                <a:gd name="T21" fmla="*/ 152565 h 308"/>
                <a:gd name="T22" fmla="*/ 13918 w 292"/>
                <a:gd name="T23" fmla="*/ 158750 h 308"/>
                <a:gd name="T24" fmla="*/ 2610 w 292"/>
                <a:gd name="T25" fmla="*/ 158750 h 308"/>
                <a:gd name="T26" fmla="*/ 3914 w 292"/>
                <a:gd name="T27" fmla="*/ 153080 h 308"/>
                <a:gd name="T28" fmla="*/ 4784 w 292"/>
                <a:gd name="T29" fmla="*/ 147411 h 308"/>
                <a:gd name="T30" fmla="*/ 3045 w 292"/>
                <a:gd name="T31" fmla="*/ 136587 h 308"/>
                <a:gd name="T32" fmla="*/ 870 w 292"/>
                <a:gd name="T33" fmla="*/ 126794 h 308"/>
                <a:gd name="T34" fmla="*/ 0 w 292"/>
                <a:gd name="T35" fmla="*/ 117516 h 308"/>
                <a:gd name="T36" fmla="*/ 1305 w 292"/>
                <a:gd name="T37" fmla="*/ 105662 h 308"/>
                <a:gd name="T38" fmla="*/ 5219 w 292"/>
                <a:gd name="T39" fmla="*/ 96899 h 308"/>
                <a:gd name="T40" fmla="*/ 11308 w 292"/>
                <a:gd name="T41" fmla="*/ 89683 h 308"/>
                <a:gd name="T42" fmla="*/ 18267 w 292"/>
                <a:gd name="T43" fmla="*/ 82983 h 308"/>
                <a:gd name="T44" fmla="*/ 33490 w 292"/>
                <a:gd name="T45" fmla="*/ 69582 h 308"/>
                <a:gd name="T46" fmla="*/ 40449 w 292"/>
                <a:gd name="T47" fmla="*/ 61335 h 308"/>
                <a:gd name="T48" fmla="*/ 45668 w 292"/>
                <a:gd name="T49" fmla="*/ 50511 h 308"/>
                <a:gd name="T50" fmla="*/ 42623 w 292"/>
                <a:gd name="T51" fmla="*/ 49481 h 308"/>
                <a:gd name="T52" fmla="*/ 40014 w 292"/>
                <a:gd name="T53" fmla="*/ 46903 h 308"/>
                <a:gd name="T54" fmla="*/ 35664 w 292"/>
                <a:gd name="T55" fmla="*/ 37626 h 308"/>
                <a:gd name="T56" fmla="*/ 32185 w 292"/>
                <a:gd name="T57" fmla="*/ 25771 h 308"/>
                <a:gd name="T58" fmla="*/ 31315 w 292"/>
                <a:gd name="T59" fmla="*/ 12370 h 308"/>
                <a:gd name="T60" fmla="*/ 39144 w 292"/>
                <a:gd name="T61" fmla="*/ 9793 h 308"/>
                <a:gd name="T62" fmla="*/ 45668 w 292"/>
                <a:gd name="T63" fmla="*/ 10308 h 308"/>
                <a:gd name="T64" fmla="*/ 57411 w 292"/>
                <a:gd name="T65" fmla="*/ 12370 h 308"/>
                <a:gd name="T66" fmla="*/ 73503 w 292"/>
                <a:gd name="T67" fmla="*/ 10824 h 308"/>
                <a:gd name="T68" fmla="*/ 91336 w 292"/>
                <a:gd name="T69" fmla="*/ 6185 h 308"/>
                <a:gd name="T70" fmla="*/ 112647 w 292"/>
                <a:gd name="T71" fmla="*/ 0 h 3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" h="308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4" name="Freeform 273"/>
            <p:cNvSpPr>
              <a:spLocks/>
            </p:cNvSpPr>
            <p:nvPr/>
          </p:nvSpPr>
          <p:spPr bwMode="auto">
            <a:xfrm>
              <a:off x="5217600" y="2842545"/>
              <a:ext cx="4393" cy="39539"/>
            </a:xfrm>
            <a:custGeom>
              <a:avLst/>
              <a:gdLst>
                <a:gd name="T0" fmla="*/ 4989 w 14"/>
                <a:gd name="T1" fmla="*/ 0 h 7"/>
                <a:gd name="T2" fmla="*/ 5896 w 14"/>
                <a:gd name="T3" fmla="*/ 24493 h 7"/>
                <a:gd name="T4" fmla="*/ 6350 w 14"/>
                <a:gd name="T5" fmla="*/ 57150 h 7"/>
                <a:gd name="T6" fmla="*/ 0 w 14"/>
                <a:gd name="T7" fmla="*/ 57150 h 7"/>
                <a:gd name="T8" fmla="*/ 4989 w 1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5" name="Freeform 274"/>
            <p:cNvSpPr>
              <a:spLocks/>
            </p:cNvSpPr>
            <p:nvPr/>
          </p:nvSpPr>
          <p:spPr bwMode="auto">
            <a:xfrm>
              <a:off x="4865041" y="2314256"/>
              <a:ext cx="172435" cy="345969"/>
            </a:xfrm>
            <a:custGeom>
              <a:avLst/>
              <a:gdLst>
                <a:gd name="T0" fmla="*/ 34747 w 581"/>
                <a:gd name="T1" fmla="*/ 60217 h 955"/>
                <a:gd name="T2" fmla="*/ 44614 w 581"/>
                <a:gd name="T3" fmla="*/ 79591 h 955"/>
                <a:gd name="T4" fmla="*/ 47617 w 581"/>
                <a:gd name="T5" fmla="*/ 94253 h 955"/>
                <a:gd name="T6" fmla="*/ 40753 w 581"/>
                <a:gd name="T7" fmla="*/ 122528 h 955"/>
                <a:gd name="T8" fmla="*/ 41182 w 581"/>
                <a:gd name="T9" fmla="*/ 170178 h 955"/>
                <a:gd name="T10" fmla="*/ 39895 w 581"/>
                <a:gd name="T11" fmla="*/ 190076 h 955"/>
                <a:gd name="T12" fmla="*/ 35176 w 581"/>
                <a:gd name="T13" fmla="*/ 207356 h 955"/>
                <a:gd name="T14" fmla="*/ 25310 w 581"/>
                <a:gd name="T15" fmla="*/ 224635 h 955"/>
                <a:gd name="T16" fmla="*/ 13298 w 581"/>
                <a:gd name="T17" fmla="*/ 241391 h 955"/>
                <a:gd name="T18" fmla="*/ 7293 w 581"/>
                <a:gd name="T19" fmla="*/ 251864 h 955"/>
                <a:gd name="T20" fmla="*/ 858 w 581"/>
                <a:gd name="T21" fmla="*/ 283805 h 955"/>
                <a:gd name="T22" fmla="*/ 29600 w 581"/>
                <a:gd name="T23" fmla="*/ 322553 h 955"/>
                <a:gd name="T24" fmla="*/ 29600 w 581"/>
                <a:gd name="T25" fmla="*/ 331978 h 955"/>
                <a:gd name="T26" fmla="*/ 31744 w 581"/>
                <a:gd name="T27" fmla="*/ 348211 h 955"/>
                <a:gd name="T28" fmla="*/ 31744 w 581"/>
                <a:gd name="T29" fmla="*/ 364443 h 955"/>
                <a:gd name="T30" fmla="*/ 33460 w 581"/>
                <a:gd name="T31" fmla="*/ 383817 h 955"/>
                <a:gd name="T32" fmla="*/ 40324 w 581"/>
                <a:gd name="T33" fmla="*/ 407380 h 955"/>
                <a:gd name="T34" fmla="*/ 45043 w 581"/>
                <a:gd name="T35" fmla="*/ 414711 h 955"/>
                <a:gd name="T36" fmla="*/ 29171 w 581"/>
                <a:gd name="T37" fmla="*/ 415758 h 955"/>
                <a:gd name="T38" fmla="*/ 18017 w 581"/>
                <a:gd name="T39" fmla="*/ 419947 h 955"/>
                <a:gd name="T40" fmla="*/ 15443 w 581"/>
                <a:gd name="T41" fmla="*/ 425184 h 955"/>
                <a:gd name="T42" fmla="*/ 18017 w 581"/>
                <a:gd name="T43" fmla="*/ 440892 h 955"/>
                <a:gd name="T44" fmla="*/ 29600 w 581"/>
                <a:gd name="T45" fmla="*/ 458696 h 955"/>
                <a:gd name="T46" fmla="*/ 37321 w 581"/>
                <a:gd name="T47" fmla="*/ 470739 h 955"/>
                <a:gd name="T48" fmla="*/ 42898 w 581"/>
                <a:gd name="T49" fmla="*/ 485400 h 955"/>
                <a:gd name="T50" fmla="*/ 66921 w 581"/>
                <a:gd name="T51" fmla="*/ 500062 h 955"/>
                <a:gd name="T52" fmla="*/ 81077 w 581"/>
                <a:gd name="T53" fmla="*/ 493255 h 955"/>
                <a:gd name="T54" fmla="*/ 106387 w 581"/>
                <a:gd name="T55" fmla="*/ 486448 h 955"/>
                <a:gd name="T56" fmla="*/ 119685 w 581"/>
                <a:gd name="T57" fmla="*/ 482259 h 955"/>
                <a:gd name="T58" fmla="*/ 127407 w 581"/>
                <a:gd name="T59" fmla="*/ 473357 h 955"/>
                <a:gd name="T60" fmla="*/ 129552 w 581"/>
                <a:gd name="T61" fmla="*/ 467074 h 955"/>
                <a:gd name="T62" fmla="*/ 129552 w 581"/>
                <a:gd name="T63" fmla="*/ 454507 h 955"/>
                <a:gd name="T64" fmla="*/ 144995 w 581"/>
                <a:gd name="T65" fmla="*/ 456077 h 955"/>
                <a:gd name="T66" fmla="*/ 157435 w 581"/>
                <a:gd name="T67" fmla="*/ 453459 h 955"/>
                <a:gd name="T68" fmla="*/ 166873 w 581"/>
                <a:gd name="T69" fmla="*/ 448223 h 955"/>
                <a:gd name="T70" fmla="*/ 173737 w 581"/>
                <a:gd name="T71" fmla="*/ 440892 h 955"/>
                <a:gd name="T72" fmla="*/ 185319 w 581"/>
                <a:gd name="T73" fmla="*/ 422565 h 955"/>
                <a:gd name="T74" fmla="*/ 197330 w 581"/>
                <a:gd name="T75" fmla="*/ 404762 h 955"/>
                <a:gd name="T76" fmla="*/ 204623 w 581"/>
                <a:gd name="T77" fmla="*/ 397955 h 955"/>
                <a:gd name="T78" fmla="*/ 215348 w 581"/>
                <a:gd name="T79" fmla="*/ 393766 h 955"/>
                <a:gd name="T80" fmla="*/ 223498 w 581"/>
                <a:gd name="T81" fmla="*/ 390101 h 955"/>
                <a:gd name="T82" fmla="*/ 214061 w 581"/>
                <a:gd name="T83" fmla="*/ 364967 h 955"/>
                <a:gd name="T84" fmla="*/ 207626 w 581"/>
                <a:gd name="T85" fmla="*/ 341927 h 955"/>
                <a:gd name="T86" fmla="*/ 202478 w 581"/>
                <a:gd name="T87" fmla="*/ 326218 h 955"/>
                <a:gd name="T88" fmla="*/ 206339 w 581"/>
                <a:gd name="T89" fmla="*/ 319411 h 955"/>
                <a:gd name="T90" fmla="*/ 208913 w 581"/>
                <a:gd name="T91" fmla="*/ 303179 h 955"/>
                <a:gd name="T92" fmla="*/ 211916 w 581"/>
                <a:gd name="T93" fmla="*/ 283281 h 955"/>
                <a:gd name="T94" fmla="*/ 216635 w 581"/>
                <a:gd name="T95" fmla="*/ 271761 h 955"/>
                <a:gd name="T96" fmla="*/ 228217 w 581"/>
                <a:gd name="T97" fmla="*/ 254482 h 955"/>
                <a:gd name="T98" fmla="*/ 244518 w 581"/>
                <a:gd name="T99" fmla="*/ 241391 h 955"/>
                <a:gd name="T100" fmla="*/ 55338 w 581"/>
                <a:gd name="T101" fmla="*/ 0 h 955"/>
                <a:gd name="T102" fmla="*/ 42040 w 581"/>
                <a:gd name="T103" fmla="*/ 2618 h 955"/>
                <a:gd name="T104" fmla="*/ 29600 w 581"/>
                <a:gd name="T105" fmla="*/ 12567 h 9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81" h="955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4640985" y="1887011"/>
              <a:ext cx="10983" cy="39539"/>
            </a:xfrm>
            <a:custGeom>
              <a:avLst/>
              <a:gdLst>
                <a:gd name="T0" fmla="*/ 9172 w 45"/>
                <a:gd name="T1" fmla="*/ 0 h 36"/>
                <a:gd name="T2" fmla="*/ 0 w 45"/>
                <a:gd name="T3" fmla="*/ 28575 h 36"/>
                <a:gd name="T4" fmla="*/ 8114 w 45"/>
                <a:gd name="T5" fmla="*/ 57150 h 36"/>
                <a:gd name="T6" fmla="*/ 15875 w 45"/>
                <a:gd name="T7" fmla="*/ 23813 h 36"/>
                <a:gd name="T8" fmla="*/ 9172 w 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6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77" name="Group 276"/>
            <p:cNvGrpSpPr>
              <a:grpSpLocks/>
            </p:cNvGrpSpPr>
            <p:nvPr/>
          </p:nvGrpSpPr>
          <p:grpSpPr bwMode="auto">
            <a:xfrm>
              <a:off x="3464694" y="3312544"/>
              <a:ext cx="265793" cy="713888"/>
              <a:chOff x="1589" y="3126"/>
              <a:chExt cx="290" cy="657"/>
            </a:xfrm>
            <a:grpFill/>
          </p:grpSpPr>
          <p:sp>
            <p:nvSpPr>
              <p:cNvPr id="386" name="Freeform 385"/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15 w 46"/>
                  <a:gd name="T1" fmla="*/ 4 h 51"/>
                  <a:gd name="T2" fmla="*/ 6 w 46"/>
                  <a:gd name="T3" fmla="*/ 0 h 51"/>
                  <a:gd name="T4" fmla="*/ 4 w 46"/>
                  <a:gd name="T5" fmla="*/ 2 h 51"/>
                  <a:gd name="T6" fmla="*/ 2 w 46"/>
                  <a:gd name="T7" fmla="*/ 3 h 51"/>
                  <a:gd name="T8" fmla="*/ 1 w 46"/>
                  <a:gd name="T9" fmla="*/ 4 h 51"/>
                  <a:gd name="T10" fmla="*/ 1 w 46"/>
                  <a:gd name="T11" fmla="*/ 5 h 51"/>
                  <a:gd name="T12" fmla="*/ 0 w 46"/>
                  <a:gd name="T13" fmla="*/ 5 h 51"/>
                  <a:gd name="T14" fmla="*/ 0 w 46"/>
                  <a:gd name="T15" fmla="*/ 6 h 51"/>
                  <a:gd name="T16" fmla="*/ 0 w 46"/>
                  <a:gd name="T17" fmla="*/ 8 h 51"/>
                  <a:gd name="T18" fmla="*/ 1 w 46"/>
                  <a:gd name="T19" fmla="*/ 10 h 51"/>
                  <a:gd name="T20" fmla="*/ 1 w 46"/>
                  <a:gd name="T21" fmla="*/ 12 h 51"/>
                  <a:gd name="T22" fmla="*/ 2 w 46"/>
                  <a:gd name="T23" fmla="*/ 14 h 51"/>
                  <a:gd name="T24" fmla="*/ 3 w 46"/>
                  <a:gd name="T25" fmla="*/ 15 h 51"/>
                  <a:gd name="T26" fmla="*/ 4 w 46"/>
                  <a:gd name="T27" fmla="*/ 16 h 51"/>
                  <a:gd name="T28" fmla="*/ 5 w 46"/>
                  <a:gd name="T29" fmla="*/ 17 h 51"/>
                  <a:gd name="T30" fmla="*/ 5 w 46"/>
                  <a:gd name="T31" fmla="*/ 17 h 51"/>
                  <a:gd name="T32" fmla="*/ 6 w 46"/>
                  <a:gd name="T33" fmla="*/ 17 h 51"/>
                  <a:gd name="T34" fmla="*/ 6 w 46"/>
                  <a:gd name="T35" fmla="*/ 17 h 51"/>
                  <a:gd name="T36" fmla="*/ 11 w 46"/>
                  <a:gd name="T37" fmla="*/ 17 h 51"/>
                  <a:gd name="T38" fmla="*/ 15 w 46"/>
                  <a:gd name="T39" fmla="*/ 17 h 51"/>
                  <a:gd name="T40" fmla="*/ 15 w 46"/>
                  <a:gd name="T41" fmla="*/ 12 h 51"/>
                  <a:gd name="T42" fmla="*/ 15 w 46"/>
                  <a:gd name="T43" fmla="*/ 9 h 51"/>
                  <a:gd name="T44" fmla="*/ 15 w 46"/>
                  <a:gd name="T45" fmla="*/ 6 h 51"/>
                  <a:gd name="T46" fmla="*/ 15 w 46"/>
                  <a:gd name="T47" fmla="*/ 4 h 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7" name="Freeform 386"/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5 h 158"/>
                  <a:gd name="T4" fmla="*/ 1 w 192"/>
                  <a:gd name="T5" fmla="*/ 9 h 158"/>
                  <a:gd name="T6" fmla="*/ 1 w 192"/>
                  <a:gd name="T7" fmla="*/ 13 h 158"/>
                  <a:gd name="T8" fmla="*/ 2 w 192"/>
                  <a:gd name="T9" fmla="*/ 17 h 158"/>
                  <a:gd name="T10" fmla="*/ 4 w 192"/>
                  <a:gd name="T11" fmla="*/ 20 h 158"/>
                  <a:gd name="T12" fmla="*/ 5 w 192"/>
                  <a:gd name="T13" fmla="*/ 24 h 158"/>
                  <a:gd name="T14" fmla="*/ 7 w 192"/>
                  <a:gd name="T15" fmla="*/ 27 h 158"/>
                  <a:gd name="T16" fmla="*/ 8 w 192"/>
                  <a:gd name="T17" fmla="*/ 30 h 158"/>
                  <a:gd name="T18" fmla="*/ 15 w 192"/>
                  <a:gd name="T19" fmla="*/ 41 h 158"/>
                  <a:gd name="T20" fmla="*/ 22 w 192"/>
                  <a:gd name="T21" fmla="*/ 50 h 158"/>
                  <a:gd name="T22" fmla="*/ 24 w 192"/>
                  <a:gd name="T23" fmla="*/ 51 h 158"/>
                  <a:gd name="T24" fmla="*/ 26 w 192"/>
                  <a:gd name="T25" fmla="*/ 51 h 158"/>
                  <a:gd name="T26" fmla="*/ 28 w 192"/>
                  <a:gd name="T27" fmla="*/ 52 h 158"/>
                  <a:gd name="T28" fmla="*/ 30 w 192"/>
                  <a:gd name="T29" fmla="*/ 52 h 158"/>
                  <a:gd name="T30" fmla="*/ 34 w 192"/>
                  <a:gd name="T31" fmla="*/ 53 h 158"/>
                  <a:gd name="T32" fmla="*/ 39 w 192"/>
                  <a:gd name="T33" fmla="*/ 53 h 158"/>
                  <a:gd name="T34" fmla="*/ 50 w 192"/>
                  <a:gd name="T35" fmla="*/ 52 h 158"/>
                  <a:gd name="T36" fmla="*/ 63 w 192"/>
                  <a:gd name="T37" fmla="*/ 52 h 158"/>
                  <a:gd name="T38" fmla="*/ 60 w 192"/>
                  <a:gd name="T39" fmla="*/ 51 h 158"/>
                  <a:gd name="T40" fmla="*/ 58 w 192"/>
                  <a:gd name="T41" fmla="*/ 51 h 158"/>
                  <a:gd name="T42" fmla="*/ 55 w 192"/>
                  <a:gd name="T43" fmla="*/ 51 h 158"/>
                  <a:gd name="T44" fmla="*/ 53 w 192"/>
                  <a:gd name="T45" fmla="*/ 50 h 158"/>
                  <a:gd name="T46" fmla="*/ 48 w 192"/>
                  <a:gd name="T47" fmla="*/ 48 h 158"/>
                  <a:gd name="T48" fmla="*/ 42 w 192"/>
                  <a:gd name="T49" fmla="*/ 46 h 158"/>
                  <a:gd name="T50" fmla="*/ 38 w 192"/>
                  <a:gd name="T51" fmla="*/ 44 h 158"/>
                  <a:gd name="T52" fmla="*/ 33 w 192"/>
                  <a:gd name="T53" fmla="*/ 40 h 158"/>
                  <a:gd name="T54" fmla="*/ 29 w 192"/>
                  <a:gd name="T55" fmla="*/ 37 h 158"/>
                  <a:gd name="T56" fmla="*/ 25 w 192"/>
                  <a:gd name="T57" fmla="*/ 33 h 158"/>
                  <a:gd name="T58" fmla="*/ 21 w 192"/>
                  <a:gd name="T59" fmla="*/ 29 h 158"/>
                  <a:gd name="T60" fmla="*/ 17 w 192"/>
                  <a:gd name="T61" fmla="*/ 25 h 158"/>
                  <a:gd name="T62" fmla="*/ 14 w 192"/>
                  <a:gd name="T63" fmla="*/ 21 h 158"/>
                  <a:gd name="T64" fmla="*/ 11 w 192"/>
                  <a:gd name="T65" fmla="*/ 17 h 158"/>
                  <a:gd name="T66" fmla="*/ 9 w 192"/>
                  <a:gd name="T67" fmla="*/ 13 h 158"/>
                  <a:gd name="T68" fmla="*/ 7 w 192"/>
                  <a:gd name="T69" fmla="*/ 9 h 158"/>
                  <a:gd name="T70" fmla="*/ 5 w 192"/>
                  <a:gd name="T71" fmla="*/ 5 h 158"/>
                  <a:gd name="T72" fmla="*/ 4 w 192"/>
                  <a:gd name="T73" fmla="*/ 2 h 158"/>
                  <a:gd name="T74" fmla="*/ 0 w 192"/>
                  <a:gd name="T75" fmla="*/ 0 h 1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8" name="Freeform 387"/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253 w 884"/>
                  <a:gd name="T1" fmla="*/ 138 h 1818"/>
                  <a:gd name="T2" fmla="*/ 286 w 884"/>
                  <a:gd name="T3" fmla="*/ 114 h 1818"/>
                  <a:gd name="T4" fmla="*/ 290 w 884"/>
                  <a:gd name="T5" fmla="*/ 77 h 1818"/>
                  <a:gd name="T6" fmla="*/ 276 w 884"/>
                  <a:gd name="T7" fmla="*/ 64 h 1818"/>
                  <a:gd name="T8" fmla="*/ 276 w 884"/>
                  <a:gd name="T9" fmla="*/ 87 h 1818"/>
                  <a:gd name="T10" fmla="*/ 254 w 884"/>
                  <a:gd name="T11" fmla="*/ 109 h 1818"/>
                  <a:gd name="T12" fmla="*/ 219 w 884"/>
                  <a:gd name="T13" fmla="*/ 110 h 1818"/>
                  <a:gd name="T14" fmla="*/ 205 w 884"/>
                  <a:gd name="T15" fmla="*/ 97 h 1818"/>
                  <a:gd name="T16" fmla="*/ 216 w 884"/>
                  <a:gd name="T17" fmla="*/ 72 h 1818"/>
                  <a:gd name="T18" fmla="*/ 178 w 884"/>
                  <a:gd name="T19" fmla="*/ 49 h 1818"/>
                  <a:gd name="T20" fmla="*/ 139 w 884"/>
                  <a:gd name="T21" fmla="*/ 29 h 1818"/>
                  <a:gd name="T22" fmla="*/ 122 w 884"/>
                  <a:gd name="T23" fmla="*/ 3 h 1818"/>
                  <a:gd name="T24" fmla="*/ 94 w 884"/>
                  <a:gd name="T25" fmla="*/ 7 h 1818"/>
                  <a:gd name="T26" fmla="*/ 77 w 884"/>
                  <a:gd name="T27" fmla="*/ 8 h 1818"/>
                  <a:gd name="T28" fmla="*/ 56 w 884"/>
                  <a:gd name="T29" fmla="*/ 3 h 1818"/>
                  <a:gd name="T30" fmla="*/ 32 w 884"/>
                  <a:gd name="T31" fmla="*/ 18 h 1818"/>
                  <a:gd name="T32" fmla="*/ 22 w 884"/>
                  <a:gd name="T33" fmla="*/ 39 h 1818"/>
                  <a:gd name="T34" fmla="*/ 9 w 884"/>
                  <a:gd name="T35" fmla="*/ 60 h 1818"/>
                  <a:gd name="T36" fmla="*/ 18 w 884"/>
                  <a:gd name="T37" fmla="*/ 84 h 1818"/>
                  <a:gd name="T38" fmla="*/ 17 w 884"/>
                  <a:gd name="T39" fmla="*/ 106 h 1818"/>
                  <a:gd name="T40" fmla="*/ 0 w 884"/>
                  <a:gd name="T41" fmla="*/ 144 h 1818"/>
                  <a:gd name="T42" fmla="*/ 4 w 884"/>
                  <a:gd name="T43" fmla="*/ 203 h 1818"/>
                  <a:gd name="T44" fmla="*/ 25 w 884"/>
                  <a:gd name="T45" fmla="*/ 232 h 1818"/>
                  <a:gd name="T46" fmla="*/ 20 w 884"/>
                  <a:gd name="T47" fmla="*/ 251 h 1818"/>
                  <a:gd name="T48" fmla="*/ 20 w 884"/>
                  <a:gd name="T49" fmla="*/ 269 h 1818"/>
                  <a:gd name="T50" fmla="*/ 27 w 884"/>
                  <a:gd name="T51" fmla="*/ 283 h 1818"/>
                  <a:gd name="T52" fmla="*/ 17 w 884"/>
                  <a:gd name="T53" fmla="*/ 300 h 1818"/>
                  <a:gd name="T54" fmla="*/ 27 w 884"/>
                  <a:gd name="T55" fmla="*/ 328 h 1818"/>
                  <a:gd name="T56" fmla="*/ 27 w 884"/>
                  <a:gd name="T57" fmla="*/ 352 h 1818"/>
                  <a:gd name="T58" fmla="*/ 26 w 884"/>
                  <a:gd name="T59" fmla="*/ 384 h 1818"/>
                  <a:gd name="T60" fmla="*/ 45 w 884"/>
                  <a:gd name="T61" fmla="*/ 422 h 1818"/>
                  <a:gd name="T62" fmla="*/ 65 w 884"/>
                  <a:gd name="T63" fmla="*/ 465 h 1818"/>
                  <a:gd name="T64" fmla="*/ 71 w 884"/>
                  <a:gd name="T65" fmla="*/ 488 h 1818"/>
                  <a:gd name="T66" fmla="*/ 75 w 884"/>
                  <a:gd name="T67" fmla="*/ 509 h 1818"/>
                  <a:gd name="T68" fmla="*/ 70 w 884"/>
                  <a:gd name="T69" fmla="*/ 530 h 1818"/>
                  <a:gd name="T70" fmla="*/ 66 w 884"/>
                  <a:gd name="T71" fmla="*/ 548 h 1818"/>
                  <a:gd name="T72" fmla="*/ 75 w 884"/>
                  <a:gd name="T73" fmla="*/ 573 h 1818"/>
                  <a:gd name="T74" fmla="*/ 102 w 884"/>
                  <a:gd name="T75" fmla="*/ 591 h 1818"/>
                  <a:gd name="T76" fmla="*/ 129 w 884"/>
                  <a:gd name="T77" fmla="*/ 599 h 1818"/>
                  <a:gd name="T78" fmla="*/ 148 w 884"/>
                  <a:gd name="T79" fmla="*/ 595 h 1818"/>
                  <a:gd name="T80" fmla="*/ 149 w 884"/>
                  <a:gd name="T81" fmla="*/ 568 h 1818"/>
                  <a:gd name="T82" fmla="*/ 154 w 884"/>
                  <a:gd name="T83" fmla="*/ 537 h 1818"/>
                  <a:gd name="T84" fmla="*/ 162 w 884"/>
                  <a:gd name="T85" fmla="*/ 503 h 1818"/>
                  <a:gd name="T86" fmla="*/ 138 w 884"/>
                  <a:gd name="T87" fmla="*/ 495 h 1818"/>
                  <a:gd name="T88" fmla="*/ 132 w 884"/>
                  <a:gd name="T89" fmla="*/ 477 h 1818"/>
                  <a:gd name="T90" fmla="*/ 149 w 884"/>
                  <a:gd name="T91" fmla="*/ 465 h 1818"/>
                  <a:gd name="T92" fmla="*/ 159 w 884"/>
                  <a:gd name="T93" fmla="*/ 444 h 1818"/>
                  <a:gd name="T94" fmla="*/ 149 w 884"/>
                  <a:gd name="T95" fmla="*/ 408 h 1818"/>
                  <a:gd name="T96" fmla="*/ 139 w 884"/>
                  <a:gd name="T97" fmla="*/ 380 h 1818"/>
                  <a:gd name="T98" fmla="*/ 170 w 884"/>
                  <a:gd name="T99" fmla="*/ 389 h 1818"/>
                  <a:gd name="T100" fmla="*/ 186 w 884"/>
                  <a:gd name="T101" fmla="*/ 384 h 1818"/>
                  <a:gd name="T102" fmla="*/ 183 w 884"/>
                  <a:gd name="T103" fmla="*/ 359 h 1818"/>
                  <a:gd name="T104" fmla="*/ 185 w 884"/>
                  <a:gd name="T105" fmla="*/ 343 h 1818"/>
                  <a:gd name="T106" fmla="*/ 222 w 884"/>
                  <a:gd name="T107" fmla="*/ 341 h 1818"/>
                  <a:gd name="T108" fmla="*/ 261 w 884"/>
                  <a:gd name="T109" fmla="*/ 324 h 1818"/>
                  <a:gd name="T110" fmla="*/ 268 w 884"/>
                  <a:gd name="T111" fmla="*/ 294 h 1818"/>
                  <a:gd name="T112" fmla="*/ 256 w 884"/>
                  <a:gd name="T113" fmla="*/ 284 h 1818"/>
                  <a:gd name="T114" fmla="*/ 249 w 884"/>
                  <a:gd name="T115" fmla="*/ 270 h 1818"/>
                  <a:gd name="T116" fmla="*/ 227 w 884"/>
                  <a:gd name="T117" fmla="*/ 251 h 1818"/>
                  <a:gd name="T118" fmla="*/ 230 w 884"/>
                  <a:gd name="T119" fmla="*/ 177 h 18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78" name="Freeform 277"/>
            <p:cNvSpPr>
              <a:spLocks/>
            </p:cNvSpPr>
            <p:nvPr/>
          </p:nvSpPr>
          <p:spPr bwMode="auto">
            <a:xfrm>
              <a:off x="5339513" y="1895798"/>
              <a:ext cx="85669" cy="75784"/>
            </a:xfrm>
            <a:custGeom>
              <a:avLst/>
              <a:gdLst>
                <a:gd name="T0" fmla="*/ 14646 w 279"/>
                <a:gd name="T1" fmla="*/ 46715 h 204"/>
                <a:gd name="T2" fmla="*/ 26185 w 279"/>
                <a:gd name="T3" fmla="*/ 76247 h 204"/>
                <a:gd name="T4" fmla="*/ 26185 w 279"/>
                <a:gd name="T5" fmla="*/ 96114 h 204"/>
                <a:gd name="T6" fmla="*/ 45269 w 279"/>
                <a:gd name="T7" fmla="*/ 105242 h 204"/>
                <a:gd name="T8" fmla="*/ 54146 w 279"/>
                <a:gd name="T9" fmla="*/ 108464 h 204"/>
                <a:gd name="T10" fmla="*/ 61691 w 279"/>
                <a:gd name="T11" fmla="*/ 109538 h 204"/>
                <a:gd name="T12" fmla="*/ 64797 w 279"/>
                <a:gd name="T13" fmla="*/ 107927 h 204"/>
                <a:gd name="T14" fmla="*/ 67016 w 279"/>
                <a:gd name="T15" fmla="*/ 104168 h 204"/>
                <a:gd name="T16" fmla="*/ 71011 w 279"/>
                <a:gd name="T17" fmla="*/ 92356 h 204"/>
                <a:gd name="T18" fmla="*/ 76337 w 279"/>
                <a:gd name="T19" fmla="*/ 80006 h 204"/>
                <a:gd name="T20" fmla="*/ 80331 w 279"/>
                <a:gd name="T21" fmla="*/ 75710 h 204"/>
                <a:gd name="T22" fmla="*/ 85213 w 279"/>
                <a:gd name="T23" fmla="*/ 73025 h 204"/>
                <a:gd name="T24" fmla="*/ 92758 w 279"/>
                <a:gd name="T25" fmla="*/ 74099 h 204"/>
                <a:gd name="T26" fmla="*/ 97640 w 279"/>
                <a:gd name="T27" fmla="*/ 76247 h 204"/>
                <a:gd name="T28" fmla="*/ 101190 w 279"/>
                <a:gd name="T29" fmla="*/ 79469 h 204"/>
                <a:gd name="T30" fmla="*/ 102522 w 279"/>
                <a:gd name="T31" fmla="*/ 82690 h 204"/>
                <a:gd name="T32" fmla="*/ 103853 w 279"/>
                <a:gd name="T33" fmla="*/ 88060 h 204"/>
                <a:gd name="T34" fmla="*/ 102522 w 279"/>
                <a:gd name="T35" fmla="*/ 89671 h 204"/>
                <a:gd name="T36" fmla="*/ 103853 w 279"/>
                <a:gd name="T37" fmla="*/ 82154 h 204"/>
                <a:gd name="T38" fmla="*/ 105628 w 279"/>
                <a:gd name="T39" fmla="*/ 75173 h 204"/>
                <a:gd name="T40" fmla="*/ 108735 w 279"/>
                <a:gd name="T41" fmla="*/ 62823 h 204"/>
                <a:gd name="T42" fmla="*/ 112730 w 279"/>
                <a:gd name="T43" fmla="*/ 61749 h 204"/>
                <a:gd name="T44" fmla="*/ 117168 w 279"/>
                <a:gd name="T45" fmla="*/ 59065 h 204"/>
                <a:gd name="T46" fmla="*/ 123825 w 279"/>
                <a:gd name="T47" fmla="*/ 53158 h 204"/>
                <a:gd name="T48" fmla="*/ 111842 w 279"/>
                <a:gd name="T49" fmla="*/ 40271 h 204"/>
                <a:gd name="T50" fmla="*/ 100747 w 279"/>
                <a:gd name="T51" fmla="*/ 31143 h 204"/>
                <a:gd name="T52" fmla="*/ 90539 w 279"/>
                <a:gd name="T53" fmla="*/ 23626 h 204"/>
                <a:gd name="T54" fmla="*/ 82106 w 279"/>
                <a:gd name="T55" fmla="*/ 16645 h 204"/>
                <a:gd name="T56" fmla="*/ 64797 w 279"/>
                <a:gd name="T57" fmla="*/ 36513 h 204"/>
                <a:gd name="T58" fmla="*/ 35062 w 279"/>
                <a:gd name="T59" fmla="*/ 13424 h 204"/>
                <a:gd name="T60" fmla="*/ 23078 w 279"/>
                <a:gd name="T61" fmla="*/ 6443 h 204"/>
                <a:gd name="T62" fmla="*/ 20416 w 279"/>
                <a:gd name="T63" fmla="*/ 33291 h 204"/>
                <a:gd name="T64" fmla="*/ 0 w 279"/>
                <a:gd name="T65" fmla="*/ 30069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9" name="Freeform 278"/>
            <p:cNvSpPr>
              <a:spLocks/>
            </p:cNvSpPr>
            <p:nvPr/>
          </p:nvSpPr>
          <p:spPr bwMode="auto">
            <a:xfrm>
              <a:off x="4970479" y="1600351"/>
              <a:ext cx="144978" cy="104340"/>
            </a:xfrm>
            <a:custGeom>
              <a:avLst/>
              <a:gdLst>
                <a:gd name="T0" fmla="*/ 108880 w 485"/>
                <a:gd name="T1" fmla="*/ 10365 h 291"/>
                <a:gd name="T2" fmla="*/ 129619 w 485"/>
                <a:gd name="T3" fmla="*/ 22803 h 291"/>
                <a:gd name="T4" fmla="*/ 160727 w 485"/>
                <a:gd name="T5" fmla="*/ 22803 h 291"/>
                <a:gd name="T6" fmla="*/ 183626 w 485"/>
                <a:gd name="T7" fmla="*/ 67891 h 291"/>
                <a:gd name="T8" fmla="*/ 209550 w 485"/>
                <a:gd name="T9" fmla="*/ 86548 h 291"/>
                <a:gd name="T10" fmla="*/ 178009 w 485"/>
                <a:gd name="T11" fmla="*/ 89658 h 291"/>
                <a:gd name="T12" fmla="*/ 187083 w 485"/>
                <a:gd name="T13" fmla="*/ 108833 h 291"/>
                <a:gd name="T14" fmla="*/ 169368 w 485"/>
                <a:gd name="T15" fmla="*/ 124899 h 291"/>
                <a:gd name="T16" fmla="*/ 166344 w 485"/>
                <a:gd name="T17" fmla="*/ 150812 h 291"/>
                <a:gd name="T18" fmla="*/ 123138 w 485"/>
                <a:gd name="T19" fmla="*/ 137856 h 291"/>
                <a:gd name="T20" fmla="*/ 74747 w 485"/>
                <a:gd name="T21" fmla="*/ 131637 h 291"/>
                <a:gd name="T22" fmla="*/ 25924 w 485"/>
                <a:gd name="T23" fmla="*/ 137856 h 291"/>
                <a:gd name="T24" fmla="*/ 6481 w 485"/>
                <a:gd name="T25" fmla="*/ 140447 h 291"/>
                <a:gd name="T26" fmla="*/ 3456 w 485"/>
                <a:gd name="T27" fmla="*/ 133191 h 291"/>
                <a:gd name="T28" fmla="*/ 1296 w 485"/>
                <a:gd name="T29" fmla="*/ 126454 h 291"/>
                <a:gd name="T30" fmla="*/ 0 w 485"/>
                <a:gd name="T31" fmla="*/ 118680 h 291"/>
                <a:gd name="T32" fmla="*/ 2160 w 485"/>
                <a:gd name="T33" fmla="*/ 113498 h 291"/>
                <a:gd name="T34" fmla="*/ 6049 w 485"/>
                <a:gd name="T35" fmla="*/ 107279 h 291"/>
                <a:gd name="T36" fmla="*/ 9937 w 485"/>
                <a:gd name="T37" fmla="*/ 97950 h 291"/>
                <a:gd name="T38" fmla="*/ 13394 w 485"/>
                <a:gd name="T39" fmla="*/ 86030 h 291"/>
                <a:gd name="T40" fmla="*/ 17715 w 485"/>
                <a:gd name="T41" fmla="*/ 71001 h 291"/>
                <a:gd name="T42" fmla="*/ 20739 w 485"/>
                <a:gd name="T43" fmla="*/ 65300 h 291"/>
                <a:gd name="T44" fmla="*/ 25924 w 485"/>
                <a:gd name="T45" fmla="*/ 61672 h 291"/>
                <a:gd name="T46" fmla="*/ 37589 w 485"/>
                <a:gd name="T47" fmla="*/ 57526 h 291"/>
                <a:gd name="T48" fmla="*/ 38454 w 485"/>
                <a:gd name="T49" fmla="*/ 54935 h 291"/>
                <a:gd name="T50" fmla="*/ 40614 w 485"/>
                <a:gd name="T51" fmla="*/ 51825 h 291"/>
                <a:gd name="T52" fmla="*/ 43638 w 485"/>
                <a:gd name="T53" fmla="*/ 49234 h 291"/>
                <a:gd name="T54" fmla="*/ 45799 w 485"/>
                <a:gd name="T55" fmla="*/ 48198 h 291"/>
                <a:gd name="T56" fmla="*/ 45799 w 485"/>
                <a:gd name="T57" fmla="*/ 39387 h 291"/>
                <a:gd name="T58" fmla="*/ 47095 w 485"/>
                <a:gd name="T59" fmla="*/ 36278 h 291"/>
                <a:gd name="T60" fmla="*/ 48823 w 485"/>
                <a:gd name="T61" fmla="*/ 34723 h 291"/>
                <a:gd name="T62" fmla="*/ 52712 w 485"/>
                <a:gd name="T63" fmla="*/ 35760 h 291"/>
                <a:gd name="T64" fmla="*/ 55304 w 485"/>
                <a:gd name="T65" fmla="*/ 35760 h 291"/>
                <a:gd name="T66" fmla="*/ 57032 w 485"/>
                <a:gd name="T67" fmla="*/ 34205 h 291"/>
                <a:gd name="T68" fmla="*/ 57896 w 485"/>
                <a:gd name="T69" fmla="*/ 29022 h 291"/>
                <a:gd name="T70" fmla="*/ 60057 w 485"/>
                <a:gd name="T71" fmla="*/ 22803 h 291"/>
                <a:gd name="T72" fmla="*/ 62217 w 485"/>
                <a:gd name="T73" fmla="*/ 20212 h 291"/>
                <a:gd name="T74" fmla="*/ 92029 w 485"/>
                <a:gd name="T75" fmla="*/ 0 h 2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5" h="291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0" name="Freeform 279"/>
            <p:cNvSpPr>
              <a:spLocks/>
            </p:cNvSpPr>
            <p:nvPr/>
          </p:nvSpPr>
          <p:spPr bwMode="auto">
            <a:xfrm>
              <a:off x="4871631" y="1829899"/>
              <a:ext cx="57112" cy="60408"/>
            </a:xfrm>
            <a:custGeom>
              <a:avLst/>
              <a:gdLst>
                <a:gd name="T0" fmla="*/ 38168 w 186"/>
                <a:gd name="T1" fmla="*/ 77319 h 166"/>
                <a:gd name="T2" fmla="*/ 36837 w 186"/>
                <a:gd name="T3" fmla="*/ 71534 h 166"/>
                <a:gd name="T4" fmla="*/ 34618 w 186"/>
                <a:gd name="T5" fmla="*/ 66800 h 166"/>
                <a:gd name="T6" fmla="*/ 32842 w 186"/>
                <a:gd name="T7" fmla="*/ 62066 h 166"/>
                <a:gd name="T8" fmla="*/ 31067 w 186"/>
                <a:gd name="T9" fmla="*/ 57858 h 166"/>
                <a:gd name="T10" fmla="*/ 26629 w 186"/>
                <a:gd name="T11" fmla="*/ 49968 h 166"/>
                <a:gd name="T12" fmla="*/ 21747 w 186"/>
                <a:gd name="T13" fmla="*/ 43131 h 166"/>
                <a:gd name="T14" fmla="*/ 16421 w 186"/>
                <a:gd name="T15" fmla="*/ 36819 h 166"/>
                <a:gd name="T16" fmla="*/ 11095 w 186"/>
                <a:gd name="T17" fmla="*/ 29455 h 166"/>
                <a:gd name="T18" fmla="*/ 5770 w 186"/>
                <a:gd name="T19" fmla="*/ 19987 h 166"/>
                <a:gd name="T20" fmla="*/ 0 w 186"/>
                <a:gd name="T21" fmla="*/ 9468 h 166"/>
                <a:gd name="T22" fmla="*/ 0 w 186"/>
                <a:gd name="T23" fmla="*/ 0 h 166"/>
                <a:gd name="T24" fmla="*/ 3107 w 186"/>
                <a:gd name="T25" fmla="*/ 1052 h 166"/>
                <a:gd name="T26" fmla="*/ 6213 w 186"/>
                <a:gd name="T27" fmla="*/ 1578 h 166"/>
                <a:gd name="T28" fmla="*/ 8876 w 186"/>
                <a:gd name="T29" fmla="*/ 2104 h 166"/>
                <a:gd name="T30" fmla="*/ 11983 w 186"/>
                <a:gd name="T31" fmla="*/ 2104 h 166"/>
                <a:gd name="T32" fmla="*/ 14646 w 186"/>
                <a:gd name="T33" fmla="*/ 2104 h 166"/>
                <a:gd name="T34" fmla="*/ 17753 w 186"/>
                <a:gd name="T35" fmla="*/ 1578 h 166"/>
                <a:gd name="T36" fmla="*/ 20859 w 186"/>
                <a:gd name="T37" fmla="*/ 1052 h 166"/>
                <a:gd name="T38" fmla="*/ 23522 w 186"/>
                <a:gd name="T39" fmla="*/ 0 h 166"/>
                <a:gd name="T40" fmla="*/ 62134 w 186"/>
                <a:gd name="T41" fmla="*/ 6312 h 166"/>
                <a:gd name="T42" fmla="*/ 82550 w 186"/>
                <a:gd name="T43" fmla="*/ 47864 h 166"/>
                <a:gd name="T44" fmla="*/ 75893 w 186"/>
                <a:gd name="T45" fmla="*/ 58910 h 166"/>
                <a:gd name="T46" fmla="*/ 68792 w 186"/>
                <a:gd name="T47" fmla="*/ 67852 h 166"/>
                <a:gd name="T48" fmla="*/ 66129 w 186"/>
                <a:gd name="T49" fmla="*/ 72060 h 166"/>
                <a:gd name="T50" fmla="*/ 63910 w 186"/>
                <a:gd name="T51" fmla="*/ 76267 h 166"/>
                <a:gd name="T52" fmla="*/ 63022 w 186"/>
                <a:gd name="T53" fmla="*/ 78897 h 166"/>
                <a:gd name="T54" fmla="*/ 62578 w 186"/>
                <a:gd name="T55" fmla="*/ 82053 h 166"/>
                <a:gd name="T56" fmla="*/ 62134 w 186"/>
                <a:gd name="T57" fmla="*/ 84683 h 166"/>
                <a:gd name="T58" fmla="*/ 62134 w 186"/>
                <a:gd name="T59" fmla="*/ 87313 h 166"/>
                <a:gd name="T60" fmla="*/ 38168 w 186"/>
                <a:gd name="T61" fmla="*/ 77319 h 1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86" h="166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1" name="Freeform 280"/>
            <p:cNvSpPr>
              <a:spLocks/>
            </p:cNvSpPr>
            <p:nvPr/>
          </p:nvSpPr>
          <p:spPr bwMode="auto">
            <a:xfrm>
              <a:off x="3740367" y="2823874"/>
              <a:ext cx="57112" cy="39539"/>
            </a:xfrm>
            <a:custGeom>
              <a:avLst/>
              <a:gdLst>
                <a:gd name="T0" fmla="*/ 67904 w 186"/>
                <a:gd name="T1" fmla="*/ 11540 h 104"/>
                <a:gd name="T2" fmla="*/ 64797 w 186"/>
                <a:gd name="T3" fmla="*/ 11540 h 104"/>
                <a:gd name="T4" fmla="*/ 62578 w 186"/>
                <a:gd name="T5" fmla="*/ 10990 h 104"/>
                <a:gd name="T6" fmla="*/ 60359 w 186"/>
                <a:gd name="T7" fmla="*/ 9891 h 104"/>
                <a:gd name="T8" fmla="*/ 59028 w 186"/>
                <a:gd name="T9" fmla="*/ 8243 h 104"/>
                <a:gd name="T10" fmla="*/ 57696 w 186"/>
                <a:gd name="T11" fmla="*/ 7144 h 104"/>
                <a:gd name="T12" fmla="*/ 55477 w 186"/>
                <a:gd name="T13" fmla="*/ 6045 h 104"/>
                <a:gd name="T14" fmla="*/ 53258 w 186"/>
                <a:gd name="T15" fmla="*/ 5495 h 104"/>
                <a:gd name="T16" fmla="*/ 50151 w 186"/>
                <a:gd name="T17" fmla="*/ 4946 h 104"/>
                <a:gd name="T18" fmla="*/ 44382 w 186"/>
                <a:gd name="T19" fmla="*/ 4396 h 104"/>
                <a:gd name="T20" fmla="*/ 39056 w 186"/>
                <a:gd name="T21" fmla="*/ 3297 h 104"/>
                <a:gd name="T22" fmla="*/ 33286 w 186"/>
                <a:gd name="T23" fmla="*/ 1649 h 104"/>
                <a:gd name="T24" fmla="*/ 28404 w 186"/>
                <a:gd name="T25" fmla="*/ 550 h 104"/>
                <a:gd name="T26" fmla="*/ 26629 w 186"/>
                <a:gd name="T27" fmla="*/ 0 h 104"/>
                <a:gd name="T28" fmla="*/ 23966 w 186"/>
                <a:gd name="T29" fmla="*/ 0 h 104"/>
                <a:gd name="T30" fmla="*/ 22635 w 186"/>
                <a:gd name="T31" fmla="*/ 550 h 104"/>
                <a:gd name="T32" fmla="*/ 20416 w 186"/>
                <a:gd name="T33" fmla="*/ 1099 h 104"/>
                <a:gd name="T34" fmla="*/ 19528 w 186"/>
                <a:gd name="T35" fmla="*/ 2198 h 104"/>
                <a:gd name="T36" fmla="*/ 18640 w 186"/>
                <a:gd name="T37" fmla="*/ 3297 h 104"/>
                <a:gd name="T38" fmla="*/ 18197 w 186"/>
                <a:gd name="T39" fmla="*/ 5495 h 104"/>
                <a:gd name="T40" fmla="*/ 17753 w 186"/>
                <a:gd name="T41" fmla="*/ 8243 h 104"/>
                <a:gd name="T42" fmla="*/ 15090 w 186"/>
                <a:gd name="T43" fmla="*/ 14837 h 104"/>
                <a:gd name="T44" fmla="*/ 8876 w 186"/>
                <a:gd name="T45" fmla="*/ 25827 h 104"/>
                <a:gd name="T46" fmla="*/ 3107 w 186"/>
                <a:gd name="T47" fmla="*/ 36268 h 104"/>
                <a:gd name="T48" fmla="*/ 0 w 186"/>
                <a:gd name="T49" fmla="*/ 42313 h 104"/>
                <a:gd name="T50" fmla="*/ 3551 w 186"/>
                <a:gd name="T51" fmla="*/ 42313 h 104"/>
                <a:gd name="T52" fmla="*/ 7101 w 186"/>
                <a:gd name="T53" fmla="*/ 42862 h 104"/>
                <a:gd name="T54" fmla="*/ 9320 w 186"/>
                <a:gd name="T55" fmla="*/ 43412 h 104"/>
                <a:gd name="T56" fmla="*/ 11095 w 186"/>
                <a:gd name="T57" fmla="*/ 44511 h 104"/>
                <a:gd name="T58" fmla="*/ 14646 w 186"/>
                <a:gd name="T59" fmla="*/ 46709 h 104"/>
                <a:gd name="T60" fmla="*/ 17753 w 186"/>
                <a:gd name="T61" fmla="*/ 48907 h 104"/>
                <a:gd name="T62" fmla="*/ 19972 w 186"/>
                <a:gd name="T63" fmla="*/ 51655 h 104"/>
                <a:gd name="T64" fmla="*/ 23078 w 186"/>
                <a:gd name="T65" fmla="*/ 53853 h 104"/>
                <a:gd name="T66" fmla="*/ 24854 w 186"/>
                <a:gd name="T67" fmla="*/ 54952 h 104"/>
                <a:gd name="T68" fmla="*/ 27073 w 186"/>
                <a:gd name="T69" fmla="*/ 55501 h 104"/>
                <a:gd name="T70" fmla="*/ 29292 w 186"/>
                <a:gd name="T71" fmla="*/ 56051 h 104"/>
                <a:gd name="T72" fmla="*/ 32842 w 186"/>
                <a:gd name="T73" fmla="*/ 56051 h 104"/>
                <a:gd name="T74" fmla="*/ 47488 w 186"/>
                <a:gd name="T75" fmla="*/ 56600 h 104"/>
                <a:gd name="T76" fmla="*/ 58140 w 186"/>
                <a:gd name="T77" fmla="*/ 57150 h 104"/>
                <a:gd name="T78" fmla="*/ 59915 w 186"/>
                <a:gd name="T79" fmla="*/ 56600 h 104"/>
                <a:gd name="T80" fmla="*/ 61691 w 186"/>
                <a:gd name="T81" fmla="*/ 56051 h 104"/>
                <a:gd name="T82" fmla="*/ 63022 w 186"/>
                <a:gd name="T83" fmla="*/ 54952 h 104"/>
                <a:gd name="T84" fmla="*/ 64353 w 186"/>
                <a:gd name="T85" fmla="*/ 53303 h 104"/>
                <a:gd name="T86" fmla="*/ 65241 w 186"/>
                <a:gd name="T87" fmla="*/ 51655 h 104"/>
                <a:gd name="T88" fmla="*/ 66573 w 186"/>
                <a:gd name="T89" fmla="*/ 48358 h 104"/>
                <a:gd name="T90" fmla="*/ 67460 w 186"/>
                <a:gd name="T91" fmla="*/ 45610 h 104"/>
                <a:gd name="T92" fmla="*/ 67904 w 186"/>
                <a:gd name="T93" fmla="*/ 42313 h 104"/>
                <a:gd name="T94" fmla="*/ 82550 w 186"/>
                <a:gd name="T95" fmla="*/ 14837 h 104"/>
                <a:gd name="T96" fmla="*/ 67904 w 186"/>
                <a:gd name="T97" fmla="*/ 11540 h 1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6" h="104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2" name="Freeform 281"/>
            <p:cNvSpPr>
              <a:spLocks/>
            </p:cNvSpPr>
            <p:nvPr/>
          </p:nvSpPr>
          <p:spPr bwMode="auto">
            <a:xfrm>
              <a:off x="4981462" y="1854062"/>
              <a:ext cx="92258" cy="66998"/>
            </a:xfrm>
            <a:custGeom>
              <a:avLst/>
              <a:gdLst>
                <a:gd name="T0" fmla="*/ 33873 w 311"/>
                <a:gd name="T1" fmla="*/ 20558 h 179"/>
                <a:gd name="T2" fmla="*/ 49309 w 311"/>
                <a:gd name="T3" fmla="*/ 14066 h 179"/>
                <a:gd name="T4" fmla="*/ 63459 w 311"/>
                <a:gd name="T5" fmla="*/ 7574 h 179"/>
                <a:gd name="T6" fmla="*/ 76323 w 311"/>
                <a:gd name="T7" fmla="*/ 2164 h 179"/>
                <a:gd name="T8" fmla="*/ 90472 w 311"/>
                <a:gd name="T9" fmla="*/ 0 h 179"/>
                <a:gd name="T10" fmla="*/ 101192 w 311"/>
                <a:gd name="T11" fmla="*/ 1082 h 179"/>
                <a:gd name="T12" fmla="*/ 109767 w 311"/>
                <a:gd name="T13" fmla="*/ 3246 h 179"/>
                <a:gd name="T14" fmla="*/ 125203 w 311"/>
                <a:gd name="T15" fmla="*/ 6492 h 179"/>
                <a:gd name="T16" fmla="*/ 123059 w 311"/>
                <a:gd name="T17" fmla="*/ 15148 h 179"/>
                <a:gd name="T18" fmla="*/ 119200 w 311"/>
                <a:gd name="T19" fmla="*/ 22722 h 179"/>
                <a:gd name="T20" fmla="*/ 115341 w 311"/>
                <a:gd name="T21" fmla="*/ 28673 h 179"/>
                <a:gd name="T22" fmla="*/ 113626 w 311"/>
                <a:gd name="T23" fmla="*/ 33542 h 179"/>
                <a:gd name="T24" fmla="*/ 114055 w 311"/>
                <a:gd name="T25" fmla="*/ 35706 h 179"/>
                <a:gd name="T26" fmla="*/ 116199 w 311"/>
                <a:gd name="T27" fmla="*/ 38411 h 179"/>
                <a:gd name="T28" fmla="*/ 122202 w 311"/>
                <a:gd name="T29" fmla="*/ 42739 h 179"/>
                <a:gd name="T30" fmla="*/ 133350 w 311"/>
                <a:gd name="T31" fmla="*/ 50312 h 179"/>
                <a:gd name="T32" fmla="*/ 123059 w 311"/>
                <a:gd name="T33" fmla="*/ 57886 h 179"/>
                <a:gd name="T34" fmla="*/ 120487 w 311"/>
                <a:gd name="T35" fmla="*/ 62214 h 179"/>
                <a:gd name="T36" fmla="*/ 119200 w 311"/>
                <a:gd name="T37" fmla="*/ 69788 h 179"/>
                <a:gd name="T38" fmla="*/ 108052 w 311"/>
                <a:gd name="T39" fmla="*/ 73575 h 179"/>
                <a:gd name="T40" fmla="*/ 90472 w 311"/>
                <a:gd name="T41" fmla="*/ 80067 h 179"/>
                <a:gd name="T42" fmla="*/ 81897 w 311"/>
                <a:gd name="T43" fmla="*/ 90887 h 179"/>
                <a:gd name="T44" fmla="*/ 76323 w 311"/>
                <a:gd name="T45" fmla="*/ 95215 h 179"/>
                <a:gd name="T46" fmla="*/ 70748 w 311"/>
                <a:gd name="T47" fmla="*/ 96838 h 179"/>
                <a:gd name="T48" fmla="*/ 64745 w 311"/>
                <a:gd name="T49" fmla="*/ 94674 h 179"/>
                <a:gd name="T50" fmla="*/ 58743 w 311"/>
                <a:gd name="T51" fmla="*/ 90346 h 179"/>
                <a:gd name="T52" fmla="*/ 51453 w 311"/>
                <a:gd name="T53" fmla="*/ 85477 h 179"/>
                <a:gd name="T54" fmla="*/ 42020 w 311"/>
                <a:gd name="T55" fmla="*/ 83854 h 179"/>
                <a:gd name="T56" fmla="*/ 28299 w 311"/>
                <a:gd name="T57" fmla="*/ 83854 h 179"/>
                <a:gd name="T58" fmla="*/ 21868 w 311"/>
                <a:gd name="T59" fmla="*/ 84936 h 179"/>
                <a:gd name="T60" fmla="*/ 16722 w 311"/>
                <a:gd name="T61" fmla="*/ 87100 h 179"/>
                <a:gd name="T62" fmla="*/ 15436 w 311"/>
                <a:gd name="T63" fmla="*/ 76821 h 179"/>
                <a:gd name="T64" fmla="*/ 13721 w 311"/>
                <a:gd name="T65" fmla="*/ 66542 h 179"/>
                <a:gd name="T66" fmla="*/ 9004 w 311"/>
                <a:gd name="T67" fmla="*/ 69247 h 179"/>
                <a:gd name="T68" fmla="*/ 5574 w 311"/>
                <a:gd name="T69" fmla="*/ 69788 h 179"/>
                <a:gd name="T70" fmla="*/ 3001 w 311"/>
                <a:gd name="T71" fmla="*/ 68165 h 179"/>
                <a:gd name="T72" fmla="*/ 1286 w 311"/>
                <a:gd name="T73" fmla="*/ 65460 h 179"/>
                <a:gd name="T74" fmla="*/ 0 w 311"/>
                <a:gd name="T75" fmla="*/ 56804 h 179"/>
                <a:gd name="T76" fmla="*/ 0 w 311"/>
                <a:gd name="T77" fmla="*/ 47067 h 179"/>
                <a:gd name="T78" fmla="*/ 1286 w 311"/>
                <a:gd name="T79" fmla="*/ 44362 h 179"/>
                <a:gd name="T80" fmla="*/ 5574 w 311"/>
                <a:gd name="T81" fmla="*/ 42198 h 179"/>
                <a:gd name="T82" fmla="*/ 9004 w 311"/>
                <a:gd name="T83" fmla="*/ 38952 h 179"/>
                <a:gd name="T84" fmla="*/ 10719 w 311"/>
                <a:gd name="T85" fmla="*/ 36788 h 179"/>
                <a:gd name="T86" fmla="*/ 11148 w 311"/>
                <a:gd name="T87" fmla="*/ 33542 h 179"/>
                <a:gd name="T88" fmla="*/ 10291 w 311"/>
                <a:gd name="T89" fmla="*/ 27591 h 179"/>
                <a:gd name="T90" fmla="*/ 8147 w 311"/>
                <a:gd name="T91" fmla="*/ 23263 h 179"/>
                <a:gd name="T92" fmla="*/ 3430 w 311"/>
                <a:gd name="T93" fmla="*/ 15689 h 179"/>
                <a:gd name="T94" fmla="*/ 429 w 311"/>
                <a:gd name="T95" fmla="*/ 9738 h 179"/>
                <a:gd name="T96" fmla="*/ 429 w 311"/>
                <a:gd name="T97" fmla="*/ 7033 h 179"/>
                <a:gd name="T98" fmla="*/ 2573 w 311"/>
                <a:gd name="T99" fmla="*/ 3246 h 179"/>
                <a:gd name="T100" fmla="*/ 0 w 311"/>
                <a:gd name="T101" fmla="*/ 3246 h 1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11" h="179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3" name="Freeform 282"/>
            <p:cNvSpPr>
              <a:spLocks/>
            </p:cNvSpPr>
            <p:nvPr/>
          </p:nvSpPr>
          <p:spPr bwMode="auto">
            <a:xfrm>
              <a:off x="4535547" y="2495477"/>
              <a:ext cx="123011" cy="114225"/>
            </a:xfrm>
            <a:custGeom>
              <a:avLst/>
              <a:gdLst>
                <a:gd name="T0" fmla="*/ 2634 w 405"/>
                <a:gd name="T1" fmla="*/ 136707 h 314"/>
                <a:gd name="T2" fmla="*/ 5707 w 405"/>
                <a:gd name="T3" fmla="*/ 124614 h 314"/>
                <a:gd name="T4" fmla="*/ 7463 w 405"/>
                <a:gd name="T5" fmla="*/ 106211 h 314"/>
                <a:gd name="T6" fmla="*/ 10097 w 405"/>
                <a:gd name="T7" fmla="*/ 90963 h 314"/>
                <a:gd name="T8" fmla="*/ 14048 w 405"/>
                <a:gd name="T9" fmla="*/ 85179 h 314"/>
                <a:gd name="T10" fmla="*/ 21073 w 405"/>
                <a:gd name="T11" fmla="*/ 78869 h 314"/>
                <a:gd name="T12" fmla="*/ 31609 w 405"/>
                <a:gd name="T13" fmla="*/ 74137 h 314"/>
                <a:gd name="T14" fmla="*/ 40828 w 405"/>
                <a:gd name="T15" fmla="*/ 70457 h 314"/>
                <a:gd name="T16" fmla="*/ 45657 w 405"/>
                <a:gd name="T17" fmla="*/ 65725 h 314"/>
                <a:gd name="T18" fmla="*/ 49608 w 405"/>
                <a:gd name="T19" fmla="*/ 59941 h 314"/>
                <a:gd name="T20" fmla="*/ 53999 w 405"/>
                <a:gd name="T21" fmla="*/ 48899 h 314"/>
                <a:gd name="T22" fmla="*/ 59706 w 405"/>
                <a:gd name="T23" fmla="*/ 36280 h 314"/>
                <a:gd name="T24" fmla="*/ 64535 w 405"/>
                <a:gd name="T25" fmla="*/ 28919 h 314"/>
                <a:gd name="T26" fmla="*/ 68047 w 405"/>
                <a:gd name="T27" fmla="*/ 26816 h 314"/>
                <a:gd name="T28" fmla="*/ 74632 w 405"/>
                <a:gd name="T29" fmla="*/ 26816 h 314"/>
                <a:gd name="T30" fmla="*/ 82973 w 405"/>
                <a:gd name="T31" fmla="*/ 25238 h 314"/>
                <a:gd name="T32" fmla="*/ 93510 w 405"/>
                <a:gd name="T33" fmla="*/ 18403 h 314"/>
                <a:gd name="T34" fmla="*/ 104046 w 405"/>
                <a:gd name="T35" fmla="*/ 10516 h 314"/>
                <a:gd name="T36" fmla="*/ 112826 w 405"/>
                <a:gd name="T37" fmla="*/ 5784 h 314"/>
                <a:gd name="T38" fmla="*/ 123801 w 405"/>
                <a:gd name="T39" fmla="*/ 2103 h 314"/>
                <a:gd name="T40" fmla="*/ 137850 w 405"/>
                <a:gd name="T41" fmla="*/ 0 h 314"/>
                <a:gd name="T42" fmla="*/ 145752 w 405"/>
                <a:gd name="T43" fmla="*/ 7361 h 314"/>
                <a:gd name="T44" fmla="*/ 147947 w 405"/>
                <a:gd name="T45" fmla="*/ 17877 h 314"/>
                <a:gd name="T46" fmla="*/ 150581 w 405"/>
                <a:gd name="T47" fmla="*/ 26290 h 314"/>
                <a:gd name="T48" fmla="*/ 154532 w 405"/>
                <a:gd name="T49" fmla="*/ 32599 h 314"/>
                <a:gd name="T50" fmla="*/ 161557 w 405"/>
                <a:gd name="T51" fmla="*/ 38909 h 314"/>
                <a:gd name="T52" fmla="*/ 167703 w 405"/>
                <a:gd name="T53" fmla="*/ 44693 h 314"/>
                <a:gd name="T54" fmla="*/ 171215 w 405"/>
                <a:gd name="T55" fmla="*/ 48899 h 314"/>
                <a:gd name="T56" fmla="*/ 173849 w 405"/>
                <a:gd name="T57" fmla="*/ 60467 h 314"/>
                <a:gd name="T58" fmla="*/ 174727 w 405"/>
                <a:gd name="T59" fmla="*/ 75189 h 314"/>
                <a:gd name="T60" fmla="*/ 174727 w 405"/>
                <a:gd name="T61" fmla="*/ 89385 h 314"/>
                <a:gd name="T62" fmla="*/ 176483 w 405"/>
                <a:gd name="T63" fmla="*/ 103056 h 314"/>
                <a:gd name="T64" fmla="*/ 174727 w 405"/>
                <a:gd name="T65" fmla="*/ 114098 h 314"/>
                <a:gd name="T66" fmla="*/ 167703 w 405"/>
                <a:gd name="T67" fmla="*/ 118830 h 314"/>
                <a:gd name="T68" fmla="*/ 160240 w 405"/>
                <a:gd name="T69" fmla="*/ 126717 h 314"/>
                <a:gd name="T70" fmla="*/ 159361 w 405"/>
                <a:gd name="T71" fmla="*/ 124614 h 314"/>
                <a:gd name="T72" fmla="*/ 157166 w 405"/>
                <a:gd name="T73" fmla="*/ 122511 h 314"/>
                <a:gd name="T74" fmla="*/ 150142 w 405"/>
                <a:gd name="T75" fmla="*/ 119356 h 314"/>
                <a:gd name="T76" fmla="*/ 140045 w 405"/>
                <a:gd name="T77" fmla="*/ 117253 h 314"/>
                <a:gd name="T78" fmla="*/ 66730 w 405"/>
                <a:gd name="T79" fmla="*/ 126717 h 314"/>
                <a:gd name="T80" fmla="*/ 65852 w 405"/>
                <a:gd name="T81" fmla="*/ 135130 h 314"/>
                <a:gd name="T82" fmla="*/ 65852 w 405"/>
                <a:gd name="T83" fmla="*/ 144068 h 314"/>
                <a:gd name="T84" fmla="*/ 66730 w 405"/>
                <a:gd name="T85" fmla="*/ 165100 h 314"/>
                <a:gd name="T86" fmla="*/ 61023 w 405"/>
                <a:gd name="T87" fmla="*/ 164048 h 314"/>
                <a:gd name="T88" fmla="*/ 55316 w 405"/>
                <a:gd name="T89" fmla="*/ 160368 h 314"/>
                <a:gd name="T90" fmla="*/ 43901 w 405"/>
                <a:gd name="T91" fmla="*/ 152481 h 314"/>
                <a:gd name="T92" fmla="*/ 39072 w 405"/>
                <a:gd name="T93" fmla="*/ 161419 h 314"/>
                <a:gd name="T94" fmla="*/ 35999 w 405"/>
                <a:gd name="T95" fmla="*/ 164048 h 314"/>
                <a:gd name="T96" fmla="*/ 32048 w 405"/>
                <a:gd name="T97" fmla="*/ 165100 h 314"/>
                <a:gd name="T98" fmla="*/ 26341 w 405"/>
                <a:gd name="T99" fmla="*/ 163523 h 314"/>
                <a:gd name="T100" fmla="*/ 20634 w 405"/>
                <a:gd name="T101" fmla="*/ 158790 h 314"/>
                <a:gd name="T102" fmla="*/ 12292 w 405"/>
                <a:gd name="T103" fmla="*/ 153007 h 314"/>
                <a:gd name="T104" fmla="*/ 0 w 405"/>
                <a:gd name="T105" fmla="*/ 149326 h 3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5" h="314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4" name="Freeform 283"/>
            <p:cNvSpPr>
              <a:spLocks/>
            </p:cNvSpPr>
            <p:nvPr/>
          </p:nvSpPr>
          <p:spPr bwMode="auto">
            <a:xfrm>
              <a:off x="4776077" y="2542705"/>
              <a:ext cx="133994" cy="241629"/>
            </a:xfrm>
            <a:custGeom>
              <a:avLst/>
              <a:gdLst>
                <a:gd name="T0" fmla="*/ 143225 w 453"/>
                <a:gd name="T1" fmla="*/ 19021 h 661"/>
                <a:gd name="T2" fmla="*/ 137240 w 453"/>
                <a:gd name="T3" fmla="*/ 51780 h 661"/>
                <a:gd name="T4" fmla="*/ 118428 w 453"/>
                <a:gd name="T5" fmla="*/ 85595 h 661"/>
                <a:gd name="T6" fmla="*/ 108167 w 453"/>
                <a:gd name="T7" fmla="*/ 115712 h 661"/>
                <a:gd name="T8" fmla="*/ 99189 w 453"/>
                <a:gd name="T9" fmla="*/ 143716 h 661"/>
                <a:gd name="T10" fmla="*/ 89356 w 453"/>
                <a:gd name="T11" fmla="*/ 173832 h 661"/>
                <a:gd name="T12" fmla="*/ 83798 w 453"/>
                <a:gd name="T13" fmla="*/ 191269 h 661"/>
                <a:gd name="T14" fmla="*/ 76957 w 453"/>
                <a:gd name="T15" fmla="*/ 200779 h 661"/>
                <a:gd name="T16" fmla="*/ 71399 w 453"/>
                <a:gd name="T17" fmla="*/ 206063 h 661"/>
                <a:gd name="T18" fmla="*/ 60283 w 453"/>
                <a:gd name="T19" fmla="*/ 201836 h 661"/>
                <a:gd name="T20" fmla="*/ 51732 w 453"/>
                <a:gd name="T21" fmla="*/ 195495 h 661"/>
                <a:gd name="T22" fmla="*/ 40189 w 453"/>
                <a:gd name="T23" fmla="*/ 193910 h 661"/>
                <a:gd name="T24" fmla="*/ 27362 w 453"/>
                <a:gd name="T25" fmla="*/ 200779 h 661"/>
                <a:gd name="T26" fmla="*/ 18812 w 453"/>
                <a:gd name="T27" fmla="*/ 212932 h 661"/>
                <a:gd name="T28" fmla="*/ 8978 w 453"/>
                <a:gd name="T29" fmla="*/ 239878 h 661"/>
                <a:gd name="T30" fmla="*/ 2993 w 453"/>
                <a:gd name="T31" fmla="*/ 254672 h 661"/>
                <a:gd name="T32" fmla="*/ 428 w 453"/>
                <a:gd name="T33" fmla="*/ 264183 h 661"/>
                <a:gd name="T34" fmla="*/ 3420 w 453"/>
                <a:gd name="T35" fmla="*/ 273165 h 661"/>
                <a:gd name="T36" fmla="*/ 8551 w 453"/>
                <a:gd name="T37" fmla="*/ 277921 h 661"/>
                <a:gd name="T38" fmla="*/ 23515 w 453"/>
                <a:gd name="T39" fmla="*/ 277921 h 661"/>
                <a:gd name="T40" fmla="*/ 30355 w 453"/>
                <a:gd name="T41" fmla="*/ 289545 h 661"/>
                <a:gd name="T42" fmla="*/ 31210 w 453"/>
                <a:gd name="T43" fmla="*/ 311736 h 661"/>
                <a:gd name="T44" fmla="*/ 28645 w 453"/>
                <a:gd name="T45" fmla="*/ 332871 h 661"/>
                <a:gd name="T46" fmla="*/ 185124 w 453"/>
                <a:gd name="T47" fmla="*/ 349250 h 661"/>
                <a:gd name="T48" fmla="*/ 188972 w 453"/>
                <a:gd name="T49" fmla="*/ 307509 h 661"/>
                <a:gd name="T50" fmla="*/ 177429 w 453"/>
                <a:gd name="T51" fmla="*/ 300112 h 661"/>
                <a:gd name="T52" fmla="*/ 159472 w 453"/>
                <a:gd name="T53" fmla="*/ 294300 h 661"/>
                <a:gd name="T54" fmla="*/ 150921 w 453"/>
                <a:gd name="T55" fmla="*/ 290073 h 661"/>
                <a:gd name="T56" fmla="*/ 145363 w 453"/>
                <a:gd name="T57" fmla="*/ 283733 h 661"/>
                <a:gd name="T58" fmla="*/ 142370 w 453"/>
                <a:gd name="T59" fmla="*/ 272109 h 661"/>
                <a:gd name="T60" fmla="*/ 142370 w 453"/>
                <a:gd name="T61" fmla="*/ 245162 h 661"/>
                <a:gd name="T62" fmla="*/ 144081 w 453"/>
                <a:gd name="T63" fmla="*/ 226141 h 661"/>
                <a:gd name="T64" fmla="*/ 150066 w 453"/>
                <a:gd name="T65" fmla="*/ 209761 h 661"/>
                <a:gd name="T66" fmla="*/ 159472 w 453"/>
                <a:gd name="T67" fmla="*/ 192325 h 661"/>
                <a:gd name="T68" fmla="*/ 167595 w 453"/>
                <a:gd name="T69" fmla="*/ 174361 h 661"/>
                <a:gd name="T70" fmla="*/ 170588 w 453"/>
                <a:gd name="T71" fmla="*/ 156925 h 661"/>
                <a:gd name="T72" fmla="*/ 166313 w 453"/>
                <a:gd name="T73" fmla="*/ 141074 h 661"/>
                <a:gd name="T74" fmla="*/ 159472 w 453"/>
                <a:gd name="T75" fmla="*/ 129978 h 661"/>
                <a:gd name="T76" fmla="*/ 146646 w 453"/>
                <a:gd name="T77" fmla="*/ 114655 h 661"/>
                <a:gd name="T78" fmla="*/ 142370 w 453"/>
                <a:gd name="T79" fmla="*/ 101446 h 661"/>
                <a:gd name="T80" fmla="*/ 143225 w 453"/>
                <a:gd name="T81" fmla="*/ 91407 h 661"/>
                <a:gd name="T82" fmla="*/ 150921 w 453"/>
                <a:gd name="T83" fmla="*/ 86652 h 661"/>
                <a:gd name="T84" fmla="*/ 173581 w 453"/>
                <a:gd name="T85" fmla="*/ 85595 h 661"/>
                <a:gd name="T86" fmla="*/ 168878 w 453"/>
                <a:gd name="T87" fmla="*/ 79783 h 661"/>
                <a:gd name="T88" fmla="*/ 162037 w 453"/>
                <a:gd name="T89" fmla="*/ 61819 h 661"/>
                <a:gd name="T90" fmla="*/ 158617 w 453"/>
                <a:gd name="T91" fmla="*/ 38571 h 661"/>
                <a:gd name="T92" fmla="*/ 159472 w 453"/>
                <a:gd name="T93" fmla="*/ 23776 h 661"/>
                <a:gd name="T94" fmla="*/ 156907 w 453"/>
                <a:gd name="T95" fmla="*/ 5812 h 661"/>
                <a:gd name="T96" fmla="*/ 148356 w 453"/>
                <a:gd name="T97" fmla="*/ 0 h 6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3" h="661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5" name="Freeform 284"/>
            <p:cNvSpPr>
              <a:spLocks/>
            </p:cNvSpPr>
            <p:nvPr/>
          </p:nvSpPr>
          <p:spPr bwMode="auto">
            <a:xfrm>
              <a:off x="6471875" y="2375761"/>
              <a:ext cx="38441" cy="39539"/>
            </a:xfrm>
            <a:custGeom>
              <a:avLst/>
              <a:gdLst>
                <a:gd name="T0" fmla="*/ 0 w 126"/>
                <a:gd name="T1" fmla="*/ 30480 h 105"/>
                <a:gd name="T2" fmla="*/ 1764 w 126"/>
                <a:gd name="T3" fmla="*/ 26670 h 105"/>
                <a:gd name="T4" fmla="*/ 4410 w 126"/>
                <a:gd name="T5" fmla="*/ 22316 h 105"/>
                <a:gd name="T6" fmla="*/ 7056 w 126"/>
                <a:gd name="T7" fmla="*/ 17961 h 105"/>
                <a:gd name="T8" fmla="*/ 10583 w 126"/>
                <a:gd name="T9" fmla="*/ 13607 h 105"/>
                <a:gd name="T10" fmla="*/ 16316 w 126"/>
                <a:gd name="T11" fmla="*/ 5987 h 105"/>
                <a:gd name="T12" fmla="*/ 20726 w 126"/>
                <a:gd name="T13" fmla="*/ 0 h 105"/>
                <a:gd name="T14" fmla="*/ 49830 w 126"/>
                <a:gd name="T15" fmla="*/ 0 h 105"/>
                <a:gd name="T16" fmla="*/ 50271 w 126"/>
                <a:gd name="T17" fmla="*/ 2177 h 105"/>
                <a:gd name="T18" fmla="*/ 50712 w 126"/>
                <a:gd name="T19" fmla="*/ 4354 h 105"/>
                <a:gd name="T20" fmla="*/ 51594 w 126"/>
                <a:gd name="T21" fmla="*/ 6531 h 105"/>
                <a:gd name="T22" fmla="*/ 52476 w 126"/>
                <a:gd name="T23" fmla="*/ 7620 h 105"/>
                <a:gd name="T24" fmla="*/ 54681 w 126"/>
                <a:gd name="T25" fmla="*/ 10886 h 105"/>
                <a:gd name="T26" fmla="*/ 55563 w 126"/>
                <a:gd name="T27" fmla="*/ 13063 h 105"/>
                <a:gd name="T28" fmla="*/ 55563 w 126"/>
                <a:gd name="T29" fmla="*/ 17417 h 105"/>
                <a:gd name="T30" fmla="*/ 55122 w 126"/>
                <a:gd name="T31" fmla="*/ 22316 h 105"/>
                <a:gd name="T32" fmla="*/ 54681 w 126"/>
                <a:gd name="T33" fmla="*/ 26126 h 105"/>
                <a:gd name="T34" fmla="*/ 53799 w 126"/>
                <a:gd name="T35" fmla="*/ 29936 h 105"/>
                <a:gd name="T36" fmla="*/ 52476 w 126"/>
                <a:gd name="T37" fmla="*/ 33746 h 105"/>
                <a:gd name="T38" fmla="*/ 51153 w 126"/>
                <a:gd name="T39" fmla="*/ 37556 h 105"/>
                <a:gd name="T40" fmla="*/ 49389 w 126"/>
                <a:gd name="T41" fmla="*/ 40821 h 105"/>
                <a:gd name="T42" fmla="*/ 47625 w 126"/>
                <a:gd name="T43" fmla="*/ 44087 h 105"/>
                <a:gd name="T44" fmla="*/ 45862 w 126"/>
                <a:gd name="T45" fmla="*/ 46809 h 105"/>
                <a:gd name="T46" fmla="*/ 43657 w 126"/>
                <a:gd name="T47" fmla="*/ 48986 h 105"/>
                <a:gd name="T48" fmla="*/ 41011 w 126"/>
                <a:gd name="T49" fmla="*/ 51163 h 105"/>
                <a:gd name="T50" fmla="*/ 38806 w 126"/>
                <a:gd name="T51" fmla="*/ 53884 h 105"/>
                <a:gd name="T52" fmla="*/ 35719 w 126"/>
                <a:gd name="T53" fmla="*/ 54973 h 105"/>
                <a:gd name="T54" fmla="*/ 32632 w 126"/>
                <a:gd name="T55" fmla="*/ 56061 h 105"/>
                <a:gd name="T56" fmla="*/ 29545 w 126"/>
                <a:gd name="T57" fmla="*/ 57150 h 105"/>
                <a:gd name="T58" fmla="*/ 26459 w 126"/>
                <a:gd name="T59" fmla="*/ 57150 h 105"/>
                <a:gd name="T60" fmla="*/ 21167 w 126"/>
                <a:gd name="T61" fmla="*/ 56606 h 105"/>
                <a:gd name="T62" fmla="*/ 16757 w 126"/>
                <a:gd name="T63" fmla="*/ 55517 h 105"/>
                <a:gd name="T64" fmla="*/ 13670 w 126"/>
                <a:gd name="T65" fmla="*/ 53340 h 105"/>
                <a:gd name="T66" fmla="*/ 10583 w 126"/>
                <a:gd name="T67" fmla="*/ 50074 h 105"/>
                <a:gd name="T68" fmla="*/ 8820 w 126"/>
                <a:gd name="T69" fmla="*/ 46809 h 105"/>
                <a:gd name="T70" fmla="*/ 7056 w 126"/>
                <a:gd name="T71" fmla="*/ 42454 h 105"/>
                <a:gd name="T72" fmla="*/ 6174 w 126"/>
                <a:gd name="T73" fmla="*/ 38100 h 105"/>
                <a:gd name="T74" fmla="*/ 5733 w 126"/>
                <a:gd name="T75" fmla="*/ 33746 h 105"/>
                <a:gd name="T76" fmla="*/ 0 w 126"/>
                <a:gd name="T77" fmla="*/ 30480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6" h="105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6" name="Freeform 285"/>
            <p:cNvSpPr>
              <a:spLocks/>
            </p:cNvSpPr>
            <p:nvPr/>
          </p:nvSpPr>
          <p:spPr bwMode="auto">
            <a:xfrm>
              <a:off x="3258206" y="2558082"/>
              <a:ext cx="206483" cy="362444"/>
            </a:xfrm>
            <a:custGeom>
              <a:avLst/>
              <a:gdLst>
                <a:gd name="T0" fmla="*/ 292778 w 684"/>
                <a:gd name="T1" fmla="*/ 300782 h 998"/>
                <a:gd name="T2" fmla="*/ 296705 w 684"/>
                <a:gd name="T3" fmla="*/ 288709 h 998"/>
                <a:gd name="T4" fmla="*/ 292778 w 684"/>
                <a:gd name="T5" fmla="*/ 257738 h 998"/>
                <a:gd name="T6" fmla="*/ 287542 w 684"/>
                <a:gd name="T7" fmla="*/ 222043 h 998"/>
                <a:gd name="T8" fmla="*/ 295832 w 684"/>
                <a:gd name="T9" fmla="*/ 204196 h 998"/>
                <a:gd name="T10" fmla="*/ 243036 w 684"/>
                <a:gd name="T11" fmla="*/ 189498 h 998"/>
                <a:gd name="T12" fmla="*/ 232564 w 684"/>
                <a:gd name="T13" fmla="*/ 171126 h 998"/>
                <a:gd name="T14" fmla="*/ 201585 w 684"/>
                <a:gd name="T15" fmla="*/ 162727 h 998"/>
                <a:gd name="T16" fmla="*/ 175405 w 684"/>
                <a:gd name="T17" fmla="*/ 141730 h 998"/>
                <a:gd name="T18" fmla="*/ 163624 w 684"/>
                <a:gd name="T19" fmla="*/ 105510 h 998"/>
                <a:gd name="T20" fmla="*/ 163624 w 684"/>
                <a:gd name="T21" fmla="*/ 69815 h 998"/>
                <a:gd name="T22" fmla="*/ 172351 w 684"/>
                <a:gd name="T23" fmla="*/ 44094 h 998"/>
                <a:gd name="T24" fmla="*/ 189804 w 684"/>
                <a:gd name="T25" fmla="*/ 25196 h 998"/>
                <a:gd name="T26" fmla="*/ 202021 w 684"/>
                <a:gd name="T27" fmla="*/ 5774 h 998"/>
                <a:gd name="T28" fmla="*/ 169733 w 684"/>
                <a:gd name="T29" fmla="*/ 20472 h 998"/>
                <a:gd name="T30" fmla="*/ 146171 w 684"/>
                <a:gd name="T31" fmla="*/ 35695 h 998"/>
                <a:gd name="T32" fmla="*/ 132644 w 684"/>
                <a:gd name="T33" fmla="*/ 40944 h 998"/>
                <a:gd name="T34" fmla="*/ 121300 w 684"/>
                <a:gd name="T35" fmla="*/ 44094 h 998"/>
                <a:gd name="T36" fmla="*/ 105156 w 684"/>
                <a:gd name="T37" fmla="*/ 42519 h 998"/>
                <a:gd name="T38" fmla="*/ 94684 w 684"/>
                <a:gd name="T39" fmla="*/ 56692 h 998"/>
                <a:gd name="T40" fmla="*/ 85521 w 684"/>
                <a:gd name="T41" fmla="*/ 91862 h 998"/>
                <a:gd name="T42" fmla="*/ 68504 w 684"/>
                <a:gd name="T43" fmla="*/ 119158 h 998"/>
                <a:gd name="T44" fmla="*/ 46687 w 684"/>
                <a:gd name="T45" fmla="*/ 149079 h 998"/>
                <a:gd name="T46" fmla="*/ 39270 w 684"/>
                <a:gd name="T47" fmla="*/ 166401 h 998"/>
                <a:gd name="T48" fmla="*/ 37524 w 684"/>
                <a:gd name="T49" fmla="*/ 186873 h 998"/>
                <a:gd name="T50" fmla="*/ 42324 w 684"/>
                <a:gd name="T51" fmla="*/ 200521 h 998"/>
                <a:gd name="T52" fmla="*/ 42324 w 684"/>
                <a:gd name="T53" fmla="*/ 236741 h 998"/>
                <a:gd name="T54" fmla="*/ 41451 w 684"/>
                <a:gd name="T55" fmla="*/ 275586 h 998"/>
                <a:gd name="T56" fmla="*/ 31416 w 684"/>
                <a:gd name="T57" fmla="*/ 295533 h 998"/>
                <a:gd name="T58" fmla="*/ 16144 w 684"/>
                <a:gd name="T59" fmla="*/ 310756 h 998"/>
                <a:gd name="T60" fmla="*/ 4800 w 684"/>
                <a:gd name="T61" fmla="*/ 321254 h 998"/>
                <a:gd name="T62" fmla="*/ 13090 w 684"/>
                <a:gd name="T63" fmla="*/ 350650 h 998"/>
                <a:gd name="T64" fmla="*/ 53669 w 684"/>
                <a:gd name="T65" fmla="*/ 380571 h 998"/>
                <a:gd name="T66" fmla="*/ 76358 w 684"/>
                <a:gd name="T67" fmla="*/ 382145 h 998"/>
                <a:gd name="T68" fmla="*/ 102101 w 684"/>
                <a:gd name="T69" fmla="*/ 391594 h 998"/>
                <a:gd name="T70" fmla="*/ 130463 w 684"/>
                <a:gd name="T71" fmla="*/ 417315 h 998"/>
                <a:gd name="T72" fmla="*/ 147043 w 684"/>
                <a:gd name="T73" fmla="*/ 446186 h 998"/>
                <a:gd name="T74" fmla="*/ 160133 w 684"/>
                <a:gd name="T75" fmla="*/ 462459 h 998"/>
                <a:gd name="T76" fmla="*/ 179768 w 684"/>
                <a:gd name="T77" fmla="*/ 465083 h 998"/>
                <a:gd name="T78" fmla="*/ 201585 w 684"/>
                <a:gd name="T79" fmla="*/ 459834 h 998"/>
                <a:gd name="T80" fmla="*/ 214675 w 684"/>
                <a:gd name="T81" fmla="*/ 460884 h 998"/>
                <a:gd name="T82" fmla="*/ 224710 w 684"/>
                <a:gd name="T83" fmla="*/ 474532 h 998"/>
                <a:gd name="T84" fmla="*/ 223838 w 684"/>
                <a:gd name="T85" fmla="*/ 483981 h 998"/>
                <a:gd name="T86" fmla="*/ 212929 w 684"/>
                <a:gd name="T87" fmla="*/ 491855 h 998"/>
                <a:gd name="T88" fmla="*/ 212929 w 684"/>
                <a:gd name="T89" fmla="*/ 505503 h 998"/>
                <a:gd name="T90" fmla="*/ 222965 w 684"/>
                <a:gd name="T91" fmla="*/ 521775 h 998"/>
                <a:gd name="T92" fmla="*/ 236491 w 684"/>
                <a:gd name="T93" fmla="*/ 504978 h 998"/>
                <a:gd name="T94" fmla="*/ 246963 w 684"/>
                <a:gd name="T95" fmla="*/ 451960 h 998"/>
                <a:gd name="T96" fmla="*/ 249145 w 684"/>
                <a:gd name="T97" fmla="*/ 421515 h 998"/>
                <a:gd name="T98" fmla="*/ 242163 w 684"/>
                <a:gd name="T99" fmla="*/ 404717 h 998"/>
                <a:gd name="T100" fmla="*/ 228201 w 684"/>
                <a:gd name="T101" fmla="*/ 393169 h 998"/>
                <a:gd name="T102" fmla="*/ 227328 w 684"/>
                <a:gd name="T103" fmla="*/ 379521 h 998"/>
                <a:gd name="T104" fmla="*/ 246963 w 684"/>
                <a:gd name="T105" fmla="*/ 367447 h 998"/>
                <a:gd name="T106" fmla="*/ 242600 w 684"/>
                <a:gd name="T107" fmla="*/ 349075 h 998"/>
                <a:gd name="T108" fmla="*/ 242600 w 684"/>
                <a:gd name="T109" fmla="*/ 340676 h 998"/>
                <a:gd name="T110" fmla="*/ 285796 w 684"/>
                <a:gd name="T111" fmla="*/ 329653 h 9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4" h="998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7" name="Freeform 286"/>
            <p:cNvSpPr>
              <a:spLocks/>
            </p:cNvSpPr>
            <p:nvPr/>
          </p:nvSpPr>
          <p:spPr bwMode="auto">
            <a:xfrm>
              <a:off x="4816715" y="2743697"/>
              <a:ext cx="129601" cy="190009"/>
            </a:xfrm>
            <a:custGeom>
              <a:avLst/>
              <a:gdLst>
                <a:gd name="T0" fmla="*/ 187325 w 429"/>
                <a:gd name="T1" fmla="*/ 11531 h 524"/>
                <a:gd name="T2" fmla="*/ 186888 w 429"/>
                <a:gd name="T3" fmla="*/ 22537 h 524"/>
                <a:gd name="T4" fmla="*/ 185142 w 429"/>
                <a:gd name="T5" fmla="*/ 28302 h 524"/>
                <a:gd name="T6" fmla="*/ 181212 w 429"/>
                <a:gd name="T7" fmla="*/ 35116 h 524"/>
                <a:gd name="T8" fmla="*/ 180339 w 429"/>
                <a:gd name="T9" fmla="*/ 42454 h 524"/>
                <a:gd name="T10" fmla="*/ 180775 w 429"/>
                <a:gd name="T11" fmla="*/ 83859 h 524"/>
                <a:gd name="T12" fmla="*/ 178155 w 429"/>
                <a:gd name="T13" fmla="*/ 108492 h 524"/>
                <a:gd name="T14" fmla="*/ 172915 w 429"/>
                <a:gd name="T15" fmla="*/ 126313 h 524"/>
                <a:gd name="T16" fmla="*/ 162436 w 429"/>
                <a:gd name="T17" fmla="*/ 145705 h 524"/>
                <a:gd name="T18" fmla="*/ 147589 w 429"/>
                <a:gd name="T19" fmla="*/ 161953 h 524"/>
                <a:gd name="T20" fmla="*/ 139293 w 429"/>
                <a:gd name="T21" fmla="*/ 174531 h 524"/>
                <a:gd name="T22" fmla="*/ 136236 w 429"/>
                <a:gd name="T23" fmla="*/ 215937 h 524"/>
                <a:gd name="T24" fmla="*/ 132743 w 429"/>
                <a:gd name="T25" fmla="*/ 230088 h 524"/>
                <a:gd name="T26" fmla="*/ 126630 w 429"/>
                <a:gd name="T27" fmla="*/ 234805 h 524"/>
                <a:gd name="T28" fmla="*/ 117460 w 429"/>
                <a:gd name="T29" fmla="*/ 238474 h 524"/>
                <a:gd name="T30" fmla="*/ 110474 w 429"/>
                <a:gd name="T31" fmla="*/ 247384 h 524"/>
                <a:gd name="T32" fmla="*/ 102177 w 429"/>
                <a:gd name="T33" fmla="*/ 262059 h 524"/>
                <a:gd name="T34" fmla="*/ 97374 w 429"/>
                <a:gd name="T35" fmla="*/ 264680 h 524"/>
                <a:gd name="T36" fmla="*/ 87768 w 429"/>
                <a:gd name="T37" fmla="*/ 264156 h 524"/>
                <a:gd name="T38" fmla="*/ 82528 w 429"/>
                <a:gd name="T39" fmla="*/ 261011 h 524"/>
                <a:gd name="T40" fmla="*/ 63315 w 429"/>
                <a:gd name="T41" fmla="*/ 262059 h 524"/>
                <a:gd name="T42" fmla="*/ 53709 w 429"/>
                <a:gd name="T43" fmla="*/ 262059 h 524"/>
                <a:gd name="T44" fmla="*/ 49342 w 429"/>
                <a:gd name="T45" fmla="*/ 258914 h 524"/>
                <a:gd name="T46" fmla="*/ 41482 w 429"/>
                <a:gd name="T47" fmla="*/ 258390 h 524"/>
                <a:gd name="T48" fmla="*/ 34059 w 429"/>
                <a:gd name="T49" fmla="*/ 263107 h 524"/>
                <a:gd name="T50" fmla="*/ 27073 w 429"/>
                <a:gd name="T51" fmla="*/ 272017 h 524"/>
                <a:gd name="T52" fmla="*/ 11790 w 429"/>
                <a:gd name="T53" fmla="*/ 257342 h 524"/>
                <a:gd name="T54" fmla="*/ 2620 w 429"/>
                <a:gd name="T55" fmla="*/ 234281 h 524"/>
                <a:gd name="T56" fmla="*/ 10916 w 429"/>
                <a:gd name="T57" fmla="*/ 225371 h 524"/>
                <a:gd name="T58" fmla="*/ 18340 w 429"/>
                <a:gd name="T59" fmla="*/ 222226 h 524"/>
                <a:gd name="T60" fmla="*/ 26636 w 429"/>
                <a:gd name="T61" fmla="*/ 224323 h 524"/>
                <a:gd name="T62" fmla="*/ 25326 w 429"/>
                <a:gd name="T63" fmla="*/ 219081 h 524"/>
                <a:gd name="T64" fmla="*/ 19649 w 429"/>
                <a:gd name="T65" fmla="*/ 202310 h 524"/>
                <a:gd name="T66" fmla="*/ 20523 w 429"/>
                <a:gd name="T67" fmla="*/ 191827 h 524"/>
                <a:gd name="T68" fmla="*/ 24889 w 429"/>
                <a:gd name="T69" fmla="*/ 186586 h 524"/>
                <a:gd name="T70" fmla="*/ 31003 w 429"/>
                <a:gd name="T71" fmla="*/ 184490 h 524"/>
                <a:gd name="T72" fmla="*/ 38862 w 429"/>
                <a:gd name="T73" fmla="*/ 176628 h 524"/>
                <a:gd name="T74" fmla="*/ 45412 w 429"/>
                <a:gd name="T75" fmla="*/ 174531 h 524"/>
                <a:gd name="T76" fmla="*/ 50215 w 429"/>
                <a:gd name="T77" fmla="*/ 179248 h 524"/>
                <a:gd name="T78" fmla="*/ 58948 w 429"/>
                <a:gd name="T79" fmla="*/ 188158 h 524"/>
                <a:gd name="T80" fmla="*/ 67245 w 429"/>
                <a:gd name="T81" fmla="*/ 183966 h 524"/>
                <a:gd name="T82" fmla="*/ 79035 w 429"/>
                <a:gd name="T83" fmla="*/ 185014 h 524"/>
                <a:gd name="T84" fmla="*/ 86894 w 429"/>
                <a:gd name="T85" fmla="*/ 178200 h 524"/>
                <a:gd name="T86" fmla="*/ 91698 w 429"/>
                <a:gd name="T87" fmla="*/ 165097 h 524"/>
                <a:gd name="T88" fmla="*/ 93008 w 429"/>
                <a:gd name="T89" fmla="*/ 151994 h 524"/>
                <a:gd name="T90" fmla="*/ 93881 w 429"/>
                <a:gd name="T91" fmla="*/ 140988 h 524"/>
                <a:gd name="T92" fmla="*/ 87768 w 429"/>
                <a:gd name="T93" fmla="*/ 123692 h 524"/>
                <a:gd name="T94" fmla="*/ 82091 w 429"/>
                <a:gd name="T95" fmla="*/ 106396 h 524"/>
                <a:gd name="T96" fmla="*/ 90388 w 429"/>
                <a:gd name="T97" fmla="*/ 92769 h 524"/>
                <a:gd name="T98" fmla="*/ 91698 w 429"/>
                <a:gd name="T99" fmla="*/ 85955 h 524"/>
                <a:gd name="T100" fmla="*/ 87331 w 429"/>
                <a:gd name="T101" fmla="*/ 81238 h 524"/>
                <a:gd name="T102" fmla="*/ 86021 w 429"/>
                <a:gd name="T103" fmla="*/ 71804 h 524"/>
                <a:gd name="T104" fmla="*/ 82091 w 429"/>
                <a:gd name="T105" fmla="*/ 67611 h 524"/>
                <a:gd name="T106" fmla="*/ 70301 w 429"/>
                <a:gd name="T107" fmla="*/ 69184 h 524"/>
                <a:gd name="T108" fmla="*/ 59822 w 429"/>
                <a:gd name="T109" fmla="*/ 68660 h 524"/>
                <a:gd name="T110" fmla="*/ 54582 w 429"/>
                <a:gd name="T111" fmla="*/ 62370 h 524"/>
                <a:gd name="T112" fmla="*/ 53709 w 429"/>
                <a:gd name="T113" fmla="*/ 53984 h 524"/>
                <a:gd name="T114" fmla="*/ 57638 w 429"/>
                <a:gd name="T115" fmla="*/ 39833 h 524"/>
                <a:gd name="T116" fmla="*/ 133616 w 429"/>
                <a:gd name="T117" fmla="*/ 19916 h 524"/>
                <a:gd name="T118" fmla="*/ 141040 w 429"/>
                <a:gd name="T119" fmla="*/ 8910 h 524"/>
                <a:gd name="T120" fmla="*/ 149773 w 429"/>
                <a:gd name="T121" fmla="*/ 3669 h 524"/>
                <a:gd name="T122" fmla="*/ 163309 w 429"/>
                <a:gd name="T123" fmla="*/ 2621 h 524"/>
                <a:gd name="T124" fmla="*/ 178155 w 429"/>
                <a:gd name="T125" fmla="*/ 2096 h 5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9" h="524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8" name="Freeform 287"/>
            <p:cNvSpPr>
              <a:spLocks/>
            </p:cNvSpPr>
            <p:nvPr/>
          </p:nvSpPr>
          <p:spPr bwMode="auto">
            <a:xfrm>
              <a:off x="4838681" y="1804638"/>
              <a:ext cx="87865" cy="79079"/>
            </a:xfrm>
            <a:custGeom>
              <a:avLst/>
              <a:gdLst>
                <a:gd name="T0" fmla="*/ 112647 w 292"/>
                <a:gd name="T1" fmla="*/ 47668 h 223"/>
                <a:gd name="T2" fmla="*/ 72199 w 292"/>
                <a:gd name="T3" fmla="*/ 39467 h 223"/>
                <a:gd name="T4" fmla="*/ 66110 w 292"/>
                <a:gd name="T5" fmla="*/ 40492 h 223"/>
                <a:gd name="T6" fmla="*/ 60455 w 292"/>
                <a:gd name="T7" fmla="*/ 40492 h 223"/>
                <a:gd name="T8" fmla="*/ 54801 w 292"/>
                <a:gd name="T9" fmla="*/ 39467 h 223"/>
                <a:gd name="T10" fmla="*/ 51757 w 292"/>
                <a:gd name="T11" fmla="*/ 47668 h 223"/>
                <a:gd name="T12" fmla="*/ 62630 w 292"/>
                <a:gd name="T13" fmla="*/ 67145 h 223"/>
                <a:gd name="T14" fmla="*/ 73068 w 292"/>
                <a:gd name="T15" fmla="*/ 80471 h 223"/>
                <a:gd name="T16" fmla="*/ 82202 w 292"/>
                <a:gd name="T17" fmla="*/ 94823 h 223"/>
                <a:gd name="T18" fmla="*/ 85682 w 292"/>
                <a:gd name="T19" fmla="*/ 103536 h 223"/>
                <a:gd name="T20" fmla="*/ 89161 w 292"/>
                <a:gd name="T21" fmla="*/ 113787 h 223"/>
                <a:gd name="T22" fmla="*/ 76113 w 292"/>
                <a:gd name="T23" fmla="*/ 114300 h 223"/>
                <a:gd name="T24" fmla="*/ 70024 w 292"/>
                <a:gd name="T25" fmla="*/ 113787 h 223"/>
                <a:gd name="T26" fmla="*/ 63500 w 292"/>
                <a:gd name="T27" fmla="*/ 110712 h 223"/>
                <a:gd name="T28" fmla="*/ 58281 w 292"/>
                <a:gd name="T29" fmla="*/ 107124 h 223"/>
                <a:gd name="T30" fmla="*/ 55236 w 292"/>
                <a:gd name="T31" fmla="*/ 101486 h 223"/>
                <a:gd name="T32" fmla="*/ 52627 w 292"/>
                <a:gd name="T33" fmla="*/ 95848 h 223"/>
                <a:gd name="T34" fmla="*/ 49147 w 292"/>
                <a:gd name="T35" fmla="*/ 92260 h 223"/>
                <a:gd name="T36" fmla="*/ 39579 w 292"/>
                <a:gd name="T37" fmla="*/ 74321 h 223"/>
                <a:gd name="T38" fmla="*/ 29575 w 292"/>
                <a:gd name="T39" fmla="*/ 57919 h 223"/>
                <a:gd name="T40" fmla="*/ 23921 w 292"/>
                <a:gd name="T41" fmla="*/ 50743 h 223"/>
                <a:gd name="T42" fmla="*/ 18267 w 292"/>
                <a:gd name="T43" fmla="*/ 44592 h 223"/>
                <a:gd name="T44" fmla="*/ 11743 w 292"/>
                <a:gd name="T45" fmla="*/ 40492 h 223"/>
                <a:gd name="T46" fmla="*/ 5654 w 292"/>
                <a:gd name="T47" fmla="*/ 38442 h 223"/>
                <a:gd name="T48" fmla="*/ 1740 w 292"/>
                <a:gd name="T49" fmla="*/ 33316 h 223"/>
                <a:gd name="T50" fmla="*/ 435 w 292"/>
                <a:gd name="T51" fmla="*/ 29728 h 223"/>
                <a:gd name="T52" fmla="*/ 0 w 292"/>
                <a:gd name="T53" fmla="*/ 25115 h 223"/>
                <a:gd name="T54" fmla="*/ 17397 w 292"/>
                <a:gd name="T55" fmla="*/ 28191 h 223"/>
                <a:gd name="T56" fmla="*/ 30445 w 292"/>
                <a:gd name="T57" fmla="*/ 28191 h 223"/>
                <a:gd name="T58" fmla="*/ 39579 w 292"/>
                <a:gd name="T59" fmla="*/ 25628 h 223"/>
                <a:gd name="T60" fmla="*/ 46103 w 292"/>
                <a:gd name="T61" fmla="*/ 21015 h 223"/>
                <a:gd name="T62" fmla="*/ 55236 w 292"/>
                <a:gd name="T63" fmla="*/ 10251 h 223"/>
                <a:gd name="T64" fmla="*/ 60021 w 292"/>
                <a:gd name="T65" fmla="*/ 4613 h 223"/>
                <a:gd name="T66" fmla="*/ 66110 w 292"/>
                <a:gd name="T67" fmla="*/ 0 h 223"/>
                <a:gd name="T68" fmla="*/ 74808 w 292"/>
                <a:gd name="T69" fmla="*/ 7176 h 223"/>
                <a:gd name="T70" fmla="*/ 84377 w 292"/>
                <a:gd name="T71" fmla="*/ 13326 h 223"/>
                <a:gd name="T72" fmla="*/ 94815 w 292"/>
                <a:gd name="T73" fmla="*/ 17427 h 223"/>
                <a:gd name="T74" fmla="*/ 106993 w 292"/>
                <a:gd name="T75" fmla="*/ 18965 h 223"/>
                <a:gd name="T76" fmla="*/ 113952 w 292"/>
                <a:gd name="T77" fmla="*/ 17427 h 223"/>
                <a:gd name="T78" fmla="*/ 121346 w 292"/>
                <a:gd name="T79" fmla="*/ 15889 h 223"/>
                <a:gd name="T80" fmla="*/ 123955 w 292"/>
                <a:gd name="T81" fmla="*/ 24090 h 223"/>
                <a:gd name="T82" fmla="*/ 124825 w 292"/>
                <a:gd name="T83" fmla="*/ 25115 h 223"/>
                <a:gd name="T84" fmla="*/ 127000 w 292"/>
                <a:gd name="T85" fmla="*/ 35366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2" h="223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9" name="Freeform 288"/>
            <p:cNvSpPr>
              <a:spLocks/>
            </p:cNvSpPr>
            <p:nvPr/>
          </p:nvSpPr>
          <p:spPr bwMode="auto">
            <a:xfrm>
              <a:off x="4804633" y="1706887"/>
              <a:ext cx="116421" cy="53818"/>
            </a:xfrm>
            <a:custGeom>
              <a:avLst/>
              <a:gdLst>
                <a:gd name="T0" fmla="*/ 166499 w 379"/>
                <a:gd name="T1" fmla="*/ 49742 h 147"/>
                <a:gd name="T2" fmla="*/ 159839 w 379"/>
                <a:gd name="T3" fmla="*/ 53446 h 147"/>
                <a:gd name="T4" fmla="*/ 157175 w 379"/>
                <a:gd name="T5" fmla="*/ 57150 h 147"/>
                <a:gd name="T6" fmla="*/ 154067 w 379"/>
                <a:gd name="T7" fmla="*/ 61913 h 147"/>
                <a:gd name="T8" fmla="*/ 147851 w 379"/>
                <a:gd name="T9" fmla="*/ 67205 h 147"/>
                <a:gd name="T10" fmla="*/ 142079 w 379"/>
                <a:gd name="T11" fmla="*/ 69321 h 147"/>
                <a:gd name="T12" fmla="*/ 138083 w 379"/>
                <a:gd name="T13" fmla="*/ 69850 h 147"/>
                <a:gd name="T14" fmla="*/ 133643 w 379"/>
                <a:gd name="T15" fmla="*/ 68792 h 147"/>
                <a:gd name="T16" fmla="*/ 129203 w 379"/>
                <a:gd name="T17" fmla="*/ 66675 h 147"/>
                <a:gd name="T18" fmla="*/ 124763 w 379"/>
                <a:gd name="T19" fmla="*/ 62971 h 147"/>
                <a:gd name="T20" fmla="*/ 122099 w 379"/>
                <a:gd name="T21" fmla="*/ 61384 h 147"/>
                <a:gd name="T22" fmla="*/ 119435 w 379"/>
                <a:gd name="T23" fmla="*/ 62442 h 147"/>
                <a:gd name="T24" fmla="*/ 118547 w 379"/>
                <a:gd name="T25" fmla="*/ 65088 h 147"/>
                <a:gd name="T26" fmla="*/ 118103 w 379"/>
                <a:gd name="T27" fmla="*/ 74084 h 147"/>
                <a:gd name="T28" fmla="*/ 114107 w 379"/>
                <a:gd name="T29" fmla="*/ 76730 h 147"/>
                <a:gd name="T30" fmla="*/ 108335 w 379"/>
                <a:gd name="T31" fmla="*/ 74084 h 147"/>
                <a:gd name="T32" fmla="*/ 101675 w 379"/>
                <a:gd name="T33" fmla="*/ 69321 h 147"/>
                <a:gd name="T34" fmla="*/ 50172 w 379"/>
                <a:gd name="T35" fmla="*/ 74613 h 147"/>
                <a:gd name="T36" fmla="*/ 35520 w 379"/>
                <a:gd name="T37" fmla="*/ 65617 h 147"/>
                <a:gd name="T38" fmla="*/ 25752 w 379"/>
                <a:gd name="T39" fmla="*/ 57680 h 147"/>
                <a:gd name="T40" fmla="*/ 19980 w 379"/>
                <a:gd name="T41" fmla="*/ 49742 h 147"/>
                <a:gd name="T42" fmla="*/ 16428 w 379"/>
                <a:gd name="T43" fmla="*/ 43392 h 147"/>
                <a:gd name="T44" fmla="*/ 11544 w 379"/>
                <a:gd name="T45" fmla="*/ 31221 h 147"/>
                <a:gd name="T46" fmla="*/ 7104 w 379"/>
                <a:gd name="T47" fmla="*/ 25400 h 147"/>
                <a:gd name="T48" fmla="*/ 0 w 379"/>
                <a:gd name="T49" fmla="*/ 19050 h 147"/>
                <a:gd name="T50" fmla="*/ 12876 w 379"/>
                <a:gd name="T51" fmla="*/ 21167 h 147"/>
                <a:gd name="T52" fmla="*/ 23088 w 379"/>
                <a:gd name="T53" fmla="*/ 20108 h 147"/>
                <a:gd name="T54" fmla="*/ 31968 w 379"/>
                <a:gd name="T55" fmla="*/ 17463 h 147"/>
                <a:gd name="T56" fmla="*/ 38628 w 379"/>
                <a:gd name="T57" fmla="*/ 13229 h 147"/>
                <a:gd name="T58" fmla="*/ 52836 w 379"/>
                <a:gd name="T59" fmla="*/ 4233 h 147"/>
                <a:gd name="T60" fmla="*/ 61272 w 379"/>
                <a:gd name="T61" fmla="*/ 1058 h 147"/>
                <a:gd name="T62" fmla="*/ 70596 w 379"/>
                <a:gd name="T63" fmla="*/ 0 h 147"/>
                <a:gd name="T64" fmla="*/ 88799 w 379"/>
                <a:gd name="T65" fmla="*/ 12171 h 147"/>
                <a:gd name="T66" fmla="*/ 108335 w 379"/>
                <a:gd name="T67" fmla="*/ 23813 h 147"/>
                <a:gd name="T68" fmla="*/ 129647 w 379"/>
                <a:gd name="T69" fmla="*/ 35454 h 147"/>
                <a:gd name="T70" fmla="*/ 147851 w 379"/>
                <a:gd name="T71" fmla="*/ 42334 h 147"/>
                <a:gd name="T72" fmla="*/ 157175 w 379"/>
                <a:gd name="T73" fmla="*/ 45509 h 147"/>
                <a:gd name="T74" fmla="*/ 168275 w 379"/>
                <a:gd name="T75" fmla="*/ 48684 h 14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9" h="147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0" name="Freeform 289"/>
            <p:cNvSpPr>
              <a:spLocks/>
            </p:cNvSpPr>
            <p:nvPr/>
          </p:nvSpPr>
          <p:spPr bwMode="auto">
            <a:xfrm>
              <a:off x="4779372" y="1606941"/>
              <a:ext cx="20868" cy="41736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8103 h 67"/>
                <a:gd name="T4" fmla="*/ 0 w 61"/>
                <a:gd name="T5" fmla="*/ 16207 h 67"/>
                <a:gd name="T6" fmla="*/ 494 w 61"/>
                <a:gd name="T7" fmla="*/ 21609 h 67"/>
                <a:gd name="T8" fmla="*/ 989 w 61"/>
                <a:gd name="T9" fmla="*/ 27011 h 67"/>
                <a:gd name="T10" fmla="*/ 1483 w 61"/>
                <a:gd name="T11" fmla="*/ 32413 h 67"/>
                <a:gd name="T12" fmla="*/ 2967 w 61"/>
                <a:gd name="T13" fmla="*/ 37816 h 67"/>
                <a:gd name="T14" fmla="*/ 5934 w 61"/>
                <a:gd name="T15" fmla="*/ 49521 h 67"/>
                <a:gd name="T16" fmla="*/ 10384 w 61"/>
                <a:gd name="T17" fmla="*/ 60325 h 67"/>
                <a:gd name="T18" fmla="*/ 13845 w 61"/>
                <a:gd name="T19" fmla="*/ 58524 h 67"/>
                <a:gd name="T20" fmla="*/ 17306 w 61"/>
                <a:gd name="T21" fmla="*/ 54923 h 67"/>
                <a:gd name="T22" fmla="*/ 20767 w 61"/>
                <a:gd name="T23" fmla="*/ 52222 h 67"/>
                <a:gd name="T24" fmla="*/ 23734 w 61"/>
                <a:gd name="T25" fmla="*/ 47720 h 67"/>
                <a:gd name="T26" fmla="*/ 26206 w 61"/>
                <a:gd name="T27" fmla="*/ 42318 h 67"/>
                <a:gd name="T28" fmla="*/ 28184 w 61"/>
                <a:gd name="T29" fmla="*/ 36015 h 67"/>
                <a:gd name="T30" fmla="*/ 29173 w 61"/>
                <a:gd name="T31" fmla="*/ 28812 h 67"/>
                <a:gd name="T32" fmla="*/ 30162 w 61"/>
                <a:gd name="T33" fmla="*/ 21609 h 67"/>
                <a:gd name="T34" fmla="*/ 26206 w 61"/>
                <a:gd name="T35" fmla="*/ 12605 h 67"/>
                <a:gd name="T36" fmla="*/ 20273 w 61"/>
                <a:gd name="T37" fmla="*/ 0 h 67"/>
                <a:gd name="T38" fmla="*/ 13845 w 61"/>
                <a:gd name="T39" fmla="*/ 2701 h 67"/>
                <a:gd name="T40" fmla="*/ 8900 w 61"/>
                <a:gd name="T41" fmla="*/ 3601 h 67"/>
                <a:gd name="T42" fmla="*/ 6428 w 61"/>
                <a:gd name="T43" fmla="*/ 3601 h 67"/>
                <a:gd name="T44" fmla="*/ 4945 w 61"/>
                <a:gd name="T45" fmla="*/ 2701 h 67"/>
                <a:gd name="T46" fmla="*/ 2967 w 61"/>
                <a:gd name="T47" fmla="*/ 1801 h 67"/>
                <a:gd name="T48" fmla="*/ 0 w 61"/>
                <a:gd name="T49" fmla="*/ 0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1" h="67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1" name="Freeform 290"/>
            <p:cNvSpPr>
              <a:spLocks/>
            </p:cNvSpPr>
            <p:nvPr/>
          </p:nvSpPr>
          <p:spPr bwMode="auto">
            <a:xfrm>
              <a:off x="4759603" y="1610236"/>
              <a:ext cx="17573" cy="40638"/>
            </a:xfrm>
            <a:custGeom>
              <a:avLst/>
              <a:gdLst>
                <a:gd name="T0" fmla="*/ 0 w 60"/>
                <a:gd name="T1" fmla="*/ 6408 h 55"/>
                <a:gd name="T2" fmla="*/ 0 w 60"/>
                <a:gd name="T3" fmla="*/ 25631 h 55"/>
                <a:gd name="T4" fmla="*/ 2117 w 60"/>
                <a:gd name="T5" fmla="*/ 34175 h 55"/>
                <a:gd name="T6" fmla="*/ 4233 w 60"/>
                <a:gd name="T7" fmla="*/ 42719 h 55"/>
                <a:gd name="T8" fmla="*/ 6773 w 60"/>
                <a:gd name="T9" fmla="*/ 48058 h 55"/>
                <a:gd name="T10" fmla="*/ 8890 w 60"/>
                <a:gd name="T11" fmla="*/ 52330 h 55"/>
                <a:gd name="T12" fmla="*/ 11430 w 60"/>
                <a:gd name="T13" fmla="*/ 55534 h 55"/>
                <a:gd name="T14" fmla="*/ 13970 w 60"/>
                <a:gd name="T15" fmla="*/ 57670 h 55"/>
                <a:gd name="T16" fmla="*/ 16933 w 60"/>
                <a:gd name="T17" fmla="*/ 58738 h 55"/>
                <a:gd name="T18" fmla="*/ 19473 w 60"/>
                <a:gd name="T19" fmla="*/ 58738 h 55"/>
                <a:gd name="T20" fmla="*/ 22437 w 60"/>
                <a:gd name="T21" fmla="*/ 55534 h 55"/>
                <a:gd name="T22" fmla="*/ 25400 w 60"/>
                <a:gd name="T23" fmla="*/ 52330 h 55"/>
                <a:gd name="T24" fmla="*/ 21167 w 60"/>
                <a:gd name="T25" fmla="*/ 36311 h 55"/>
                <a:gd name="T26" fmla="*/ 17780 w 60"/>
                <a:gd name="T27" fmla="*/ 23495 h 55"/>
                <a:gd name="T28" fmla="*/ 16510 w 60"/>
                <a:gd name="T29" fmla="*/ 18155 h 55"/>
                <a:gd name="T30" fmla="*/ 14817 w 60"/>
                <a:gd name="T31" fmla="*/ 12816 h 55"/>
                <a:gd name="T32" fmla="*/ 14393 w 60"/>
                <a:gd name="T33" fmla="*/ 6408 h 55"/>
                <a:gd name="T34" fmla="*/ 13970 w 60"/>
                <a:gd name="T35" fmla="*/ 0 h 55"/>
                <a:gd name="T36" fmla="*/ 9737 w 60"/>
                <a:gd name="T37" fmla="*/ 1068 h 55"/>
                <a:gd name="T38" fmla="*/ 6350 w 60"/>
                <a:gd name="T39" fmla="*/ 3204 h 55"/>
                <a:gd name="T40" fmla="*/ 2963 w 60"/>
                <a:gd name="T41" fmla="*/ 5340 h 55"/>
                <a:gd name="T42" fmla="*/ 0 w 60"/>
                <a:gd name="T43" fmla="*/ 6408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" h="55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2" name="Freeform 291"/>
            <p:cNvSpPr>
              <a:spLocks/>
            </p:cNvSpPr>
            <p:nvPr/>
          </p:nvSpPr>
          <p:spPr bwMode="auto">
            <a:xfrm>
              <a:off x="4738734" y="1572893"/>
              <a:ext cx="36245" cy="53818"/>
            </a:xfrm>
            <a:custGeom>
              <a:avLst/>
              <a:gdLst>
                <a:gd name="T0" fmla="*/ 32306 w 120"/>
                <a:gd name="T1" fmla="*/ 67802 h 148"/>
                <a:gd name="T2" fmla="*/ 30560 w 120"/>
                <a:gd name="T3" fmla="*/ 68853 h 148"/>
                <a:gd name="T4" fmla="*/ 29250 w 120"/>
                <a:gd name="T5" fmla="*/ 69378 h 148"/>
                <a:gd name="T6" fmla="*/ 27940 w 120"/>
                <a:gd name="T7" fmla="*/ 69904 h 148"/>
                <a:gd name="T8" fmla="*/ 26194 w 120"/>
                <a:gd name="T9" fmla="*/ 69904 h 148"/>
                <a:gd name="T10" fmla="*/ 24448 w 120"/>
                <a:gd name="T11" fmla="*/ 69904 h 148"/>
                <a:gd name="T12" fmla="*/ 23138 w 120"/>
                <a:gd name="T13" fmla="*/ 69378 h 148"/>
                <a:gd name="T14" fmla="*/ 21828 w 120"/>
                <a:gd name="T15" fmla="*/ 68853 h 148"/>
                <a:gd name="T16" fmla="*/ 20519 w 120"/>
                <a:gd name="T17" fmla="*/ 67802 h 148"/>
                <a:gd name="T18" fmla="*/ 17899 w 120"/>
                <a:gd name="T19" fmla="*/ 67276 h 148"/>
                <a:gd name="T20" fmla="*/ 14843 w 120"/>
                <a:gd name="T21" fmla="*/ 65699 h 148"/>
                <a:gd name="T22" fmla="*/ 11351 w 120"/>
                <a:gd name="T23" fmla="*/ 63071 h 148"/>
                <a:gd name="T24" fmla="*/ 8295 w 120"/>
                <a:gd name="T25" fmla="*/ 60443 h 148"/>
                <a:gd name="T26" fmla="*/ 4802 w 120"/>
                <a:gd name="T27" fmla="*/ 56764 h 148"/>
                <a:gd name="T28" fmla="*/ 2619 w 120"/>
                <a:gd name="T29" fmla="*/ 53085 h 148"/>
                <a:gd name="T30" fmla="*/ 1310 w 120"/>
                <a:gd name="T31" fmla="*/ 50983 h 148"/>
                <a:gd name="T32" fmla="*/ 873 w 120"/>
                <a:gd name="T33" fmla="*/ 49406 h 148"/>
                <a:gd name="T34" fmla="*/ 437 w 120"/>
                <a:gd name="T35" fmla="*/ 47304 h 148"/>
                <a:gd name="T36" fmla="*/ 0 w 120"/>
                <a:gd name="T37" fmla="*/ 45727 h 148"/>
                <a:gd name="T38" fmla="*/ 873 w 120"/>
                <a:gd name="T39" fmla="*/ 38368 h 148"/>
                <a:gd name="T40" fmla="*/ 3493 w 120"/>
                <a:gd name="T41" fmla="*/ 28908 h 148"/>
                <a:gd name="T42" fmla="*/ 6112 w 120"/>
                <a:gd name="T43" fmla="*/ 18396 h 148"/>
                <a:gd name="T44" fmla="*/ 8731 w 120"/>
                <a:gd name="T45" fmla="*/ 9461 h 148"/>
                <a:gd name="T46" fmla="*/ 13970 w 120"/>
                <a:gd name="T47" fmla="*/ 8935 h 148"/>
                <a:gd name="T48" fmla="*/ 18336 w 120"/>
                <a:gd name="T49" fmla="*/ 8410 h 148"/>
                <a:gd name="T50" fmla="*/ 22265 w 120"/>
                <a:gd name="T51" fmla="*/ 7358 h 148"/>
                <a:gd name="T52" fmla="*/ 25321 w 120"/>
                <a:gd name="T53" fmla="*/ 5782 h 148"/>
                <a:gd name="T54" fmla="*/ 30560 w 120"/>
                <a:gd name="T55" fmla="*/ 2628 h 148"/>
                <a:gd name="T56" fmla="*/ 34925 w 120"/>
                <a:gd name="T57" fmla="*/ 0 h 148"/>
                <a:gd name="T58" fmla="*/ 37108 w 120"/>
                <a:gd name="T59" fmla="*/ 1051 h 148"/>
                <a:gd name="T60" fmla="*/ 40601 w 120"/>
                <a:gd name="T61" fmla="*/ 3679 h 148"/>
                <a:gd name="T62" fmla="*/ 42784 w 120"/>
                <a:gd name="T63" fmla="*/ 5256 h 148"/>
                <a:gd name="T64" fmla="*/ 44530 w 120"/>
                <a:gd name="T65" fmla="*/ 6833 h 148"/>
                <a:gd name="T66" fmla="*/ 46276 w 120"/>
                <a:gd name="T67" fmla="*/ 8410 h 148"/>
                <a:gd name="T68" fmla="*/ 46713 w 120"/>
                <a:gd name="T69" fmla="*/ 9461 h 148"/>
                <a:gd name="T70" fmla="*/ 43657 w 120"/>
                <a:gd name="T71" fmla="*/ 14717 h 148"/>
                <a:gd name="T72" fmla="*/ 40601 w 120"/>
                <a:gd name="T73" fmla="*/ 19447 h 148"/>
                <a:gd name="T74" fmla="*/ 41474 w 120"/>
                <a:gd name="T75" fmla="*/ 22075 h 148"/>
                <a:gd name="T76" fmla="*/ 42784 w 120"/>
                <a:gd name="T77" fmla="*/ 25754 h 148"/>
                <a:gd name="T78" fmla="*/ 44530 w 120"/>
                <a:gd name="T79" fmla="*/ 29433 h 148"/>
                <a:gd name="T80" fmla="*/ 46713 w 120"/>
                <a:gd name="T81" fmla="*/ 33112 h 148"/>
                <a:gd name="T82" fmla="*/ 50205 w 120"/>
                <a:gd name="T83" fmla="*/ 39420 h 148"/>
                <a:gd name="T84" fmla="*/ 52388 w 120"/>
                <a:gd name="T85" fmla="*/ 41522 h 148"/>
                <a:gd name="T86" fmla="*/ 49332 w 120"/>
                <a:gd name="T87" fmla="*/ 42573 h 148"/>
                <a:gd name="T88" fmla="*/ 46713 w 120"/>
                <a:gd name="T89" fmla="*/ 44150 h 148"/>
                <a:gd name="T90" fmla="*/ 43657 w 120"/>
                <a:gd name="T91" fmla="*/ 45727 h 148"/>
                <a:gd name="T92" fmla="*/ 41910 w 120"/>
                <a:gd name="T93" fmla="*/ 47829 h 148"/>
                <a:gd name="T94" fmla="*/ 39291 w 120"/>
                <a:gd name="T95" fmla="*/ 49931 h 148"/>
                <a:gd name="T96" fmla="*/ 37981 w 120"/>
                <a:gd name="T97" fmla="*/ 52034 h 148"/>
                <a:gd name="T98" fmla="*/ 35798 w 120"/>
                <a:gd name="T99" fmla="*/ 54662 h 148"/>
                <a:gd name="T100" fmla="*/ 34925 w 120"/>
                <a:gd name="T101" fmla="*/ 57290 h 148"/>
                <a:gd name="T102" fmla="*/ 34052 w 120"/>
                <a:gd name="T103" fmla="*/ 59918 h 148"/>
                <a:gd name="T104" fmla="*/ 33616 w 120"/>
                <a:gd name="T105" fmla="*/ 63071 h 148"/>
                <a:gd name="T106" fmla="*/ 33179 w 120"/>
                <a:gd name="T107" fmla="*/ 65699 h 148"/>
                <a:gd name="T108" fmla="*/ 32743 w 120"/>
                <a:gd name="T109" fmla="*/ 68327 h 148"/>
                <a:gd name="T110" fmla="*/ 33179 w 120"/>
                <a:gd name="T111" fmla="*/ 70955 h 148"/>
                <a:gd name="T112" fmla="*/ 33616 w 120"/>
                <a:gd name="T113" fmla="*/ 73583 h 148"/>
                <a:gd name="T114" fmla="*/ 34052 w 120"/>
                <a:gd name="T115" fmla="*/ 75686 h 148"/>
                <a:gd name="T116" fmla="*/ 34925 w 120"/>
                <a:gd name="T117" fmla="*/ 77788 h 148"/>
                <a:gd name="T118" fmla="*/ 32306 w 120"/>
                <a:gd name="T119" fmla="*/ 67802 h 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0" h="148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3" name="Freeform 292"/>
            <p:cNvSpPr>
              <a:spLocks/>
            </p:cNvSpPr>
            <p:nvPr/>
          </p:nvSpPr>
          <p:spPr bwMode="auto">
            <a:xfrm>
              <a:off x="5037476" y="2129739"/>
              <a:ext cx="188910" cy="213073"/>
            </a:xfrm>
            <a:custGeom>
              <a:avLst/>
              <a:gdLst>
                <a:gd name="T0" fmla="*/ 9087 w 631"/>
                <a:gd name="T1" fmla="*/ 1040 h 592"/>
                <a:gd name="T2" fmla="*/ 13847 w 631"/>
                <a:gd name="T3" fmla="*/ 2081 h 592"/>
                <a:gd name="T4" fmla="*/ 23367 w 631"/>
                <a:gd name="T5" fmla="*/ 4162 h 592"/>
                <a:gd name="T6" fmla="*/ 33753 w 631"/>
                <a:gd name="T7" fmla="*/ 5723 h 592"/>
                <a:gd name="T8" fmla="*/ 45003 w 631"/>
                <a:gd name="T9" fmla="*/ 9884 h 592"/>
                <a:gd name="T10" fmla="*/ 56254 w 631"/>
                <a:gd name="T11" fmla="*/ 16647 h 592"/>
                <a:gd name="T12" fmla="*/ 63178 w 631"/>
                <a:gd name="T13" fmla="*/ 20809 h 592"/>
                <a:gd name="T14" fmla="*/ 68803 w 631"/>
                <a:gd name="T15" fmla="*/ 22370 h 592"/>
                <a:gd name="T16" fmla="*/ 81785 w 631"/>
                <a:gd name="T17" fmla="*/ 22370 h 592"/>
                <a:gd name="T18" fmla="*/ 98229 w 631"/>
                <a:gd name="T19" fmla="*/ 19248 h 592"/>
                <a:gd name="T20" fmla="*/ 119865 w 631"/>
                <a:gd name="T21" fmla="*/ 11965 h 592"/>
                <a:gd name="T22" fmla="*/ 172658 w 631"/>
                <a:gd name="T23" fmla="*/ 19769 h 592"/>
                <a:gd name="T24" fmla="*/ 174389 w 631"/>
                <a:gd name="T25" fmla="*/ 35896 h 592"/>
                <a:gd name="T26" fmla="*/ 177418 w 631"/>
                <a:gd name="T27" fmla="*/ 49422 h 592"/>
                <a:gd name="T28" fmla="*/ 180447 w 631"/>
                <a:gd name="T29" fmla="*/ 61907 h 592"/>
                <a:gd name="T30" fmla="*/ 184774 w 631"/>
                <a:gd name="T31" fmla="*/ 72832 h 592"/>
                <a:gd name="T32" fmla="*/ 194727 w 631"/>
                <a:gd name="T33" fmla="*/ 91040 h 592"/>
                <a:gd name="T34" fmla="*/ 204247 w 631"/>
                <a:gd name="T35" fmla="*/ 106127 h 592"/>
                <a:gd name="T36" fmla="*/ 208574 w 631"/>
                <a:gd name="T37" fmla="*/ 115491 h 592"/>
                <a:gd name="T38" fmla="*/ 209872 w 631"/>
                <a:gd name="T39" fmla="*/ 124855 h 592"/>
                <a:gd name="T40" fmla="*/ 212468 w 631"/>
                <a:gd name="T41" fmla="*/ 132658 h 592"/>
                <a:gd name="T42" fmla="*/ 214632 w 631"/>
                <a:gd name="T43" fmla="*/ 135780 h 592"/>
                <a:gd name="T44" fmla="*/ 218527 w 631"/>
                <a:gd name="T45" fmla="*/ 138381 h 592"/>
                <a:gd name="T46" fmla="*/ 221988 w 631"/>
                <a:gd name="T47" fmla="*/ 140462 h 592"/>
                <a:gd name="T48" fmla="*/ 224585 w 631"/>
                <a:gd name="T49" fmla="*/ 144623 h 592"/>
                <a:gd name="T50" fmla="*/ 230643 w 631"/>
                <a:gd name="T51" fmla="*/ 157629 h 592"/>
                <a:gd name="T52" fmla="*/ 234105 w 631"/>
                <a:gd name="T53" fmla="*/ 172195 h 592"/>
                <a:gd name="T54" fmla="*/ 235836 w 631"/>
                <a:gd name="T55" fmla="*/ 186242 h 592"/>
                <a:gd name="T56" fmla="*/ 237134 w 631"/>
                <a:gd name="T57" fmla="*/ 191444 h 592"/>
                <a:gd name="T58" fmla="*/ 241028 w 631"/>
                <a:gd name="T59" fmla="*/ 198207 h 592"/>
                <a:gd name="T60" fmla="*/ 252279 w 631"/>
                <a:gd name="T61" fmla="*/ 215895 h 592"/>
                <a:gd name="T62" fmla="*/ 264828 w 631"/>
                <a:gd name="T63" fmla="*/ 232542 h 592"/>
                <a:gd name="T64" fmla="*/ 273050 w 631"/>
                <a:gd name="T65" fmla="*/ 240866 h 592"/>
                <a:gd name="T66" fmla="*/ 264828 w 631"/>
                <a:gd name="T67" fmla="*/ 250230 h 592"/>
                <a:gd name="T68" fmla="*/ 270021 w 631"/>
                <a:gd name="T69" fmla="*/ 258033 h 592"/>
                <a:gd name="T70" fmla="*/ 270886 w 631"/>
                <a:gd name="T71" fmla="*/ 263756 h 592"/>
                <a:gd name="T72" fmla="*/ 270886 w 631"/>
                <a:gd name="T73" fmla="*/ 268438 h 592"/>
                <a:gd name="T74" fmla="*/ 273050 w 631"/>
                <a:gd name="T75" fmla="*/ 276241 h 592"/>
                <a:gd name="T76" fmla="*/ 270886 w 631"/>
                <a:gd name="T77" fmla="*/ 280403 h 592"/>
                <a:gd name="T78" fmla="*/ 266992 w 631"/>
                <a:gd name="T79" fmla="*/ 285085 h 592"/>
                <a:gd name="T80" fmla="*/ 256174 w 631"/>
                <a:gd name="T81" fmla="*/ 296010 h 592"/>
                <a:gd name="T82" fmla="*/ 241461 w 631"/>
                <a:gd name="T83" fmla="*/ 307975 h 592"/>
                <a:gd name="T84" fmla="*/ 19905 w 631"/>
                <a:gd name="T85" fmla="*/ 90520 h 592"/>
                <a:gd name="T86" fmla="*/ 10818 w 631"/>
                <a:gd name="T87" fmla="*/ 81676 h 592"/>
                <a:gd name="T88" fmla="*/ 4760 w 631"/>
                <a:gd name="T89" fmla="*/ 71791 h 592"/>
                <a:gd name="T90" fmla="*/ 865 w 631"/>
                <a:gd name="T91" fmla="*/ 60867 h 592"/>
                <a:gd name="T92" fmla="*/ 0 w 631"/>
                <a:gd name="T93" fmla="*/ 48381 h 592"/>
                <a:gd name="T94" fmla="*/ 1298 w 631"/>
                <a:gd name="T95" fmla="*/ 46300 h 592"/>
                <a:gd name="T96" fmla="*/ 4327 w 631"/>
                <a:gd name="T97" fmla="*/ 43179 h 592"/>
                <a:gd name="T98" fmla="*/ 7356 w 631"/>
                <a:gd name="T99" fmla="*/ 40058 h 592"/>
                <a:gd name="T100" fmla="*/ 8655 w 631"/>
                <a:gd name="T101" fmla="*/ 35896 h 592"/>
                <a:gd name="T102" fmla="*/ 7789 w 631"/>
                <a:gd name="T103" fmla="*/ 27572 h 592"/>
                <a:gd name="T104" fmla="*/ 5625 w 631"/>
                <a:gd name="T105" fmla="*/ 21850 h 592"/>
                <a:gd name="T106" fmla="*/ 3895 w 631"/>
                <a:gd name="T107" fmla="*/ 17688 h 592"/>
                <a:gd name="T108" fmla="*/ 3029 w 631"/>
                <a:gd name="T109" fmla="*/ 13526 h 592"/>
                <a:gd name="T110" fmla="*/ 5625 w 631"/>
                <a:gd name="T111" fmla="*/ 0 h 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1" h="592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4" name="Freeform 293"/>
            <p:cNvSpPr>
              <a:spLocks/>
            </p:cNvSpPr>
            <p:nvPr/>
          </p:nvSpPr>
          <p:spPr bwMode="auto">
            <a:xfrm>
              <a:off x="4757406" y="1877127"/>
              <a:ext cx="12081" cy="39539"/>
            </a:xfrm>
            <a:custGeom>
              <a:avLst/>
              <a:gdLst>
                <a:gd name="T0" fmla="*/ 3056 w 40"/>
                <a:gd name="T1" fmla="*/ 19050 h 93"/>
                <a:gd name="T2" fmla="*/ 4366 w 40"/>
                <a:gd name="T3" fmla="*/ 18435 h 93"/>
                <a:gd name="T4" fmla="*/ 6112 w 40"/>
                <a:gd name="T5" fmla="*/ 15977 h 93"/>
                <a:gd name="T6" fmla="*/ 8731 w 40"/>
                <a:gd name="T7" fmla="*/ 12290 h 93"/>
                <a:gd name="T8" fmla="*/ 10914 w 40"/>
                <a:gd name="T9" fmla="*/ 9218 h 93"/>
                <a:gd name="T10" fmla="*/ 15279 w 40"/>
                <a:gd name="T11" fmla="*/ 2458 h 93"/>
                <a:gd name="T12" fmla="*/ 17462 w 40"/>
                <a:gd name="T13" fmla="*/ 0 h 93"/>
                <a:gd name="T14" fmla="*/ 16152 w 40"/>
                <a:gd name="T15" fmla="*/ 15977 h 93"/>
                <a:gd name="T16" fmla="*/ 15279 w 40"/>
                <a:gd name="T17" fmla="*/ 32569 h 93"/>
                <a:gd name="T18" fmla="*/ 14843 w 40"/>
                <a:gd name="T19" fmla="*/ 39944 h 93"/>
                <a:gd name="T20" fmla="*/ 14843 w 40"/>
                <a:gd name="T21" fmla="*/ 47318 h 93"/>
                <a:gd name="T22" fmla="*/ 15279 w 40"/>
                <a:gd name="T23" fmla="*/ 50390 h 93"/>
                <a:gd name="T24" fmla="*/ 15716 w 40"/>
                <a:gd name="T25" fmla="*/ 52848 h 93"/>
                <a:gd name="T26" fmla="*/ 16152 w 40"/>
                <a:gd name="T27" fmla="*/ 55306 h 93"/>
                <a:gd name="T28" fmla="*/ 17462 w 40"/>
                <a:gd name="T29" fmla="*/ 57150 h 93"/>
                <a:gd name="T30" fmla="*/ 11350 w 40"/>
                <a:gd name="T31" fmla="*/ 57150 h 93"/>
                <a:gd name="T32" fmla="*/ 5675 w 40"/>
                <a:gd name="T33" fmla="*/ 57150 h 93"/>
                <a:gd name="T34" fmla="*/ 4802 w 40"/>
                <a:gd name="T35" fmla="*/ 56535 h 93"/>
                <a:gd name="T36" fmla="*/ 3492 w 40"/>
                <a:gd name="T37" fmla="*/ 55921 h 93"/>
                <a:gd name="T38" fmla="*/ 2619 w 40"/>
                <a:gd name="T39" fmla="*/ 54077 h 93"/>
                <a:gd name="T40" fmla="*/ 1746 w 40"/>
                <a:gd name="T41" fmla="*/ 52848 h 93"/>
                <a:gd name="T42" fmla="*/ 437 w 40"/>
                <a:gd name="T43" fmla="*/ 49161 h 93"/>
                <a:gd name="T44" fmla="*/ 0 w 40"/>
                <a:gd name="T45" fmla="*/ 44860 h 93"/>
                <a:gd name="T46" fmla="*/ 437 w 40"/>
                <a:gd name="T47" fmla="*/ 39329 h 93"/>
                <a:gd name="T48" fmla="*/ 1310 w 40"/>
                <a:gd name="T49" fmla="*/ 30726 h 93"/>
                <a:gd name="T50" fmla="*/ 2619 w 40"/>
                <a:gd name="T51" fmla="*/ 22737 h 93"/>
                <a:gd name="T52" fmla="*/ 3056 w 40"/>
                <a:gd name="T53" fmla="*/ 19050 h 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0" h="93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5" name="Freeform 294"/>
            <p:cNvSpPr>
              <a:spLocks/>
            </p:cNvSpPr>
            <p:nvPr/>
          </p:nvSpPr>
          <p:spPr bwMode="auto">
            <a:xfrm>
              <a:off x="4508088" y="1704691"/>
              <a:ext cx="204287" cy="188910"/>
            </a:xfrm>
            <a:custGeom>
              <a:avLst/>
              <a:gdLst>
                <a:gd name="T0" fmla="*/ 66259 w 664"/>
                <a:gd name="T1" fmla="*/ 234570 h 518"/>
                <a:gd name="T2" fmla="*/ 67148 w 664"/>
                <a:gd name="T3" fmla="*/ 227190 h 518"/>
                <a:gd name="T4" fmla="*/ 64925 w 664"/>
                <a:gd name="T5" fmla="*/ 210849 h 518"/>
                <a:gd name="T6" fmla="*/ 67148 w 664"/>
                <a:gd name="T7" fmla="*/ 186075 h 518"/>
                <a:gd name="T8" fmla="*/ 64925 w 664"/>
                <a:gd name="T9" fmla="*/ 157083 h 518"/>
                <a:gd name="T10" fmla="*/ 59589 w 664"/>
                <a:gd name="T11" fmla="*/ 132308 h 518"/>
                <a:gd name="T12" fmla="*/ 48471 w 664"/>
                <a:gd name="T13" fmla="*/ 127037 h 518"/>
                <a:gd name="T14" fmla="*/ 8894 w 664"/>
                <a:gd name="T15" fmla="*/ 101208 h 518"/>
                <a:gd name="T16" fmla="*/ 10673 w 664"/>
                <a:gd name="T17" fmla="*/ 90138 h 518"/>
                <a:gd name="T18" fmla="*/ 16009 w 664"/>
                <a:gd name="T19" fmla="*/ 83813 h 518"/>
                <a:gd name="T20" fmla="*/ 21345 w 664"/>
                <a:gd name="T21" fmla="*/ 78014 h 518"/>
                <a:gd name="T22" fmla="*/ 44469 w 664"/>
                <a:gd name="T23" fmla="*/ 81704 h 518"/>
                <a:gd name="T24" fmla="*/ 55586 w 664"/>
                <a:gd name="T25" fmla="*/ 80123 h 518"/>
                <a:gd name="T26" fmla="*/ 65370 w 664"/>
                <a:gd name="T27" fmla="*/ 82758 h 518"/>
                <a:gd name="T28" fmla="*/ 73374 w 664"/>
                <a:gd name="T29" fmla="*/ 49550 h 518"/>
                <a:gd name="T30" fmla="*/ 82268 w 664"/>
                <a:gd name="T31" fmla="*/ 57456 h 518"/>
                <a:gd name="T32" fmla="*/ 92051 w 664"/>
                <a:gd name="T33" fmla="*/ 57984 h 518"/>
                <a:gd name="T34" fmla="*/ 104947 w 664"/>
                <a:gd name="T35" fmla="*/ 52185 h 518"/>
                <a:gd name="T36" fmla="*/ 117398 w 664"/>
                <a:gd name="T37" fmla="*/ 42170 h 518"/>
                <a:gd name="T38" fmla="*/ 128516 w 664"/>
                <a:gd name="T39" fmla="*/ 30046 h 518"/>
                <a:gd name="T40" fmla="*/ 136965 w 664"/>
                <a:gd name="T41" fmla="*/ 16868 h 518"/>
                <a:gd name="T42" fmla="*/ 141412 w 664"/>
                <a:gd name="T43" fmla="*/ 6325 h 518"/>
                <a:gd name="T44" fmla="*/ 164536 w 664"/>
                <a:gd name="T45" fmla="*/ 2108 h 518"/>
                <a:gd name="T46" fmla="*/ 179655 w 664"/>
                <a:gd name="T47" fmla="*/ 16868 h 518"/>
                <a:gd name="T48" fmla="*/ 203224 w 664"/>
                <a:gd name="T49" fmla="*/ 32155 h 518"/>
                <a:gd name="T50" fmla="*/ 227237 w 664"/>
                <a:gd name="T51" fmla="*/ 47441 h 518"/>
                <a:gd name="T52" fmla="*/ 245470 w 664"/>
                <a:gd name="T53" fmla="*/ 56402 h 518"/>
                <a:gd name="T54" fmla="*/ 257032 w 664"/>
                <a:gd name="T55" fmla="*/ 61146 h 518"/>
                <a:gd name="T56" fmla="*/ 277043 w 664"/>
                <a:gd name="T57" fmla="*/ 63782 h 518"/>
                <a:gd name="T58" fmla="*/ 292607 w 664"/>
                <a:gd name="T59" fmla="*/ 71689 h 518"/>
                <a:gd name="T60" fmla="*/ 286826 w 664"/>
                <a:gd name="T61" fmla="*/ 87503 h 518"/>
                <a:gd name="T62" fmla="*/ 275709 w 664"/>
                <a:gd name="T63" fmla="*/ 124401 h 518"/>
                <a:gd name="T64" fmla="*/ 265925 w 664"/>
                <a:gd name="T65" fmla="*/ 143378 h 518"/>
                <a:gd name="T66" fmla="*/ 260144 w 664"/>
                <a:gd name="T67" fmla="*/ 150757 h 518"/>
                <a:gd name="T68" fmla="*/ 266370 w 664"/>
                <a:gd name="T69" fmla="*/ 157083 h 518"/>
                <a:gd name="T70" fmla="*/ 274819 w 664"/>
                <a:gd name="T71" fmla="*/ 161827 h 518"/>
                <a:gd name="T72" fmla="*/ 277043 w 664"/>
                <a:gd name="T73" fmla="*/ 176059 h 518"/>
                <a:gd name="T74" fmla="*/ 275709 w 664"/>
                <a:gd name="T75" fmla="*/ 182912 h 518"/>
                <a:gd name="T76" fmla="*/ 274819 w 664"/>
                <a:gd name="T77" fmla="*/ 196090 h 518"/>
                <a:gd name="T78" fmla="*/ 276598 w 664"/>
                <a:gd name="T79" fmla="*/ 210322 h 518"/>
                <a:gd name="T80" fmla="*/ 281045 w 664"/>
                <a:gd name="T81" fmla="*/ 222973 h 518"/>
                <a:gd name="T82" fmla="*/ 270372 w 664"/>
                <a:gd name="T83" fmla="*/ 240895 h 518"/>
                <a:gd name="T84" fmla="*/ 253029 w 664"/>
                <a:gd name="T85" fmla="*/ 255128 h 518"/>
                <a:gd name="T86" fmla="*/ 241023 w 664"/>
                <a:gd name="T87" fmla="*/ 257763 h 518"/>
                <a:gd name="T88" fmla="*/ 226348 w 664"/>
                <a:gd name="T89" fmla="*/ 253546 h 518"/>
                <a:gd name="T90" fmla="*/ 212118 w 664"/>
                <a:gd name="T91" fmla="*/ 242477 h 518"/>
                <a:gd name="T92" fmla="*/ 205892 w 664"/>
                <a:gd name="T93" fmla="*/ 240368 h 518"/>
                <a:gd name="T94" fmla="*/ 196998 w 664"/>
                <a:gd name="T95" fmla="*/ 240895 h 518"/>
                <a:gd name="T96" fmla="*/ 188104 w 664"/>
                <a:gd name="T97" fmla="*/ 245112 h 518"/>
                <a:gd name="T98" fmla="*/ 180545 w 664"/>
                <a:gd name="T99" fmla="*/ 251438 h 518"/>
                <a:gd name="T100" fmla="*/ 172540 w 664"/>
                <a:gd name="T101" fmla="*/ 265143 h 518"/>
                <a:gd name="T102" fmla="*/ 171206 w 664"/>
                <a:gd name="T103" fmla="*/ 272523 h 518"/>
                <a:gd name="T104" fmla="*/ 148082 w 664"/>
                <a:gd name="T105" fmla="*/ 271469 h 518"/>
                <a:gd name="T106" fmla="*/ 140967 w 664"/>
                <a:gd name="T107" fmla="*/ 267252 h 518"/>
                <a:gd name="T108" fmla="*/ 136520 w 664"/>
                <a:gd name="T109" fmla="*/ 263562 h 518"/>
                <a:gd name="T110" fmla="*/ 131629 w 664"/>
                <a:gd name="T111" fmla="*/ 267779 h 518"/>
                <a:gd name="T112" fmla="*/ 127626 w 664"/>
                <a:gd name="T113" fmla="*/ 271996 h 518"/>
                <a:gd name="T114" fmla="*/ 119177 w 664"/>
                <a:gd name="T115" fmla="*/ 271996 h 518"/>
                <a:gd name="T116" fmla="*/ 100945 w 664"/>
                <a:gd name="T117" fmla="*/ 266725 h 518"/>
                <a:gd name="T118" fmla="*/ 82268 w 664"/>
                <a:gd name="T119" fmla="*/ 256709 h 518"/>
                <a:gd name="T120" fmla="*/ 71151 w 664"/>
                <a:gd name="T121" fmla="*/ 247221 h 518"/>
                <a:gd name="T122" fmla="*/ 64925 w 664"/>
                <a:gd name="T123" fmla="*/ 237206 h 5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4" h="518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6" name="Freeform 295"/>
            <p:cNvSpPr>
              <a:spLocks/>
            </p:cNvSpPr>
            <p:nvPr/>
          </p:nvSpPr>
          <p:spPr bwMode="auto">
            <a:xfrm>
              <a:off x="5256041" y="1867241"/>
              <a:ext cx="104340" cy="57112"/>
            </a:xfrm>
            <a:custGeom>
              <a:avLst/>
              <a:gdLst>
                <a:gd name="T0" fmla="*/ 142243 w 352"/>
                <a:gd name="T1" fmla="*/ 49098 h 153"/>
                <a:gd name="T2" fmla="*/ 150812 w 352"/>
                <a:gd name="T3" fmla="*/ 82550 h 153"/>
                <a:gd name="T4" fmla="*/ 139672 w 352"/>
                <a:gd name="T5" fmla="*/ 76075 h 153"/>
                <a:gd name="T6" fmla="*/ 128105 w 352"/>
                <a:gd name="T7" fmla="*/ 69601 h 153"/>
                <a:gd name="T8" fmla="*/ 113966 w 352"/>
                <a:gd name="T9" fmla="*/ 76075 h 153"/>
                <a:gd name="T10" fmla="*/ 99399 w 352"/>
                <a:gd name="T11" fmla="*/ 76075 h 153"/>
                <a:gd name="T12" fmla="*/ 97257 w 352"/>
                <a:gd name="T13" fmla="*/ 72838 h 153"/>
                <a:gd name="T14" fmla="*/ 96828 w 352"/>
                <a:gd name="T15" fmla="*/ 72838 h 153"/>
                <a:gd name="T16" fmla="*/ 93829 w 352"/>
                <a:gd name="T17" fmla="*/ 69601 h 153"/>
                <a:gd name="T18" fmla="*/ 91258 w 352"/>
                <a:gd name="T19" fmla="*/ 67443 h 153"/>
                <a:gd name="T20" fmla="*/ 87831 w 352"/>
                <a:gd name="T21" fmla="*/ 65285 h 153"/>
                <a:gd name="T22" fmla="*/ 84403 w 352"/>
                <a:gd name="T23" fmla="*/ 63666 h 153"/>
                <a:gd name="T24" fmla="*/ 77548 w 352"/>
                <a:gd name="T25" fmla="*/ 60968 h 153"/>
                <a:gd name="T26" fmla="*/ 69836 w 352"/>
                <a:gd name="T27" fmla="*/ 59350 h 153"/>
                <a:gd name="T28" fmla="*/ 53984 w 352"/>
                <a:gd name="T29" fmla="*/ 57731 h 153"/>
                <a:gd name="T30" fmla="*/ 36846 w 352"/>
                <a:gd name="T31" fmla="*/ 56112 h 153"/>
                <a:gd name="T32" fmla="*/ 36418 w 352"/>
                <a:gd name="T33" fmla="*/ 50717 h 153"/>
                <a:gd name="T34" fmla="*/ 35132 w 352"/>
                <a:gd name="T35" fmla="*/ 45322 h 153"/>
                <a:gd name="T36" fmla="*/ 34275 w 352"/>
                <a:gd name="T37" fmla="*/ 40466 h 153"/>
                <a:gd name="T38" fmla="*/ 32133 w 352"/>
                <a:gd name="T39" fmla="*/ 36149 h 153"/>
                <a:gd name="T40" fmla="*/ 30419 w 352"/>
                <a:gd name="T41" fmla="*/ 31833 h 153"/>
                <a:gd name="T42" fmla="*/ 28706 w 352"/>
                <a:gd name="T43" fmla="*/ 28056 h 153"/>
                <a:gd name="T44" fmla="*/ 26135 w 352"/>
                <a:gd name="T45" fmla="*/ 23740 h 153"/>
                <a:gd name="T46" fmla="*/ 23993 w 352"/>
                <a:gd name="T47" fmla="*/ 19963 h 153"/>
                <a:gd name="T48" fmla="*/ 18852 w 352"/>
                <a:gd name="T49" fmla="*/ 14028 h 153"/>
                <a:gd name="T50" fmla="*/ 12425 w 352"/>
                <a:gd name="T51" fmla="*/ 8633 h 153"/>
                <a:gd name="T52" fmla="*/ 6427 w 352"/>
                <a:gd name="T53" fmla="*/ 3777 h 153"/>
                <a:gd name="T54" fmla="*/ 0 w 352"/>
                <a:gd name="T55" fmla="*/ 0 h 153"/>
                <a:gd name="T56" fmla="*/ 2999 w 352"/>
                <a:gd name="T57" fmla="*/ 0 h 153"/>
                <a:gd name="T58" fmla="*/ 25707 w 352"/>
                <a:gd name="T59" fmla="*/ 9712 h 153"/>
                <a:gd name="T60" fmla="*/ 45415 w 352"/>
                <a:gd name="T61" fmla="*/ 16186 h 153"/>
                <a:gd name="T62" fmla="*/ 57411 w 352"/>
                <a:gd name="T63" fmla="*/ 9712 h 153"/>
                <a:gd name="T64" fmla="*/ 77120 w 352"/>
                <a:gd name="T65" fmla="*/ 19424 h 153"/>
                <a:gd name="T66" fmla="*/ 88259 w 352"/>
                <a:gd name="T67" fmla="*/ 29675 h 153"/>
                <a:gd name="T68" fmla="*/ 105397 w 352"/>
                <a:gd name="T69" fmla="*/ 26438 h 153"/>
                <a:gd name="T70" fmla="*/ 122535 w 352"/>
                <a:gd name="T71" fmla="*/ 32912 h 153"/>
                <a:gd name="T72" fmla="*/ 134103 w 352"/>
                <a:gd name="T73" fmla="*/ 42624 h 153"/>
                <a:gd name="T74" fmla="*/ 142243 w 352"/>
                <a:gd name="T75" fmla="*/ 49098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7" name="Freeform 296"/>
            <p:cNvSpPr>
              <a:spLocks/>
            </p:cNvSpPr>
            <p:nvPr/>
          </p:nvSpPr>
          <p:spPr bwMode="auto">
            <a:xfrm>
              <a:off x="4944120" y="1908977"/>
              <a:ext cx="102143" cy="119717"/>
            </a:xfrm>
            <a:custGeom>
              <a:avLst/>
              <a:gdLst>
                <a:gd name="T0" fmla="*/ 102588 w 331"/>
                <a:gd name="T1" fmla="*/ 21167 h 327"/>
                <a:gd name="T2" fmla="*/ 86084 w 331"/>
                <a:gd name="T3" fmla="*/ 29633 h 327"/>
                <a:gd name="T4" fmla="*/ 81178 w 331"/>
                <a:gd name="T5" fmla="*/ 35454 h 327"/>
                <a:gd name="T6" fmla="*/ 80732 w 331"/>
                <a:gd name="T7" fmla="*/ 42863 h 327"/>
                <a:gd name="T8" fmla="*/ 82070 w 331"/>
                <a:gd name="T9" fmla="*/ 49742 h 327"/>
                <a:gd name="T10" fmla="*/ 78948 w 331"/>
                <a:gd name="T11" fmla="*/ 53975 h 327"/>
                <a:gd name="T12" fmla="*/ 74934 w 331"/>
                <a:gd name="T13" fmla="*/ 55563 h 327"/>
                <a:gd name="T14" fmla="*/ 71365 w 331"/>
                <a:gd name="T15" fmla="*/ 51858 h 327"/>
                <a:gd name="T16" fmla="*/ 66459 w 331"/>
                <a:gd name="T17" fmla="*/ 44979 h 327"/>
                <a:gd name="T18" fmla="*/ 56200 w 331"/>
                <a:gd name="T19" fmla="*/ 39158 h 327"/>
                <a:gd name="T20" fmla="*/ 56646 w 331"/>
                <a:gd name="T21" fmla="*/ 50800 h 327"/>
                <a:gd name="T22" fmla="*/ 61999 w 331"/>
                <a:gd name="T23" fmla="*/ 61384 h 327"/>
                <a:gd name="T24" fmla="*/ 68689 w 331"/>
                <a:gd name="T25" fmla="*/ 68263 h 327"/>
                <a:gd name="T26" fmla="*/ 70919 w 331"/>
                <a:gd name="T27" fmla="*/ 68792 h 327"/>
                <a:gd name="T28" fmla="*/ 70919 w 331"/>
                <a:gd name="T29" fmla="*/ 93663 h 327"/>
                <a:gd name="T30" fmla="*/ 70919 w 331"/>
                <a:gd name="T31" fmla="*/ 125413 h 327"/>
                <a:gd name="T32" fmla="*/ 69581 w 331"/>
                <a:gd name="T33" fmla="*/ 132821 h 327"/>
                <a:gd name="T34" fmla="*/ 65567 w 331"/>
                <a:gd name="T35" fmla="*/ 137055 h 327"/>
                <a:gd name="T36" fmla="*/ 64675 w 331"/>
                <a:gd name="T37" fmla="*/ 139700 h 327"/>
                <a:gd name="T38" fmla="*/ 72257 w 331"/>
                <a:gd name="T39" fmla="*/ 146050 h 327"/>
                <a:gd name="T40" fmla="*/ 74488 w 331"/>
                <a:gd name="T41" fmla="*/ 151342 h 327"/>
                <a:gd name="T42" fmla="*/ 69135 w 331"/>
                <a:gd name="T43" fmla="*/ 156105 h 327"/>
                <a:gd name="T44" fmla="*/ 62445 w 331"/>
                <a:gd name="T45" fmla="*/ 157163 h 327"/>
                <a:gd name="T46" fmla="*/ 57984 w 331"/>
                <a:gd name="T47" fmla="*/ 162455 h 327"/>
                <a:gd name="T48" fmla="*/ 56200 w 331"/>
                <a:gd name="T49" fmla="*/ 169863 h 327"/>
                <a:gd name="T50" fmla="*/ 53970 w 331"/>
                <a:gd name="T51" fmla="*/ 158750 h 327"/>
                <a:gd name="T52" fmla="*/ 55308 w 331"/>
                <a:gd name="T53" fmla="*/ 152400 h 327"/>
                <a:gd name="T54" fmla="*/ 48618 w 331"/>
                <a:gd name="T55" fmla="*/ 151342 h 327"/>
                <a:gd name="T56" fmla="*/ 41481 w 331"/>
                <a:gd name="T57" fmla="*/ 154517 h 327"/>
                <a:gd name="T58" fmla="*/ 35237 w 331"/>
                <a:gd name="T59" fmla="*/ 156634 h 327"/>
                <a:gd name="T60" fmla="*/ 32560 w 331"/>
                <a:gd name="T61" fmla="*/ 128059 h 327"/>
                <a:gd name="T62" fmla="*/ 35237 w 331"/>
                <a:gd name="T63" fmla="*/ 114300 h 327"/>
                <a:gd name="T64" fmla="*/ 21410 w 331"/>
                <a:gd name="T65" fmla="*/ 111654 h 327"/>
                <a:gd name="T66" fmla="*/ 12489 w 331"/>
                <a:gd name="T67" fmla="*/ 104775 h 327"/>
                <a:gd name="T68" fmla="*/ 5798 w 331"/>
                <a:gd name="T69" fmla="*/ 91546 h 327"/>
                <a:gd name="T70" fmla="*/ 0 w 331"/>
                <a:gd name="T71" fmla="*/ 68792 h 327"/>
                <a:gd name="T72" fmla="*/ 12489 w 331"/>
                <a:gd name="T73" fmla="*/ 58738 h 327"/>
                <a:gd name="T74" fmla="*/ 22302 w 331"/>
                <a:gd name="T75" fmla="*/ 42863 h 327"/>
                <a:gd name="T76" fmla="*/ 32560 w 331"/>
                <a:gd name="T77" fmla="*/ 29104 h 327"/>
                <a:gd name="T78" fmla="*/ 51294 w 331"/>
                <a:gd name="T79" fmla="*/ 21696 h 327"/>
                <a:gd name="T80" fmla="*/ 80286 w 331"/>
                <a:gd name="T81" fmla="*/ 7408 h 327"/>
                <a:gd name="T82" fmla="*/ 97235 w 331"/>
                <a:gd name="T83" fmla="*/ 3704 h 327"/>
                <a:gd name="T84" fmla="*/ 111062 w 331"/>
                <a:gd name="T85" fmla="*/ 7408 h 327"/>
                <a:gd name="T86" fmla="*/ 120875 w 331"/>
                <a:gd name="T87" fmla="*/ 14288 h 327"/>
                <a:gd name="T88" fmla="*/ 130242 w 331"/>
                <a:gd name="T89" fmla="*/ 15875 h 327"/>
                <a:gd name="T90" fmla="*/ 136932 w 331"/>
                <a:gd name="T91" fmla="*/ 10583 h 327"/>
                <a:gd name="T92" fmla="*/ 145853 w 331"/>
                <a:gd name="T93" fmla="*/ 3175 h 327"/>
                <a:gd name="T94" fmla="*/ 147191 w 331"/>
                <a:gd name="T95" fmla="*/ 16933 h 3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31" h="327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8" name="Freeform 297"/>
            <p:cNvSpPr>
              <a:spLocks/>
            </p:cNvSpPr>
            <p:nvPr/>
          </p:nvSpPr>
          <p:spPr bwMode="auto">
            <a:xfrm>
              <a:off x="5002330" y="2041874"/>
              <a:ext cx="48326" cy="39539"/>
            </a:xfrm>
            <a:custGeom>
              <a:avLst/>
              <a:gdLst>
                <a:gd name="T0" fmla="*/ 0 w 153"/>
                <a:gd name="T1" fmla="*/ 0 h 49"/>
                <a:gd name="T2" fmla="*/ 20088 w 153"/>
                <a:gd name="T3" fmla="*/ 2333 h 49"/>
                <a:gd name="T4" fmla="*/ 37892 w 153"/>
                <a:gd name="T5" fmla="*/ 6998 h 49"/>
                <a:gd name="T6" fmla="*/ 47023 w 153"/>
                <a:gd name="T7" fmla="*/ 9331 h 49"/>
                <a:gd name="T8" fmla="*/ 55241 w 153"/>
                <a:gd name="T9" fmla="*/ 8164 h 49"/>
                <a:gd name="T10" fmla="*/ 59350 w 153"/>
                <a:gd name="T11" fmla="*/ 6998 h 49"/>
                <a:gd name="T12" fmla="*/ 62545 w 153"/>
                <a:gd name="T13" fmla="*/ 5832 h 49"/>
                <a:gd name="T14" fmla="*/ 66198 w 153"/>
                <a:gd name="T15" fmla="*/ 3499 h 49"/>
                <a:gd name="T16" fmla="*/ 69850 w 153"/>
                <a:gd name="T17" fmla="*/ 0 h 49"/>
                <a:gd name="T18" fmla="*/ 69850 w 153"/>
                <a:gd name="T19" fmla="*/ 10497 h 49"/>
                <a:gd name="T20" fmla="*/ 69850 w 153"/>
                <a:gd name="T21" fmla="*/ 29158 h 49"/>
                <a:gd name="T22" fmla="*/ 65285 w 153"/>
                <a:gd name="T23" fmla="*/ 36156 h 49"/>
                <a:gd name="T24" fmla="*/ 60719 w 153"/>
                <a:gd name="T25" fmla="*/ 41988 h 49"/>
                <a:gd name="T26" fmla="*/ 56610 w 153"/>
                <a:gd name="T27" fmla="*/ 46653 h 49"/>
                <a:gd name="T28" fmla="*/ 52045 w 153"/>
                <a:gd name="T29" fmla="*/ 51318 h 49"/>
                <a:gd name="T30" fmla="*/ 48393 w 153"/>
                <a:gd name="T31" fmla="*/ 53651 h 49"/>
                <a:gd name="T32" fmla="*/ 45197 w 153"/>
                <a:gd name="T33" fmla="*/ 55984 h 49"/>
                <a:gd name="T34" fmla="*/ 42001 w 153"/>
                <a:gd name="T35" fmla="*/ 57150 h 49"/>
                <a:gd name="T36" fmla="*/ 39719 w 153"/>
                <a:gd name="T37" fmla="*/ 57150 h 49"/>
                <a:gd name="T38" fmla="*/ 32871 w 153"/>
                <a:gd name="T39" fmla="*/ 55984 h 49"/>
                <a:gd name="T40" fmla="*/ 27392 w 153"/>
                <a:gd name="T41" fmla="*/ 53651 h 49"/>
                <a:gd name="T42" fmla="*/ 22827 w 153"/>
                <a:gd name="T43" fmla="*/ 50152 h 49"/>
                <a:gd name="T44" fmla="*/ 18718 w 153"/>
                <a:gd name="T45" fmla="*/ 44320 h 49"/>
                <a:gd name="T46" fmla="*/ 10044 w 153"/>
                <a:gd name="T47" fmla="*/ 33823 h 49"/>
                <a:gd name="T48" fmla="*/ 0 w 153"/>
                <a:gd name="T49" fmla="*/ 22160 h 49"/>
                <a:gd name="T50" fmla="*/ 0 w 153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9" name="Freeform 298"/>
            <p:cNvSpPr>
              <a:spLocks/>
            </p:cNvSpPr>
            <p:nvPr/>
          </p:nvSpPr>
          <p:spPr bwMode="auto">
            <a:xfrm>
              <a:off x="4365307" y="2548197"/>
              <a:ext cx="129601" cy="109831"/>
            </a:xfrm>
            <a:custGeom>
              <a:avLst/>
              <a:gdLst>
                <a:gd name="T0" fmla="*/ 85308 w 426"/>
                <a:gd name="T1" fmla="*/ 8495 h 299"/>
                <a:gd name="T2" fmla="*/ 94982 w 426"/>
                <a:gd name="T3" fmla="*/ 11681 h 299"/>
                <a:gd name="T4" fmla="*/ 101138 w 426"/>
                <a:gd name="T5" fmla="*/ 15397 h 299"/>
                <a:gd name="T6" fmla="*/ 111252 w 426"/>
                <a:gd name="T7" fmla="*/ 18583 h 299"/>
                <a:gd name="T8" fmla="*/ 122685 w 426"/>
                <a:gd name="T9" fmla="*/ 19645 h 299"/>
                <a:gd name="T10" fmla="*/ 131919 w 426"/>
                <a:gd name="T11" fmla="*/ 19645 h 299"/>
                <a:gd name="T12" fmla="*/ 140274 w 426"/>
                <a:gd name="T13" fmla="*/ 18052 h 299"/>
                <a:gd name="T14" fmla="*/ 144671 w 426"/>
                <a:gd name="T15" fmla="*/ 15397 h 299"/>
                <a:gd name="T16" fmla="*/ 160501 w 426"/>
                <a:gd name="T17" fmla="*/ 13273 h 299"/>
                <a:gd name="T18" fmla="*/ 163580 w 426"/>
                <a:gd name="T19" fmla="*/ 26016 h 299"/>
                <a:gd name="T20" fmla="*/ 168417 w 426"/>
                <a:gd name="T21" fmla="*/ 39289 h 299"/>
                <a:gd name="T22" fmla="*/ 171934 w 426"/>
                <a:gd name="T23" fmla="*/ 44599 h 299"/>
                <a:gd name="T24" fmla="*/ 175892 w 426"/>
                <a:gd name="T25" fmla="*/ 48846 h 299"/>
                <a:gd name="T26" fmla="*/ 181169 w 426"/>
                <a:gd name="T27" fmla="*/ 51501 h 299"/>
                <a:gd name="T28" fmla="*/ 186885 w 426"/>
                <a:gd name="T29" fmla="*/ 52563 h 299"/>
                <a:gd name="T30" fmla="*/ 186885 w 426"/>
                <a:gd name="T31" fmla="*/ 63712 h 299"/>
                <a:gd name="T32" fmla="*/ 186885 w 426"/>
                <a:gd name="T33" fmla="*/ 75393 h 299"/>
                <a:gd name="T34" fmla="*/ 182928 w 426"/>
                <a:gd name="T35" fmla="*/ 83888 h 299"/>
                <a:gd name="T36" fmla="*/ 181169 w 426"/>
                <a:gd name="T37" fmla="*/ 90259 h 299"/>
                <a:gd name="T38" fmla="*/ 181169 w 426"/>
                <a:gd name="T39" fmla="*/ 96099 h 299"/>
                <a:gd name="T40" fmla="*/ 182488 w 426"/>
                <a:gd name="T41" fmla="*/ 100878 h 299"/>
                <a:gd name="T42" fmla="*/ 186006 w 426"/>
                <a:gd name="T43" fmla="*/ 112028 h 299"/>
                <a:gd name="T44" fmla="*/ 187325 w 426"/>
                <a:gd name="T45" fmla="*/ 119992 h 299"/>
                <a:gd name="T46" fmla="*/ 186885 w 426"/>
                <a:gd name="T47" fmla="*/ 131141 h 299"/>
                <a:gd name="T48" fmla="*/ 187325 w 426"/>
                <a:gd name="T49" fmla="*/ 145477 h 299"/>
                <a:gd name="T50" fmla="*/ 186006 w 426"/>
                <a:gd name="T51" fmla="*/ 151317 h 299"/>
                <a:gd name="T52" fmla="*/ 181169 w 426"/>
                <a:gd name="T53" fmla="*/ 157157 h 299"/>
                <a:gd name="T54" fmla="*/ 167097 w 426"/>
                <a:gd name="T55" fmla="*/ 158219 h 299"/>
                <a:gd name="T56" fmla="*/ 162700 w 426"/>
                <a:gd name="T57" fmla="*/ 158750 h 299"/>
                <a:gd name="T58" fmla="*/ 158303 w 426"/>
                <a:gd name="T59" fmla="*/ 157157 h 299"/>
                <a:gd name="T60" fmla="*/ 154345 w 426"/>
                <a:gd name="T61" fmla="*/ 153972 h 299"/>
                <a:gd name="T62" fmla="*/ 148629 w 426"/>
                <a:gd name="T63" fmla="*/ 147600 h 299"/>
                <a:gd name="T64" fmla="*/ 142473 w 426"/>
                <a:gd name="T65" fmla="*/ 138574 h 299"/>
                <a:gd name="T66" fmla="*/ 136756 w 426"/>
                <a:gd name="T67" fmla="*/ 134327 h 299"/>
                <a:gd name="T68" fmla="*/ 129281 w 426"/>
                <a:gd name="T69" fmla="*/ 133265 h 299"/>
                <a:gd name="T70" fmla="*/ 122245 w 426"/>
                <a:gd name="T71" fmla="*/ 123177 h 299"/>
                <a:gd name="T72" fmla="*/ 120486 w 426"/>
                <a:gd name="T73" fmla="*/ 111497 h 299"/>
                <a:gd name="T74" fmla="*/ 118287 w 426"/>
                <a:gd name="T75" fmla="*/ 104594 h 299"/>
                <a:gd name="T76" fmla="*/ 114770 w 426"/>
                <a:gd name="T77" fmla="*/ 97692 h 299"/>
                <a:gd name="T78" fmla="*/ 110372 w 426"/>
                <a:gd name="T79" fmla="*/ 91852 h 299"/>
                <a:gd name="T80" fmla="*/ 104656 w 426"/>
                <a:gd name="T81" fmla="*/ 87605 h 299"/>
                <a:gd name="T82" fmla="*/ 97620 w 426"/>
                <a:gd name="T83" fmla="*/ 85481 h 299"/>
                <a:gd name="T84" fmla="*/ 89705 w 426"/>
                <a:gd name="T85" fmla="*/ 85481 h 299"/>
                <a:gd name="T86" fmla="*/ 82669 w 426"/>
                <a:gd name="T87" fmla="*/ 86543 h 299"/>
                <a:gd name="T88" fmla="*/ 76073 w 426"/>
                <a:gd name="T89" fmla="*/ 89197 h 299"/>
                <a:gd name="T90" fmla="*/ 70357 w 426"/>
                <a:gd name="T91" fmla="*/ 93445 h 299"/>
                <a:gd name="T92" fmla="*/ 62002 w 426"/>
                <a:gd name="T93" fmla="*/ 101409 h 299"/>
                <a:gd name="T94" fmla="*/ 51888 w 426"/>
                <a:gd name="T95" fmla="*/ 114151 h 299"/>
                <a:gd name="T96" fmla="*/ 46172 w 426"/>
                <a:gd name="T97" fmla="*/ 115744 h 299"/>
                <a:gd name="T98" fmla="*/ 43973 w 426"/>
                <a:gd name="T99" fmla="*/ 106718 h 299"/>
                <a:gd name="T100" fmla="*/ 39576 w 426"/>
                <a:gd name="T101" fmla="*/ 98754 h 299"/>
                <a:gd name="T102" fmla="*/ 33419 w 426"/>
                <a:gd name="T103" fmla="*/ 90790 h 299"/>
                <a:gd name="T104" fmla="*/ 21987 w 426"/>
                <a:gd name="T105" fmla="*/ 81233 h 299"/>
                <a:gd name="T106" fmla="*/ 10554 w 426"/>
                <a:gd name="T107" fmla="*/ 71145 h 299"/>
                <a:gd name="T108" fmla="*/ 3518 w 426"/>
                <a:gd name="T109" fmla="*/ 63181 h 299"/>
                <a:gd name="T110" fmla="*/ 6596 w 426"/>
                <a:gd name="T111" fmla="*/ 53625 h 299"/>
                <a:gd name="T112" fmla="*/ 20228 w 426"/>
                <a:gd name="T113" fmla="*/ 40882 h 299"/>
                <a:gd name="T114" fmla="*/ 32980 w 426"/>
                <a:gd name="T115" fmla="*/ 25485 h 299"/>
                <a:gd name="T116" fmla="*/ 43094 w 426"/>
                <a:gd name="T117" fmla="*/ 9026 h 299"/>
                <a:gd name="T118" fmla="*/ 78712 w 426"/>
                <a:gd name="T119" fmla="*/ 6902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26" h="299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0" name="Freeform 299"/>
            <p:cNvSpPr>
              <a:spLocks/>
            </p:cNvSpPr>
            <p:nvPr/>
          </p:nvSpPr>
          <p:spPr bwMode="auto">
            <a:xfrm>
              <a:off x="5779937" y="2038578"/>
              <a:ext cx="478865" cy="605172"/>
            </a:xfrm>
            <a:custGeom>
              <a:avLst/>
              <a:gdLst>
                <a:gd name="T0" fmla="*/ 207124 w 1594"/>
                <a:gd name="T1" fmla="*/ 56044 h 1670"/>
                <a:gd name="T2" fmla="*/ 210598 w 1594"/>
                <a:gd name="T3" fmla="*/ 96899 h 1670"/>
                <a:gd name="T4" fmla="*/ 250980 w 1594"/>
                <a:gd name="T5" fmla="*/ 150325 h 1670"/>
                <a:gd name="T6" fmla="*/ 304390 w 1594"/>
                <a:gd name="T7" fmla="*/ 240415 h 1670"/>
                <a:gd name="T8" fmla="*/ 345207 w 1594"/>
                <a:gd name="T9" fmla="*/ 261366 h 1670"/>
                <a:gd name="T10" fmla="*/ 380813 w 1594"/>
                <a:gd name="T11" fmla="*/ 258224 h 1670"/>
                <a:gd name="T12" fmla="*/ 403827 w 1594"/>
                <a:gd name="T13" fmla="*/ 281270 h 1670"/>
                <a:gd name="T14" fmla="*/ 478513 w 1594"/>
                <a:gd name="T15" fmla="*/ 296983 h 1670"/>
                <a:gd name="T16" fmla="*/ 486763 w 1594"/>
                <a:gd name="T17" fmla="*/ 241463 h 1670"/>
                <a:gd name="T18" fmla="*/ 511948 w 1594"/>
                <a:gd name="T19" fmla="*/ 282318 h 1670"/>
                <a:gd name="T20" fmla="*/ 539738 w 1594"/>
                <a:gd name="T21" fmla="*/ 293841 h 1670"/>
                <a:gd name="T22" fmla="*/ 564054 w 1594"/>
                <a:gd name="T23" fmla="*/ 260843 h 1670"/>
                <a:gd name="T24" fmla="*/ 609648 w 1594"/>
                <a:gd name="T25" fmla="*/ 214226 h 1670"/>
                <a:gd name="T26" fmla="*/ 672610 w 1594"/>
                <a:gd name="T27" fmla="*/ 224178 h 1670"/>
                <a:gd name="T28" fmla="*/ 685637 w 1594"/>
                <a:gd name="T29" fmla="*/ 260843 h 1670"/>
                <a:gd name="T30" fmla="*/ 653070 w 1594"/>
                <a:gd name="T31" fmla="*/ 283889 h 1670"/>
                <a:gd name="T32" fmla="*/ 644820 w 1594"/>
                <a:gd name="T33" fmla="*/ 355647 h 1670"/>
                <a:gd name="T34" fmla="*/ 620503 w 1594"/>
                <a:gd name="T35" fmla="*/ 368741 h 1670"/>
                <a:gd name="T36" fmla="*/ 611385 w 1594"/>
                <a:gd name="T37" fmla="*/ 426357 h 1670"/>
                <a:gd name="T38" fmla="*/ 573607 w 1594"/>
                <a:gd name="T39" fmla="*/ 394930 h 1670"/>
                <a:gd name="T40" fmla="*/ 574476 w 1594"/>
                <a:gd name="T41" fmla="*/ 365599 h 1670"/>
                <a:gd name="T42" fmla="*/ 531922 w 1594"/>
                <a:gd name="T43" fmla="*/ 334172 h 1670"/>
                <a:gd name="T44" fmla="*/ 515422 w 1594"/>
                <a:gd name="T45" fmla="*/ 307983 h 1670"/>
                <a:gd name="T46" fmla="*/ 491105 w 1594"/>
                <a:gd name="T47" fmla="*/ 301174 h 1670"/>
                <a:gd name="T48" fmla="*/ 489368 w 1594"/>
                <a:gd name="T49" fmla="*/ 327363 h 1670"/>
                <a:gd name="T50" fmla="*/ 485026 w 1594"/>
                <a:gd name="T51" fmla="*/ 357742 h 1670"/>
                <a:gd name="T52" fmla="*/ 503698 w 1594"/>
                <a:gd name="T53" fmla="*/ 384978 h 1670"/>
                <a:gd name="T54" fmla="*/ 498921 w 1594"/>
                <a:gd name="T55" fmla="*/ 441547 h 1670"/>
                <a:gd name="T56" fmla="*/ 466789 w 1594"/>
                <a:gd name="T57" fmla="*/ 452546 h 1670"/>
                <a:gd name="T58" fmla="*/ 455499 w 1594"/>
                <a:gd name="T59" fmla="*/ 490782 h 1670"/>
                <a:gd name="T60" fmla="*/ 414248 w 1594"/>
                <a:gd name="T61" fmla="*/ 524304 h 1670"/>
                <a:gd name="T62" fmla="*/ 396011 w 1594"/>
                <a:gd name="T63" fmla="*/ 549969 h 1670"/>
                <a:gd name="T64" fmla="*/ 338693 w 1594"/>
                <a:gd name="T65" fmla="*/ 622251 h 1670"/>
                <a:gd name="T66" fmla="*/ 313943 w 1594"/>
                <a:gd name="T67" fmla="*/ 645821 h 1670"/>
                <a:gd name="T68" fmla="*/ 323061 w 1594"/>
                <a:gd name="T69" fmla="*/ 703961 h 1670"/>
                <a:gd name="T70" fmla="*/ 309166 w 1594"/>
                <a:gd name="T71" fmla="*/ 756862 h 1670"/>
                <a:gd name="T72" fmla="*/ 313508 w 1594"/>
                <a:gd name="T73" fmla="*/ 798241 h 1670"/>
                <a:gd name="T74" fmla="*/ 300916 w 1594"/>
                <a:gd name="T75" fmla="*/ 825478 h 1670"/>
                <a:gd name="T76" fmla="*/ 258362 w 1594"/>
                <a:gd name="T77" fmla="*/ 871047 h 1670"/>
                <a:gd name="T78" fmla="*/ 224059 w 1594"/>
                <a:gd name="T79" fmla="*/ 800860 h 1670"/>
                <a:gd name="T80" fmla="*/ 181939 w 1594"/>
                <a:gd name="T81" fmla="*/ 698723 h 1670"/>
                <a:gd name="T82" fmla="*/ 130701 w 1594"/>
                <a:gd name="T83" fmla="*/ 583491 h 1670"/>
                <a:gd name="T84" fmla="*/ 112464 w 1594"/>
                <a:gd name="T85" fmla="*/ 450975 h 1670"/>
                <a:gd name="T86" fmla="*/ 99871 w 1594"/>
                <a:gd name="T87" fmla="*/ 426357 h 1670"/>
                <a:gd name="T88" fmla="*/ 71212 w 1594"/>
                <a:gd name="T89" fmla="*/ 471402 h 1670"/>
                <a:gd name="T90" fmla="*/ 39080 w 1594"/>
                <a:gd name="T91" fmla="*/ 458831 h 1670"/>
                <a:gd name="T92" fmla="*/ 22145 w 1594"/>
                <a:gd name="T93" fmla="*/ 417977 h 1670"/>
                <a:gd name="T94" fmla="*/ 13027 w 1594"/>
                <a:gd name="T95" fmla="*/ 403835 h 1670"/>
                <a:gd name="T96" fmla="*/ 13895 w 1594"/>
                <a:gd name="T97" fmla="*/ 370836 h 1670"/>
                <a:gd name="T98" fmla="*/ 69041 w 1594"/>
                <a:gd name="T99" fmla="*/ 345171 h 1670"/>
                <a:gd name="T100" fmla="*/ 39948 w 1594"/>
                <a:gd name="T101" fmla="*/ 298031 h 1670"/>
                <a:gd name="T102" fmla="*/ 25619 w 1594"/>
                <a:gd name="T103" fmla="*/ 261890 h 1670"/>
                <a:gd name="T104" fmla="*/ 70344 w 1594"/>
                <a:gd name="T105" fmla="*/ 240415 h 1670"/>
                <a:gd name="T106" fmla="*/ 117240 w 1594"/>
                <a:gd name="T107" fmla="*/ 153991 h 1670"/>
                <a:gd name="T108" fmla="*/ 118977 w 1594"/>
                <a:gd name="T109" fmla="*/ 120469 h 1670"/>
                <a:gd name="T110" fmla="*/ 98568 w 1594"/>
                <a:gd name="T111" fmla="*/ 74377 h 1670"/>
                <a:gd name="T112" fmla="*/ 139820 w 1594"/>
                <a:gd name="T113" fmla="*/ 28284 h 16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1" name="Freeform 300"/>
            <p:cNvSpPr>
              <a:spLocks/>
            </p:cNvSpPr>
            <p:nvPr/>
          </p:nvSpPr>
          <p:spPr bwMode="auto">
            <a:xfrm>
              <a:off x="4480631" y="2588835"/>
              <a:ext cx="109831" cy="142781"/>
            </a:xfrm>
            <a:custGeom>
              <a:avLst/>
              <a:gdLst>
                <a:gd name="T0" fmla="*/ 23437 w 359"/>
                <a:gd name="T1" fmla="*/ 200089 h 394"/>
                <a:gd name="T2" fmla="*/ 23437 w 359"/>
                <a:gd name="T3" fmla="*/ 187518 h 394"/>
                <a:gd name="T4" fmla="*/ 23437 w 359"/>
                <a:gd name="T5" fmla="*/ 174424 h 394"/>
                <a:gd name="T6" fmla="*/ 22110 w 359"/>
                <a:gd name="T7" fmla="*/ 163424 h 394"/>
                <a:gd name="T8" fmla="*/ 19015 w 359"/>
                <a:gd name="T9" fmla="*/ 153472 h 394"/>
                <a:gd name="T10" fmla="*/ 15477 w 359"/>
                <a:gd name="T11" fmla="*/ 145091 h 394"/>
                <a:gd name="T12" fmla="*/ 5749 w 359"/>
                <a:gd name="T13" fmla="*/ 128330 h 394"/>
                <a:gd name="T14" fmla="*/ 0 w 359"/>
                <a:gd name="T15" fmla="*/ 96902 h 394"/>
                <a:gd name="T16" fmla="*/ 14593 w 359"/>
                <a:gd name="T17" fmla="*/ 94807 h 394"/>
                <a:gd name="T18" fmla="*/ 17688 w 359"/>
                <a:gd name="T19" fmla="*/ 88521 h 394"/>
                <a:gd name="T20" fmla="*/ 18130 w 359"/>
                <a:gd name="T21" fmla="*/ 78569 h 394"/>
                <a:gd name="T22" fmla="*/ 16804 w 359"/>
                <a:gd name="T23" fmla="*/ 56046 h 394"/>
                <a:gd name="T24" fmla="*/ 13708 w 359"/>
                <a:gd name="T25" fmla="*/ 34047 h 394"/>
                <a:gd name="T26" fmla="*/ 14150 w 359"/>
                <a:gd name="T27" fmla="*/ 24618 h 394"/>
                <a:gd name="T28" fmla="*/ 15919 w 359"/>
                <a:gd name="T29" fmla="*/ 18857 h 394"/>
                <a:gd name="T30" fmla="*/ 53064 w 359"/>
                <a:gd name="T31" fmla="*/ 16238 h 394"/>
                <a:gd name="T32" fmla="*/ 53948 w 359"/>
                <a:gd name="T33" fmla="*/ 11523 h 394"/>
                <a:gd name="T34" fmla="*/ 56602 w 359"/>
                <a:gd name="T35" fmla="*/ 7333 h 394"/>
                <a:gd name="T36" fmla="*/ 61908 w 359"/>
                <a:gd name="T37" fmla="*/ 0 h 394"/>
                <a:gd name="T38" fmla="*/ 62792 w 359"/>
                <a:gd name="T39" fmla="*/ 9428 h 394"/>
                <a:gd name="T40" fmla="*/ 62792 w 359"/>
                <a:gd name="T41" fmla="*/ 13619 h 394"/>
                <a:gd name="T42" fmla="*/ 61908 w 359"/>
                <a:gd name="T43" fmla="*/ 16238 h 394"/>
                <a:gd name="T44" fmla="*/ 74290 w 359"/>
                <a:gd name="T45" fmla="*/ 16238 h 394"/>
                <a:gd name="T46" fmla="*/ 82249 w 359"/>
                <a:gd name="T47" fmla="*/ 16238 h 394"/>
                <a:gd name="T48" fmla="*/ 94631 w 359"/>
                <a:gd name="T49" fmla="*/ 19904 h 394"/>
                <a:gd name="T50" fmla="*/ 103033 w 359"/>
                <a:gd name="T51" fmla="*/ 25666 h 394"/>
                <a:gd name="T52" fmla="*/ 108781 w 359"/>
                <a:gd name="T53" fmla="*/ 30380 h 394"/>
                <a:gd name="T54" fmla="*/ 114530 w 359"/>
                <a:gd name="T55" fmla="*/ 31951 h 394"/>
                <a:gd name="T56" fmla="*/ 118510 w 359"/>
                <a:gd name="T57" fmla="*/ 30904 h 394"/>
                <a:gd name="T58" fmla="*/ 121605 w 359"/>
                <a:gd name="T59" fmla="*/ 28285 h 394"/>
                <a:gd name="T60" fmla="*/ 126469 w 359"/>
                <a:gd name="T61" fmla="*/ 19380 h 394"/>
                <a:gd name="T62" fmla="*/ 137967 w 359"/>
                <a:gd name="T63" fmla="*/ 27237 h 394"/>
                <a:gd name="T64" fmla="*/ 143715 w 359"/>
                <a:gd name="T65" fmla="*/ 30904 h 394"/>
                <a:gd name="T66" fmla="*/ 149464 w 359"/>
                <a:gd name="T67" fmla="*/ 31951 h 394"/>
                <a:gd name="T68" fmla="*/ 156097 w 359"/>
                <a:gd name="T69" fmla="*/ 84331 h 394"/>
                <a:gd name="T70" fmla="*/ 149464 w 359"/>
                <a:gd name="T71" fmla="*/ 96902 h 394"/>
                <a:gd name="T72" fmla="*/ 142831 w 359"/>
                <a:gd name="T73" fmla="*/ 107902 h 394"/>
                <a:gd name="T74" fmla="*/ 139293 w 359"/>
                <a:gd name="T75" fmla="*/ 117330 h 394"/>
                <a:gd name="T76" fmla="*/ 138409 w 359"/>
                <a:gd name="T77" fmla="*/ 125187 h 394"/>
                <a:gd name="T78" fmla="*/ 138409 w 359"/>
                <a:gd name="T79" fmla="*/ 133568 h 394"/>
                <a:gd name="T80" fmla="*/ 141946 w 359"/>
                <a:gd name="T81" fmla="*/ 142996 h 394"/>
                <a:gd name="T82" fmla="*/ 146368 w 359"/>
                <a:gd name="T83" fmla="*/ 153472 h 394"/>
                <a:gd name="T84" fmla="*/ 149022 w 359"/>
                <a:gd name="T85" fmla="*/ 161852 h 394"/>
                <a:gd name="T86" fmla="*/ 149022 w 359"/>
                <a:gd name="T87" fmla="*/ 168138 h 394"/>
                <a:gd name="T88" fmla="*/ 145926 w 359"/>
                <a:gd name="T89" fmla="*/ 176519 h 394"/>
                <a:gd name="T90" fmla="*/ 144157 w 359"/>
                <a:gd name="T91" fmla="*/ 183852 h 394"/>
                <a:gd name="T92" fmla="*/ 141062 w 359"/>
                <a:gd name="T93" fmla="*/ 187518 h 394"/>
                <a:gd name="T94" fmla="*/ 136198 w 359"/>
                <a:gd name="T95" fmla="*/ 186471 h 394"/>
                <a:gd name="T96" fmla="*/ 131776 w 359"/>
                <a:gd name="T97" fmla="*/ 183328 h 394"/>
                <a:gd name="T98" fmla="*/ 126912 w 359"/>
                <a:gd name="T99" fmla="*/ 178090 h 394"/>
                <a:gd name="T100" fmla="*/ 122490 w 359"/>
                <a:gd name="T101" fmla="*/ 175471 h 394"/>
                <a:gd name="T102" fmla="*/ 117625 w 359"/>
                <a:gd name="T103" fmla="*/ 174424 h 394"/>
                <a:gd name="T104" fmla="*/ 108781 w 359"/>
                <a:gd name="T105" fmla="*/ 174424 h 394"/>
                <a:gd name="T106" fmla="*/ 97726 w 359"/>
                <a:gd name="T107" fmla="*/ 175995 h 394"/>
                <a:gd name="T108" fmla="*/ 80038 w 359"/>
                <a:gd name="T109" fmla="*/ 179661 h 394"/>
                <a:gd name="T110" fmla="*/ 57928 w 359"/>
                <a:gd name="T111" fmla="*/ 188042 h 394"/>
                <a:gd name="T112" fmla="*/ 38029 w 359"/>
                <a:gd name="T113" fmla="*/ 196423 h 394"/>
                <a:gd name="T114" fmla="*/ 23437 w 359"/>
                <a:gd name="T115" fmla="*/ 206375 h 3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59" h="394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2" name="Freeform 301"/>
            <p:cNvSpPr>
              <a:spLocks/>
            </p:cNvSpPr>
            <p:nvPr/>
          </p:nvSpPr>
          <p:spPr bwMode="auto">
            <a:xfrm>
              <a:off x="5219796" y="2723927"/>
              <a:ext cx="132896" cy="187812"/>
            </a:xfrm>
            <a:custGeom>
              <a:avLst/>
              <a:gdLst>
                <a:gd name="T0" fmla="*/ 175403 w 449"/>
                <a:gd name="T1" fmla="*/ 54500 h 523"/>
                <a:gd name="T2" fmla="*/ 173264 w 449"/>
                <a:gd name="T3" fmla="*/ 50867 h 523"/>
                <a:gd name="T4" fmla="*/ 174548 w 449"/>
                <a:gd name="T5" fmla="*/ 47753 h 523"/>
                <a:gd name="T6" fmla="*/ 180537 w 449"/>
                <a:gd name="T7" fmla="*/ 39967 h 523"/>
                <a:gd name="T8" fmla="*/ 188665 w 449"/>
                <a:gd name="T9" fmla="*/ 31143 h 523"/>
                <a:gd name="T10" fmla="*/ 191232 w 449"/>
                <a:gd name="T11" fmla="*/ 25952 h 523"/>
                <a:gd name="T12" fmla="*/ 192088 w 449"/>
                <a:gd name="T13" fmla="*/ 19205 h 523"/>
                <a:gd name="T14" fmla="*/ 184815 w 449"/>
                <a:gd name="T15" fmla="*/ 17648 h 523"/>
                <a:gd name="T16" fmla="*/ 180537 w 449"/>
                <a:gd name="T17" fmla="*/ 14014 h 523"/>
                <a:gd name="T18" fmla="*/ 175831 w 449"/>
                <a:gd name="T19" fmla="*/ 10900 h 523"/>
                <a:gd name="T20" fmla="*/ 166847 w 449"/>
                <a:gd name="T21" fmla="*/ 9343 h 523"/>
                <a:gd name="T22" fmla="*/ 161285 w 449"/>
                <a:gd name="T23" fmla="*/ 10381 h 523"/>
                <a:gd name="T24" fmla="*/ 157435 w 449"/>
                <a:gd name="T25" fmla="*/ 12457 h 523"/>
                <a:gd name="T26" fmla="*/ 151874 w 449"/>
                <a:gd name="T27" fmla="*/ 19205 h 523"/>
                <a:gd name="T28" fmla="*/ 145456 w 449"/>
                <a:gd name="T29" fmla="*/ 25952 h 523"/>
                <a:gd name="T30" fmla="*/ 139467 w 449"/>
                <a:gd name="T31" fmla="*/ 28029 h 523"/>
                <a:gd name="T32" fmla="*/ 132622 w 449"/>
                <a:gd name="T33" fmla="*/ 28548 h 523"/>
                <a:gd name="T34" fmla="*/ 122782 w 449"/>
                <a:gd name="T35" fmla="*/ 28029 h 523"/>
                <a:gd name="T36" fmla="*/ 114226 w 449"/>
                <a:gd name="T37" fmla="*/ 25952 h 523"/>
                <a:gd name="T38" fmla="*/ 100536 w 449"/>
                <a:gd name="T39" fmla="*/ 18686 h 523"/>
                <a:gd name="T40" fmla="*/ 88129 w 449"/>
                <a:gd name="T41" fmla="*/ 9862 h 523"/>
                <a:gd name="T42" fmla="*/ 80857 w 449"/>
                <a:gd name="T43" fmla="*/ 6229 h 523"/>
                <a:gd name="T44" fmla="*/ 72728 w 449"/>
                <a:gd name="T45" fmla="*/ 3114 h 523"/>
                <a:gd name="T46" fmla="*/ 57327 w 449"/>
                <a:gd name="T47" fmla="*/ 4152 h 523"/>
                <a:gd name="T48" fmla="*/ 50910 w 449"/>
                <a:gd name="T49" fmla="*/ 3114 h 523"/>
                <a:gd name="T50" fmla="*/ 44065 w 449"/>
                <a:gd name="T51" fmla="*/ 0 h 523"/>
                <a:gd name="T52" fmla="*/ 22246 w 449"/>
                <a:gd name="T53" fmla="*/ 0 h 523"/>
                <a:gd name="T54" fmla="*/ 2139 w 449"/>
                <a:gd name="T55" fmla="*/ 0 h 523"/>
                <a:gd name="T56" fmla="*/ 2139 w 449"/>
                <a:gd name="T57" fmla="*/ 9343 h 523"/>
                <a:gd name="T58" fmla="*/ 2139 w 449"/>
                <a:gd name="T59" fmla="*/ 19205 h 523"/>
                <a:gd name="T60" fmla="*/ 6417 w 449"/>
                <a:gd name="T61" fmla="*/ 31143 h 523"/>
                <a:gd name="T62" fmla="*/ 9840 w 449"/>
                <a:gd name="T63" fmla="*/ 47234 h 523"/>
                <a:gd name="T64" fmla="*/ 13262 w 449"/>
                <a:gd name="T65" fmla="*/ 66438 h 523"/>
                <a:gd name="T66" fmla="*/ 16257 w 449"/>
                <a:gd name="T67" fmla="*/ 89277 h 523"/>
                <a:gd name="T68" fmla="*/ 15829 w 449"/>
                <a:gd name="T69" fmla="*/ 106924 h 523"/>
                <a:gd name="T70" fmla="*/ 12407 w 449"/>
                <a:gd name="T71" fmla="*/ 119381 h 523"/>
                <a:gd name="T72" fmla="*/ 2995 w 449"/>
                <a:gd name="T73" fmla="*/ 139624 h 523"/>
                <a:gd name="T74" fmla="*/ 4278 w 449"/>
                <a:gd name="T75" fmla="*/ 166615 h 523"/>
                <a:gd name="T76" fmla="*/ 11979 w 449"/>
                <a:gd name="T77" fmla="*/ 175958 h 523"/>
                <a:gd name="T78" fmla="*/ 35936 w 449"/>
                <a:gd name="T79" fmla="*/ 190491 h 523"/>
                <a:gd name="T80" fmla="*/ 58183 w 449"/>
                <a:gd name="T81" fmla="*/ 205544 h 523"/>
                <a:gd name="T82" fmla="*/ 72728 w 449"/>
                <a:gd name="T83" fmla="*/ 218001 h 523"/>
                <a:gd name="T84" fmla="*/ 80857 w 449"/>
                <a:gd name="T85" fmla="*/ 226306 h 523"/>
                <a:gd name="T86" fmla="*/ 84707 w 449"/>
                <a:gd name="T87" fmla="*/ 234091 h 523"/>
                <a:gd name="T88" fmla="*/ 85990 w 449"/>
                <a:gd name="T89" fmla="*/ 240839 h 523"/>
                <a:gd name="T90" fmla="*/ 89413 w 449"/>
                <a:gd name="T91" fmla="*/ 248625 h 523"/>
                <a:gd name="T92" fmla="*/ 94119 w 449"/>
                <a:gd name="T93" fmla="*/ 255372 h 523"/>
                <a:gd name="T94" fmla="*/ 99680 w 449"/>
                <a:gd name="T95" fmla="*/ 261082 h 523"/>
                <a:gd name="T96" fmla="*/ 105670 w 449"/>
                <a:gd name="T97" fmla="*/ 265753 h 523"/>
                <a:gd name="T98" fmla="*/ 112943 w 449"/>
                <a:gd name="T99" fmla="*/ 269387 h 523"/>
                <a:gd name="T100" fmla="*/ 120215 w 449"/>
                <a:gd name="T101" fmla="*/ 271463 h 523"/>
                <a:gd name="T102" fmla="*/ 130055 w 449"/>
                <a:gd name="T103" fmla="*/ 260563 h 523"/>
                <a:gd name="T104" fmla="*/ 143317 w 449"/>
                <a:gd name="T105" fmla="*/ 239801 h 523"/>
                <a:gd name="T106" fmla="*/ 156152 w 449"/>
                <a:gd name="T107" fmla="*/ 221634 h 523"/>
                <a:gd name="T108" fmla="*/ 168558 w 449"/>
                <a:gd name="T109" fmla="*/ 202429 h 5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49" h="523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3" name="Freeform 302"/>
            <p:cNvSpPr>
              <a:spLocks/>
            </p:cNvSpPr>
            <p:nvPr/>
          </p:nvSpPr>
          <p:spPr bwMode="auto">
            <a:xfrm>
              <a:off x="5207715" y="2091298"/>
              <a:ext cx="70292" cy="90062"/>
            </a:xfrm>
            <a:custGeom>
              <a:avLst/>
              <a:gdLst>
                <a:gd name="T0" fmla="*/ 5395 w 226"/>
                <a:gd name="T1" fmla="*/ 120650 h 246"/>
                <a:gd name="T2" fmla="*/ 16184 w 226"/>
                <a:gd name="T3" fmla="*/ 127000 h 246"/>
                <a:gd name="T4" fmla="*/ 23827 w 226"/>
                <a:gd name="T5" fmla="*/ 129646 h 246"/>
                <a:gd name="T6" fmla="*/ 30570 w 226"/>
                <a:gd name="T7" fmla="*/ 129646 h 246"/>
                <a:gd name="T8" fmla="*/ 38212 w 226"/>
                <a:gd name="T9" fmla="*/ 127529 h 246"/>
                <a:gd name="T10" fmla="*/ 49451 w 226"/>
                <a:gd name="T11" fmla="*/ 120650 h 246"/>
                <a:gd name="T12" fmla="*/ 63388 w 226"/>
                <a:gd name="T13" fmla="*/ 108479 h 246"/>
                <a:gd name="T14" fmla="*/ 72379 w 226"/>
                <a:gd name="T15" fmla="*/ 97367 h 246"/>
                <a:gd name="T16" fmla="*/ 71480 w 226"/>
                <a:gd name="T17" fmla="*/ 91546 h 246"/>
                <a:gd name="T18" fmla="*/ 66984 w 226"/>
                <a:gd name="T19" fmla="*/ 84667 h 246"/>
                <a:gd name="T20" fmla="*/ 64287 w 226"/>
                <a:gd name="T21" fmla="*/ 76729 h 246"/>
                <a:gd name="T22" fmla="*/ 63388 w 226"/>
                <a:gd name="T23" fmla="*/ 68792 h 246"/>
                <a:gd name="T24" fmla="*/ 63388 w 226"/>
                <a:gd name="T25" fmla="*/ 61383 h 246"/>
                <a:gd name="T26" fmla="*/ 65635 w 226"/>
                <a:gd name="T27" fmla="*/ 55562 h 246"/>
                <a:gd name="T28" fmla="*/ 70131 w 226"/>
                <a:gd name="T29" fmla="*/ 49742 h 246"/>
                <a:gd name="T30" fmla="*/ 75526 w 226"/>
                <a:gd name="T31" fmla="*/ 45508 h 246"/>
                <a:gd name="T32" fmla="*/ 91710 w 226"/>
                <a:gd name="T33" fmla="*/ 37571 h 246"/>
                <a:gd name="T34" fmla="*/ 101150 w 226"/>
                <a:gd name="T35" fmla="*/ 25929 h 246"/>
                <a:gd name="T36" fmla="*/ 99352 w 226"/>
                <a:gd name="T37" fmla="*/ 15875 h 246"/>
                <a:gd name="T38" fmla="*/ 96205 w 226"/>
                <a:gd name="T39" fmla="*/ 8996 h 246"/>
                <a:gd name="T40" fmla="*/ 95306 w 226"/>
                <a:gd name="T41" fmla="*/ 3175 h 246"/>
                <a:gd name="T42" fmla="*/ 90811 w 226"/>
                <a:gd name="T43" fmla="*/ 529 h 246"/>
                <a:gd name="T44" fmla="*/ 81370 w 226"/>
                <a:gd name="T45" fmla="*/ 3704 h 246"/>
                <a:gd name="T46" fmla="*/ 69232 w 226"/>
                <a:gd name="T47" fmla="*/ 10583 h 246"/>
                <a:gd name="T48" fmla="*/ 54396 w 226"/>
                <a:gd name="T49" fmla="*/ 20108 h 246"/>
                <a:gd name="T50" fmla="*/ 44956 w 226"/>
                <a:gd name="T51" fmla="*/ 26987 h 246"/>
                <a:gd name="T52" fmla="*/ 39112 w 226"/>
                <a:gd name="T53" fmla="*/ 29104 h 246"/>
                <a:gd name="T54" fmla="*/ 33717 w 226"/>
                <a:gd name="T55" fmla="*/ 28575 h 246"/>
                <a:gd name="T56" fmla="*/ 26524 w 226"/>
                <a:gd name="T57" fmla="*/ 24871 h 246"/>
                <a:gd name="T58" fmla="*/ 16184 w 226"/>
                <a:gd name="T59" fmla="*/ 16404 h 246"/>
                <a:gd name="T60" fmla="*/ 10789 w 226"/>
                <a:gd name="T61" fmla="*/ 20638 h 246"/>
                <a:gd name="T62" fmla="*/ 8092 w 226"/>
                <a:gd name="T63" fmla="*/ 50271 h 246"/>
                <a:gd name="T64" fmla="*/ 4496 w 226"/>
                <a:gd name="T65" fmla="*/ 86254 h 246"/>
                <a:gd name="T66" fmla="*/ 1349 w 226"/>
                <a:gd name="T67" fmla="*/ 112183 h 2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6" h="246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4" name="Freeform 303"/>
            <p:cNvSpPr>
              <a:spLocks/>
            </p:cNvSpPr>
            <p:nvPr/>
          </p:nvSpPr>
          <p:spPr bwMode="auto">
            <a:xfrm>
              <a:off x="5414198" y="2162688"/>
              <a:ext cx="15376" cy="38441"/>
            </a:xfrm>
            <a:custGeom>
              <a:avLst/>
              <a:gdLst>
                <a:gd name="T0" fmla="*/ 10001 w 60"/>
                <a:gd name="T1" fmla="*/ 0 h 81"/>
                <a:gd name="T2" fmla="*/ 10742 w 60"/>
                <a:gd name="T3" fmla="*/ 1372 h 81"/>
                <a:gd name="T4" fmla="*/ 11853 w 60"/>
                <a:gd name="T5" fmla="*/ 2058 h 81"/>
                <a:gd name="T6" fmla="*/ 13335 w 60"/>
                <a:gd name="T7" fmla="*/ 2058 h 81"/>
                <a:gd name="T8" fmla="*/ 14817 w 60"/>
                <a:gd name="T9" fmla="*/ 1372 h 81"/>
                <a:gd name="T10" fmla="*/ 17410 w 60"/>
                <a:gd name="T11" fmla="*/ 686 h 81"/>
                <a:gd name="T12" fmla="*/ 19632 w 60"/>
                <a:gd name="T13" fmla="*/ 0 h 81"/>
                <a:gd name="T14" fmla="*/ 19632 w 60"/>
                <a:gd name="T15" fmla="*/ 17835 h 81"/>
                <a:gd name="T16" fmla="*/ 20003 w 60"/>
                <a:gd name="T17" fmla="*/ 32240 h 81"/>
                <a:gd name="T18" fmla="*/ 20003 w 60"/>
                <a:gd name="T19" fmla="*/ 39099 h 81"/>
                <a:gd name="T20" fmla="*/ 20743 w 60"/>
                <a:gd name="T21" fmla="*/ 44587 h 81"/>
                <a:gd name="T22" fmla="*/ 21484 w 60"/>
                <a:gd name="T23" fmla="*/ 50074 h 81"/>
                <a:gd name="T24" fmla="*/ 22225 w 60"/>
                <a:gd name="T25" fmla="*/ 55562 h 81"/>
                <a:gd name="T26" fmla="*/ 7408 w 60"/>
                <a:gd name="T27" fmla="*/ 55562 h 81"/>
                <a:gd name="T28" fmla="*/ 5186 w 60"/>
                <a:gd name="T29" fmla="*/ 54876 h 81"/>
                <a:gd name="T30" fmla="*/ 2593 w 60"/>
                <a:gd name="T31" fmla="*/ 52818 h 81"/>
                <a:gd name="T32" fmla="*/ 1852 w 60"/>
                <a:gd name="T33" fmla="*/ 50760 h 81"/>
                <a:gd name="T34" fmla="*/ 741 w 60"/>
                <a:gd name="T35" fmla="*/ 49388 h 81"/>
                <a:gd name="T36" fmla="*/ 370 w 60"/>
                <a:gd name="T37" fmla="*/ 48017 h 81"/>
                <a:gd name="T38" fmla="*/ 0 w 60"/>
                <a:gd name="T39" fmla="*/ 46645 h 81"/>
                <a:gd name="T40" fmla="*/ 2593 w 60"/>
                <a:gd name="T41" fmla="*/ 8231 h 81"/>
                <a:gd name="T42" fmla="*/ 7408 w 60"/>
                <a:gd name="T43" fmla="*/ 4116 h 81"/>
                <a:gd name="T44" fmla="*/ 12594 w 60"/>
                <a:gd name="T45" fmla="*/ 0 h 81"/>
                <a:gd name="T46" fmla="*/ 10001 w 60"/>
                <a:gd name="T47" fmla="*/ 0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" h="81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5" name="Freeform 304"/>
            <p:cNvSpPr>
              <a:spLocks/>
            </p:cNvSpPr>
            <p:nvPr/>
          </p:nvSpPr>
          <p:spPr bwMode="auto">
            <a:xfrm>
              <a:off x="4921055" y="1564106"/>
              <a:ext cx="112028" cy="46129"/>
            </a:xfrm>
            <a:custGeom>
              <a:avLst/>
              <a:gdLst>
                <a:gd name="T0" fmla="*/ 109409 w 370"/>
                <a:gd name="T1" fmla="*/ 60473 h 129"/>
                <a:gd name="T2" fmla="*/ 112910 w 370"/>
                <a:gd name="T3" fmla="*/ 61506 h 129"/>
                <a:gd name="T4" fmla="*/ 121225 w 370"/>
                <a:gd name="T5" fmla="*/ 63574 h 129"/>
                <a:gd name="T6" fmla="*/ 129102 w 370"/>
                <a:gd name="T7" fmla="*/ 65641 h 129"/>
                <a:gd name="T8" fmla="*/ 132603 w 370"/>
                <a:gd name="T9" fmla="*/ 66675 h 129"/>
                <a:gd name="T10" fmla="*/ 161925 w 370"/>
                <a:gd name="T11" fmla="*/ 50135 h 129"/>
                <a:gd name="T12" fmla="*/ 156673 w 370"/>
                <a:gd name="T13" fmla="*/ 38765 h 129"/>
                <a:gd name="T14" fmla="*/ 150984 w 370"/>
                <a:gd name="T15" fmla="*/ 24809 h 129"/>
                <a:gd name="T16" fmla="*/ 146608 w 370"/>
                <a:gd name="T17" fmla="*/ 13955 h 129"/>
                <a:gd name="T18" fmla="*/ 144420 w 370"/>
                <a:gd name="T19" fmla="*/ 9303 h 129"/>
                <a:gd name="T20" fmla="*/ 131291 w 370"/>
                <a:gd name="T21" fmla="*/ 7753 h 129"/>
                <a:gd name="T22" fmla="*/ 112472 w 370"/>
                <a:gd name="T23" fmla="*/ 4652 h 129"/>
                <a:gd name="T24" fmla="*/ 93654 w 370"/>
                <a:gd name="T25" fmla="*/ 1034 h 129"/>
                <a:gd name="T26" fmla="*/ 80087 w 370"/>
                <a:gd name="T27" fmla="*/ 0 h 129"/>
                <a:gd name="T28" fmla="*/ 78337 w 370"/>
                <a:gd name="T29" fmla="*/ 0 h 129"/>
                <a:gd name="T30" fmla="*/ 77024 w 370"/>
                <a:gd name="T31" fmla="*/ 517 h 129"/>
                <a:gd name="T32" fmla="*/ 75273 w 370"/>
                <a:gd name="T33" fmla="*/ 1034 h 129"/>
                <a:gd name="T34" fmla="*/ 74398 w 370"/>
                <a:gd name="T35" fmla="*/ 1551 h 129"/>
                <a:gd name="T36" fmla="*/ 70897 w 370"/>
                <a:gd name="T37" fmla="*/ 3618 h 129"/>
                <a:gd name="T38" fmla="*/ 65645 w 370"/>
                <a:gd name="T39" fmla="*/ 6202 h 129"/>
                <a:gd name="T40" fmla="*/ 64332 w 370"/>
                <a:gd name="T41" fmla="*/ 10854 h 129"/>
                <a:gd name="T42" fmla="*/ 61269 w 370"/>
                <a:gd name="T43" fmla="*/ 18090 h 129"/>
                <a:gd name="T44" fmla="*/ 58643 w 370"/>
                <a:gd name="T45" fmla="*/ 24809 h 129"/>
                <a:gd name="T46" fmla="*/ 57330 w 370"/>
                <a:gd name="T47" fmla="*/ 28427 h 129"/>
                <a:gd name="T48" fmla="*/ 53391 w 370"/>
                <a:gd name="T49" fmla="*/ 27910 h 129"/>
                <a:gd name="T50" fmla="*/ 48578 w 370"/>
                <a:gd name="T51" fmla="*/ 25326 h 129"/>
                <a:gd name="T52" fmla="*/ 42888 w 370"/>
                <a:gd name="T53" fmla="*/ 22742 h 129"/>
                <a:gd name="T54" fmla="*/ 36761 w 370"/>
                <a:gd name="T55" fmla="*/ 19641 h 129"/>
                <a:gd name="T56" fmla="*/ 26258 w 370"/>
                <a:gd name="T57" fmla="*/ 13438 h 129"/>
                <a:gd name="T58" fmla="*/ 19256 w 370"/>
                <a:gd name="T59" fmla="*/ 9303 h 129"/>
                <a:gd name="T60" fmla="*/ 14004 w 370"/>
                <a:gd name="T61" fmla="*/ 12922 h 129"/>
                <a:gd name="T62" fmla="*/ 9190 w 370"/>
                <a:gd name="T63" fmla="*/ 17056 h 129"/>
                <a:gd name="T64" fmla="*/ 7002 w 370"/>
                <a:gd name="T65" fmla="*/ 19124 h 129"/>
                <a:gd name="T66" fmla="*/ 5252 w 370"/>
                <a:gd name="T67" fmla="*/ 21191 h 129"/>
                <a:gd name="T68" fmla="*/ 3939 w 370"/>
                <a:gd name="T69" fmla="*/ 23776 h 129"/>
                <a:gd name="T70" fmla="*/ 2188 w 370"/>
                <a:gd name="T71" fmla="*/ 26877 h 129"/>
                <a:gd name="T72" fmla="*/ 1313 w 370"/>
                <a:gd name="T73" fmla="*/ 29461 h 129"/>
                <a:gd name="T74" fmla="*/ 438 w 370"/>
                <a:gd name="T75" fmla="*/ 32562 h 129"/>
                <a:gd name="T76" fmla="*/ 0 w 370"/>
                <a:gd name="T77" fmla="*/ 35663 h 129"/>
                <a:gd name="T78" fmla="*/ 0 w 370"/>
                <a:gd name="T79" fmla="*/ 38765 h 129"/>
                <a:gd name="T80" fmla="*/ 438 w 370"/>
                <a:gd name="T81" fmla="*/ 42383 h 129"/>
                <a:gd name="T82" fmla="*/ 1313 w 370"/>
                <a:gd name="T83" fmla="*/ 45484 h 129"/>
                <a:gd name="T84" fmla="*/ 2626 w 370"/>
                <a:gd name="T85" fmla="*/ 49619 h 129"/>
                <a:gd name="T86" fmla="*/ 4814 w 370"/>
                <a:gd name="T87" fmla="*/ 53237 h 129"/>
                <a:gd name="T88" fmla="*/ 8753 w 370"/>
                <a:gd name="T89" fmla="*/ 52203 h 129"/>
                <a:gd name="T90" fmla="*/ 14442 w 370"/>
                <a:gd name="T91" fmla="*/ 51169 h 129"/>
                <a:gd name="T92" fmla="*/ 21882 w 370"/>
                <a:gd name="T93" fmla="*/ 50135 h 129"/>
                <a:gd name="T94" fmla="*/ 30197 w 370"/>
                <a:gd name="T95" fmla="*/ 49102 h 129"/>
                <a:gd name="T96" fmla="*/ 44639 w 370"/>
                <a:gd name="T97" fmla="*/ 47551 h 129"/>
                <a:gd name="T98" fmla="*/ 51203 w 370"/>
                <a:gd name="T99" fmla="*/ 47034 h 129"/>
                <a:gd name="T100" fmla="*/ 59956 w 370"/>
                <a:gd name="T101" fmla="*/ 47551 h 129"/>
                <a:gd name="T102" fmla="*/ 66521 w 370"/>
                <a:gd name="T103" fmla="*/ 48585 h 129"/>
                <a:gd name="T104" fmla="*/ 72647 w 370"/>
                <a:gd name="T105" fmla="*/ 50135 h 129"/>
                <a:gd name="T106" fmla="*/ 77461 w 370"/>
                <a:gd name="T107" fmla="*/ 51686 h 129"/>
                <a:gd name="T108" fmla="*/ 82713 w 370"/>
                <a:gd name="T109" fmla="*/ 53753 h 129"/>
                <a:gd name="T110" fmla="*/ 87965 w 370"/>
                <a:gd name="T111" fmla="*/ 55821 h 129"/>
                <a:gd name="T112" fmla="*/ 94967 w 370"/>
                <a:gd name="T113" fmla="*/ 56855 h 129"/>
                <a:gd name="T114" fmla="*/ 103720 w 370"/>
                <a:gd name="T115" fmla="*/ 57372 h 129"/>
                <a:gd name="T116" fmla="*/ 103720 w 370"/>
                <a:gd name="T117" fmla="*/ 60473 h 129"/>
                <a:gd name="T118" fmla="*/ 109409 w 370"/>
                <a:gd name="T119" fmla="*/ 60473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70" h="129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6" name="Freeform 305"/>
            <p:cNvSpPr>
              <a:spLocks/>
            </p:cNvSpPr>
            <p:nvPr/>
          </p:nvSpPr>
          <p:spPr bwMode="auto">
            <a:xfrm>
              <a:off x="5205519" y="2062741"/>
              <a:ext cx="20868" cy="39539"/>
            </a:xfrm>
            <a:custGeom>
              <a:avLst/>
              <a:gdLst>
                <a:gd name="T0" fmla="*/ 10180 w 80"/>
                <a:gd name="T1" fmla="*/ 608 h 94"/>
                <a:gd name="T2" fmla="*/ 12819 w 80"/>
                <a:gd name="T3" fmla="*/ 0 h 94"/>
                <a:gd name="T4" fmla="*/ 15458 w 80"/>
                <a:gd name="T5" fmla="*/ 0 h 94"/>
                <a:gd name="T6" fmla="*/ 17720 w 80"/>
                <a:gd name="T7" fmla="*/ 1216 h 94"/>
                <a:gd name="T8" fmla="*/ 20359 w 80"/>
                <a:gd name="T9" fmla="*/ 2432 h 94"/>
                <a:gd name="T10" fmla="*/ 22622 w 80"/>
                <a:gd name="T11" fmla="*/ 3648 h 94"/>
                <a:gd name="T12" fmla="*/ 24884 w 80"/>
                <a:gd name="T13" fmla="*/ 4864 h 94"/>
                <a:gd name="T14" fmla="*/ 27523 w 80"/>
                <a:gd name="T15" fmla="*/ 4864 h 94"/>
                <a:gd name="T16" fmla="*/ 30162 w 80"/>
                <a:gd name="T17" fmla="*/ 4256 h 94"/>
                <a:gd name="T18" fmla="*/ 30162 w 80"/>
                <a:gd name="T19" fmla="*/ 23103 h 94"/>
                <a:gd name="T20" fmla="*/ 28277 w 80"/>
                <a:gd name="T21" fmla="*/ 26751 h 94"/>
                <a:gd name="T22" fmla="*/ 26015 w 80"/>
                <a:gd name="T23" fmla="*/ 31007 h 94"/>
                <a:gd name="T24" fmla="*/ 24130 w 80"/>
                <a:gd name="T25" fmla="*/ 35871 h 94"/>
                <a:gd name="T26" fmla="*/ 21867 w 80"/>
                <a:gd name="T27" fmla="*/ 41343 h 94"/>
                <a:gd name="T28" fmla="*/ 19228 w 80"/>
                <a:gd name="T29" fmla="*/ 51070 h 94"/>
                <a:gd name="T30" fmla="*/ 17720 w 80"/>
                <a:gd name="T31" fmla="*/ 57150 h 94"/>
                <a:gd name="T32" fmla="*/ 16212 w 80"/>
                <a:gd name="T33" fmla="*/ 56542 h 94"/>
                <a:gd name="T34" fmla="*/ 15081 w 80"/>
                <a:gd name="T35" fmla="*/ 55934 h 94"/>
                <a:gd name="T36" fmla="*/ 13950 w 80"/>
                <a:gd name="T37" fmla="*/ 55326 h 94"/>
                <a:gd name="T38" fmla="*/ 12819 w 80"/>
                <a:gd name="T39" fmla="*/ 54110 h 94"/>
                <a:gd name="T40" fmla="*/ 10934 w 80"/>
                <a:gd name="T41" fmla="*/ 51070 h 94"/>
                <a:gd name="T42" fmla="*/ 8672 w 80"/>
                <a:gd name="T43" fmla="*/ 47422 h 94"/>
                <a:gd name="T44" fmla="*/ 7163 w 80"/>
                <a:gd name="T45" fmla="*/ 43774 h 94"/>
                <a:gd name="T46" fmla="*/ 4901 w 80"/>
                <a:gd name="T47" fmla="*/ 39519 h 94"/>
                <a:gd name="T48" fmla="*/ 2639 w 80"/>
                <a:gd name="T49" fmla="*/ 36479 h 94"/>
                <a:gd name="T50" fmla="*/ 0 w 80"/>
                <a:gd name="T51" fmla="*/ 34047 h 94"/>
                <a:gd name="T52" fmla="*/ 3016 w 80"/>
                <a:gd name="T53" fmla="*/ 24927 h 94"/>
                <a:gd name="T54" fmla="*/ 4901 w 80"/>
                <a:gd name="T55" fmla="*/ 17631 h 94"/>
                <a:gd name="T56" fmla="*/ 7163 w 80"/>
                <a:gd name="T57" fmla="*/ 10336 h 94"/>
                <a:gd name="T58" fmla="*/ 10180 w 80"/>
                <a:gd name="T59" fmla="*/ 608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" h="94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7" name="Freeform 306"/>
            <p:cNvSpPr>
              <a:spLocks/>
            </p:cNvSpPr>
            <p:nvPr/>
          </p:nvSpPr>
          <p:spPr bwMode="auto">
            <a:xfrm>
              <a:off x="5078114" y="3454307"/>
              <a:ext cx="42834" cy="39539"/>
            </a:xfrm>
            <a:custGeom>
              <a:avLst/>
              <a:gdLst>
                <a:gd name="T0" fmla="*/ 1376 w 135"/>
                <a:gd name="T1" fmla="*/ 32074 h 98"/>
                <a:gd name="T2" fmla="*/ 5045 w 135"/>
                <a:gd name="T3" fmla="*/ 31491 h 98"/>
                <a:gd name="T4" fmla="*/ 8255 w 135"/>
                <a:gd name="T5" fmla="*/ 30908 h 98"/>
                <a:gd name="T6" fmla="*/ 11007 w 135"/>
                <a:gd name="T7" fmla="*/ 29158 h 98"/>
                <a:gd name="T8" fmla="*/ 14217 w 135"/>
                <a:gd name="T9" fmla="*/ 27409 h 98"/>
                <a:gd name="T10" fmla="*/ 19262 w 135"/>
                <a:gd name="T11" fmla="*/ 22160 h 98"/>
                <a:gd name="T12" fmla="*/ 23848 w 135"/>
                <a:gd name="T13" fmla="*/ 16329 h 98"/>
                <a:gd name="T14" fmla="*/ 27975 w 135"/>
                <a:gd name="T15" fmla="*/ 10497 h 98"/>
                <a:gd name="T16" fmla="*/ 32561 w 135"/>
                <a:gd name="T17" fmla="*/ 4665 h 98"/>
                <a:gd name="T18" fmla="*/ 34854 w 135"/>
                <a:gd name="T19" fmla="*/ 2916 h 98"/>
                <a:gd name="T20" fmla="*/ 37606 w 135"/>
                <a:gd name="T21" fmla="*/ 1166 h 98"/>
                <a:gd name="T22" fmla="*/ 40357 w 135"/>
                <a:gd name="T23" fmla="*/ 0 h 98"/>
                <a:gd name="T24" fmla="*/ 44026 w 135"/>
                <a:gd name="T25" fmla="*/ 0 h 98"/>
                <a:gd name="T26" fmla="*/ 46778 w 135"/>
                <a:gd name="T27" fmla="*/ 0 h 98"/>
                <a:gd name="T28" fmla="*/ 50447 w 135"/>
                <a:gd name="T29" fmla="*/ 1749 h 98"/>
                <a:gd name="T30" fmla="*/ 53657 w 135"/>
                <a:gd name="T31" fmla="*/ 3499 h 98"/>
                <a:gd name="T32" fmla="*/ 56409 w 135"/>
                <a:gd name="T33" fmla="*/ 6415 h 98"/>
                <a:gd name="T34" fmla="*/ 58702 w 135"/>
                <a:gd name="T35" fmla="*/ 9331 h 98"/>
                <a:gd name="T36" fmla="*/ 60536 w 135"/>
                <a:gd name="T37" fmla="*/ 13996 h 98"/>
                <a:gd name="T38" fmla="*/ 61453 w 135"/>
                <a:gd name="T39" fmla="*/ 17495 h 98"/>
                <a:gd name="T40" fmla="*/ 61912 w 135"/>
                <a:gd name="T41" fmla="*/ 21577 h 98"/>
                <a:gd name="T42" fmla="*/ 61453 w 135"/>
                <a:gd name="T43" fmla="*/ 23327 h 98"/>
                <a:gd name="T44" fmla="*/ 60536 w 135"/>
                <a:gd name="T45" fmla="*/ 25076 h 98"/>
                <a:gd name="T46" fmla="*/ 59160 w 135"/>
                <a:gd name="T47" fmla="*/ 27409 h 98"/>
                <a:gd name="T48" fmla="*/ 56867 w 135"/>
                <a:gd name="T49" fmla="*/ 29741 h 98"/>
                <a:gd name="T50" fmla="*/ 51823 w 135"/>
                <a:gd name="T51" fmla="*/ 35573 h 98"/>
                <a:gd name="T52" fmla="*/ 45861 w 135"/>
                <a:gd name="T53" fmla="*/ 41988 h 98"/>
                <a:gd name="T54" fmla="*/ 39899 w 135"/>
                <a:gd name="T55" fmla="*/ 47819 h 98"/>
                <a:gd name="T56" fmla="*/ 33937 w 135"/>
                <a:gd name="T57" fmla="*/ 53068 h 98"/>
                <a:gd name="T58" fmla="*/ 28892 w 135"/>
                <a:gd name="T59" fmla="*/ 55984 h 98"/>
                <a:gd name="T60" fmla="*/ 25223 w 135"/>
                <a:gd name="T61" fmla="*/ 57150 h 98"/>
                <a:gd name="T62" fmla="*/ 23389 w 135"/>
                <a:gd name="T63" fmla="*/ 56567 h 98"/>
                <a:gd name="T64" fmla="*/ 19720 w 135"/>
                <a:gd name="T65" fmla="*/ 53651 h 98"/>
                <a:gd name="T66" fmla="*/ 14675 w 135"/>
                <a:gd name="T67" fmla="*/ 49569 h 98"/>
                <a:gd name="T68" fmla="*/ 9631 w 135"/>
                <a:gd name="T69" fmla="*/ 44904 h 98"/>
                <a:gd name="T70" fmla="*/ 5045 w 135"/>
                <a:gd name="T71" fmla="*/ 39655 h 98"/>
                <a:gd name="T72" fmla="*/ 2293 w 135"/>
                <a:gd name="T73" fmla="*/ 36156 h 98"/>
                <a:gd name="T74" fmla="*/ 459 w 135"/>
                <a:gd name="T75" fmla="*/ 34407 h 98"/>
                <a:gd name="T76" fmla="*/ 0 w 135"/>
                <a:gd name="T77" fmla="*/ 33240 h 98"/>
                <a:gd name="T78" fmla="*/ 0 w 135"/>
                <a:gd name="T79" fmla="*/ 32657 h 98"/>
                <a:gd name="T80" fmla="*/ 1376 w 135"/>
                <a:gd name="T81" fmla="*/ 32074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8" name="Freeform 307"/>
            <p:cNvSpPr>
              <a:spLocks/>
            </p:cNvSpPr>
            <p:nvPr/>
          </p:nvSpPr>
          <p:spPr bwMode="auto">
            <a:xfrm>
              <a:off x="4919957" y="1597056"/>
              <a:ext cx="91160" cy="58211"/>
            </a:xfrm>
            <a:custGeom>
              <a:avLst/>
              <a:gdLst>
                <a:gd name="T0" fmla="*/ 81084 w 312"/>
                <a:gd name="T1" fmla="*/ 84138 h 155"/>
                <a:gd name="T2" fmla="*/ 81929 w 312"/>
                <a:gd name="T3" fmla="*/ 81967 h 155"/>
                <a:gd name="T4" fmla="*/ 83196 w 312"/>
                <a:gd name="T5" fmla="*/ 80338 h 155"/>
                <a:gd name="T6" fmla="*/ 84463 w 312"/>
                <a:gd name="T7" fmla="*/ 78710 h 155"/>
                <a:gd name="T8" fmla="*/ 85730 w 312"/>
                <a:gd name="T9" fmla="*/ 77081 h 155"/>
                <a:gd name="T10" fmla="*/ 89108 w 312"/>
                <a:gd name="T11" fmla="*/ 74367 h 155"/>
                <a:gd name="T12" fmla="*/ 92909 w 312"/>
                <a:gd name="T13" fmla="*/ 71653 h 155"/>
                <a:gd name="T14" fmla="*/ 100511 w 312"/>
                <a:gd name="T15" fmla="*/ 66768 h 155"/>
                <a:gd name="T16" fmla="*/ 106845 w 312"/>
                <a:gd name="T17" fmla="*/ 63511 h 155"/>
                <a:gd name="T18" fmla="*/ 107690 w 312"/>
                <a:gd name="T19" fmla="*/ 59168 h 155"/>
                <a:gd name="T20" fmla="*/ 109802 w 312"/>
                <a:gd name="T21" fmla="*/ 52654 h 155"/>
                <a:gd name="T22" fmla="*/ 111491 w 312"/>
                <a:gd name="T23" fmla="*/ 49397 h 155"/>
                <a:gd name="T24" fmla="*/ 112758 w 312"/>
                <a:gd name="T25" fmla="*/ 46683 h 155"/>
                <a:gd name="T26" fmla="*/ 113602 w 312"/>
                <a:gd name="T27" fmla="*/ 44512 h 155"/>
                <a:gd name="T28" fmla="*/ 114869 w 312"/>
                <a:gd name="T29" fmla="*/ 43969 h 155"/>
                <a:gd name="T30" fmla="*/ 131762 w 312"/>
                <a:gd name="T31" fmla="*/ 23884 h 155"/>
                <a:gd name="T32" fmla="*/ 131762 w 312"/>
                <a:gd name="T33" fmla="*/ 21170 h 155"/>
                <a:gd name="T34" fmla="*/ 130917 w 312"/>
                <a:gd name="T35" fmla="*/ 18999 h 155"/>
                <a:gd name="T36" fmla="*/ 129228 w 312"/>
                <a:gd name="T37" fmla="*/ 17370 h 155"/>
                <a:gd name="T38" fmla="*/ 127539 w 312"/>
                <a:gd name="T39" fmla="*/ 16285 h 155"/>
                <a:gd name="T40" fmla="*/ 122893 w 312"/>
                <a:gd name="T41" fmla="*/ 15199 h 155"/>
                <a:gd name="T42" fmla="*/ 118248 w 312"/>
                <a:gd name="T43" fmla="*/ 14656 h 155"/>
                <a:gd name="T44" fmla="*/ 113180 w 312"/>
                <a:gd name="T45" fmla="*/ 14656 h 155"/>
                <a:gd name="T46" fmla="*/ 109379 w 312"/>
                <a:gd name="T47" fmla="*/ 14656 h 155"/>
                <a:gd name="T48" fmla="*/ 108112 w 312"/>
                <a:gd name="T49" fmla="*/ 14113 h 155"/>
                <a:gd name="T50" fmla="*/ 106845 w 312"/>
                <a:gd name="T51" fmla="*/ 13571 h 155"/>
                <a:gd name="T52" fmla="*/ 106423 w 312"/>
                <a:gd name="T53" fmla="*/ 12485 h 155"/>
                <a:gd name="T54" fmla="*/ 106845 w 312"/>
                <a:gd name="T55" fmla="*/ 10857 h 155"/>
                <a:gd name="T56" fmla="*/ 97977 w 312"/>
                <a:gd name="T57" fmla="*/ 10314 h 155"/>
                <a:gd name="T58" fmla="*/ 91220 w 312"/>
                <a:gd name="T59" fmla="*/ 9228 h 155"/>
                <a:gd name="T60" fmla="*/ 85307 w 312"/>
                <a:gd name="T61" fmla="*/ 7057 h 155"/>
                <a:gd name="T62" fmla="*/ 79817 w 312"/>
                <a:gd name="T63" fmla="*/ 4885 h 155"/>
                <a:gd name="T64" fmla="*/ 74750 w 312"/>
                <a:gd name="T65" fmla="*/ 3257 h 155"/>
                <a:gd name="T66" fmla="*/ 68837 w 312"/>
                <a:gd name="T67" fmla="*/ 1628 h 155"/>
                <a:gd name="T68" fmla="*/ 61658 w 312"/>
                <a:gd name="T69" fmla="*/ 543 h 155"/>
                <a:gd name="T70" fmla="*/ 53212 w 312"/>
                <a:gd name="T71" fmla="*/ 0 h 155"/>
                <a:gd name="T72" fmla="*/ 46455 w 312"/>
                <a:gd name="T73" fmla="*/ 543 h 155"/>
                <a:gd name="T74" fmla="*/ 31251 w 312"/>
                <a:gd name="T75" fmla="*/ 2171 h 155"/>
                <a:gd name="T76" fmla="*/ 22383 w 312"/>
                <a:gd name="T77" fmla="*/ 3257 h 155"/>
                <a:gd name="T78" fmla="*/ 14359 w 312"/>
                <a:gd name="T79" fmla="*/ 4343 h 155"/>
                <a:gd name="T80" fmla="*/ 7602 w 312"/>
                <a:gd name="T81" fmla="*/ 5428 h 155"/>
                <a:gd name="T82" fmla="*/ 2956 w 312"/>
                <a:gd name="T83" fmla="*/ 6514 h 155"/>
                <a:gd name="T84" fmla="*/ 3801 w 312"/>
                <a:gd name="T85" fmla="*/ 9228 h 155"/>
                <a:gd name="T86" fmla="*/ 4645 w 312"/>
                <a:gd name="T87" fmla="*/ 10314 h 155"/>
                <a:gd name="T88" fmla="*/ 5490 w 312"/>
                <a:gd name="T89" fmla="*/ 10314 h 155"/>
                <a:gd name="T90" fmla="*/ 6335 w 312"/>
                <a:gd name="T91" fmla="*/ 10857 h 155"/>
                <a:gd name="T92" fmla="*/ 7602 w 312"/>
                <a:gd name="T93" fmla="*/ 10857 h 155"/>
                <a:gd name="T94" fmla="*/ 8024 w 312"/>
                <a:gd name="T95" fmla="*/ 10857 h 155"/>
                <a:gd name="T96" fmla="*/ 8446 w 312"/>
                <a:gd name="T97" fmla="*/ 11942 h 155"/>
                <a:gd name="T98" fmla="*/ 8446 w 312"/>
                <a:gd name="T99" fmla="*/ 14113 h 155"/>
                <a:gd name="T100" fmla="*/ 8446 w 312"/>
                <a:gd name="T101" fmla="*/ 16285 h 155"/>
                <a:gd name="T102" fmla="*/ 8024 w 312"/>
                <a:gd name="T103" fmla="*/ 18999 h 155"/>
                <a:gd name="T104" fmla="*/ 7602 w 312"/>
                <a:gd name="T105" fmla="*/ 21170 h 155"/>
                <a:gd name="T106" fmla="*/ 6335 w 312"/>
                <a:gd name="T107" fmla="*/ 22799 h 155"/>
                <a:gd name="T108" fmla="*/ 5068 w 312"/>
                <a:gd name="T109" fmla="*/ 24427 h 155"/>
                <a:gd name="T110" fmla="*/ 3801 w 312"/>
                <a:gd name="T111" fmla="*/ 26056 h 155"/>
                <a:gd name="T112" fmla="*/ 1689 w 312"/>
                <a:gd name="T113" fmla="*/ 26598 h 155"/>
                <a:gd name="T114" fmla="*/ 0 w 312"/>
                <a:gd name="T115" fmla="*/ 27141 h 155"/>
                <a:gd name="T116" fmla="*/ 31251 w 312"/>
                <a:gd name="T117" fmla="*/ 36912 h 155"/>
                <a:gd name="T118" fmla="*/ 36741 w 312"/>
                <a:gd name="T119" fmla="*/ 60254 h 155"/>
                <a:gd name="T120" fmla="*/ 70104 w 312"/>
                <a:gd name="T121" fmla="*/ 66768 h 155"/>
                <a:gd name="T122" fmla="*/ 81084 w 312"/>
                <a:gd name="T123" fmla="*/ 84138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2" h="155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9" name="Freeform 308"/>
            <p:cNvSpPr>
              <a:spLocks/>
            </p:cNvSpPr>
            <p:nvPr/>
          </p:nvSpPr>
          <p:spPr bwMode="auto">
            <a:xfrm>
              <a:off x="4716768" y="1725559"/>
              <a:ext cx="13180" cy="41736"/>
            </a:xfrm>
            <a:custGeom>
              <a:avLst/>
              <a:gdLst>
                <a:gd name="T0" fmla="*/ 0 w 46"/>
                <a:gd name="T1" fmla="*/ 30163 h 50"/>
                <a:gd name="T2" fmla="*/ 828 w 46"/>
                <a:gd name="T3" fmla="*/ 21717 h 50"/>
                <a:gd name="T4" fmla="*/ 414 w 46"/>
                <a:gd name="T5" fmla="*/ 16891 h 50"/>
                <a:gd name="T6" fmla="*/ 828 w 46"/>
                <a:gd name="T7" fmla="*/ 15685 h 50"/>
                <a:gd name="T8" fmla="*/ 1242 w 46"/>
                <a:gd name="T9" fmla="*/ 15685 h 50"/>
                <a:gd name="T10" fmla="*/ 2485 w 46"/>
                <a:gd name="T11" fmla="*/ 14478 h 50"/>
                <a:gd name="T12" fmla="*/ 5384 w 46"/>
                <a:gd name="T13" fmla="*/ 14478 h 50"/>
                <a:gd name="T14" fmla="*/ 19050 w 46"/>
                <a:gd name="T15" fmla="*/ 0 h 50"/>
                <a:gd name="T16" fmla="*/ 19050 w 46"/>
                <a:gd name="T17" fmla="*/ 60325 h 50"/>
                <a:gd name="T18" fmla="*/ 16565 w 46"/>
                <a:gd name="T19" fmla="*/ 59119 h 50"/>
                <a:gd name="T20" fmla="*/ 13666 w 46"/>
                <a:gd name="T21" fmla="*/ 54293 h 50"/>
                <a:gd name="T22" fmla="*/ 10353 w 46"/>
                <a:gd name="T23" fmla="*/ 49467 h 50"/>
                <a:gd name="T24" fmla="*/ 7040 w 46"/>
                <a:gd name="T25" fmla="*/ 44641 h 50"/>
                <a:gd name="T26" fmla="*/ 2071 w 46"/>
                <a:gd name="T27" fmla="*/ 33782 h 50"/>
                <a:gd name="T28" fmla="*/ 0 w 46"/>
                <a:gd name="T29" fmla="*/ 30163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5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0" name="Freeform 309"/>
            <p:cNvSpPr>
              <a:spLocks/>
            </p:cNvSpPr>
            <p:nvPr/>
          </p:nvSpPr>
          <p:spPr bwMode="auto">
            <a:xfrm>
              <a:off x="5198929" y="3029258"/>
              <a:ext cx="48326" cy="166944"/>
            </a:xfrm>
            <a:custGeom>
              <a:avLst/>
              <a:gdLst>
                <a:gd name="T0" fmla="*/ 4208 w 166"/>
                <a:gd name="T1" fmla="*/ 149225 h 456"/>
                <a:gd name="T2" fmla="*/ 7995 w 166"/>
                <a:gd name="T3" fmla="*/ 153458 h 456"/>
                <a:gd name="T4" fmla="*/ 15569 w 166"/>
                <a:gd name="T5" fmla="*/ 158750 h 456"/>
                <a:gd name="T6" fmla="*/ 24405 w 166"/>
                <a:gd name="T7" fmla="*/ 161925 h 456"/>
                <a:gd name="T8" fmla="*/ 29455 w 166"/>
                <a:gd name="T9" fmla="*/ 165100 h 456"/>
                <a:gd name="T10" fmla="*/ 33663 w 166"/>
                <a:gd name="T11" fmla="*/ 169333 h 456"/>
                <a:gd name="T12" fmla="*/ 36187 w 166"/>
                <a:gd name="T13" fmla="*/ 175154 h 456"/>
                <a:gd name="T14" fmla="*/ 36187 w 166"/>
                <a:gd name="T15" fmla="*/ 183621 h 456"/>
                <a:gd name="T16" fmla="*/ 32821 w 166"/>
                <a:gd name="T17" fmla="*/ 192088 h 456"/>
                <a:gd name="T18" fmla="*/ 28613 w 166"/>
                <a:gd name="T19" fmla="*/ 198438 h 456"/>
                <a:gd name="T20" fmla="*/ 26089 w 166"/>
                <a:gd name="T21" fmla="*/ 205317 h 456"/>
                <a:gd name="T22" fmla="*/ 25247 w 166"/>
                <a:gd name="T23" fmla="*/ 211667 h 456"/>
                <a:gd name="T24" fmla="*/ 26930 w 166"/>
                <a:gd name="T25" fmla="*/ 217487 h 456"/>
                <a:gd name="T26" fmla="*/ 31980 w 166"/>
                <a:gd name="T27" fmla="*/ 224367 h 456"/>
                <a:gd name="T28" fmla="*/ 43761 w 166"/>
                <a:gd name="T29" fmla="*/ 235479 h 456"/>
                <a:gd name="T30" fmla="*/ 50494 w 166"/>
                <a:gd name="T31" fmla="*/ 234421 h 456"/>
                <a:gd name="T32" fmla="*/ 50494 w 166"/>
                <a:gd name="T33" fmla="*/ 223837 h 456"/>
                <a:gd name="T34" fmla="*/ 55123 w 166"/>
                <a:gd name="T35" fmla="*/ 218546 h 456"/>
                <a:gd name="T36" fmla="*/ 61014 w 166"/>
                <a:gd name="T37" fmla="*/ 215371 h 456"/>
                <a:gd name="T38" fmla="*/ 64380 w 166"/>
                <a:gd name="T39" fmla="*/ 212725 h 456"/>
                <a:gd name="T40" fmla="*/ 67325 w 166"/>
                <a:gd name="T41" fmla="*/ 207962 h 456"/>
                <a:gd name="T42" fmla="*/ 69850 w 166"/>
                <a:gd name="T43" fmla="*/ 198438 h 456"/>
                <a:gd name="T44" fmla="*/ 69429 w 166"/>
                <a:gd name="T45" fmla="*/ 185208 h 456"/>
                <a:gd name="T46" fmla="*/ 66484 w 166"/>
                <a:gd name="T47" fmla="*/ 173567 h 456"/>
                <a:gd name="T48" fmla="*/ 62276 w 166"/>
                <a:gd name="T49" fmla="*/ 162454 h 456"/>
                <a:gd name="T50" fmla="*/ 59330 w 166"/>
                <a:gd name="T51" fmla="*/ 150283 h 456"/>
                <a:gd name="T52" fmla="*/ 56806 w 166"/>
                <a:gd name="T53" fmla="*/ 142346 h 456"/>
                <a:gd name="T54" fmla="*/ 49652 w 166"/>
                <a:gd name="T55" fmla="*/ 132821 h 456"/>
                <a:gd name="T56" fmla="*/ 40816 w 166"/>
                <a:gd name="T57" fmla="*/ 118533 h 456"/>
                <a:gd name="T58" fmla="*/ 35767 w 166"/>
                <a:gd name="T59" fmla="*/ 109008 h 456"/>
                <a:gd name="T60" fmla="*/ 33663 w 166"/>
                <a:gd name="T61" fmla="*/ 103187 h 456"/>
                <a:gd name="T62" fmla="*/ 34083 w 166"/>
                <a:gd name="T63" fmla="*/ 93663 h 456"/>
                <a:gd name="T64" fmla="*/ 37029 w 166"/>
                <a:gd name="T65" fmla="*/ 77788 h 456"/>
                <a:gd name="T66" fmla="*/ 40395 w 166"/>
                <a:gd name="T67" fmla="*/ 68263 h 456"/>
                <a:gd name="T68" fmla="*/ 41237 w 166"/>
                <a:gd name="T69" fmla="*/ 59796 h 456"/>
                <a:gd name="T70" fmla="*/ 39974 w 166"/>
                <a:gd name="T71" fmla="*/ 43392 h 456"/>
                <a:gd name="T72" fmla="*/ 38712 w 166"/>
                <a:gd name="T73" fmla="*/ 23813 h 456"/>
                <a:gd name="T74" fmla="*/ 37450 w 166"/>
                <a:gd name="T75" fmla="*/ 9525 h 456"/>
                <a:gd name="T76" fmla="*/ 29876 w 166"/>
                <a:gd name="T77" fmla="*/ 4233 h 456"/>
                <a:gd name="T78" fmla="*/ 13886 w 166"/>
                <a:gd name="T79" fmla="*/ 2117 h 456"/>
                <a:gd name="T80" fmla="*/ 5049 w 166"/>
                <a:gd name="T81" fmla="*/ 5292 h 456"/>
                <a:gd name="T82" fmla="*/ 9257 w 166"/>
                <a:gd name="T83" fmla="*/ 13229 h 456"/>
                <a:gd name="T84" fmla="*/ 13886 w 166"/>
                <a:gd name="T85" fmla="*/ 15875 h 456"/>
                <a:gd name="T86" fmla="*/ 16831 w 166"/>
                <a:gd name="T87" fmla="*/ 23283 h 456"/>
                <a:gd name="T88" fmla="*/ 16831 w 166"/>
                <a:gd name="T89" fmla="*/ 33867 h 456"/>
                <a:gd name="T90" fmla="*/ 16831 w 166"/>
                <a:gd name="T91" fmla="*/ 41275 h 456"/>
                <a:gd name="T92" fmla="*/ 15148 w 166"/>
                <a:gd name="T93" fmla="*/ 44979 h 456"/>
                <a:gd name="T94" fmla="*/ 12203 w 166"/>
                <a:gd name="T95" fmla="*/ 50271 h 456"/>
                <a:gd name="T96" fmla="*/ 6312 w 166"/>
                <a:gd name="T97" fmla="*/ 57679 h 456"/>
                <a:gd name="T98" fmla="*/ 1262 w 166"/>
                <a:gd name="T99" fmla="*/ 64558 h 456"/>
                <a:gd name="T100" fmla="*/ 2945 w 166"/>
                <a:gd name="T101" fmla="*/ 146579 h 4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1" name="Freeform 310"/>
            <p:cNvSpPr>
              <a:spLocks/>
            </p:cNvSpPr>
            <p:nvPr/>
          </p:nvSpPr>
          <p:spPr bwMode="auto">
            <a:xfrm>
              <a:off x="4847468" y="2040775"/>
              <a:ext cx="9884" cy="39539"/>
            </a:xfrm>
            <a:custGeom>
              <a:avLst/>
              <a:gdLst>
                <a:gd name="T0" fmla="*/ 14287 w 27"/>
                <a:gd name="T1" fmla="*/ 0 h 19"/>
                <a:gd name="T2" fmla="*/ 14287 w 27"/>
                <a:gd name="T3" fmla="*/ 36095 h 19"/>
                <a:gd name="T4" fmla="*/ 14287 w 27"/>
                <a:gd name="T5" fmla="*/ 57150 h 19"/>
                <a:gd name="T6" fmla="*/ 4762 w 27"/>
                <a:gd name="T7" fmla="*/ 57150 h 19"/>
                <a:gd name="T8" fmla="*/ 0 w 27"/>
                <a:gd name="T9" fmla="*/ 57150 h 19"/>
                <a:gd name="T10" fmla="*/ 4762 w 27"/>
                <a:gd name="T11" fmla="*/ 36095 h 19"/>
                <a:gd name="T12" fmla="*/ 14287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2" name="Freeform 311"/>
            <p:cNvSpPr>
              <a:spLocks/>
            </p:cNvSpPr>
            <p:nvPr/>
          </p:nvSpPr>
          <p:spPr bwMode="auto">
            <a:xfrm>
              <a:off x="5068229" y="3162155"/>
              <a:ext cx="130700" cy="150469"/>
            </a:xfrm>
            <a:custGeom>
              <a:avLst/>
              <a:gdLst>
                <a:gd name="T0" fmla="*/ 122492 w 438"/>
                <a:gd name="T1" fmla="*/ 4285 h 406"/>
                <a:gd name="T2" fmla="*/ 138019 w 438"/>
                <a:gd name="T3" fmla="*/ 14463 h 406"/>
                <a:gd name="T4" fmla="*/ 156565 w 438"/>
                <a:gd name="T5" fmla="*/ 25177 h 406"/>
                <a:gd name="T6" fmla="*/ 170367 w 438"/>
                <a:gd name="T7" fmla="*/ 31070 h 406"/>
                <a:gd name="T8" fmla="*/ 179424 w 438"/>
                <a:gd name="T9" fmla="*/ 32677 h 406"/>
                <a:gd name="T10" fmla="*/ 183306 w 438"/>
                <a:gd name="T11" fmla="*/ 43390 h 406"/>
                <a:gd name="T12" fmla="*/ 185031 w 438"/>
                <a:gd name="T13" fmla="*/ 64282 h 406"/>
                <a:gd name="T14" fmla="*/ 187188 w 438"/>
                <a:gd name="T15" fmla="*/ 84102 h 406"/>
                <a:gd name="T16" fmla="*/ 188913 w 438"/>
                <a:gd name="T17" fmla="*/ 104458 h 406"/>
                <a:gd name="T18" fmla="*/ 188913 w 438"/>
                <a:gd name="T19" fmla="*/ 119457 h 406"/>
                <a:gd name="T20" fmla="*/ 187619 w 438"/>
                <a:gd name="T21" fmla="*/ 126957 h 406"/>
                <a:gd name="T22" fmla="*/ 183306 w 438"/>
                <a:gd name="T23" fmla="*/ 138742 h 406"/>
                <a:gd name="T24" fmla="*/ 175542 w 438"/>
                <a:gd name="T25" fmla="*/ 153741 h 406"/>
                <a:gd name="T26" fmla="*/ 168642 w 438"/>
                <a:gd name="T27" fmla="*/ 164454 h 406"/>
                <a:gd name="T28" fmla="*/ 164328 w 438"/>
                <a:gd name="T29" fmla="*/ 171418 h 406"/>
                <a:gd name="T30" fmla="*/ 161309 w 438"/>
                <a:gd name="T31" fmla="*/ 177847 h 406"/>
                <a:gd name="T32" fmla="*/ 160447 w 438"/>
                <a:gd name="T33" fmla="*/ 188560 h 406"/>
                <a:gd name="T34" fmla="*/ 154840 w 438"/>
                <a:gd name="T35" fmla="*/ 199274 h 406"/>
                <a:gd name="T36" fmla="*/ 138450 w 438"/>
                <a:gd name="T37" fmla="*/ 214809 h 406"/>
                <a:gd name="T38" fmla="*/ 88418 w 438"/>
                <a:gd name="T39" fmla="*/ 207845 h 406"/>
                <a:gd name="T40" fmla="*/ 78498 w 438"/>
                <a:gd name="T41" fmla="*/ 203024 h 406"/>
                <a:gd name="T42" fmla="*/ 71166 w 438"/>
                <a:gd name="T43" fmla="*/ 198202 h 406"/>
                <a:gd name="T44" fmla="*/ 64696 w 438"/>
                <a:gd name="T45" fmla="*/ 192310 h 406"/>
                <a:gd name="T46" fmla="*/ 59952 w 438"/>
                <a:gd name="T47" fmla="*/ 185346 h 406"/>
                <a:gd name="T48" fmla="*/ 53482 w 438"/>
                <a:gd name="T49" fmla="*/ 172490 h 406"/>
                <a:gd name="T50" fmla="*/ 46581 w 438"/>
                <a:gd name="T51" fmla="*/ 158562 h 406"/>
                <a:gd name="T52" fmla="*/ 40543 w 438"/>
                <a:gd name="T53" fmla="*/ 149455 h 406"/>
                <a:gd name="T54" fmla="*/ 31054 w 438"/>
                <a:gd name="T55" fmla="*/ 138742 h 406"/>
                <a:gd name="T56" fmla="*/ 18978 w 438"/>
                <a:gd name="T57" fmla="*/ 125350 h 406"/>
                <a:gd name="T58" fmla="*/ 10351 w 438"/>
                <a:gd name="T59" fmla="*/ 114100 h 406"/>
                <a:gd name="T60" fmla="*/ 5607 w 438"/>
                <a:gd name="T61" fmla="*/ 104458 h 406"/>
                <a:gd name="T62" fmla="*/ 1725 w 438"/>
                <a:gd name="T63" fmla="*/ 94280 h 406"/>
                <a:gd name="T64" fmla="*/ 0 w 438"/>
                <a:gd name="T65" fmla="*/ 82495 h 406"/>
                <a:gd name="T66" fmla="*/ 7764 w 438"/>
                <a:gd name="T67" fmla="*/ 75531 h 406"/>
                <a:gd name="T68" fmla="*/ 17252 w 438"/>
                <a:gd name="T69" fmla="*/ 75531 h 406"/>
                <a:gd name="T70" fmla="*/ 22859 w 438"/>
                <a:gd name="T71" fmla="*/ 75531 h 406"/>
                <a:gd name="T72" fmla="*/ 27172 w 438"/>
                <a:gd name="T73" fmla="*/ 73924 h 406"/>
                <a:gd name="T74" fmla="*/ 33211 w 438"/>
                <a:gd name="T75" fmla="*/ 70174 h 406"/>
                <a:gd name="T76" fmla="*/ 42700 w 438"/>
                <a:gd name="T77" fmla="*/ 57854 h 406"/>
                <a:gd name="T78" fmla="*/ 50463 w 438"/>
                <a:gd name="T79" fmla="*/ 46604 h 406"/>
                <a:gd name="T80" fmla="*/ 56070 w 438"/>
                <a:gd name="T81" fmla="*/ 42855 h 406"/>
                <a:gd name="T82" fmla="*/ 64696 w 438"/>
                <a:gd name="T83" fmla="*/ 38033 h 406"/>
                <a:gd name="T84" fmla="*/ 77204 w 438"/>
                <a:gd name="T85" fmla="*/ 32141 h 406"/>
                <a:gd name="T86" fmla="*/ 87556 w 438"/>
                <a:gd name="T87" fmla="*/ 26784 h 406"/>
                <a:gd name="T88" fmla="*/ 91006 w 438"/>
                <a:gd name="T89" fmla="*/ 23034 h 406"/>
                <a:gd name="T90" fmla="*/ 90575 w 438"/>
                <a:gd name="T91" fmla="*/ 20356 h 406"/>
                <a:gd name="T92" fmla="*/ 91006 w 438"/>
                <a:gd name="T93" fmla="*/ 16070 h 406"/>
                <a:gd name="T94" fmla="*/ 91869 w 438"/>
                <a:gd name="T95" fmla="*/ 9107 h 406"/>
                <a:gd name="T96" fmla="*/ 93594 w 438"/>
                <a:gd name="T97" fmla="*/ 6428 h 406"/>
                <a:gd name="T98" fmla="*/ 97044 w 438"/>
                <a:gd name="T99" fmla="*/ 6428 h 406"/>
                <a:gd name="T100" fmla="*/ 100064 w 438"/>
                <a:gd name="T101" fmla="*/ 4821 h 406"/>
                <a:gd name="T102" fmla="*/ 101789 w 438"/>
                <a:gd name="T103" fmla="*/ 2143 h 406"/>
                <a:gd name="T104" fmla="*/ 105239 w 438"/>
                <a:gd name="T105" fmla="*/ 1071 h 406"/>
                <a:gd name="T106" fmla="*/ 108258 w 438"/>
                <a:gd name="T107" fmla="*/ 1607 h 406"/>
                <a:gd name="T108" fmla="*/ 113865 w 438"/>
                <a:gd name="T109" fmla="*/ 536 h 4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3" name="Freeform 312"/>
            <p:cNvSpPr>
              <a:spLocks/>
            </p:cNvSpPr>
            <p:nvPr/>
          </p:nvSpPr>
          <p:spPr bwMode="auto">
            <a:xfrm>
              <a:off x="5007822" y="3007292"/>
              <a:ext cx="203188" cy="207582"/>
            </a:xfrm>
            <a:custGeom>
              <a:avLst/>
              <a:gdLst>
                <a:gd name="T0" fmla="*/ 222215 w 678"/>
                <a:gd name="T1" fmla="*/ 4182 h 574"/>
                <a:gd name="T2" fmla="*/ 239108 w 678"/>
                <a:gd name="T3" fmla="*/ 13591 h 574"/>
                <a:gd name="T4" fmla="*/ 279393 w 678"/>
                <a:gd name="T5" fmla="*/ 32931 h 574"/>
                <a:gd name="T6" fmla="*/ 285890 w 678"/>
                <a:gd name="T7" fmla="*/ 45999 h 574"/>
                <a:gd name="T8" fmla="*/ 293687 w 678"/>
                <a:gd name="T9" fmla="*/ 49135 h 574"/>
                <a:gd name="T10" fmla="*/ 293687 w 678"/>
                <a:gd name="T11" fmla="*/ 66385 h 574"/>
                <a:gd name="T12" fmla="*/ 293254 w 678"/>
                <a:gd name="T13" fmla="*/ 75271 h 574"/>
                <a:gd name="T14" fmla="*/ 288922 w 678"/>
                <a:gd name="T15" fmla="*/ 82589 h 574"/>
                <a:gd name="T16" fmla="*/ 280259 w 678"/>
                <a:gd name="T17" fmla="*/ 93043 h 574"/>
                <a:gd name="T18" fmla="*/ 276360 w 678"/>
                <a:gd name="T19" fmla="*/ 180859 h 574"/>
                <a:gd name="T20" fmla="*/ 199690 w 678"/>
                <a:gd name="T21" fmla="*/ 202813 h 574"/>
                <a:gd name="T22" fmla="*/ 199690 w 678"/>
                <a:gd name="T23" fmla="*/ 216926 h 574"/>
                <a:gd name="T24" fmla="*/ 197091 w 678"/>
                <a:gd name="T25" fmla="*/ 227381 h 574"/>
                <a:gd name="T26" fmla="*/ 192326 w 678"/>
                <a:gd name="T27" fmla="*/ 227381 h 574"/>
                <a:gd name="T28" fmla="*/ 187994 w 678"/>
                <a:gd name="T29" fmla="*/ 229994 h 574"/>
                <a:gd name="T30" fmla="*/ 184096 w 678"/>
                <a:gd name="T31" fmla="*/ 232608 h 574"/>
                <a:gd name="T32" fmla="*/ 179331 w 678"/>
                <a:gd name="T33" fmla="*/ 233653 h 574"/>
                <a:gd name="T34" fmla="*/ 178032 w 678"/>
                <a:gd name="T35" fmla="*/ 242017 h 574"/>
                <a:gd name="T36" fmla="*/ 177598 w 678"/>
                <a:gd name="T37" fmla="*/ 247767 h 574"/>
                <a:gd name="T38" fmla="*/ 174566 w 678"/>
                <a:gd name="T39" fmla="*/ 252471 h 574"/>
                <a:gd name="T40" fmla="*/ 158106 w 678"/>
                <a:gd name="T41" fmla="*/ 260312 h 574"/>
                <a:gd name="T42" fmla="*/ 142945 w 678"/>
                <a:gd name="T43" fmla="*/ 268152 h 574"/>
                <a:gd name="T44" fmla="*/ 135581 w 678"/>
                <a:gd name="T45" fmla="*/ 274425 h 574"/>
                <a:gd name="T46" fmla="*/ 119987 w 678"/>
                <a:gd name="T47" fmla="*/ 294811 h 574"/>
                <a:gd name="T48" fmla="*/ 111757 w 678"/>
                <a:gd name="T49" fmla="*/ 299515 h 574"/>
                <a:gd name="T50" fmla="*/ 103094 w 678"/>
                <a:gd name="T51" fmla="*/ 300038 h 574"/>
                <a:gd name="T52" fmla="*/ 83601 w 678"/>
                <a:gd name="T53" fmla="*/ 300038 h 574"/>
                <a:gd name="T54" fmla="*/ 80569 w 678"/>
                <a:gd name="T55" fmla="*/ 292197 h 574"/>
                <a:gd name="T56" fmla="*/ 71473 w 678"/>
                <a:gd name="T57" fmla="*/ 285925 h 574"/>
                <a:gd name="T58" fmla="*/ 57611 w 678"/>
                <a:gd name="T59" fmla="*/ 284879 h 574"/>
                <a:gd name="T60" fmla="*/ 40285 w 678"/>
                <a:gd name="T61" fmla="*/ 290629 h 574"/>
                <a:gd name="T62" fmla="*/ 14295 w 678"/>
                <a:gd name="T63" fmla="*/ 275470 h 574"/>
                <a:gd name="T64" fmla="*/ 0 w 678"/>
                <a:gd name="T65" fmla="*/ 148974 h 574"/>
                <a:gd name="T66" fmla="*/ 31621 w 678"/>
                <a:gd name="T67" fmla="*/ 149496 h 574"/>
                <a:gd name="T68" fmla="*/ 44616 w 678"/>
                <a:gd name="T69" fmla="*/ 147405 h 574"/>
                <a:gd name="T70" fmla="*/ 51547 w 678"/>
                <a:gd name="T71" fmla="*/ 143746 h 574"/>
                <a:gd name="T72" fmla="*/ 55879 w 678"/>
                <a:gd name="T73" fmla="*/ 133815 h 574"/>
                <a:gd name="T74" fmla="*/ 56745 w 678"/>
                <a:gd name="T75" fmla="*/ 119702 h 574"/>
                <a:gd name="T76" fmla="*/ 54579 w 678"/>
                <a:gd name="T77" fmla="*/ 96702 h 574"/>
                <a:gd name="T78" fmla="*/ 56312 w 678"/>
                <a:gd name="T79" fmla="*/ 86248 h 574"/>
                <a:gd name="T80" fmla="*/ 60643 w 678"/>
                <a:gd name="T81" fmla="*/ 89384 h 574"/>
                <a:gd name="T82" fmla="*/ 75371 w 678"/>
                <a:gd name="T83" fmla="*/ 91475 h 574"/>
                <a:gd name="T84" fmla="*/ 81435 w 678"/>
                <a:gd name="T85" fmla="*/ 97225 h 574"/>
                <a:gd name="T86" fmla="*/ 84468 w 678"/>
                <a:gd name="T87" fmla="*/ 105066 h 574"/>
                <a:gd name="T88" fmla="*/ 90099 w 678"/>
                <a:gd name="T89" fmla="*/ 109770 h 574"/>
                <a:gd name="T90" fmla="*/ 104393 w 678"/>
                <a:gd name="T91" fmla="*/ 113429 h 574"/>
                <a:gd name="T92" fmla="*/ 116522 w 678"/>
                <a:gd name="T93" fmla="*/ 111861 h 574"/>
                <a:gd name="T94" fmla="*/ 130383 w 678"/>
                <a:gd name="T95" fmla="*/ 104020 h 574"/>
                <a:gd name="T96" fmla="*/ 138180 w 678"/>
                <a:gd name="T97" fmla="*/ 102452 h 574"/>
                <a:gd name="T98" fmla="*/ 143378 w 678"/>
                <a:gd name="T99" fmla="*/ 100884 h 574"/>
                <a:gd name="T100" fmla="*/ 148576 w 678"/>
                <a:gd name="T101" fmla="*/ 99316 h 574"/>
                <a:gd name="T102" fmla="*/ 154641 w 678"/>
                <a:gd name="T103" fmla="*/ 95134 h 574"/>
                <a:gd name="T104" fmla="*/ 159405 w 678"/>
                <a:gd name="T105" fmla="*/ 87816 h 574"/>
                <a:gd name="T106" fmla="*/ 165903 w 678"/>
                <a:gd name="T107" fmla="*/ 65862 h 574"/>
                <a:gd name="T108" fmla="*/ 174566 w 678"/>
                <a:gd name="T109" fmla="*/ 24568 h 574"/>
                <a:gd name="T110" fmla="*/ 179331 w 678"/>
                <a:gd name="T111" fmla="*/ 5227 h 574"/>
                <a:gd name="T112" fmla="*/ 186695 w 678"/>
                <a:gd name="T113" fmla="*/ 3136 h 574"/>
                <a:gd name="T114" fmla="*/ 196225 w 678"/>
                <a:gd name="T115" fmla="*/ 4182 h 574"/>
                <a:gd name="T116" fmla="*/ 208786 w 678"/>
                <a:gd name="T117" fmla="*/ 523 h 5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4" name="Freeform 313"/>
            <p:cNvSpPr>
              <a:spLocks/>
            </p:cNvSpPr>
            <p:nvPr/>
          </p:nvSpPr>
          <p:spPr bwMode="auto">
            <a:xfrm>
              <a:off x="4825502" y="3196202"/>
              <a:ext cx="242727" cy="263596"/>
            </a:xfrm>
            <a:custGeom>
              <a:avLst/>
              <a:gdLst>
                <a:gd name="T0" fmla="*/ 345206 w 810"/>
                <a:gd name="T1" fmla="*/ 22011 h 727"/>
                <a:gd name="T2" fmla="*/ 331779 w 810"/>
                <a:gd name="T3" fmla="*/ 13626 h 727"/>
                <a:gd name="T4" fmla="*/ 310989 w 810"/>
                <a:gd name="T5" fmla="*/ 17294 h 727"/>
                <a:gd name="T6" fmla="*/ 274606 w 810"/>
                <a:gd name="T7" fmla="*/ 23059 h 727"/>
                <a:gd name="T8" fmla="*/ 261612 w 810"/>
                <a:gd name="T9" fmla="*/ 28824 h 727"/>
                <a:gd name="T10" fmla="*/ 121277 w 810"/>
                <a:gd name="T11" fmla="*/ 20963 h 727"/>
                <a:gd name="T12" fmla="*/ 100487 w 810"/>
                <a:gd name="T13" fmla="*/ 19391 h 727"/>
                <a:gd name="T14" fmla="*/ 74499 w 810"/>
                <a:gd name="T15" fmla="*/ 8909 h 727"/>
                <a:gd name="T16" fmla="*/ 50243 w 810"/>
                <a:gd name="T17" fmla="*/ 0 h 727"/>
                <a:gd name="T18" fmla="*/ 35950 w 810"/>
                <a:gd name="T19" fmla="*/ 2620 h 727"/>
                <a:gd name="T20" fmla="*/ 22956 w 810"/>
                <a:gd name="T21" fmla="*/ 12578 h 727"/>
                <a:gd name="T22" fmla="*/ 0 w 810"/>
                <a:gd name="T23" fmla="*/ 28824 h 727"/>
                <a:gd name="T24" fmla="*/ 3032 w 810"/>
                <a:gd name="T25" fmla="*/ 35637 h 727"/>
                <a:gd name="T26" fmla="*/ 11261 w 810"/>
                <a:gd name="T27" fmla="*/ 38781 h 727"/>
                <a:gd name="T28" fmla="*/ 15593 w 810"/>
                <a:gd name="T29" fmla="*/ 67605 h 727"/>
                <a:gd name="T30" fmla="*/ 25988 w 810"/>
                <a:gd name="T31" fmla="*/ 100622 h 727"/>
                <a:gd name="T32" fmla="*/ 47211 w 810"/>
                <a:gd name="T33" fmla="*/ 144644 h 727"/>
                <a:gd name="T34" fmla="*/ 57607 w 810"/>
                <a:gd name="T35" fmla="*/ 157221 h 727"/>
                <a:gd name="T36" fmla="*/ 68868 w 810"/>
                <a:gd name="T37" fmla="*/ 158270 h 727"/>
                <a:gd name="T38" fmla="*/ 68868 w 810"/>
                <a:gd name="T39" fmla="*/ 173992 h 727"/>
                <a:gd name="T40" fmla="*/ 65836 w 810"/>
                <a:gd name="T41" fmla="*/ 188142 h 727"/>
                <a:gd name="T42" fmla="*/ 63237 w 810"/>
                <a:gd name="T43" fmla="*/ 206484 h 727"/>
                <a:gd name="T44" fmla="*/ 64970 w 810"/>
                <a:gd name="T45" fmla="*/ 222730 h 727"/>
                <a:gd name="T46" fmla="*/ 74932 w 810"/>
                <a:gd name="T47" fmla="*/ 253651 h 727"/>
                <a:gd name="T48" fmla="*/ 77531 w 810"/>
                <a:gd name="T49" fmla="*/ 271469 h 727"/>
                <a:gd name="T50" fmla="*/ 80996 w 810"/>
                <a:gd name="T51" fmla="*/ 317587 h 727"/>
                <a:gd name="T52" fmla="*/ 88359 w 810"/>
                <a:gd name="T53" fmla="*/ 339074 h 727"/>
                <a:gd name="T54" fmla="*/ 100054 w 810"/>
                <a:gd name="T55" fmla="*/ 361609 h 727"/>
                <a:gd name="T56" fmla="*/ 106117 w 810"/>
                <a:gd name="T57" fmla="*/ 366850 h 727"/>
                <a:gd name="T58" fmla="*/ 112181 w 810"/>
                <a:gd name="T59" fmla="*/ 374711 h 727"/>
                <a:gd name="T60" fmla="*/ 114780 w 810"/>
                <a:gd name="T61" fmla="*/ 355320 h 727"/>
                <a:gd name="T62" fmla="*/ 133405 w 810"/>
                <a:gd name="T63" fmla="*/ 364754 h 727"/>
                <a:gd name="T64" fmla="*/ 142067 w 810"/>
                <a:gd name="T65" fmla="*/ 373663 h 727"/>
                <a:gd name="T66" fmla="*/ 161125 w 810"/>
                <a:gd name="T67" fmla="*/ 380476 h 727"/>
                <a:gd name="T68" fmla="*/ 176285 w 810"/>
                <a:gd name="T69" fmla="*/ 378904 h 727"/>
                <a:gd name="T70" fmla="*/ 185814 w 810"/>
                <a:gd name="T71" fmla="*/ 372091 h 727"/>
                <a:gd name="T72" fmla="*/ 195776 w 810"/>
                <a:gd name="T73" fmla="*/ 353748 h 727"/>
                <a:gd name="T74" fmla="*/ 200540 w 810"/>
                <a:gd name="T75" fmla="*/ 277234 h 727"/>
                <a:gd name="T76" fmla="*/ 201406 w 810"/>
                <a:gd name="T77" fmla="*/ 251554 h 727"/>
                <a:gd name="T78" fmla="*/ 204005 w 810"/>
                <a:gd name="T79" fmla="*/ 245790 h 727"/>
                <a:gd name="T80" fmla="*/ 200540 w 810"/>
                <a:gd name="T81" fmla="*/ 223254 h 727"/>
                <a:gd name="T82" fmla="*/ 203139 w 810"/>
                <a:gd name="T83" fmla="*/ 192858 h 727"/>
                <a:gd name="T84" fmla="*/ 216566 w 810"/>
                <a:gd name="T85" fmla="*/ 172944 h 727"/>
                <a:gd name="T86" fmla="*/ 227394 w 810"/>
                <a:gd name="T87" fmla="*/ 167703 h 727"/>
                <a:gd name="T88" fmla="*/ 233025 w 810"/>
                <a:gd name="T89" fmla="*/ 121585 h 727"/>
                <a:gd name="T90" fmla="*/ 238656 w 810"/>
                <a:gd name="T91" fmla="*/ 77563 h 727"/>
                <a:gd name="T92" fmla="*/ 234324 w 810"/>
                <a:gd name="T93" fmla="*/ 64985 h 727"/>
                <a:gd name="T94" fmla="*/ 229993 w 810"/>
                <a:gd name="T95" fmla="*/ 51883 h 727"/>
                <a:gd name="T96" fmla="*/ 233458 w 810"/>
                <a:gd name="T97" fmla="*/ 45070 h 727"/>
                <a:gd name="T98" fmla="*/ 267243 w 810"/>
                <a:gd name="T99" fmla="*/ 41926 h 727"/>
                <a:gd name="T100" fmla="*/ 306658 w 810"/>
                <a:gd name="T101" fmla="*/ 33017 h 727"/>
                <a:gd name="T102" fmla="*/ 347805 w 810"/>
                <a:gd name="T103" fmla="*/ 31968 h 7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5" name="Freeform 314"/>
            <p:cNvSpPr>
              <a:spLocks/>
            </p:cNvSpPr>
            <p:nvPr/>
          </p:nvSpPr>
          <p:spPr bwMode="auto">
            <a:xfrm>
              <a:off x="4326867" y="2455938"/>
              <a:ext cx="112028" cy="97750"/>
            </a:xfrm>
            <a:custGeom>
              <a:avLst/>
              <a:gdLst>
                <a:gd name="T0" fmla="*/ 90057 w 365"/>
                <a:gd name="T1" fmla="*/ 130339 h 271"/>
                <a:gd name="T2" fmla="*/ 72312 w 365"/>
                <a:gd name="T3" fmla="*/ 128254 h 271"/>
                <a:gd name="T4" fmla="*/ 53679 w 365"/>
                <a:gd name="T5" fmla="*/ 128775 h 271"/>
                <a:gd name="T6" fmla="*/ 40814 w 365"/>
                <a:gd name="T7" fmla="*/ 130339 h 271"/>
                <a:gd name="T8" fmla="*/ 32829 w 365"/>
                <a:gd name="T9" fmla="*/ 132946 h 271"/>
                <a:gd name="T10" fmla="*/ 11534 w 365"/>
                <a:gd name="T11" fmla="*/ 141288 h 271"/>
                <a:gd name="T12" fmla="*/ 8873 w 365"/>
                <a:gd name="T13" fmla="*/ 140767 h 271"/>
                <a:gd name="T14" fmla="*/ 7542 w 365"/>
                <a:gd name="T15" fmla="*/ 138681 h 271"/>
                <a:gd name="T16" fmla="*/ 7985 w 365"/>
                <a:gd name="T17" fmla="*/ 132425 h 271"/>
                <a:gd name="T18" fmla="*/ 11534 w 365"/>
                <a:gd name="T19" fmla="*/ 118870 h 271"/>
                <a:gd name="T20" fmla="*/ 27061 w 365"/>
                <a:gd name="T21" fmla="*/ 117827 h 271"/>
                <a:gd name="T22" fmla="*/ 39483 w 365"/>
                <a:gd name="T23" fmla="*/ 115741 h 271"/>
                <a:gd name="T24" fmla="*/ 51017 w 365"/>
                <a:gd name="T25" fmla="*/ 113656 h 271"/>
                <a:gd name="T26" fmla="*/ 64770 w 365"/>
                <a:gd name="T27" fmla="*/ 112613 h 271"/>
                <a:gd name="T28" fmla="*/ 80741 w 365"/>
                <a:gd name="T29" fmla="*/ 113656 h 271"/>
                <a:gd name="T30" fmla="*/ 88282 w 365"/>
                <a:gd name="T31" fmla="*/ 113656 h 271"/>
                <a:gd name="T32" fmla="*/ 97155 w 365"/>
                <a:gd name="T33" fmla="*/ 112613 h 271"/>
                <a:gd name="T34" fmla="*/ 95380 w 365"/>
                <a:gd name="T35" fmla="*/ 108442 h 271"/>
                <a:gd name="T36" fmla="*/ 93162 w 365"/>
                <a:gd name="T37" fmla="*/ 104793 h 271"/>
                <a:gd name="T38" fmla="*/ 86508 w 365"/>
                <a:gd name="T39" fmla="*/ 101143 h 271"/>
                <a:gd name="T40" fmla="*/ 77635 w 365"/>
                <a:gd name="T41" fmla="*/ 99579 h 271"/>
                <a:gd name="T42" fmla="*/ 67432 w 365"/>
                <a:gd name="T43" fmla="*/ 99058 h 271"/>
                <a:gd name="T44" fmla="*/ 41258 w 365"/>
                <a:gd name="T45" fmla="*/ 100101 h 271"/>
                <a:gd name="T46" fmla="*/ 28392 w 365"/>
                <a:gd name="T47" fmla="*/ 102186 h 271"/>
                <a:gd name="T48" fmla="*/ 14640 w 365"/>
                <a:gd name="T49" fmla="*/ 105836 h 271"/>
                <a:gd name="T50" fmla="*/ 16858 w 365"/>
                <a:gd name="T51" fmla="*/ 95409 h 271"/>
                <a:gd name="T52" fmla="*/ 17302 w 365"/>
                <a:gd name="T53" fmla="*/ 89674 h 271"/>
                <a:gd name="T54" fmla="*/ 11534 w 365"/>
                <a:gd name="T55" fmla="*/ 85503 h 271"/>
                <a:gd name="T56" fmla="*/ 5767 w 365"/>
                <a:gd name="T57" fmla="*/ 83417 h 271"/>
                <a:gd name="T58" fmla="*/ 4880 w 365"/>
                <a:gd name="T59" fmla="*/ 76640 h 271"/>
                <a:gd name="T60" fmla="*/ 2662 w 365"/>
                <a:gd name="T61" fmla="*/ 74554 h 271"/>
                <a:gd name="T62" fmla="*/ 887 w 365"/>
                <a:gd name="T63" fmla="*/ 73511 h 271"/>
                <a:gd name="T64" fmla="*/ 0 w 365"/>
                <a:gd name="T65" fmla="*/ 70383 h 271"/>
                <a:gd name="T66" fmla="*/ 2218 w 365"/>
                <a:gd name="T67" fmla="*/ 59956 h 271"/>
                <a:gd name="T68" fmla="*/ 7542 w 365"/>
                <a:gd name="T69" fmla="*/ 47965 h 271"/>
                <a:gd name="T70" fmla="*/ 13309 w 365"/>
                <a:gd name="T71" fmla="*/ 35974 h 271"/>
                <a:gd name="T72" fmla="*/ 17302 w 365"/>
                <a:gd name="T73" fmla="*/ 25547 h 271"/>
                <a:gd name="T74" fmla="*/ 21294 w 365"/>
                <a:gd name="T75" fmla="*/ 21897 h 271"/>
                <a:gd name="T76" fmla="*/ 21738 w 365"/>
                <a:gd name="T77" fmla="*/ 25025 h 271"/>
                <a:gd name="T78" fmla="*/ 23069 w 365"/>
                <a:gd name="T79" fmla="*/ 18769 h 271"/>
                <a:gd name="T80" fmla="*/ 33272 w 365"/>
                <a:gd name="T81" fmla="*/ 16162 h 271"/>
                <a:gd name="T82" fmla="*/ 50574 w 365"/>
                <a:gd name="T83" fmla="*/ 9384 h 271"/>
                <a:gd name="T84" fmla="*/ 73199 w 365"/>
                <a:gd name="T85" fmla="*/ 0 h 271"/>
                <a:gd name="T86" fmla="*/ 81628 w 365"/>
                <a:gd name="T87" fmla="*/ 7820 h 271"/>
                <a:gd name="T88" fmla="*/ 89613 w 365"/>
                <a:gd name="T89" fmla="*/ 12513 h 271"/>
                <a:gd name="T90" fmla="*/ 97599 w 365"/>
                <a:gd name="T91" fmla="*/ 15119 h 271"/>
                <a:gd name="T92" fmla="*/ 106028 w 365"/>
                <a:gd name="T93" fmla="*/ 15641 h 271"/>
                <a:gd name="T94" fmla="*/ 106915 w 365"/>
                <a:gd name="T95" fmla="*/ 27111 h 271"/>
                <a:gd name="T96" fmla="*/ 109577 w 365"/>
                <a:gd name="T97" fmla="*/ 35974 h 271"/>
                <a:gd name="T98" fmla="*/ 112682 w 365"/>
                <a:gd name="T99" fmla="*/ 43794 h 271"/>
                <a:gd name="T100" fmla="*/ 117118 w 365"/>
                <a:gd name="T101" fmla="*/ 49529 h 271"/>
                <a:gd name="T102" fmla="*/ 135307 w 365"/>
                <a:gd name="T103" fmla="*/ 67255 h 271"/>
                <a:gd name="T104" fmla="*/ 156158 w 365"/>
                <a:gd name="T105" fmla="*/ 121998 h 271"/>
                <a:gd name="T106" fmla="*/ 159263 w 365"/>
                <a:gd name="T107" fmla="*/ 133989 h 271"/>
                <a:gd name="T108" fmla="*/ 161925 w 365"/>
                <a:gd name="T109" fmla="*/ 141288 h 271"/>
                <a:gd name="T110" fmla="*/ 142405 w 365"/>
                <a:gd name="T111" fmla="*/ 135032 h 271"/>
                <a:gd name="T112" fmla="*/ 121998 w 365"/>
                <a:gd name="T113" fmla="*/ 131382 h 271"/>
                <a:gd name="T114" fmla="*/ 110020 w 365"/>
                <a:gd name="T115" fmla="*/ 130861 h 271"/>
                <a:gd name="T116" fmla="*/ 97155 w 365"/>
                <a:gd name="T117" fmla="*/ 131382 h 2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5" h="271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6" name="Freeform 315"/>
            <p:cNvSpPr>
              <a:spLocks/>
            </p:cNvSpPr>
            <p:nvPr/>
          </p:nvSpPr>
          <p:spPr bwMode="auto">
            <a:xfrm>
              <a:off x="5138521" y="2844742"/>
              <a:ext cx="186714" cy="231745"/>
            </a:xfrm>
            <a:custGeom>
              <a:avLst/>
              <a:gdLst>
                <a:gd name="T0" fmla="*/ 63144 w 624"/>
                <a:gd name="T1" fmla="*/ 6281 h 640"/>
                <a:gd name="T2" fmla="*/ 103366 w 624"/>
                <a:gd name="T3" fmla="*/ 6281 h 640"/>
                <a:gd name="T4" fmla="*/ 124125 w 624"/>
                <a:gd name="T5" fmla="*/ 2617 h 640"/>
                <a:gd name="T6" fmla="*/ 140992 w 624"/>
                <a:gd name="T7" fmla="*/ 11514 h 640"/>
                <a:gd name="T8" fmla="*/ 171267 w 624"/>
                <a:gd name="T9" fmla="*/ 34543 h 640"/>
                <a:gd name="T10" fmla="*/ 201109 w 624"/>
                <a:gd name="T11" fmla="*/ 58095 h 640"/>
                <a:gd name="T12" fmla="*/ 202839 w 624"/>
                <a:gd name="T13" fmla="*/ 68563 h 640"/>
                <a:gd name="T14" fmla="*/ 207596 w 624"/>
                <a:gd name="T15" fmla="*/ 80077 h 640"/>
                <a:gd name="T16" fmla="*/ 214949 w 624"/>
                <a:gd name="T17" fmla="*/ 88975 h 640"/>
                <a:gd name="T18" fmla="*/ 224463 w 624"/>
                <a:gd name="T19" fmla="*/ 95778 h 640"/>
                <a:gd name="T20" fmla="*/ 234843 w 624"/>
                <a:gd name="T21" fmla="*/ 99442 h 640"/>
                <a:gd name="T22" fmla="*/ 239601 w 624"/>
                <a:gd name="T23" fmla="*/ 102059 h 640"/>
                <a:gd name="T24" fmla="*/ 244358 w 624"/>
                <a:gd name="T25" fmla="*/ 107293 h 640"/>
                <a:gd name="T26" fmla="*/ 242628 w 624"/>
                <a:gd name="T27" fmla="*/ 118807 h 640"/>
                <a:gd name="T28" fmla="*/ 232248 w 624"/>
                <a:gd name="T29" fmla="*/ 131892 h 640"/>
                <a:gd name="T30" fmla="*/ 227058 w 624"/>
                <a:gd name="T31" fmla="*/ 141836 h 640"/>
                <a:gd name="T32" fmla="*/ 230518 w 624"/>
                <a:gd name="T33" fmla="*/ 150210 h 640"/>
                <a:gd name="T34" fmla="*/ 236573 w 624"/>
                <a:gd name="T35" fmla="*/ 156491 h 640"/>
                <a:gd name="T36" fmla="*/ 238736 w 624"/>
                <a:gd name="T37" fmla="*/ 222436 h 640"/>
                <a:gd name="T38" fmla="*/ 237871 w 624"/>
                <a:gd name="T39" fmla="*/ 229764 h 640"/>
                <a:gd name="T40" fmla="*/ 241331 w 624"/>
                <a:gd name="T41" fmla="*/ 241801 h 640"/>
                <a:gd name="T42" fmla="*/ 241331 w 624"/>
                <a:gd name="T43" fmla="*/ 255933 h 640"/>
                <a:gd name="T44" fmla="*/ 242628 w 624"/>
                <a:gd name="T45" fmla="*/ 269541 h 640"/>
                <a:gd name="T46" fmla="*/ 256900 w 624"/>
                <a:gd name="T47" fmla="*/ 287335 h 640"/>
                <a:gd name="T48" fmla="*/ 266415 w 624"/>
                <a:gd name="T49" fmla="*/ 303037 h 640"/>
                <a:gd name="T50" fmla="*/ 248683 w 624"/>
                <a:gd name="T51" fmla="*/ 314028 h 640"/>
                <a:gd name="T52" fmla="*/ 212354 w 624"/>
                <a:gd name="T53" fmla="*/ 330253 h 640"/>
                <a:gd name="T54" fmla="*/ 191594 w 624"/>
                <a:gd name="T55" fmla="*/ 333916 h 640"/>
                <a:gd name="T56" fmla="*/ 169537 w 624"/>
                <a:gd name="T57" fmla="*/ 328682 h 640"/>
                <a:gd name="T58" fmla="*/ 146615 w 624"/>
                <a:gd name="T59" fmla="*/ 331299 h 640"/>
                <a:gd name="T60" fmla="*/ 132343 w 624"/>
                <a:gd name="T61" fmla="*/ 328682 h 640"/>
                <a:gd name="T62" fmla="*/ 129315 w 624"/>
                <a:gd name="T63" fmla="*/ 321355 h 640"/>
                <a:gd name="T64" fmla="*/ 127153 w 624"/>
                <a:gd name="T65" fmla="*/ 299897 h 640"/>
                <a:gd name="T66" fmla="*/ 124558 w 624"/>
                <a:gd name="T67" fmla="*/ 276868 h 640"/>
                <a:gd name="T68" fmla="*/ 109420 w 624"/>
                <a:gd name="T69" fmla="*/ 270587 h 640"/>
                <a:gd name="T70" fmla="*/ 80011 w 624"/>
                <a:gd name="T71" fmla="*/ 262737 h 640"/>
                <a:gd name="T72" fmla="*/ 38924 w 624"/>
                <a:gd name="T73" fmla="*/ 240231 h 640"/>
                <a:gd name="T74" fmla="*/ 29409 w 624"/>
                <a:gd name="T75" fmla="*/ 233427 h 640"/>
                <a:gd name="T76" fmla="*/ 28544 w 624"/>
                <a:gd name="T77" fmla="*/ 224007 h 640"/>
                <a:gd name="T78" fmla="*/ 28112 w 624"/>
                <a:gd name="T79" fmla="*/ 210399 h 640"/>
                <a:gd name="T80" fmla="*/ 22922 w 624"/>
                <a:gd name="T81" fmla="*/ 197314 h 640"/>
                <a:gd name="T82" fmla="*/ 17732 w 624"/>
                <a:gd name="T83" fmla="*/ 186847 h 640"/>
                <a:gd name="T84" fmla="*/ 11677 w 624"/>
                <a:gd name="T85" fmla="*/ 181613 h 640"/>
                <a:gd name="T86" fmla="*/ 5190 w 624"/>
                <a:gd name="T87" fmla="*/ 173762 h 640"/>
                <a:gd name="T88" fmla="*/ 2162 w 624"/>
                <a:gd name="T89" fmla="*/ 161201 h 640"/>
                <a:gd name="T90" fmla="*/ 0 w 624"/>
                <a:gd name="T91" fmla="*/ 137125 h 640"/>
                <a:gd name="T92" fmla="*/ 0 w 624"/>
                <a:gd name="T93" fmla="*/ 122471 h 640"/>
                <a:gd name="T94" fmla="*/ 4325 w 624"/>
                <a:gd name="T95" fmla="*/ 110956 h 640"/>
                <a:gd name="T96" fmla="*/ 16435 w 624"/>
                <a:gd name="T97" fmla="*/ 102059 h 640"/>
                <a:gd name="T98" fmla="*/ 26382 w 624"/>
                <a:gd name="T99" fmla="*/ 90545 h 640"/>
                <a:gd name="T100" fmla="*/ 33302 w 624"/>
                <a:gd name="T101" fmla="*/ 40300 h 640"/>
                <a:gd name="T102" fmla="*/ 36329 w 624"/>
                <a:gd name="T103" fmla="*/ 22505 h 640"/>
                <a:gd name="T104" fmla="*/ 35464 w 624"/>
                <a:gd name="T105" fmla="*/ 4187 h 6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7" name="Freeform 316"/>
            <p:cNvSpPr>
              <a:spLocks/>
            </p:cNvSpPr>
            <p:nvPr/>
          </p:nvSpPr>
          <p:spPr bwMode="auto">
            <a:xfrm>
              <a:off x="6912300" y="1816719"/>
              <a:ext cx="13180" cy="39539"/>
            </a:xfrm>
            <a:custGeom>
              <a:avLst/>
              <a:gdLst>
                <a:gd name="T0" fmla="*/ 4763 w 52"/>
                <a:gd name="T1" fmla="*/ 57150 h 50"/>
                <a:gd name="T2" fmla="*/ 0 w 52"/>
                <a:gd name="T3" fmla="*/ 36576 h 50"/>
                <a:gd name="T4" fmla="*/ 733 w 52"/>
                <a:gd name="T5" fmla="*/ 28575 h 50"/>
                <a:gd name="T6" fmla="*/ 2198 w 52"/>
                <a:gd name="T7" fmla="*/ 20574 h 50"/>
                <a:gd name="T8" fmla="*/ 4396 w 52"/>
                <a:gd name="T9" fmla="*/ 14859 h 50"/>
                <a:gd name="T10" fmla="*/ 6594 w 52"/>
                <a:gd name="T11" fmla="*/ 10287 h 50"/>
                <a:gd name="T12" fmla="*/ 9525 w 52"/>
                <a:gd name="T13" fmla="*/ 5715 h 50"/>
                <a:gd name="T14" fmla="*/ 12456 w 52"/>
                <a:gd name="T15" fmla="*/ 3429 h 50"/>
                <a:gd name="T16" fmla="*/ 15753 w 52"/>
                <a:gd name="T17" fmla="*/ 1143 h 50"/>
                <a:gd name="T18" fmla="*/ 19050 w 52"/>
                <a:gd name="T19" fmla="*/ 0 h 50"/>
                <a:gd name="T20" fmla="*/ 14654 w 52"/>
                <a:gd name="T21" fmla="*/ 12573 h 50"/>
                <a:gd name="T22" fmla="*/ 9891 w 52"/>
                <a:gd name="T23" fmla="*/ 25146 h 50"/>
                <a:gd name="T24" fmla="*/ 8060 w 52"/>
                <a:gd name="T25" fmla="*/ 34290 h 50"/>
                <a:gd name="T26" fmla="*/ 6228 w 52"/>
                <a:gd name="T27" fmla="*/ 41148 h 50"/>
                <a:gd name="T28" fmla="*/ 5129 w 52"/>
                <a:gd name="T29" fmla="*/ 49149 h 50"/>
                <a:gd name="T30" fmla="*/ 4763 w 52"/>
                <a:gd name="T31" fmla="*/ 57150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" h="5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8" name="Freeform 317"/>
            <p:cNvSpPr>
              <a:spLocks/>
            </p:cNvSpPr>
            <p:nvPr/>
          </p:nvSpPr>
          <p:spPr bwMode="auto">
            <a:xfrm>
              <a:off x="6814549" y="1817818"/>
              <a:ext cx="97750" cy="86767"/>
            </a:xfrm>
            <a:custGeom>
              <a:avLst/>
              <a:gdLst>
                <a:gd name="T0" fmla="*/ 33556 w 320"/>
                <a:gd name="T1" fmla="*/ 123804 h 234"/>
                <a:gd name="T2" fmla="*/ 26933 w 320"/>
                <a:gd name="T3" fmla="*/ 121124 h 234"/>
                <a:gd name="T4" fmla="*/ 29141 w 320"/>
                <a:gd name="T5" fmla="*/ 118981 h 234"/>
                <a:gd name="T6" fmla="*/ 33997 w 320"/>
                <a:gd name="T7" fmla="*/ 116301 h 234"/>
                <a:gd name="T8" fmla="*/ 28258 w 320"/>
                <a:gd name="T9" fmla="*/ 109334 h 234"/>
                <a:gd name="T10" fmla="*/ 18986 w 320"/>
                <a:gd name="T11" fmla="*/ 101294 h 234"/>
                <a:gd name="T12" fmla="*/ 15895 w 320"/>
                <a:gd name="T13" fmla="*/ 95935 h 234"/>
                <a:gd name="T14" fmla="*/ 15012 w 320"/>
                <a:gd name="T15" fmla="*/ 91647 h 234"/>
                <a:gd name="T16" fmla="*/ 15012 w 320"/>
                <a:gd name="T17" fmla="*/ 87896 h 234"/>
                <a:gd name="T18" fmla="*/ 15895 w 320"/>
                <a:gd name="T19" fmla="*/ 84144 h 234"/>
                <a:gd name="T20" fmla="*/ 18986 w 320"/>
                <a:gd name="T21" fmla="*/ 79856 h 234"/>
                <a:gd name="T22" fmla="*/ 24725 w 320"/>
                <a:gd name="T23" fmla="*/ 75569 h 234"/>
                <a:gd name="T24" fmla="*/ 32231 w 320"/>
                <a:gd name="T25" fmla="*/ 73425 h 234"/>
                <a:gd name="T26" fmla="*/ 35322 w 320"/>
                <a:gd name="T27" fmla="*/ 67530 h 234"/>
                <a:gd name="T28" fmla="*/ 29582 w 320"/>
                <a:gd name="T29" fmla="*/ 59490 h 234"/>
                <a:gd name="T30" fmla="*/ 26933 w 320"/>
                <a:gd name="T31" fmla="*/ 54667 h 234"/>
                <a:gd name="T32" fmla="*/ 26492 w 320"/>
                <a:gd name="T33" fmla="*/ 46092 h 234"/>
                <a:gd name="T34" fmla="*/ 24284 w 320"/>
                <a:gd name="T35" fmla="*/ 37516 h 234"/>
                <a:gd name="T36" fmla="*/ 20310 w 320"/>
                <a:gd name="T37" fmla="*/ 24654 h 234"/>
                <a:gd name="T38" fmla="*/ 14570 w 320"/>
                <a:gd name="T39" fmla="*/ 16614 h 234"/>
                <a:gd name="T40" fmla="*/ 8831 w 320"/>
                <a:gd name="T41" fmla="*/ 13399 h 234"/>
                <a:gd name="T42" fmla="*/ 3091 w 320"/>
                <a:gd name="T43" fmla="*/ 5359 h 234"/>
                <a:gd name="T44" fmla="*/ 3974 w 320"/>
                <a:gd name="T45" fmla="*/ 0 h 234"/>
                <a:gd name="T46" fmla="*/ 10597 w 320"/>
                <a:gd name="T47" fmla="*/ 0 h 234"/>
                <a:gd name="T48" fmla="*/ 16778 w 320"/>
                <a:gd name="T49" fmla="*/ 1608 h 234"/>
                <a:gd name="T50" fmla="*/ 24725 w 320"/>
                <a:gd name="T51" fmla="*/ 8575 h 234"/>
                <a:gd name="T52" fmla="*/ 34439 w 320"/>
                <a:gd name="T53" fmla="*/ 18758 h 234"/>
                <a:gd name="T54" fmla="*/ 42386 w 320"/>
                <a:gd name="T55" fmla="*/ 25726 h 234"/>
                <a:gd name="T56" fmla="*/ 52541 w 320"/>
                <a:gd name="T57" fmla="*/ 31085 h 234"/>
                <a:gd name="T58" fmla="*/ 67112 w 320"/>
                <a:gd name="T59" fmla="*/ 37516 h 234"/>
                <a:gd name="T60" fmla="*/ 79916 w 320"/>
                <a:gd name="T61" fmla="*/ 42340 h 234"/>
                <a:gd name="T62" fmla="*/ 94486 w 320"/>
                <a:gd name="T63" fmla="*/ 45556 h 234"/>
                <a:gd name="T64" fmla="*/ 104200 w 320"/>
                <a:gd name="T65" fmla="*/ 41268 h 234"/>
                <a:gd name="T66" fmla="*/ 113472 w 320"/>
                <a:gd name="T67" fmla="*/ 44484 h 234"/>
                <a:gd name="T68" fmla="*/ 125393 w 320"/>
                <a:gd name="T69" fmla="*/ 57347 h 234"/>
                <a:gd name="T70" fmla="*/ 134665 w 320"/>
                <a:gd name="T71" fmla="*/ 63778 h 234"/>
                <a:gd name="T72" fmla="*/ 131133 w 320"/>
                <a:gd name="T73" fmla="*/ 71281 h 234"/>
                <a:gd name="T74" fmla="*/ 118329 w 320"/>
                <a:gd name="T75" fmla="*/ 77177 h 234"/>
                <a:gd name="T76" fmla="*/ 109940 w 320"/>
                <a:gd name="T77" fmla="*/ 79320 h 234"/>
                <a:gd name="T78" fmla="*/ 104641 w 320"/>
                <a:gd name="T79" fmla="*/ 85216 h 234"/>
                <a:gd name="T80" fmla="*/ 102434 w 320"/>
                <a:gd name="T81" fmla="*/ 94327 h 234"/>
                <a:gd name="T82" fmla="*/ 101992 w 320"/>
                <a:gd name="T83" fmla="*/ 100222 h 234"/>
                <a:gd name="T84" fmla="*/ 98019 w 320"/>
                <a:gd name="T85" fmla="*/ 102902 h 234"/>
                <a:gd name="T86" fmla="*/ 90071 w 320"/>
                <a:gd name="T87" fmla="*/ 101294 h 234"/>
                <a:gd name="T88" fmla="*/ 82124 w 320"/>
                <a:gd name="T89" fmla="*/ 97007 h 234"/>
                <a:gd name="T90" fmla="*/ 74176 w 320"/>
                <a:gd name="T91" fmla="*/ 91111 h 234"/>
                <a:gd name="T92" fmla="*/ 68436 w 320"/>
                <a:gd name="T93" fmla="*/ 87896 h 234"/>
                <a:gd name="T94" fmla="*/ 64021 w 320"/>
                <a:gd name="T95" fmla="*/ 86288 h 234"/>
                <a:gd name="T96" fmla="*/ 57840 w 320"/>
                <a:gd name="T97" fmla="*/ 86824 h 234"/>
                <a:gd name="T98" fmla="*/ 50334 w 320"/>
                <a:gd name="T99" fmla="*/ 89503 h 234"/>
                <a:gd name="T100" fmla="*/ 44153 w 320"/>
                <a:gd name="T101" fmla="*/ 92719 h 234"/>
                <a:gd name="T102" fmla="*/ 38413 w 320"/>
                <a:gd name="T103" fmla="*/ 95399 h 234"/>
                <a:gd name="T104" fmla="*/ 37530 w 320"/>
                <a:gd name="T105" fmla="*/ 98079 h 234"/>
                <a:gd name="T106" fmla="*/ 42386 w 320"/>
                <a:gd name="T107" fmla="*/ 102366 h 234"/>
                <a:gd name="T108" fmla="*/ 51217 w 320"/>
                <a:gd name="T109" fmla="*/ 107190 h 234"/>
                <a:gd name="T110" fmla="*/ 55632 w 320"/>
                <a:gd name="T111" fmla="*/ 113621 h 234"/>
                <a:gd name="T112" fmla="*/ 49892 w 320"/>
                <a:gd name="T113" fmla="*/ 120053 h 234"/>
                <a:gd name="T114" fmla="*/ 45036 w 320"/>
                <a:gd name="T115" fmla="*/ 123804 h 234"/>
                <a:gd name="T116" fmla="*/ 40179 w 320"/>
                <a:gd name="T117" fmla="*/ 125412 h 2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20" h="234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9" name="Freeform 318"/>
            <p:cNvSpPr>
              <a:spLocks/>
            </p:cNvSpPr>
            <p:nvPr/>
          </p:nvSpPr>
          <p:spPr bwMode="auto">
            <a:xfrm>
              <a:off x="6793682" y="2062741"/>
              <a:ext cx="36244" cy="39539"/>
            </a:xfrm>
            <a:custGeom>
              <a:avLst/>
              <a:gdLst>
                <a:gd name="T0" fmla="*/ 13830 w 125"/>
                <a:gd name="T1" fmla="*/ 11676 h 93"/>
                <a:gd name="T2" fmla="*/ 18021 w 125"/>
                <a:gd name="T3" fmla="*/ 11676 h 93"/>
                <a:gd name="T4" fmla="*/ 21793 w 125"/>
                <a:gd name="T5" fmla="*/ 11676 h 93"/>
                <a:gd name="T6" fmla="*/ 23050 w 125"/>
                <a:gd name="T7" fmla="*/ 11676 h 93"/>
                <a:gd name="T8" fmla="*/ 24308 w 125"/>
                <a:gd name="T9" fmla="*/ 10447 h 93"/>
                <a:gd name="T10" fmla="*/ 25565 w 125"/>
                <a:gd name="T11" fmla="*/ 9218 h 93"/>
                <a:gd name="T12" fmla="*/ 27241 w 125"/>
                <a:gd name="T13" fmla="*/ 6760 h 93"/>
                <a:gd name="T14" fmla="*/ 28499 w 125"/>
                <a:gd name="T15" fmla="*/ 4916 h 93"/>
                <a:gd name="T16" fmla="*/ 29337 w 125"/>
                <a:gd name="T17" fmla="*/ 3073 h 93"/>
                <a:gd name="T18" fmla="*/ 30175 w 125"/>
                <a:gd name="T19" fmla="*/ 1844 h 93"/>
                <a:gd name="T20" fmla="*/ 30175 w 125"/>
                <a:gd name="T21" fmla="*/ 0 h 93"/>
                <a:gd name="T22" fmla="*/ 49453 w 125"/>
                <a:gd name="T23" fmla="*/ 0 h 93"/>
                <a:gd name="T24" fmla="*/ 51130 w 125"/>
                <a:gd name="T25" fmla="*/ 9218 h 93"/>
                <a:gd name="T26" fmla="*/ 52387 w 125"/>
                <a:gd name="T27" fmla="*/ 15363 h 93"/>
                <a:gd name="T28" fmla="*/ 51968 w 125"/>
                <a:gd name="T29" fmla="*/ 17821 h 93"/>
                <a:gd name="T30" fmla="*/ 51130 w 125"/>
                <a:gd name="T31" fmla="*/ 20279 h 93"/>
                <a:gd name="T32" fmla="*/ 49872 w 125"/>
                <a:gd name="T33" fmla="*/ 21508 h 93"/>
                <a:gd name="T34" fmla="*/ 49034 w 125"/>
                <a:gd name="T35" fmla="*/ 22737 h 93"/>
                <a:gd name="T36" fmla="*/ 46520 w 125"/>
                <a:gd name="T37" fmla="*/ 24581 h 93"/>
                <a:gd name="T38" fmla="*/ 43586 w 125"/>
                <a:gd name="T39" fmla="*/ 25195 h 93"/>
                <a:gd name="T40" fmla="*/ 36880 w 125"/>
                <a:gd name="T41" fmla="*/ 25195 h 93"/>
                <a:gd name="T42" fmla="*/ 30175 w 125"/>
                <a:gd name="T43" fmla="*/ 26424 h 93"/>
                <a:gd name="T44" fmla="*/ 29337 w 125"/>
                <a:gd name="T45" fmla="*/ 28882 h 93"/>
                <a:gd name="T46" fmla="*/ 28918 w 125"/>
                <a:gd name="T47" fmla="*/ 32569 h 93"/>
                <a:gd name="T48" fmla="*/ 28079 w 125"/>
                <a:gd name="T49" fmla="*/ 37485 h 93"/>
                <a:gd name="T50" fmla="*/ 28079 w 125"/>
                <a:gd name="T51" fmla="*/ 43631 h 93"/>
                <a:gd name="T52" fmla="*/ 27660 w 125"/>
                <a:gd name="T53" fmla="*/ 52848 h 93"/>
                <a:gd name="T54" fmla="*/ 27660 w 125"/>
                <a:gd name="T55" fmla="*/ 57150 h 93"/>
                <a:gd name="T56" fmla="*/ 20536 w 125"/>
                <a:gd name="T57" fmla="*/ 52234 h 93"/>
                <a:gd name="T58" fmla="*/ 11316 w 125"/>
                <a:gd name="T59" fmla="*/ 44860 h 93"/>
                <a:gd name="T60" fmla="*/ 6706 w 125"/>
                <a:gd name="T61" fmla="*/ 39944 h 93"/>
                <a:gd name="T62" fmla="*/ 2934 w 125"/>
                <a:gd name="T63" fmla="*/ 35642 h 93"/>
                <a:gd name="T64" fmla="*/ 1676 w 125"/>
                <a:gd name="T65" fmla="*/ 33184 h 93"/>
                <a:gd name="T66" fmla="*/ 838 w 125"/>
                <a:gd name="T67" fmla="*/ 30726 h 93"/>
                <a:gd name="T68" fmla="*/ 0 w 125"/>
                <a:gd name="T69" fmla="*/ 28882 h 93"/>
                <a:gd name="T70" fmla="*/ 0 w 125"/>
                <a:gd name="T71" fmla="*/ 26424 h 93"/>
                <a:gd name="T72" fmla="*/ 2934 w 125"/>
                <a:gd name="T73" fmla="*/ 26424 h 93"/>
                <a:gd name="T74" fmla="*/ 6286 w 125"/>
                <a:gd name="T75" fmla="*/ 25195 h 93"/>
                <a:gd name="T76" fmla="*/ 8382 w 125"/>
                <a:gd name="T77" fmla="*/ 23966 h 93"/>
                <a:gd name="T78" fmla="*/ 9639 w 125"/>
                <a:gd name="T79" fmla="*/ 22123 h 93"/>
                <a:gd name="T80" fmla="*/ 11735 w 125"/>
                <a:gd name="T81" fmla="*/ 17206 h 93"/>
                <a:gd name="T82" fmla="*/ 13830 w 125"/>
                <a:gd name="T83" fmla="*/ 11676 h 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5" h="93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0" name="Freeform 319"/>
            <p:cNvSpPr>
              <a:spLocks/>
            </p:cNvSpPr>
            <p:nvPr/>
          </p:nvSpPr>
          <p:spPr bwMode="auto">
            <a:xfrm>
              <a:off x="6756339" y="2072627"/>
              <a:ext cx="41736" cy="58210"/>
            </a:xfrm>
            <a:custGeom>
              <a:avLst/>
              <a:gdLst>
                <a:gd name="T0" fmla="*/ 9071 w 133"/>
                <a:gd name="T1" fmla="*/ 6556 h 154"/>
                <a:gd name="T2" fmla="*/ 10886 w 133"/>
                <a:gd name="T3" fmla="*/ 5463 h 154"/>
                <a:gd name="T4" fmla="*/ 14061 w 133"/>
                <a:gd name="T5" fmla="*/ 3278 h 154"/>
                <a:gd name="T6" fmla="*/ 15421 w 133"/>
                <a:gd name="T7" fmla="*/ 2185 h 154"/>
                <a:gd name="T8" fmla="*/ 16782 w 133"/>
                <a:gd name="T9" fmla="*/ 1093 h 154"/>
                <a:gd name="T10" fmla="*/ 19050 w 133"/>
                <a:gd name="T11" fmla="*/ 546 h 154"/>
                <a:gd name="T12" fmla="*/ 20864 w 133"/>
                <a:gd name="T13" fmla="*/ 0 h 154"/>
                <a:gd name="T14" fmla="*/ 26761 w 133"/>
                <a:gd name="T15" fmla="*/ 546 h 154"/>
                <a:gd name="T16" fmla="*/ 31750 w 133"/>
                <a:gd name="T17" fmla="*/ 2185 h 154"/>
                <a:gd name="T18" fmla="*/ 36739 w 133"/>
                <a:gd name="T19" fmla="*/ 4371 h 154"/>
                <a:gd name="T20" fmla="*/ 40821 w 133"/>
                <a:gd name="T21" fmla="*/ 7649 h 154"/>
                <a:gd name="T22" fmla="*/ 44904 w 133"/>
                <a:gd name="T23" fmla="*/ 11473 h 154"/>
                <a:gd name="T24" fmla="*/ 47625 w 133"/>
                <a:gd name="T25" fmla="*/ 16390 h 154"/>
                <a:gd name="T26" fmla="*/ 50800 w 133"/>
                <a:gd name="T27" fmla="*/ 21854 h 154"/>
                <a:gd name="T28" fmla="*/ 52614 w 133"/>
                <a:gd name="T29" fmla="*/ 27317 h 154"/>
                <a:gd name="T30" fmla="*/ 54882 w 133"/>
                <a:gd name="T31" fmla="*/ 32781 h 154"/>
                <a:gd name="T32" fmla="*/ 56243 w 133"/>
                <a:gd name="T33" fmla="*/ 38790 h 154"/>
                <a:gd name="T34" fmla="*/ 57604 w 133"/>
                <a:gd name="T35" fmla="*/ 44800 h 154"/>
                <a:gd name="T36" fmla="*/ 58964 w 133"/>
                <a:gd name="T37" fmla="*/ 51356 h 154"/>
                <a:gd name="T38" fmla="*/ 59871 w 133"/>
                <a:gd name="T39" fmla="*/ 63376 h 154"/>
                <a:gd name="T40" fmla="*/ 60325 w 133"/>
                <a:gd name="T41" fmla="*/ 73756 h 154"/>
                <a:gd name="T42" fmla="*/ 59871 w 133"/>
                <a:gd name="T43" fmla="*/ 75395 h 154"/>
                <a:gd name="T44" fmla="*/ 58964 w 133"/>
                <a:gd name="T45" fmla="*/ 77035 h 154"/>
                <a:gd name="T46" fmla="*/ 56696 w 133"/>
                <a:gd name="T47" fmla="*/ 78674 h 154"/>
                <a:gd name="T48" fmla="*/ 54882 w 133"/>
                <a:gd name="T49" fmla="*/ 80313 h 154"/>
                <a:gd name="T50" fmla="*/ 52161 w 133"/>
                <a:gd name="T51" fmla="*/ 81952 h 154"/>
                <a:gd name="T52" fmla="*/ 49893 w 133"/>
                <a:gd name="T53" fmla="*/ 83591 h 154"/>
                <a:gd name="T54" fmla="*/ 47171 w 133"/>
                <a:gd name="T55" fmla="*/ 84137 h 154"/>
                <a:gd name="T56" fmla="*/ 44904 w 133"/>
                <a:gd name="T57" fmla="*/ 84137 h 154"/>
                <a:gd name="T58" fmla="*/ 42182 w 133"/>
                <a:gd name="T59" fmla="*/ 83591 h 154"/>
                <a:gd name="T60" fmla="*/ 39461 w 133"/>
                <a:gd name="T61" fmla="*/ 81405 h 154"/>
                <a:gd name="T62" fmla="*/ 35832 w 133"/>
                <a:gd name="T63" fmla="*/ 77035 h 154"/>
                <a:gd name="T64" fmla="*/ 32204 w 133"/>
                <a:gd name="T65" fmla="*/ 73210 h 154"/>
                <a:gd name="T66" fmla="*/ 29029 w 133"/>
                <a:gd name="T67" fmla="*/ 68839 h 154"/>
                <a:gd name="T68" fmla="*/ 26307 w 133"/>
                <a:gd name="T69" fmla="*/ 64469 h 154"/>
                <a:gd name="T70" fmla="*/ 24493 w 133"/>
                <a:gd name="T71" fmla="*/ 60644 h 154"/>
                <a:gd name="T72" fmla="*/ 24039 w 133"/>
                <a:gd name="T73" fmla="*/ 57366 h 154"/>
                <a:gd name="T74" fmla="*/ 24493 w 133"/>
                <a:gd name="T75" fmla="*/ 53542 h 154"/>
                <a:gd name="T76" fmla="*/ 25400 w 133"/>
                <a:gd name="T77" fmla="*/ 45347 h 154"/>
                <a:gd name="T78" fmla="*/ 26307 w 133"/>
                <a:gd name="T79" fmla="*/ 37151 h 154"/>
                <a:gd name="T80" fmla="*/ 26761 w 133"/>
                <a:gd name="T81" fmla="*/ 33873 h 154"/>
                <a:gd name="T82" fmla="*/ 21318 w 133"/>
                <a:gd name="T83" fmla="*/ 33327 h 154"/>
                <a:gd name="T84" fmla="*/ 16329 w 133"/>
                <a:gd name="T85" fmla="*/ 32234 h 154"/>
                <a:gd name="T86" fmla="*/ 11339 w 133"/>
                <a:gd name="T87" fmla="*/ 30595 h 154"/>
                <a:gd name="T88" fmla="*/ 7711 w 133"/>
                <a:gd name="T89" fmla="*/ 28410 h 154"/>
                <a:gd name="T90" fmla="*/ 5896 w 133"/>
                <a:gd name="T91" fmla="*/ 26771 h 154"/>
                <a:gd name="T92" fmla="*/ 4536 w 133"/>
                <a:gd name="T93" fmla="*/ 25132 h 154"/>
                <a:gd name="T94" fmla="*/ 3175 w 133"/>
                <a:gd name="T95" fmla="*/ 23493 h 154"/>
                <a:gd name="T96" fmla="*/ 1814 w 133"/>
                <a:gd name="T97" fmla="*/ 21307 h 154"/>
                <a:gd name="T98" fmla="*/ 907 w 133"/>
                <a:gd name="T99" fmla="*/ 18576 h 154"/>
                <a:gd name="T100" fmla="*/ 454 w 133"/>
                <a:gd name="T101" fmla="*/ 15844 h 154"/>
                <a:gd name="T102" fmla="*/ 0 w 133"/>
                <a:gd name="T103" fmla="*/ 13112 h 154"/>
                <a:gd name="T104" fmla="*/ 0 w 133"/>
                <a:gd name="T105" fmla="*/ 9834 h 154"/>
                <a:gd name="T106" fmla="*/ 3175 w 133"/>
                <a:gd name="T107" fmla="*/ 8195 h 154"/>
                <a:gd name="T108" fmla="*/ 9071 w 133"/>
                <a:gd name="T109" fmla="*/ 6556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3" h="154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1" name="Freeform 320"/>
            <p:cNvSpPr>
              <a:spLocks/>
            </p:cNvSpPr>
            <p:nvPr/>
          </p:nvSpPr>
          <p:spPr bwMode="auto">
            <a:xfrm>
              <a:off x="6767322" y="1907879"/>
              <a:ext cx="144978" cy="169140"/>
            </a:xfrm>
            <a:custGeom>
              <a:avLst/>
              <a:gdLst>
                <a:gd name="T0" fmla="*/ 57896 w 485"/>
                <a:gd name="T1" fmla="*/ 183356 h 468"/>
                <a:gd name="T2" fmla="*/ 72154 w 485"/>
                <a:gd name="T3" fmla="*/ 177088 h 468"/>
                <a:gd name="T4" fmla="*/ 86412 w 485"/>
                <a:gd name="T5" fmla="*/ 177088 h 468"/>
                <a:gd name="T6" fmla="*/ 97646 w 485"/>
                <a:gd name="T7" fmla="*/ 181789 h 468"/>
                <a:gd name="T8" fmla="*/ 96782 w 485"/>
                <a:gd name="T9" fmla="*/ 170819 h 468"/>
                <a:gd name="T10" fmla="*/ 95054 w 485"/>
                <a:gd name="T11" fmla="*/ 165073 h 468"/>
                <a:gd name="T12" fmla="*/ 100670 w 485"/>
                <a:gd name="T13" fmla="*/ 158282 h 468"/>
                <a:gd name="T14" fmla="*/ 103263 w 485"/>
                <a:gd name="T15" fmla="*/ 144178 h 468"/>
                <a:gd name="T16" fmla="*/ 104559 w 485"/>
                <a:gd name="T17" fmla="*/ 128506 h 468"/>
                <a:gd name="T18" fmla="*/ 115793 w 485"/>
                <a:gd name="T19" fmla="*/ 133208 h 468"/>
                <a:gd name="T20" fmla="*/ 129619 w 485"/>
                <a:gd name="T21" fmla="*/ 124327 h 468"/>
                <a:gd name="T22" fmla="*/ 136532 w 485"/>
                <a:gd name="T23" fmla="*/ 113357 h 468"/>
                <a:gd name="T24" fmla="*/ 126594 w 485"/>
                <a:gd name="T25" fmla="*/ 101342 h 468"/>
                <a:gd name="T26" fmla="*/ 137396 w 485"/>
                <a:gd name="T27" fmla="*/ 103954 h 468"/>
                <a:gd name="T28" fmla="*/ 148197 w 485"/>
                <a:gd name="T29" fmla="*/ 105521 h 468"/>
                <a:gd name="T30" fmla="*/ 149493 w 485"/>
                <a:gd name="T31" fmla="*/ 96641 h 468"/>
                <a:gd name="T32" fmla="*/ 127458 w 485"/>
                <a:gd name="T33" fmla="*/ 50149 h 468"/>
                <a:gd name="T34" fmla="*/ 123138 w 485"/>
                <a:gd name="T35" fmla="*/ 27686 h 468"/>
                <a:gd name="T36" fmla="*/ 125730 w 485"/>
                <a:gd name="T37" fmla="*/ 9925 h 468"/>
                <a:gd name="T38" fmla="*/ 136532 w 485"/>
                <a:gd name="T39" fmla="*/ 522 h 468"/>
                <a:gd name="T40" fmla="*/ 145173 w 485"/>
                <a:gd name="T41" fmla="*/ 9403 h 468"/>
                <a:gd name="T42" fmla="*/ 162887 w 485"/>
                <a:gd name="T43" fmla="*/ 23507 h 468"/>
                <a:gd name="T44" fmla="*/ 179306 w 485"/>
                <a:gd name="T45" fmla="*/ 37612 h 468"/>
                <a:gd name="T46" fmla="*/ 184058 w 485"/>
                <a:gd name="T47" fmla="*/ 51193 h 468"/>
                <a:gd name="T48" fmla="*/ 188379 w 485"/>
                <a:gd name="T49" fmla="*/ 71566 h 468"/>
                <a:gd name="T50" fmla="*/ 192268 w 485"/>
                <a:gd name="T51" fmla="*/ 90372 h 468"/>
                <a:gd name="T52" fmla="*/ 184922 w 485"/>
                <a:gd name="T53" fmla="*/ 93506 h 468"/>
                <a:gd name="T54" fmla="*/ 178009 w 485"/>
                <a:gd name="T55" fmla="*/ 96641 h 468"/>
                <a:gd name="T56" fmla="*/ 184058 w 485"/>
                <a:gd name="T57" fmla="*/ 103954 h 468"/>
                <a:gd name="T58" fmla="*/ 192268 w 485"/>
                <a:gd name="T59" fmla="*/ 106044 h 468"/>
                <a:gd name="T60" fmla="*/ 196588 w 485"/>
                <a:gd name="T61" fmla="*/ 136864 h 468"/>
                <a:gd name="T62" fmla="*/ 205229 w 485"/>
                <a:gd name="T63" fmla="*/ 162983 h 468"/>
                <a:gd name="T64" fmla="*/ 207390 w 485"/>
                <a:gd name="T65" fmla="*/ 199028 h 468"/>
                <a:gd name="T66" fmla="*/ 200045 w 485"/>
                <a:gd name="T67" fmla="*/ 190147 h 468"/>
                <a:gd name="T68" fmla="*/ 195724 w 485"/>
                <a:gd name="T69" fmla="*/ 185968 h 468"/>
                <a:gd name="T70" fmla="*/ 188379 w 485"/>
                <a:gd name="T71" fmla="*/ 189625 h 468"/>
                <a:gd name="T72" fmla="*/ 185355 w 485"/>
                <a:gd name="T73" fmla="*/ 208431 h 468"/>
                <a:gd name="T74" fmla="*/ 176281 w 485"/>
                <a:gd name="T75" fmla="*/ 203207 h 468"/>
                <a:gd name="T76" fmla="*/ 168072 w 485"/>
                <a:gd name="T77" fmla="*/ 199550 h 468"/>
                <a:gd name="T78" fmla="*/ 162455 w 485"/>
                <a:gd name="T79" fmla="*/ 209998 h 468"/>
                <a:gd name="T80" fmla="*/ 149061 w 485"/>
                <a:gd name="T81" fmla="*/ 215744 h 468"/>
                <a:gd name="T82" fmla="*/ 144309 w 485"/>
                <a:gd name="T83" fmla="*/ 208953 h 468"/>
                <a:gd name="T84" fmla="*/ 134803 w 485"/>
                <a:gd name="T85" fmla="*/ 206341 h 468"/>
                <a:gd name="T86" fmla="*/ 130915 w 485"/>
                <a:gd name="T87" fmla="*/ 222535 h 468"/>
                <a:gd name="T88" fmla="*/ 129186 w 485"/>
                <a:gd name="T89" fmla="*/ 235072 h 468"/>
                <a:gd name="T90" fmla="*/ 132643 w 485"/>
                <a:gd name="T91" fmla="*/ 243430 h 468"/>
                <a:gd name="T92" fmla="*/ 117521 w 485"/>
                <a:gd name="T93" fmla="*/ 244475 h 468"/>
                <a:gd name="T94" fmla="*/ 111472 w 485"/>
                <a:gd name="T95" fmla="*/ 242908 h 468"/>
                <a:gd name="T96" fmla="*/ 105423 w 485"/>
                <a:gd name="T97" fmla="*/ 229848 h 468"/>
                <a:gd name="T98" fmla="*/ 98942 w 485"/>
                <a:gd name="T99" fmla="*/ 218356 h 468"/>
                <a:gd name="T100" fmla="*/ 88141 w 485"/>
                <a:gd name="T101" fmla="*/ 212087 h 468"/>
                <a:gd name="T102" fmla="*/ 82092 w 485"/>
                <a:gd name="T103" fmla="*/ 205819 h 468"/>
                <a:gd name="T104" fmla="*/ 58760 w 485"/>
                <a:gd name="T105" fmla="*/ 217833 h 468"/>
                <a:gd name="T106" fmla="*/ 38886 w 485"/>
                <a:gd name="T107" fmla="*/ 227236 h 468"/>
                <a:gd name="T108" fmla="*/ 28084 w 485"/>
                <a:gd name="T109" fmla="*/ 239774 h 468"/>
                <a:gd name="T110" fmla="*/ 11666 w 485"/>
                <a:gd name="T111" fmla="*/ 240818 h 468"/>
                <a:gd name="T112" fmla="*/ 3024 w 485"/>
                <a:gd name="T113" fmla="*/ 228804 h 468"/>
                <a:gd name="T114" fmla="*/ 0 w 485"/>
                <a:gd name="T115" fmla="*/ 217833 h 468"/>
                <a:gd name="T116" fmla="*/ 3024 w 485"/>
                <a:gd name="T117" fmla="*/ 215744 h 468"/>
                <a:gd name="T118" fmla="*/ 11666 w 485"/>
                <a:gd name="T119" fmla="*/ 216266 h 468"/>
                <a:gd name="T120" fmla="*/ 20739 w 485"/>
                <a:gd name="T121" fmla="*/ 211565 h 468"/>
                <a:gd name="T122" fmla="*/ 31108 w 485"/>
                <a:gd name="T123" fmla="*/ 192759 h 468"/>
                <a:gd name="T124" fmla="*/ 40182 w 485"/>
                <a:gd name="T125" fmla="*/ 183879 h 4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85" h="468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2" name="Freeform 321"/>
            <p:cNvSpPr>
              <a:spLocks/>
            </p:cNvSpPr>
            <p:nvPr/>
          </p:nvSpPr>
          <p:spPr bwMode="auto">
            <a:xfrm>
              <a:off x="5095687" y="1140157"/>
              <a:ext cx="74685" cy="41736"/>
            </a:xfrm>
            <a:custGeom>
              <a:avLst/>
              <a:gdLst>
                <a:gd name="T0" fmla="*/ 11848 w 246"/>
                <a:gd name="T1" fmla="*/ 51707 h 42"/>
                <a:gd name="T2" fmla="*/ 15798 w 246"/>
                <a:gd name="T3" fmla="*/ 51707 h 42"/>
                <a:gd name="T4" fmla="*/ 19747 w 246"/>
                <a:gd name="T5" fmla="*/ 50271 h 42"/>
                <a:gd name="T6" fmla="*/ 23258 w 246"/>
                <a:gd name="T7" fmla="*/ 47398 h 42"/>
                <a:gd name="T8" fmla="*/ 25890 w 246"/>
                <a:gd name="T9" fmla="*/ 44526 h 42"/>
                <a:gd name="T10" fmla="*/ 28962 w 246"/>
                <a:gd name="T11" fmla="*/ 43089 h 42"/>
                <a:gd name="T12" fmla="*/ 31595 w 246"/>
                <a:gd name="T13" fmla="*/ 41653 h 42"/>
                <a:gd name="T14" fmla="*/ 35106 w 246"/>
                <a:gd name="T15" fmla="*/ 41653 h 42"/>
                <a:gd name="T16" fmla="*/ 38177 w 246"/>
                <a:gd name="T17" fmla="*/ 43089 h 42"/>
                <a:gd name="T18" fmla="*/ 38177 w 246"/>
                <a:gd name="T19" fmla="*/ 60325 h 42"/>
                <a:gd name="T20" fmla="*/ 67578 w 246"/>
                <a:gd name="T21" fmla="*/ 60325 h 42"/>
                <a:gd name="T22" fmla="*/ 67578 w 246"/>
                <a:gd name="T23" fmla="*/ 56016 h 42"/>
                <a:gd name="T24" fmla="*/ 68456 w 246"/>
                <a:gd name="T25" fmla="*/ 51707 h 42"/>
                <a:gd name="T26" fmla="*/ 69773 w 246"/>
                <a:gd name="T27" fmla="*/ 47398 h 42"/>
                <a:gd name="T28" fmla="*/ 71528 w 246"/>
                <a:gd name="T29" fmla="*/ 44526 h 42"/>
                <a:gd name="T30" fmla="*/ 76794 w 246"/>
                <a:gd name="T31" fmla="*/ 37344 h 42"/>
                <a:gd name="T32" fmla="*/ 83376 w 246"/>
                <a:gd name="T33" fmla="*/ 33035 h 42"/>
                <a:gd name="T34" fmla="*/ 96979 w 246"/>
                <a:gd name="T35" fmla="*/ 24417 h 42"/>
                <a:gd name="T36" fmla="*/ 107950 w 246"/>
                <a:gd name="T37" fmla="*/ 17236 h 42"/>
                <a:gd name="T38" fmla="*/ 93030 w 246"/>
                <a:gd name="T39" fmla="*/ 18672 h 42"/>
                <a:gd name="T40" fmla="*/ 81621 w 246"/>
                <a:gd name="T41" fmla="*/ 20108 h 42"/>
                <a:gd name="T42" fmla="*/ 78110 w 246"/>
                <a:gd name="T43" fmla="*/ 21545 h 42"/>
                <a:gd name="T44" fmla="*/ 75038 w 246"/>
                <a:gd name="T45" fmla="*/ 21545 h 42"/>
                <a:gd name="T46" fmla="*/ 73722 w 246"/>
                <a:gd name="T47" fmla="*/ 20108 h 42"/>
                <a:gd name="T48" fmla="*/ 73283 w 246"/>
                <a:gd name="T49" fmla="*/ 17236 h 42"/>
                <a:gd name="T50" fmla="*/ 69773 w 246"/>
                <a:gd name="T51" fmla="*/ 22981 h 42"/>
                <a:gd name="T52" fmla="*/ 66701 w 246"/>
                <a:gd name="T53" fmla="*/ 24417 h 42"/>
                <a:gd name="T54" fmla="*/ 64507 w 246"/>
                <a:gd name="T55" fmla="*/ 24417 h 42"/>
                <a:gd name="T56" fmla="*/ 61874 w 246"/>
                <a:gd name="T57" fmla="*/ 21545 h 42"/>
                <a:gd name="T58" fmla="*/ 60118 w 246"/>
                <a:gd name="T59" fmla="*/ 17236 h 42"/>
                <a:gd name="T60" fmla="*/ 58363 w 246"/>
                <a:gd name="T61" fmla="*/ 12927 h 42"/>
                <a:gd name="T62" fmla="*/ 56608 w 246"/>
                <a:gd name="T63" fmla="*/ 7182 h 42"/>
                <a:gd name="T64" fmla="*/ 55291 w 246"/>
                <a:gd name="T65" fmla="*/ 0 h 42"/>
                <a:gd name="T66" fmla="*/ 53097 w 246"/>
                <a:gd name="T67" fmla="*/ 2873 h 42"/>
                <a:gd name="T68" fmla="*/ 49587 w 246"/>
                <a:gd name="T69" fmla="*/ 5745 h 42"/>
                <a:gd name="T70" fmla="*/ 45199 w 246"/>
                <a:gd name="T71" fmla="*/ 7182 h 42"/>
                <a:gd name="T72" fmla="*/ 40810 w 246"/>
                <a:gd name="T73" fmla="*/ 7182 h 42"/>
                <a:gd name="T74" fmla="*/ 32473 w 246"/>
                <a:gd name="T75" fmla="*/ 8618 h 42"/>
                <a:gd name="T76" fmla="*/ 26329 w 246"/>
                <a:gd name="T77" fmla="*/ 8618 h 42"/>
                <a:gd name="T78" fmla="*/ 25452 w 246"/>
                <a:gd name="T79" fmla="*/ 12927 h 42"/>
                <a:gd name="T80" fmla="*/ 24574 w 246"/>
                <a:gd name="T81" fmla="*/ 17236 h 42"/>
                <a:gd name="T82" fmla="*/ 23696 w 246"/>
                <a:gd name="T83" fmla="*/ 21545 h 42"/>
                <a:gd name="T84" fmla="*/ 21941 w 246"/>
                <a:gd name="T85" fmla="*/ 24417 h 42"/>
                <a:gd name="T86" fmla="*/ 18430 w 246"/>
                <a:gd name="T87" fmla="*/ 28726 h 42"/>
                <a:gd name="T88" fmla="*/ 14481 w 246"/>
                <a:gd name="T89" fmla="*/ 31599 h 42"/>
                <a:gd name="T90" fmla="*/ 6143 w 246"/>
                <a:gd name="T91" fmla="*/ 34471 h 42"/>
                <a:gd name="T92" fmla="*/ 0 w 246"/>
                <a:gd name="T93" fmla="*/ 34471 h 42"/>
                <a:gd name="T94" fmla="*/ 439 w 246"/>
                <a:gd name="T95" fmla="*/ 38780 h 42"/>
                <a:gd name="T96" fmla="*/ 1316 w 246"/>
                <a:gd name="T97" fmla="*/ 41653 h 42"/>
                <a:gd name="T98" fmla="*/ 2194 w 246"/>
                <a:gd name="T99" fmla="*/ 44526 h 42"/>
                <a:gd name="T100" fmla="*/ 3949 w 246"/>
                <a:gd name="T101" fmla="*/ 47398 h 42"/>
                <a:gd name="T102" fmla="*/ 7460 w 246"/>
                <a:gd name="T103" fmla="*/ 50271 h 42"/>
                <a:gd name="T104" fmla="*/ 11848 w 246"/>
                <a:gd name="T105" fmla="*/ 5170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3" name="Freeform 322"/>
            <p:cNvSpPr>
              <a:spLocks/>
            </p:cNvSpPr>
            <p:nvPr/>
          </p:nvSpPr>
          <p:spPr bwMode="auto">
            <a:xfrm>
              <a:off x="5194535" y="1128076"/>
              <a:ext cx="43933" cy="39539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4" name="Freeform 323"/>
            <p:cNvSpPr>
              <a:spLocks/>
            </p:cNvSpPr>
            <p:nvPr/>
          </p:nvSpPr>
          <p:spPr bwMode="auto">
            <a:xfrm>
              <a:off x="5219796" y="1133567"/>
              <a:ext cx="90062" cy="39539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5" name="Freeform 324"/>
            <p:cNvSpPr>
              <a:spLocks/>
            </p:cNvSpPr>
            <p:nvPr/>
          </p:nvSpPr>
          <p:spPr bwMode="auto">
            <a:xfrm>
              <a:off x="5588830" y="1262070"/>
              <a:ext cx="28556" cy="39539"/>
            </a:xfrm>
            <a:custGeom>
              <a:avLst/>
              <a:gdLst>
                <a:gd name="T0" fmla="*/ 38386 w 100"/>
                <a:gd name="T1" fmla="*/ 0 h 42"/>
                <a:gd name="T2" fmla="*/ 40037 w 100"/>
                <a:gd name="T3" fmla="*/ 9525 h 42"/>
                <a:gd name="T4" fmla="*/ 41275 w 100"/>
                <a:gd name="T5" fmla="*/ 24493 h 42"/>
                <a:gd name="T6" fmla="*/ 37973 w 100"/>
                <a:gd name="T7" fmla="*/ 32657 h 42"/>
                <a:gd name="T8" fmla="*/ 35497 w 100"/>
                <a:gd name="T9" fmla="*/ 39461 h 42"/>
                <a:gd name="T10" fmla="*/ 32607 w 100"/>
                <a:gd name="T11" fmla="*/ 46264 h 42"/>
                <a:gd name="T12" fmla="*/ 29718 w 100"/>
                <a:gd name="T13" fmla="*/ 50346 h 42"/>
                <a:gd name="T14" fmla="*/ 26829 w 100"/>
                <a:gd name="T15" fmla="*/ 53068 h 42"/>
                <a:gd name="T16" fmla="*/ 23527 w 100"/>
                <a:gd name="T17" fmla="*/ 55789 h 42"/>
                <a:gd name="T18" fmla="*/ 20225 w 100"/>
                <a:gd name="T19" fmla="*/ 57150 h 42"/>
                <a:gd name="T20" fmla="*/ 16510 w 100"/>
                <a:gd name="T21" fmla="*/ 57150 h 42"/>
                <a:gd name="T22" fmla="*/ 11144 w 100"/>
                <a:gd name="T23" fmla="*/ 55789 h 42"/>
                <a:gd name="T24" fmla="*/ 4953 w 100"/>
                <a:gd name="T25" fmla="*/ 53068 h 42"/>
                <a:gd name="T26" fmla="*/ 413 w 100"/>
                <a:gd name="T27" fmla="*/ 50346 h 42"/>
                <a:gd name="T28" fmla="*/ 0 w 100"/>
                <a:gd name="T29" fmla="*/ 48986 h 42"/>
                <a:gd name="T30" fmla="*/ 2477 w 100"/>
                <a:gd name="T31" fmla="*/ 48986 h 42"/>
                <a:gd name="T32" fmla="*/ 4953 w 100"/>
                <a:gd name="T33" fmla="*/ 47625 h 42"/>
                <a:gd name="T34" fmla="*/ 7430 w 100"/>
                <a:gd name="T35" fmla="*/ 44904 h 42"/>
                <a:gd name="T36" fmla="*/ 9493 w 100"/>
                <a:gd name="T37" fmla="*/ 40821 h 42"/>
                <a:gd name="T38" fmla="*/ 13621 w 100"/>
                <a:gd name="T39" fmla="*/ 34018 h 42"/>
                <a:gd name="T40" fmla="*/ 18161 w 100"/>
                <a:gd name="T41" fmla="*/ 24493 h 42"/>
                <a:gd name="T42" fmla="*/ 22701 w 100"/>
                <a:gd name="T43" fmla="*/ 14968 h 42"/>
                <a:gd name="T44" fmla="*/ 27242 w 100"/>
                <a:gd name="T45" fmla="*/ 6804 h 42"/>
                <a:gd name="T46" fmla="*/ 29718 w 100"/>
                <a:gd name="T47" fmla="*/ 4082 h 42"/>
                <a:gd name="T48" fmla="*/ 32607 w 100"/>
                <a:gd name="T49" fmla="*/ 1361 h 42"/>
                <a:gd name="T50" fmla="*/ 35497 w 100"/>
                <a:gd name="T51" fmla="*/ 0 h 42"/>
                <a:gd name="T52" fmla="*/ 38386 w 100"/>
                <a:gd name="T53" fmla="*/ 0 h 4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" h="42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6" name="Freeform 325"/>
            <p:cNvSpPr>
              <a:spLocks/>
            </p:cNvSpPr>
            <p:nvPr/>
          </p:nvSpPr>
          <p:spPr bwMode="auto">
            <a:xfrm>
              <a:off x="5526227" y="1164320"/>
              <a:ext cx="10983" cy="40638"/>
            </a:xfrm>
            <a:custGeom>
              <a:avLst/>
              <a:gdLst>
                <a:gd name="T0" fmla="*/ 15875 w 40"/>
                <a:gd name="T1" fmla="*/ 58738 h 5"/>
                <a:gd name="T2" fmla="*/ 0 w 40"/>
                <a:gd name="T3" fmla="*/ 58738 h 5"/>
                <a:gd name="T4" fmla="*/ 1984 w 40"/>
                <a:gd name="T5" fmla="*/ 35243 h 5"/>
                <a:gd name="T6" fmla="*/ 3572 w 40"/>
                <a:gd name="T7" fmla="*/ 11748 h 5"/>
                <a:gd name="T8" fmla="*/ 5953 w 40"/>
                <a:gd name="T9" fmla="*/ 0 h 5"/>
                <a:gd name="T10" fmla="*/ 7938 w 40"/>
                <a:gd name="T11" fmla="*/ 0 h 5"/>
                <a:gd name="T12" fmla="*/ 9922 w 40"/>
                <a:gd name="T13" fmla="*/ 0 h 5"/>
                <a:gd name="T14" fmla="*/ 11906 w 40"/>
                <a:gd name="T15" fmla="*/ 11748 h 5"/>
                <a:gd name="T16" fmla="*/ 13891 w 40"/>
                <a:gd name="T17" fmla="*/ 35243 h 5"/>
                <a:gd name="T18" fmla="*/ 15875 w 40"/>
                <a:gd name="T19" fmla="*/ 58738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5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7" name="Freeform 326"/>
            <p:cNvSpPr>
              <a:spLocks/>
            </p:cNvSpPr>
            <p:nvPr/>
          </p:nvSpPr>
          <p:spPr bwMode="auto">
            <a:xfrm>
              <a:off x="5541603" y="1135764"/>
              <a:ext cx="9884" cy="41736"/>
            </a:xfrm>
            <a:custGeom>
              <a:avLst/>
              <a:gdLst>
                <a:gd name="T0" fmla="*/ 0 w 33"/>
                <a:gd name="T1" fmla="*/ 36973 h 31"/>
                <a:gd name="T2" fmla="*/ 8659 w 33"/>
                <a:gd name="T3" fmla="*/ 0 h 31"/>
                <a:gd name="T4" fmla="*/ 8659 w 33"/>
                <a:gd name="T5" fmla="*/ 7784 h 31"/>
                <a:gd name="T6" fmla="*/ 9525 w 33"/>
                <a:gd name="T7" fmla="*/ 19460 h 31"/>
                <a:gd name="T8" fmla="*/ 10823 w 33"/>
                <a:gd name="T9" fmla="*/ 27244 h 31"/>
                <a:gd name="T10" fmla="*/ 11689 w 33"/>
                <a:gd name="T11" fmla="*/ 35027 h 31"/>
                <a:gd name="T12" fmla="*/ 13421 w 33"/>
                <a:gd name="T13" fmla="*/ 50595 h 31"/>
                <a:gd name="T14" fmla="*/ 14287 w 33"/>
                <a:gd name="T15" fmla="*/ 60325 h 31"/>
                <a:gd name="T16" fmla="*/ 0 w 33"/>
                <a:gd name="T17" fmla="*/ 60325 h 31"/>
                <a:gd name="T18" fmla="*/ 0 w 33"/>
                <a:gd name="T19" fmla="*/ 48649 h 31"/>
                <a:gd name="T20" fmla="*/ 0 w 33"/>
                <a:gd name="T21" fmla="*/ 36973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8" name="Freeform 327"/>
            <p:cNvSpPr>
              <a:spLocks/>
            </p:cNvSpPr>
            <p:nvPr/>
          </p:nvSpPr>
          <p:spPr bwMode="auto">
            <a:xfrm>
              <a:off x="5641549" y="1215941"/>
              <a:ext cx="12082" cy="39539"/>
            </a:xfrm>
            <a:custGeom>
              <a:avLst/>
              <a:gdLst>
                <a:gd name="T0" fmla="*/ 17463 w 41"/>
                <a:gd name="T1" fmla="*/ 0 h 43"/>
                <a:gd name="T2" fmla="*/ 17463 w 41"/>
                <a:gd name="T3" fmla="*/ 57150 h 43"/>
                <a:gd name="T4" fmla="*/ 13204 w 41"/>
                <a:gd name="T5" fmla="*/ 55821 h 43"/>
                <a:gd name="T6" fmla="*/ 10222 w 41"/>
                <a:gd name="T7" fmla="*/ 53163 h 43"/>
                <a:gd name="T8" fmla="*/ 7667 w 41"/>
                <a:gd name="T9" fmla="*/ 49176 h 43"/>
                <a:gd name="T10" fmla="*/ 5537 w 41"/>
                <a:gd name="T11" fmla="*/ 43859 h 43"/>
                <a:gd name="T12" fmla="*/ 2130 w 41"/>
                <a:gd name="T13" fmla="*/ 33227 h 43"/>
                <a:gd name="T14" fmla="*/ 0 w 41"/>
                <a:gd name="T15" fmla="*/ 25252 h 43"/>
                <a:gd name="T16" fmla="*/ 5111 w 41"/>
                <a:gd name="T17" fmla="*/ 17278 h 43"/>
                <a:gd name="T18" fmla="*/ 10648 w 41"/>
                <a:gd name="T19" fmla="*/ 9303 h 43"/>
                <a:gd name="T20" fmla="*/ 15333 w 41"/>
                <a:gd name="T21" fmla="*/ 2658 h 43"/>
                <a:gd name="T22" fmla="*/ 17463 w 41"/>
                <a:gd name="T23" fmla="*/ 0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43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9" name="Freeform 328"/>
            <p:cNvSpPr>
              <a:spLocks/>
            </p:cNvSpPr>
            <p:nvPr/>
          </p:nvSpPr>
          <p:spPr bwMode="auto">
            <a:xfrm>
              <a:off x="5678892" y="1135764"/>
              <a:ext cx="64801" cy="41736"/>
            </a:xfrm>
            <a:custGeom>
              <a:avLst/>
              <a:gdLst>
                <a:gd name="T0" fmla="*/ 26824 w 213"/>
                <a:gd name="T1" fmla="*/ 0 h 62"/>
                <a:gd name="T2" fmla="*/ 36498 w 213"/>
                <a:gd name="T3" fmla="*/ 0 h 62"/>
                <a:gd name="T4" fmla="*/ 46172 w 213"/>
                <a:gd name="T5" fmla="*/ 973 h 62"/>
                <a:gd name="T6" fmla="*/ 55846 w 213"/>
                <a:gd name="T7" fmla="*/ 2919 h 62"/>
                <a:gd name="T8" fmla="*/ 64201 w 213"/>
                <a:gd name="T9" fmla="*/ 6811 h 62"/>
                <a:gd name="T10" fmla="*/ 72996 w 213"/>
                <a:gd name="T11" fmla="*/ 10703 h 62"/>
                <a:gd name="T12" fmla="*/ 80911 w 213"/>
                <a:gd name="T13" fmla="*/ 15568 h 62"/>
                <a:gd name="T14" fmla="*/ 83989 w 213"/>
                <a:gd name="T15" fmla="*/ 18487 h 62"/>
                <a:gd name="T16" fmla="*/ 87507 w 213"/>
                <a:gd name="T17" fmla="*/ 22379 h 62"/>
                <a:gd name="T18" fmla="*/ 91025 w 213"/>
                <a:gd name="T19" fmla="*/ 26271 h 62"/>
                <a:gd name="T20" fmla="*/ 93663 w 213"/>
                <a:gd name="T21" fmla="*/ 30163 h 62"/>
                <a:gd name="T22" fmla="*/ 92784 w 213"/>
                <a:gd name="T23" fmla="*/ 34054 h 62"/>
                <a:gd name="T24" fmla="*/ 91025 w 213"/>
                <a:gd name="T25" fmla="*/ 36973 h 62"/>
                <a:gd name="T26" fmla="*/ 88386 w 213"/>
                <a:gd name="T27" fmla="*/ 39892 h 62"/>
                <a:gd name="T28" fmla="*/ 85748 w 213"/>
                <a:gd name="T29" fmla="*/ 42811 h 62"/>
                <a:gd name="T30" fmla="*/ 77833 w 213"/>
                <a:gd name="T31" fmla="*/ 47676 h 62"/>
                <a:gd name="T32" fmla="*/ 68598 w 213"/>
                <a:gd name="T33" fmla="*/ 51568 h 62"/>
                <a:gd name="T34" fmla="*/ 59364 w 213"/>
                <a:gd name="T35" fmla="*/ 55460 h 62"/>
                <a:gd name="T36" fmla="*/ 50129 w 213"/>
                <a:gd name="T37" fmla="*/ 57406 h 62"/>
                <a:gd name="T38" fmla="*/ 41775 w 213"/>
                <a:gd name="T39" fmla="*/ 60325 h 62"/>
                <a:gd name="T40" fmla="*/ 35179 w 213"/>
                <a:gd name="T41" fmla="*/ 60325 h 62"/>
                <a:gd name="T42" fmla="*/ 27263 w 213"/>
                <a:gd name="T43" fmla="*/ 60325 h 62"/>
                <a:gd name="T44" fmla="*/ 18908 w 213"/>
                <a:gd name="T45" fmla="*/ 57406 h 62"/>
                <a:gd name="T46" fmla="*/ 14511 w 213"/>
                <a:gd name="T47" fmla="*/ 57406 h 62"/>
                <a:gd name="T48" fmla="*/ 10114 w 213"/>
                <a:gd name="T49" fmla="*/ 57406 h 62"/>
                <a:gd name="T50" fmla="*/ 5277 w 213"/>
                <a:gd name="T51" fmla="*/ 58379 h 62"/>
                <a:gd name="T52" fmla="*/ 0 w 213"/>
                <a:gd name="T53" fmla="*/ 60325 h 62"/>
                <a:gd name="T54" fmla="*/ 2638 w 213"/>
                <a:gd name="T55" fmla="*/ 48649 h 62"/>
                <a:gd name="T56" fmla="*/ 4837 w 213"/>
                <a:gd name="T57" fmla="*/ 37946 h 62"/>
                <a:gd name="T58" fmla="*/ 7475 w 213"/>
                <a:gd name="T59" fmla="*/ 28217 h 62"/>
                <a:gd name="T60" fmla="*/ 10114 w 213"/>
                <a:gd name="T61" fmla="*/ 19460 h 62"/>
                <a:gd name="T62" fmla="*/ 11873 w 213"/>
                <a:gd name="T63" fmla="*/ 15568 h 62"/>
                <a:gd name="T64" fmla="*/ 13192 w 213"/>
                <a:gd name="T65" fmla="*/ 11676 h 62"/>
                <a:gd name="T66" fmla="*/ 14951 w 213"/>
                <a:gd name="T67" fmla="*/ 8757 h 62"/>
                <a:gd name="T68" fmla="*/ 17150 w 213"/>
                <a:gd name="T69" fmla="*/ 5838 h 62"/>
                <a:gd name="T70" fmla="*/ 18908 w 213"/>
                <a:gd name="T71" fmla="*/ 2919 h 62"/>
                <a:gd name="T72" fmla="*/ 21547 w 213"/>
                <a:gd name="T73" fmla="*/ 973 h 62"/>
                <a:gd name="T74" fmla="*/ 23746 w 213"/>
                <a:gd name="T75" fmla="*/ 0 h 62"/>
                <a:gd name="T76" fmla="*/ 26824 w 213"/>
                <a:gd name="T77" fmla="*/ 0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3" h="62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0" name="Freeform 329"/>
            <p:cNvSpPr>
              <a:spLocks/>
            </p:cNvSpPr>
            <p:nvPr/>
          </p:nvSpPr>
          <p:spPr bwMode="auto">
            <a:xfrm>
              <a:off x="5720628" y="1153337"/>
              <a:ext cx="71391" cy="41736"/>
            </a:xfrm>
            <a:custGeom>
              <a:avLst/>
              <a:gdLst>
                <a:gd name="T0" fmla="*/ 17702 w 239"/>
                <a:gd name="T1" fmla="*/ 0 h 56"/>
                <a:gd name="T2" fmla="*/ 12952 w 239"/>
                <a:gd name="T3" fmla="*/ 3232 h 56"/>
                <a:gd name="T4" fmla="*/ 9930 w 239"/>
                <a:gd name="T5" fmla="*/ 5386 h 56"/>
                <a:gd name="T6" fmla="*/ 8203 w 239"/>
                <a:gd name="T7" fmla="*/ 7541 h 56"/>
                <a:gd name="T8" fmla="*/ 6476 w 239"/>
                <a:gd name="T9" fmla="*/ 9695 h 56"/>
                <a:gd name="T10" fmla="*/ 5613 w 239"/>
                <a:gd name="T11" fmla="*/ 14004 h 56"/>
                <a:gd name="T12" fmla="*/ 4317 w 239"/>
                <a:gd name="T13" fmla="*/ 16158 h 56"/>
                <a:gd name="T14" fmla="*/ 3022 w 239"/>
                <a:gd name="T15" fmla="*/ 18313 h 56"/>
                <a:gd name="T16" fmla="*/ 0 w 239"/>
                <a:gd name="T17" fmla="*/ 20467 h 56"/>
                <a:gd name="T18" fmla="*/ 863 w 239"/>
                <a:gd name="T19" fmla="*/ 25854 h 56"/>
                <a:gd name="T20" fmla="*/ 2159 w 239"/>
                <a:gd name="T21" fmla="*/ 29085 h 56"/>
                <a:gd name="T22" fmla="*/ 3022 w 239"/>
                <a:gd name="T23" fmla="*/ 32317 h 56"/>
                <a:gd name="T24" fmla="*/ 4317 w 239"/>
                <a:gd name="T25" fmla="*/ 35549 h 56"/>
                <a:gd name="T26" fmla="*/ 7340 w 239"/>
                <a:gd name="T27" fmla="*/ 38780 h 56"/>
                <a:gd name="T28" fmla="*/ 10362 w 239"/>
                <a:gd name="T29" fmla="*/ 40935 h 56"/>
                <a:gd name="T30" fmla="*/ 17702 w 239"/>
                <a:gd name="T31" fmla="*/ 40935 h 56"/>
                <a:gd name="T32" fmla="*/ 23314 w 239"/>
                <a:gd name="T33" fmla="*/ 40935 h 56"/>
                <a:gd name="T34" fmla="*/ 66058 w 239"/>
                <a:gd name="T35" fmla="*/ 40935 h 56"/>
                <a:gd name="T36" fmla="*/ 66921 w 239"/>
                <a:gd name="T37" fmla="*/ 44167 h 56"/>
                <a:gd name="T38" fmla="*/ 67353 w 239"/>
                <a:gd name="T39" fmla="*/ 47398 h 56"/>
                <a:gd name="T40" fmla="*/ 68648 w 239"/>
                <a:gd name="T41" fmla="*/ 49553 h 56"/>
                <a:gd name="T42" fmla="*/ 69943 w 239"/>
                <a:gd name="T43" fmla="*/ 51707 h 56"/>
                <a:gd name="T44" fmla="*/ 72102 w 239"/>
                <a:gd name="T45" fmla="*/ 54939 h 56"/>
                <a:gd name="T46" fmla="*/ 75124 w 239"/>
                <a:gd name="T47" fmla="*/ 58171 h 56"/>
                <a:gd name="T48" fmla="*/ 81169 w 239"/>
                <a:gd name="T49" fmla="*/ 60325 h 56"/>
                <a:gd name="T50" fmla="*/ 86350 w 239"/>
                <a:gd name="T51" fmla="*/ 60325 h 56"/>
                <a:gd name="T52" fmla="*/ 88077 w 239"/>
                <a:gd name="T53" fmla="*/ 59248 h 56"/>
                <a:gd name="T54" fmla="*/ 90667 w 239"/>
                <a:gd name="T55" fmla="*/ 58171 h 56"/>
                <a:gd name="T56" fmla="*/ 92394 w 239"/>
                <a:gd name="T57" fmla="*/ 56016 h 56"/>
                <a:gd name="T58" fmla="*/ 94985 w 239"/>
                <a:gd name="T59" fmla="*/ 52784 h 56"/>
                <a:gd name="T60" fmla="*/ 99302 w 239"/>
                <a:gd name="T61" fmla="*/ 46321 h 56"/>
                <a:gd name="T62" fmla="*/ 103188 w 239"/>
                <a:gd name="T63" fmla="*/ 40935 h 56"/>
                <a:gd name="T64" fmla="*/ 100166 w 239"/>
                <a:gd name="T65" fmla="*/ 39858 h 56"/>
                <a:gd name="T66" fmla="*/ 97144 w 239"/>
                <a:gd name="T67" fmla="*/ 38780 h 56"/>
                <a:gd name="T68" fmla="*/ 94553 w 239"/>
                <a:gd name="T69" fmla="*/ 36626 h 56"/>
                <a:gd name="T70" fmla="*/ 91963 w 239"/>
                <a:gd name="T71" fmla="*/ 34471 h 56"/>
                <a:gd name="T72" fmla="*/ 86782 w 239"/>
                <a:gd name="T73" fmla="*/ 28008 h 56"/>
                <a:gd name="T74" fmla="*/ 82032 w 239"/>
                <a:gd name="T75" fmla="*/ 20467 h 56"/>
                <a:gd name="T76" fmla="*/ 76851 w 239"/>
                <a:gd name="T77" fmla="*/ 14004 h 56"/>
                <a:gd name="T78" fmla="*/ 72102 w 239"/>
                <a:gd name="T79" fmla="*/ 6463 h 56"/>
                <a:gd name="T80" fmla="*/ 69080 w 239"/>
                <a:gd name="T81" fmla="*/ 4309 h 56"/>
                <a:gd name="T82" fmla="*/ 66489 w 239"/>
                <a:gd name="T83" fmla="*/ 2154 h 56"/>
                <a:gd name="T84" fmla="*/ 63467 w 239"/>
                <a:gd name="T85" fmla="*/ 1077 h 56"/>
                <a:gd name="T86" fmla="*/ 60445 w 239"/>
                <a:gd name="T87" fmla="*/ 0 h 56"/>
                <a:gd name="T88" fmla="*/ 57854 w 239"/>
                <a:gd name="T89" fmla="*/ 1077 h 56"/>
                <a:gd name="T90" fmla="*/ 54832 w 239"/>
                <a:gd name="T91" fmla="*/ 4309 h 56"/>
                <a:gd name="T92" fmla="*/ 53537 w 239"/>
                <a:gd name="T93" fmla="*/ 6463 h 56"/>
                <a:gd name="T94" fmla="*/ 52673 w 239"/>
                <a:gd name="T95" fmla="*/ 8618 h 56"/>
                <a:gd name="T96" fmla="*/ 52242 w 239"/>
                <a:gd name="T97" fmla="*/ 10772 h 56"/>
                <a:gd name="T98" fmla="*/ 51810 w 239"/>
                <a:gd name="T99" fmla="*/ 14004 h 56"/>
                <a:gd name="T100" fmla="*/ 43175 w 239"/>
                <a:gd name="T101" fmla="*/ 8618 h 56"/>
                <a:gd name="T102" fmla="*/ 34540 w 239"/>
                <a:gd name="T103" fmla="*/ 4309 h 56"/>
                <a:gd name="T104" fmla="*/ 26337 w 239"/>
                <a:gd name="T105" fmla="*/ 1077 h 56"/>
                <a:gd name="T106" fmla="*/ 17702 w 239"/>
                <a:gd name="T107" fmla="*/ 0 h 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9" h="56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1" name="Freeform 330"/>
            <p:cNvSpPr>
              <a:spLocks/>
            </p:cNvSpPr>
            <p:nvPr/>
          </p:nvSpPr>
          <p:spPr bwMode="auto">
            <a:xfrm>
              <a:off x="5801903" y="1163222"/>
              <a:ext cx="57112" cy="39539"/>
            </a:xfrm>
            <a:custGeom>
              <a:avLst/>
              <a:gdLst>
                <a:gd name="T0" fmla="*/ 6180 w 187"/>
                <a:gd name="T1" fmla="*/ 13573 h 80"/>
                <a:gd name="T2" fmla="*/ 18099 w 187"/>
                <a:gd name="T3" fmla="*/ 0 h 80"/>
                <a:gd name="T4" fmla="*/ 19424 w 187"/>
                <a:gd name="T5" fmla="*/ 2143 h 80"/>
                <a:gd name="T6" fmla="*/ 22072 w 187"/>
                <a:gd name="T7" fmla="*/ 4286 h 80"/>
                <a:gd name="T8" fmla="*/ 25604 w 187"/>
                <a:gd name="T9" fmla="*/ 6429 h 80"/>
                <a:gd name="T10" fmla="*/ 29577 w 187"/>
                <a:gd name="T11" fmla="*/ 8573 h 80"/>
                <a:gd name="T12" fmla="*/ 39289 w 187"/>
                <a:gd name="T13" fmla="*/ 13573 h 80"/>
                <a:gd name="T14" fmla="*/ 50325 w 187"/>
                <a:gd name="T15" fmla="*/ 18574 h 80"/>
                <a:gd name="T16" fmla="*/ 61361 w 187"/>
                <a:gd name="T17" fmla="*/ 23574 h 80"/>
                <a:gd name="T18" fmla="*/ 71072 w 187"/>
                <a:gd name="T19" fmla="*/ 27146 h 80"/>
                <a:gd name="T20" fmla="*/ 78136 w 187"/>
                <a:gd name="T21" fmla="*/ 30004 h 80"/>
                <a:gd name="T22" fmla="*/ 82550 w 187"/>
                <a:gd name="T23" fmla="*/ 30718 h 80"/>
                <a:gd name="T24" fmla="*/ 82550 w 187"/>
                <a:gd name="T25" fmla="*/ 40005 h 80"/>
                <a:gd name="T26" fmla="*/ 82550 w 187"/>
                <a:gd name="T27" fmla="*/ 48578 h 80"/>
                <a:gd name="T28" fmla="*/ 75045 w 187"/>
                <a:gd name="T29" fmla="*/ 50006 h 80"/>
                <a:gd name="T30" fmla="*/ 66658 w 187"/>
                <a:gd name="T31" fmla="*/ 50721 h 80"/>
                <a:gd name="T32" fmla="*/ 58712 w 187"/>
                <a:gd name="T33" fmla="*/ 50721 h 80"/>
                <a:gd name="T34" fmla="*/ 51207 w 187"/>
                <a:gd name="T35" fmla="*/ 50006 h 80"/>
                <a:gd name="T36" fmla="*/ 37523 w 187"/>
                <a:gd name="T37" fmla="*/ 49292 h 80"/>
                <a:gd name="T38" fmla="*/ 26928 w 187"/>
                <a:gd name="T39" fmla="*/ 48578 h 80"/>
                <a:gd name="T40" fmla="*/ 24279 w 187"/>
                <a:gd name="T41" fmla="*/ 49292 h 80"/>
                <a:gd name="T42" fmla="*/ 22514 w 187"/>
                <a:gd name="T43" fmla="*/ 50006 h 80"/>
                <a:gd name="T44" fmla="*/ 19865 w 187"/>
                <a:gd name="T45" fmla="*/ 51435 h 80"/>
                <a:gd name="T46" fmla="*/ 18099 w 187"/>
                <a:gd name="T47" fmla="*/ 52864 h 80"/>
                <a:gd name="T48" fmla="*/ 14568 w 187"/>
                <a:gd name="T49" fmla="*/ 55721 h 80"/>
                <a:gd name="T50" fmla="*/ 12360 w 187"/>
                <a:gd name="T51" fmla="*/ 57150 h 80"/>
                <a:gd name="T52" fmla="*/ 9712 w 187"/>
                <a:gd name="T53" fmla="*/ 56436 h 80"/>
                <a:gd name="T54" fmla="*/ 7946 w 187"/>
                <a:gd name="T55" fmla="*/ 54293 h 80"/>
                <a:gd name="T56" fmla="*/ 6180 w 187"/>
                <a:gd name="T57" fmla="*/ 51435 h 80"/>
                <a:gd name="T58" fmla="*/ 3973 w 187"/>
                <a:gd name="T59" fmla="*/ 47863 h 80"/>
                <a:gd name="T60" fmla="*/ 2649 w 187"/>
                <a:gd name="T61" fmla="*/ 44291 h 80"/>
                <a:gd name="T62" fmla="*/ 1324 w 187"/>
                <a:gd name="T63" fmla="*/ 40719 h 80"/>
                <a:gd name="T64" fmla="*/ 883 w 187"/>
                <a:gd name="T65" fmla="*/ 37862 h 80"/>
                <a:gd name="T66" fmla="*/ 0 w 187"/>
                <a:gd name="T67" fmla="*/ 35719 h 80"/>
                <a:gd name="T68" fmla="*/ 883 w 187"/>
                <a:gd name="T69" fmla="*/ 31433 h 80"/>
                <a:gd name="T70" fmla="*/ 1324 w 187"/>
                <a:gd name="T71" fmla="*/ 28575 h 80"/>
                <a:gd name="T72" fmla="*/ 2207 w 187"/>
                <a:gd name="T73" fmla="*/ 25718 h 80"/>
                <a:gd name="T74" fmla="*/ 3090 w 187"/>
                <a:gd name="T75" fmla="*/ 22146 h 80"/>
                <a:gd name="T76" fmla="*/ 5739 w 187"/>
                <a:gd name="T77" fmla="*/ 17145 h 80"/>
                <a:gd name="T78" fmla="*/ 6180 w 187"/>
                <a:gd name="T79" fmla="*/ 13573 h 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7" h="8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2" name="Freeform 331"/>
            <p:cNvSpPr>
              <a:spLocks/>
            </p:cNvSpPr>
            <p:nvPr/>
          </p:nvSpPr>
          <p:spPr bwMode="auto">
            <a:xfrm>
              <a:off x="6166544" y="1249988"/>
              <a:ext cx="54916" cy="40638"/>
            </a:xfrm>
            <a:custGeom>
              <a:avLst/>
              <a:gdLst>
                <a:gd name="T0" fmla="*/ 21687 w 183"/>
                <a:gd name="T1" fmla="*/ 0 h 73"/>
                <a:gd name="T2" fmla="*/ 27326 w 183"/>
                <a:gd name="T3" fmla="*/ 0 h 73"/>
                <a:gd name="T4" fmla="*/ 32531 w 183"/>
                <a:gd name="T5" fmla="*/ 805 h 73"/>
                <a:gd name="T6" fmla="*/ 37302 w 183"/>
                <a:gd name="T7" fmla="*/ 3219 h 73"/>
                <a:gd name="T8" fmla="*/ 42073 w 183"/>
                <a:gd name="T9" fmla="*/ 5632 h 73"/>
                <a:gd name="T10" fmla="*/ 45977 w 183"/>
                <a:gd name="T11" fmla="*/ 8046 h 73"/>
                <a:gd name="T12" fmla="*/ 50314 w 183"/>
                <a:gd name="T13" fmla="*/ 12069 h 73"/>
                <a:gd name="T14" fmla="*/ 53784 w 183"/>
                <a:gd name="T15" fmla="*/ 15288 h 73"/>
                <a:gd name="T16" fmla="*/ 56820 w 183"/>
                <a:gd name="T17" fmla="*/ 20116 h 73"/>
                <a:gd name="T18" fmla="*/ 68965 w 183"/>
                <a:gd name="T19" fmla="*/ 39427 h 73"/>
                <a:gd name="T20" fmla="*/ 79375 w 183"/>
                <a:gd name="T21" fmla="*/ 58738 h 73"/>
                <a:gd name="T22" fmla="*/ 59423 w 183"/>
                <a:gd name="T23" fmla="*/ 58738 h 73"/>
                <a:gd name="T24" fmla="*/ 55519 w 183"/>
                <a:gd name="T25" fmla="*/ 57933 h 73"/>
                <a:gd name="T26" fmla="*/ 50748 w 183"/>
                <a:gd name="T27" fmla="*/ 56324 h 73"/>
                <a:gd name="T28" fmla="*/ 45109 w 183"/>
                <a:gd name="T29" fmla="*/ 53106 h 73"/>
                <a:gd name="T30" fmla="*/ 39037 w 183"/>
                <a:gd name="T31" fmla="*/ 49887 h 73"/>
                <a:gd name="T32" fmla="*/ 31663 w 183"/>
                <a:gd name="T33" fmla="*/ 45059 h 73"/>
                <a:gd name="T34" fmla="*/ 25157 w 183"/>
                <a:gd name="T35" fmla="*/ 40232 h 73"/>
                <a:gd name="T36" fmla="*/ 18217 w 183"/>
                <a:gd name="T37" fmla="*/ 35404 h 73"/>
                <a:gd name="T38" fmla="*/ 12145 w 183"/>
                <a:gd name="T39" fmla="*/ 29771 h 73"/>
                <a:gd name="T40" fmla="*/ 6940 w 183"/>
                <a:gd name="T41" fmla="*/ 24139 h 73"/>
                <a:gd name="T42" fmla="*/ 3036 w 183"/>
                <a:gd name="T43" fmla="*/ 18506 h 73"/>
                <a:gd name="T44" fmla="*/ 1735 w 183"/>
                <a:gd name="T45" fmla="*/ 15288 h 73"/>
                <a:gd name="T46" fmla="*/ 867 w 183"/>
                <a:gd name="T47" fmla="*/ 12874 h 73"/>
                <a:gd name="T48" fmla="*/ 434 w 183"/>
                <a:gd name="T49" fmla="*/ 11265 h 73"/>
                <a:gd name="T50" fmla="*/ 0 w 183"/>
                <a:gd name="T51" fmla="*/ 8851 h 73"/>
                <a:gd name="T52" fmla="*/ 434 w 183"/>
                <a:gd name="T53" fmla="*/ 6437 h 73"/>
                <a:gd name="T54" fmla="*/ 1301 w 183"/>
                <a:gd name="T55" fmla="*/ 4828 h 73"/>
                <a:gd name="T56" fmla="*/ 3036 w 183"/>
                <a:gd name="T57" fmla="*/ 3219 h 73"/>
                <a:gd name="T58" fmla="*/ 5639 w 183"/>
                <a:gd name="T59" fmla="*/ 2414 h 73"/>
                <a:gd name="T60" fmla="*/ 8241 w 183"/>
                <a:gd name="T61" fmla="*/ 805 h 73"/>
                <a:gd name="T62" fmla="*/ 12145 w 183"/>
                <a:gd name="T63" fmla="*/ 0 h 73"/>
                <a:gd name="T64" fmla="*/ 16482 w 183"/>
                <a:gd name="T65" fmla="*/ 0 h 73"/>
                <a:gd name="T66" fmla="*/ 21687 w 183"/>
                <a:gd name="T67" fmla="*/ 0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3" h="73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3" name="Freeform 332"/>
            <p:cNvSpPr>
              <a:spLocks/>
            </p:cNvSpPr>
            <p:nvPr/>
          </p:nvSpPr>
          <p:spPr bwMode="auto">
            <a:xfrm>
              <a:off x="6212673" y="1262070"/>
              <a:ext cx="23065" cy="39539"/>
            </a:xfrm>
            <a:custGeom>
              <a:avLst/>
              <a:gdLst>
                <a:gd name="T0" fmla="*/ 0 w 79"/>
                <a:gd name="T1" fmla="*/ 8164 h 42"/>
                <a:gd name="T2" fmla="*/ 9706 w 79"/>
                <a:gd name="T3" fmla="*/ 2721 h 42"/>
                <a:gd name="T4" fmla="*/ 17302 w 79"/>
                <a:gd name="T5" fmla="*/ 1361 h 42"/>
                <a:gd name="T6" fmla="*/ 25320 w 79"/>
                <a:gd name="T7" fmla="*/ 0 h 42"/>
                <a:gd name="T8" fmla="*/ 33338 w 79"/>
                <a:gd name="T9" fmla="*/ 0 h 42"/>
                <a:gd name="T10" fmla="*/ 33338 w 79"/>
                <a:gd name="T11" fmla="*/ 12246 h 42"/>
                <a:gd name="T12" fmla="*/ 33338 w 79"/>
                <a:gd name="T13" fmla="*/ 24493 h 42"/>
                <a:gd name="T14" fmla="*/ 33338 w 79"/>
                <a:gd name="T15" fmla="*/ 29936 h 42"/>
                <a:gd name="T16" fmla="*/ 31650 w 79"/>
                <a:gd name="T17" fmla="*/ 36739 h 42"/>
                <a:gd name="T18" fmla="*/ 30384 w 79"/>
                <a:gd name="T19" fmla="*/ 42182 h 42"/>
                <a:gd name="T20" fmla="*/ 28696 w 79"/>
                <a:gd name="T21" fmla="*/ 47625 h 42"/>
                <a:gd name="T22" fmla="*/ 26164 w 79"/>
                <a:gd name="T23" fmla="*/ 51707 h 42"/>
                <a:gd name="T24" fmla="*/ 24054 w 79"/>
                <a:gd name="T25" fmla="*/ 54429 h 42"/>
                <a:gd name="T26" fmla="*/ 21522 w 79"/>
                <a:gd name="T27" fmla="*/ 57150 h 42"/>
                <a:gd name="T28" fmla="*/ 19412 w 79"/>
                <a:gd name="T29" fmla="*/ 57150 h 42"/>
                <a:gd name="T30" fmla="*/ 16880 w 79"/>
                <a:gd name="T31" fmla="*/ 57150 h 42"/>
                <a:gd name="T32" fmla="*/ 14770 w 79"/>
                <a:gd name="T33" fmla="*/ 55789 h 42"/>
                <a:gd name="T34" fmla="*/ 12238 w 79"/>
                <a:gd name="T35" fmla="*/ 53068 h 42"/>
                <a:gd name="T36" fmla="*/ 10550 w 79"/>
                <a:gd name="T37" fmla="*/ 50346 h 42"/>
                <a:gd name="T38" fmla="*/ 6752 w 79"/>
                <a:gd name="T39" fmla="*/ 43543 h 42"/>
                <a:gd name="T40" fmla="*/ 4642 w 79"/>
                <a:gd name="T41" fmla="*/ 35379 h 42"/>
                <a:gd name="T42" fmla="*/ 2110 w 79"/>
                <a:gd name="T43" fmla="*/ 27214 h 42"/>
                <a:gd name="T44" fmla="*/ 844 w 79"/>
                <a:gd name="T45" fmla="*/ 19050 h 42"/>
                <a:gd name="T46" fmla="*/ 0 w 79"/>
                <a:gd name="T47" fmla="*/ 12246 h 42"/>
                <a:gd name="T48" fmla="*/ 0 w 79"/>
                <a:gd name="T49" fmla="*/ 8164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42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4" name="Freeform 333"/>
            <p:cNvSpPr>
              <a:spLocks/>
            </p:cNvSpPr>
            <p:nvPr/>
          </p:nvSpPr>
          <p:spPr bwMode="auto">
            <a:xfrm>
              <a:off x="6233541" y="1269758"/>
              <a:ext cx="36244" cy="40638"/>
            </a:xfrm>
            <a:custGeom>
              <a:avLst/>
              <a:gdLst>
                <a:gd name="T0" fmla="*/ 52387 w 113"/>
                <a:gd name="T1" fmla="*/ 44054 h 52"/>
                <a:gd name="T2" fmla="*/ 51923 w 113"/>
                <a:gd name="T3" fmla="*/ 47442 h 52"/>
                <a:gd name="T4" fmla="*/ 50533 w 113"/>
                <a:gd name="T5" fmla="*/ 50831 h 52"/>
                <a:gd name="T6" fmla="*/ 49142 w 113"/>
                <a:gd name="T7" fmla="*/ 53090 h 52"/>
                <a:gd name="T8" fmla="*/ 47751 w 113"/>
                <a:gd name="T9" fmla="*/ 55349 h 52"/>
                <a:gd name="T10" fmla="*/ 43579 w 113"/>
                <a:gd name="T11" fmla="*/ 57608 h 52"/>
                <a:gd name="T12" fmla="*/ 39406 w 113"/>
                <a:gd name="T13" fmla="*/ 58738 h 52"/>
                <a:gd name="T14" fmla="*/ 30598 w 113"/>
                <a:gd name="T15" fmla="*/ 58738 h 52"/>
                <a:gd name="T16" fmla="*/ 24571 w 113"/>
                <a:gd name="T17" fmla="*/ 57608 h 52"/>
                <a:gd name="T18" fmla="*/ 21789 w 113"/>
                <a:gd name="T19" fmla="*/ 57608 h 52"/>
                <a:gd name="T20" fmla="*/ 18080 w 113"/>
                <a:gd name="T21" fmla="*/ 54220 h 52"/>
                <a:gd name="T22" fmla="*/ 13908 w 113"/>
                <a:gd name="T23" fmla="*/ 50831 h 52"/>
                <a:gd name="T24" fmla="*/ 9736 w 113"/>
                <a:gd name="T25" fmla="*/ 46313 h 52"/>
                <a:gd name="T26" fmla="*/ 6027 w 113"/>
                <a:gd name="T27" fmla="*/ 40665 h 52"/>
                <a:gd name="T28" fmla="*/ 2782 w 113"/>
                <a:gd name="T29" fmla="*/ 35017 h 52"/>
                <a:gd name="T30" fmla="*/ 1854 w 113"/>
                <a:gd name="T31" fmla="*/ 31628 h 52"/>
                <a:gd name="T32" fmla="*/ 927 w 113"/>
                <a:gd name="T33" fmla="*/ 28239 h 52"/>
                <a:gd name="T34" fmla="*/ 464 w 113"/>
                <a:gd name="T35" fmla="*/ 24851 h 52"/>
                <a:gd name="T36" fmla="*/ 0 w 113"/>
                <a:gd name="T37" fmla="*/ 22592 h 52"/>
                <a:gd name="T38" fmla="*/ 464 w 113"/>
                <a:gd name="T39" fmla="*/ 16944 h 52"/>
                <a:gd name="T40" fmla="*/ 464 w 113"/>
                <a:gd name="T41" fmla="*/ 12425 h 52"/>
                <a:gd name="T42" fmla="*/ 1391 w 113"/>
                <a:gd name="T43" fmla="*/ 9037 h 52"/>
                <a:gd name="T44" fmla="*/ 2318 w 113"/>
                <a:gd name="T45" fmla="*/ 5648 h 52"/>
                <a:gd name="T46" fmla="*/ 3245 w 113"/>
                <a:gd name="T47" fmla="*/ 3389 h 52"/>
                <a:gd name="T48" fmla="*/ 4636 w 113"/>
                <a:gd name="T49" fmla="*/ 2259 h 52"/>
                <a:gd name="T50" fmla="*/ 6490 w 113"/>
                <a:gd name="T51" fmla="*/ 1130 h 52"/>
                <a:gd name="T52" fmla="*/ 7881 w 113"/>
                <a:gd name="T53" fmla="*/ 0 h 52"/>
                <a:gd name="T54" fmla="*/ 12054 w 113"/>
                <a:gd name="T55" fmla="*/ 0 h 52"/>
                <a:gd name="T56" fmla="*/ 16690 w 113"/>
                <a:gd name="T57" fmla="*/ 2259 h 52"/>
                <a:gd name="T58" fmla="*/ 21326 w 113"/>
                <a:gd name="T59" fmla="*/ 5648 h 52"/>
                <a:gd name="T60" fmla="*/ 26425 w 113"/>
                <a:gd name="T61" fmla="*/ 10166 h 52"/>
                <a:gd name="T62" fmla="*/ 35697 w 113"/>
                <a:gd name="T63" fmla="*/ 20332 h 52"/>
                <a:gd name="T64" fmla="*/ 44042 w 113"/>
                <a:gd name="T65" fmla="*/ 32758 h 52"/>
                <a:gd name="T66" fmla="*/ 50069 w 113"/>
                <a:gd name="T67" fmla="*/ 40665 h 52"/>
                <a:gd name="T68" fmla="*/ 52387 w 113"/>
                <a:gd name="T69" fmla="*/ 44054 h 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3" h="52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5" name="Freeform 334"/>
            <p:cNvSpPr>
              <a:spLocks/>
            </p:cNvSpPr>
            <p:nvPr/>
          </p:nvSpPr>
          <p:spPr bwMode="auto">
            <a:xfrm>
              <a:off x="6075384" y="1251087"/>
              <a:ext cx="42834" cy="40637"/>
            </a:xfrm>
            <a:custGeom>
              <a:avLst/>
              <a:gdLst>
                <a:gd name="T0" fmla="*/ 0 w 139"/>
                <a:gd name="T1" fmla="*/ 11747 h 40"/>
                <a:gd name="T2" fmla="*/ 3563 w 139"/>
                <a:gd name="T3" fmla="*/ 13216 h 40"/>
                <a:gd name="T4" fmla="*/ 8463 w 139"/>
                <a:gd name="T5" fmla="*/ 11747 h 40"/>
                <a:gd name="T6" fmla="*/ 13362 w 139"/>
                <a:gd name="T7" fmla="*/ 10279 h 40"/>
                <a:gd name="T8" fmla="*/ 18707 w 139"/>
                <a:gd name="T9" fmla="*/ 7342 h 40"/>
                <a:gd name="T10" fmla="*/ 23607 w 139"/>
                <a:gd name="T11" fmla="*/ 2937 h 40"/>
                <a:gd name="T12" fmla="*/ 28506 w 139"/>
                <a:gd name="T13" fmla="*/ 1468 h 40"/>
                <a:gd name="T14" fmla="*/ 32515 w 139"/>
                <a:gd name="T15" fmla="*/ 0 h 40"/>
                <a:gd name="T16" fmla="*/ 35633 w 139"/>
                <a:gd name="T17" fmla="*/ 2937 h 40"/>
                <a:gd name="T18" fmla="*/ 61912 w 139"/>
                <a:gd name="T19" fmla="*/ 57269 h 40"/>
                <a:gd name="T20" fmla="*/ 59240 w 139"/>
                <a:gd name="T21" fmla="*/ 58737 h 40"/>
                <a:gd name="T22" fmla="*/ 55676 w 139"/>
                <a:gd name="T23" fmla="*/ 57269 h 40"/>
                <a:gd name="T24" fmla="*/ 51668 w 139"/>
                <a:gd name="T25" fmla="*/ 55800 h 40"/>
                <a:gd name="T26" fmla="*/ 47213 w 139"/>
                <a:gd name="T27" fmla="*/ 52863 h 40"/>
                <a:gd name="T28" fmla="*/ 38305 w 139"/>
                <a:gd name="T29" fmla="*/ 44053 h 40"/>
                <a:gd name="T30" fmla="*/ 28506 w 139"/>
                <a:gd name="T31" fmla="*/ 35242 h 40"/>
                <a:gd name="T32" fmla="*/ 19598 w 139"/>
                <a:gd name="T33" fmla="*/ 23495 h 40"/>
                <a:gd name="T34" fmla="*/ 11581 w 139"/>
                <a:gd name="T35" fmla="*/ 16153 h 40"/>
                <a:gd name="T36" fmla="*/ 7572 w 139"/>
                <a:gd name="T37" fmla="*/ 13216 h 40"/>
                <a:gd name="T38" fmla="*/ 4900 w 139"/>
                <a:gd name="T39" fmla="*/ 10279 h 40"/>
                <a:gd name="T40" fmla="*/ 1782 w 139"/>
                <a:gd name="T41" fmla="*/ 10279 h 40"/>
                <a:gd name="T42" fmla="*/ 0 w 139"/>
                <a:gd name="T43" fmla="*/ 11747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9" h="4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6" name="Freeform 335"/>
            <p:cNvSpPr>
              <a:spLocks/>
            </p:cNvSpPr>
            <p:nvPr/>
          </p:nvSpPr>
          <p:spPr bwMode="auto">
            <a:xfrm>
              <a:off x="6282965" y="1210449"/>
              <a:ext cx="96652" cy="39539"/>
            </a:xfrm>
            <a:custGeom>
              <a:avLst/>
              <a:gdLst>
                <a:gd name="T0" fmla="*/ 4298 w 325"/>
                <a:gd name="T1" fmla="*/ 5635 h 71"/>
                <a:gd name="T2" fmla="*/ 13325 w 325"/>
                <a:gd name="T3" fmla="*/ 805 h 71"/>
                <a:gd name="T4" fmla="*/ 22782 w 325"/>
                <a:gd name="T5" fmla="*/ 0 h 71"/>
                <a:gd name="T6" fmla="*/ 31379 w 325"/>
                <a:gd name="T7" fmla="*/ 3220 h 71"/>
                <a:gd name="T8" fmla="*/ 39546 w 325"/>
                <a:gd name="T9" fmla="*/ 8049 h 71"/>
                <a:gd name="T10" fmla="*/ 47283 w 325"/>
                <a:gd name="T11" fmla="*/ 14489 h 71"/>
                <a:gd name="T12" fmla="*/ 52441 w 325"/>
                <a:gd name="T13" fmla="*/ 23343 h 71"/>
                <a:gd name="T14" fmla="*/ 55880 w 325"/>
                <a:gd name="T15" fmla="*/ 30587 h 71"/>
                <a:gd name="T16" fmla="*/ 58459 w 325"/>
                <a:gd name="T17" fmla="*/ 27368 h 71"/>
                <a:gd name="T18" fmla="*/ 59749 w 325"/>
                <a:gd name="T19" fmla="*/ 12074 h 71"/>
                <a:gd name="T20" fmla="*/ 69205 w 325"/>
                <a:gd name="T21" fmla="*/ 5635 h 71"/>
                <a:gd name="T22" fmla="*/ 92847 w 325"/>
                <a:gd name="T23" fmla="*/ 10464 h 71"/>
                <a:gd name="T24" fmla="*/ 110900 w 325"/>
                <a:gd name="T25" fmla="*/ 18513 h 71"/>
                <a:gd name="T26" fmla="*/ 121646 w 325"/>
                <a:gd name="T27" fmla="*/ 25758 h 71"/>
                <a:gd name="T28" fmla="*/ 131103 w 325"/>
                <a:gd name="T29" fmla="*/ 34612 h 71"/>
                <a:gd name="T30" fmla="*/ 137551 w 325"/>
                <a:gd name="T31" fmla="*/ 44271 h 71"/>
                <a:gd name="T32" fmla="*/ 135831 w 325"/>
                <a:gd name="T33" fmla="*/ 51515 h 71"/>
                <a:gd name="T34" fmla="*/ 126375 w 325"/>
                <a:gd name="T35" fmla="*/ 54735 h 71"/>
                <a:gd name="T36" fmla="*/ 111330 w 325"/>
                <a:gd name="T37" fmla="*/ 57150 h 71"/>
                <a:gd name="T38" fmla="*/ 90268 w 325"/>
                <a:gd name="T39" fmla="*/ 56345 h 71"/>
                <a:gd name="T40" fmla="*/ 71784 w 325"/>
                <a:gd name="T41" fmla="*/ 54735 h 71"/>
                <a:gd name="T42" fmla="*/ 57170 w 325"/>
                <a:gd name="T43" fmla="*/ 55540 h 71"/>
                <a:gd name="T44" fmla="*/ 38686 w 325"/>
                <a:gd name="T45" fmla="*/ 57150 h 71"/>
                <a:gd name="T46" fmla="*/ 30949 w 325"/>
                <a:gd name="T47" fmla="*/ 54735 h 71"/>
                <a:gd name="T48" fmla="*/ 28800 w 325"/>
                <a:gd name="T49" fmla="*/ 51515 h 71"/>
                <a:gd name="T50" fmla="*/ 24931 w 325"/>
                <a:gd name="T51" fmla="*/ 49101 h 71"/>
                <a:gd name="T52" fmla="*/ 19773 w 325"/>
                <a:gd name="T53" fmla="*/ 47491 h 71"/>
                <a:gd name="T54" fmla="*/ 15045 w 325"/>
                <a:gd name="T55" fmla="*/ 42661 h 71"/>
                <a:gd name="T56" fmla="*/ 10746 w 325"/>
                <a:gd name="T57" fmla="*/ 36222 h 71"/>
                <a:gd name="T58" fmla="*/ 6878 w 325"/>
                <a:gd name="T59" fmla="*/ 31392 h 71"/>
                <a:gd name="T60" fmla="*/ 2579 w 325"/>
                <a:gd name="T61" fmla="*/ 29782 h 71"/>
                <a:gd name="T62" fmla="*/ 0 w 325"/>
                <a:gd name="T63" fmla="*/ 17708 h 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5" h="71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7" name="Freeform 336"/>
            <p:cNvSpPr>
              <a:spLocks/>
            </p:cNvSpPr>
            <p:nvPr/>
          </p:nvSpPr>
          <p:spPr bwMode="auto">
            <a:xfrm>
              <a:off x="6393895" y="1215941"/>
              <a:ext cx="65899" cy="39539"/>
            </a:xfrm>
            <a:custGeom>
              <a:avLst/>
              <a:gdLst>
                <a:gd name="T0" fmla="*/ 37667 w 220"/>
                <a:gd name="T1" fmla="*/ 19844 h 72"/>
                <a:gd name="T2" fmla="*/ 39832 w 220"/>
                <a:gd name="T3" fmla="*/ 20638 h 72"/>
                <a:gd name="T4" fmla="*/ 42430 w 220"/>
                <a:gd name="T5" fmla="*/ 21431 h 72"/>
                <a:gd name="T6" fmla="*/ 43728 w 220"/>
                <a:gd name="T7" fmla="*/ 22225 h 72"/>
                <a:gd name="T8" fmla="*/ 45027 w 220"/>
                <a:gd name="T9" fmla="*/ 21431 h 72"/>
                <a:gd name="T10" fmla="*/ 47192 w 220"/>
                <a:gd name="T11" fmla="*/ 21431 h 72"/>
                <a:gd name="T12" fmla="*/ 48924 w 220"/>
                <a:gd name="T13" fmla="*/ 19844 h 72"/>
                <a:gd name="T14" fmla="*/ 49357 w 220"/>
                <a:gd name="T15" fmla="*/ 20638 h 72"/>
                <a:gd name="T16" fmla="*/ 49790 w 220"/>
                <a:gd name="T17" fmla="*/ 20638 h 72"/>
                <a:gd name="T18" fmla="*/ 50223 w 220"/>
                <a:gd name="T19" fmla="*/ 19844 h 72"/>
                <a:gd name="T20" fmla="*/ 50656 w 220"/>
                <a:gd name="T21" fmla="*/ 19844 h 72"/>
                <a:gd name="T22" fmla="*/ 51522 w 220"/>
                <a:gd name="T23" fmla="*/ 17463 h 72"/>
                <a:gd name="T24" fmla="*/ 51955 w 220"/>
                <a:gd name="T25" fmla="*/ 13494 h 72"/>
                <a:gd name="T26" fmla="*/ 51955 w 220"/>
                <a:gd name="T27" fmla="*/ 5556 h 72"/>
                <a:gd name="T28" fmla="*/ 51955 w 220"/>
                <a:gd name="T29" fmla="*/ 0 h 72"/>
                <a:gd name="T30" fmla="*/ 54119 w 220"/>
                <a:gd name="T31" fmla="*/ 3969 h 72"/>
                <a:gd name="T32" fmla="*/ 56717 w 220"/>
                <a:gd name="T33" fmla="*/ 7938 h 72"/>
                <a:gd name="T34" fmla="*/ 59315 w 220"/>
                <a:gd name="T35" fmla="*/ 11906 h 72"/>
                <a:gd name="T36" fmla="*/ 61913 w 220"/>
                <a:gd name="T37" fmla="*/ 15081 h 72"/>
                <a:gd name="T38" fmla="*/ 67541 w 220"/>
                <a:gd name="T39" fmla="*/ 19844 h 72"/>
                <a:gd name="T40" fmla="*/ 73602 w 220"/>
                <a:gd name="T41" fmla="*/ 23813 h 72"/>
                <a:gd name="T42" fmla="*/ 79231 w 220"/>
                <a:gd name="T43" fmla="*/ 27781 h 72"/>
                <a:gd name="T44" fmla="*/ 84859 w 220"/>
                <a:gd name="T45" fmla="*/ 32544 h 72"/>
                <a:gd name="T46" fmla="*/ 87890 w 220"/>
                <a:gd name="T47" fmla="*/ 34925 h 72"/>
                <a:gd name="T48" fmla="*/ 90488 w 220"/>
                <a:gd name="T49" fmla="*/ 37306 h 72"/>
                <a:gd name="T50" fmla="*/ 92652 w 220"/>
                <a:gd name="T51" fmla="*/ 40481 h 72"/>
                <a:gd name="T52" fmla="*/ 95250 w 220"/>
                <a:gd name="T53" fmla="*/ 43656 h 72"/>
                <a:gd name="T54" fmla="*/ 89189 w 220"/>
                <a:gd name="T55" fmla="*/ 44450 h 72"/>
                <a:gd name="T56" fmla="*/ 83993 w 220"/>
                <a:gd name="T57" fmla="*/ 45244 h 72"/>
                <a:gd name="T58" fmla="*/ 78798 w 220"/>
                <a:gd name="T59" fmla="*/ 46038 h 72"/>
                <a:gd name="T60" fmla="*/ 74035 w 220"/>
                <a:gd name="T61" fmla="*/ 47625 h 72"/>
                <a:gd name="T62" fmla="*/ 65376 w 220"/>
                <a:gd name="T63" fmla="*/ 51594 h 72"/>
                <a:gd name="T64" fmla="*/ 58016 w 220"/>
                <a:gd name="T65" fmla="*/ 55563 h 72"/>
                <a:gd name="T66" fmla="*/ 54552 w 220"/>
                <a:gd name="T67" fmla="*/ 56356 h 72"/>
                <a:gd name="T68" fmla="*/ 50656 w 220"/>
                <a:gd name="T69" fmla="*/ 57150 h 72"/>
                <a:gd name="T70" fmla="*/ 47625 w 220"/>
                <a:gd name="T71" fmla="*/ 57150 h 72"/>
                <a:gd name="T72" fmla="*/ 44594 w 220"/>
                <a:gd name="T73" fmla="*/ 57150 h 72"/>
                <a:gd name="T74" fmla="*/ 41131 w 220"/>
                <a:gd name="T75" fmla="*/ 55563 h 72"/>
                <a:gd name="T76" fmla="*/ 38100 w 220"/>
                <a:gd name="T77" fmla="*/ 52388 h 72"/>
                <a:gd name="T78" fmla="*/ 35069 w 220"/>
                <a:gd name="T79" fmla="*/ 48419 h 72"/>
                <a:gd name="T80" fmla="*/ 32039 w 220"/>
                <a:gd name="T81" fmla="*/ 43656 h 72"/>
                <a:gd name="T82" fmla="*/ 25544 w 220"/>
                <a:gd name="T83" fmla="*/ 42069 h 72"/>
                <a:gd name="T84" fmla="*/ 19483 w 220"/>
                <a:gd name="T85" fmla="*/ 39688 h 72"/>
                <a:gd name="T86" fmla="*/ 14288 w 220"/>
                <a:gd name="T87" fmla="*/ 37306 h 72"/>
                <a:gd name="T88" fmla="*/ 9525 w 220"/>
                <a:gd name="T89" fmla="*/ 34131 h 72"/>
                <a:gd name="T90" fmla="*/ 7793 w 220"/>
                <a:gd name="T91" fmla="*/ 32544 h 72"/>
                <a:gd name="T92" fmla="*/ 5628 w 220"/>
                <a:gd name="T93" fmla="*/ 30163 h 72"/>
                <a:gd name="T94" fmla="*/ 3897 w 220"/>
                <a:gd name="T95" fmla="*/ 27781 h 72"/>
                <a:gd name="T96" fmla="*/ 3031 w 220"/>
                <a:gd name="T97" fmla="*/ 24606 h 72"/>
                <a:gd name="T98" fmla="*/ 1299 w 220"/>
                <a:gd name="T99" fmla="*/ 21431 h 72"/>
                <a:gd name="T100" fmla="*/ 866 w 220"/>
                <a:gd name="T101" fmla="*/ 18256 h 72"/>
                <a:gd name="T102" fmla="*/ 433 w 220"/>
                <a:gd name="T103" fmla="*/ 14288 h 72"/>
                <a:gd name="T104" fmla="*/ 0 w 220"/>
                <a:gd name="T105" fmla="*/ 10319 h 72"/>
                <a:gd name="T106" fmla="*/ 9958 w 220"/>
                <a:gd name="T107" fmla="*/ 13494 h 72"/>
                <a:gd name="T108" fmla="*/ 19050 w 220"/>
                <a:gd name="T109" fmla="*/ 16669 h 72"/>
                <a:gd name="T110" fmla="*/ 27709 w 220"/>
                <a:gd name="T111" fmla="*/ 19050 h 72"/>
                <a:gd name="T112" fmla="*/ 37667 w 220"/>
                <a:gd name="T113" fmla="*/ 19844 h 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20" h="72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8" name="Freeform 337"/>
            <p:cNvSpPr>
              <a:spLocks/>
            </p:cNvSpPr>
            <p:nvPr/>
          </p:nvSpPr>
          <p:spPr bwMode="auto">
            <a:xfrm>
              <a:off x="6366437" y="1248890"/>
              <a:ext cx="43933" cy="40637"/>
            </a:xfrm>
            <a:custGeom>
              <a:avLst/>
              <a:gdLst>
                <a:gd name="T0" fmla="*/ 63500 w 146"/>
                <a:gd name="T1" fmla="*/ 48948 h 30"/>
                <a:gd name="T2" fmla="*/ 60890 w 146"/>
                <a:gd name="T3" fmla="*/ 31326 h 30"/>
                <a:gd name="T4" fmla="*/ 59586 w 146"/>
                <a:gd name="T5" fmla="*/ 17621 h 30"/>
                <a:gd name="T6" fmla="*/ 57846 w 146"/>
                <a:gd name="T7" fmla="*/ 7832 h 30"/>
                <a:gd name="T8" fmla="*/ 55671 w 146"/>
                <a:gd name="T9" fmla="*/ 1958 h 30"/>
                <a:gd name="T10" fmla="*/ 54801 w 146"/>
                <a:gd name="T11" fmla="*/ 1958 h 30"/>
                <a:gd name="T12" fmla="*/ 53932 w 146"/>
                <a:gd name="T13" fmla="*/ 1958 h 30"/>
                <a:gd name="T14" fmla="*/ 52192 w 146"/>
                <a:gd name="T15" fmla="*/ 3916 h 30"/>
                <a:gd name="T16" fmla="*/ 51322 w 146"/>
                <a:gd name="T17" fmla="*/ 5874 h 30"/>
                <a:gd name="T18" fmla="*/ 49147 w 146"/>
                <a:gd name="T19" fmla="*/ 17621 h 30"/>
                <a:gd name="T20" fmla="*/ 45668 w 146"/>
                <a:gd name="T21" fmla="*/ 37200 h 30"/>
                <a:gd name="T22" fmla="*/ 31315 w 146"/>
                <a:gd name="T23" fmla="*/ 37200 h 30"/>
                <a:gd name="T24" fmla="*/ 27401 w 146"/>
                <a:gd name="T25" fmla="*/ 35242 h 30"/>
                <a:gd name="T26" fmla="*/ 23921 w 146"/>
                <a:gd name="T27" fmla="*/ 33284 h 30"/>
                <a:gd name="T28" fmla="*/ 20442 w 146"/>
                <a:gd name="T29" fmla="*/ 27411 h 30"/>
                <a:gd name="T30" fmla="*/ 17397 w 146"/>
                <a:gd name="T31" fmla="*/ 23495 h 30"/>
                <a:gd name="T32" fmla="*/ 12613 w 146"/>
                <a:gd name="T33" fmla="*/ 11747 h 30"/>
                <a:gd name="T34" fmla="*/ 8264 w 146"/>
                <a:gd name="T35" fmla="*/ 0 h 30"/>
                <a:gd name="T36" fmla="*/ 6089 w 146"/>
                <a:gd name="T37" fmla="*/ 17621 h 30"/>
                <a:gd name="T38" fmla="*/ 4349 w 146"/>
                <a:gd name="T39" fmla="*/ 29369 h 30"/>
                <a:gd name="T40" fmla="*/ 1740 w 146"/>
                <a:gd name="T41" fmla="*/ 39158 h 30"/>
                <a:gd name="T42" fmla="*/ 0 w 146"/>
                <a:gd name="T43" fmla="*/ 48948 h 30"/>
                <a:gd name="T44" fmla="*/ 14353 w 146"/>
                <a:gd name="T45" fmla="*/ 48948 h 30"/>
                <a:gd name="T46" fmla="*/ 24791 w 146"/>
                <a:gd name="T47" fmla="*/ 48948 h 30"/>
                <a:gd name="T48" fmla="*/ 33490 w 146"/>
                <a:gd name="T49" fmla="*/ 48948 h 30"/>
                <a:gd name="T50" fmla="*/ 43058 w 146"/>
                <a:gd name="T51" fmla="*/ 48948 h 30"/>
                <a:gd name="T52" fmla="*/ 47842 w 146"/>
                <a:gd name="T53" fmla="*/ 50905 h 30"/>
                <a:gd name="T54" fmla="*/ 53497 w 146"/>
                <a:gd name="T55" fmla="*/ 56779 h 30"/>
                <a:gd name="T56" fmla="*/ 55671 w 146"/>
                <a:gd name="T57" fmla="*/ 58737 h 30"/>
                <a:gd name="T58" fmla="*/ 58716 w 146"/>
                <a:gd name="T59" fmla="*/ 58737 h 30"/>
                <a:gd name="T60" fmla="*/ 60890 w 146"/>
                <a:gd name="T61" fmla="*/ 54821 h 30"/>
                <a:gd name="T62" fmla="*/ 63500 w 146"/>
                <a:gd name="T63" fmla="*/ 48948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6" h="3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9" name="Freeform 338"/>
            <p:cNvSpPr>
              <a:spLocks/>
            </p:cNvSpPr>
            <p:nvPr/>
          </p:nvSpPr>
          <p:spPr bwMode="auto">
            <a:xfrm>
              <a:off x="6352159" y="1246694"/>
              <a:ext cx="14278" cy="40637"/>
            </a:xfrm>
            <a:custGeom>
              <a:avLst/>
              <a:gdLst>
                <a:gd name="T0" fmla="*/ 0 w 53"/>
                <a:gd name="T1" fmla="*/ 58737 h 9"/>
                <a:gd name="T2" fmla="*/ 6619 w 53"/>
                <a:gd name="T3" fmla="*/ 58737 h 9"/>
                <a:gd name="T4" fmla="*/ 11292 w 53"/>
                <a:gd name="T5" fmla="*/ 58737 h 9"/>
                <a:gd name="T6" fmla="*/ 15575 w 53"/>
                <a:gd name="T7" fmla="*/ 58737 h 9"/>
                <a:gd name="T8" fmla="*/ 20637 w 53"/>
                <a:gd name="T9" fmla="*/ 58737 h 9"/>
                <a:gd name="T10" fmla="*/ 17911 w 53"/>
                <a:gd name="T11" fmla="*/ 39158 h 9"/>
                <a:gd name="T12" fmla="*/ 14796 w 53"/>
                <a:gd name="T13" fmla="*/ 19579 h 9"/>
                <a:gd name="T14" fmla="*/ 12071 w 53"/>
                <a:gd name="T15" fmla="*/ 6526 h 9"/>
                <a:gd name="T16" fmla="*/ 9734 w 53"/>
                <a:gd name="T17" fmla="*/ 0 h 9"/>
                <a:gd name="T18" fmla="*/ 7398 w 53"/>
                <a:gd name="T19" fmla="*/ 0 h 9"/>
                <a:gd name="T20" fmla="*/ 5451 w 53"/>
                <a:gd name="T21" fmla="*/ 0 h 9"/>
                <a:gd name="T22" fmla="*/ 3504 w 53"/>
                <a:gd name="T23" fmla="*/ 6526 h 9"/>
                <a:gd name="T24" fmla="*/ 2336 w 53"/>
                <a:gd name="T25" fmla="*/ 1957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9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0" name="Line 504"/>
            <p:cNvSpPr>
              <a:spLocks noChangeShapeType="1"/>
            </p:cNvSpPr>
            <p:nvPr/>
          </p:nvSpPr>
          <p:spPr bwMode="auto">
            <a:xfrm flipV="1">
              <a:off x="6353257" y="1245595"/>
              <a:ext cx="0" cy="1099"/>
            </a:xfrm>
            <a:prstGeom prst="line">
              <a:avLst/>
            </a:prstGeom>
            <a:grpFill/>
            <a:ln w="63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1" name="Freeform 340"/>
            <p:cNvSpPr>
              <a:spLocks/>
            </p:cNvSpPr>
            <p:nvPr/>
          </p:nvSpPr>
          <p:spPr bwMode="auto">
            <a:xfrm>
              <a:off x="5778839" y="1196171"/>
              <a:ext cx="7688" cy="38441"/>
            </a:xfrm>
            <a:custGeom>
              <a:avLst/>
              <a:gdLst>
                <a:gd name="T0" fmla="*/ 0 w 26"/>
                <a:gd name="T1" fmla="*/ 55562 h 25"/>
                <a:gd name="T2" fmla="*/ 2137 w 26"/>
                <a:gd name="T3" fmla="*/ 37782 h 25"/>
                <a:gd name="T4" fmla="*/ 5556 w 26"/>
                <a:gd name="T5" fmla="*/ 17780 h 25"/>
                <a:gd name="T6" fmla="*/ 6838 w 26"/>
                <a:gd name="T7" fmla="*/ 11112 h 25"/>
                <a:gd name="T8" fmla="*/ 8548 w 26"/>
                <a:gd name="T9" fmla="*/ 4445 h 25"/>
                <a:gd name="T10" fmla="*/ 9830 w 26"/>
                <a:gd name="T11" fmla="*/ 2222 h 25"/>
                <a:gd name="T12" fmla="*/ 11112 w 26"/>
                <a:gd name="T13" fmla="*/ 0 h 25"/>
                <a:gd name="T14" fmla="*/ 11112 w 26"/>
                <a:gd name="T15" fmla="*/ 55562 h 25"/>
                <a:gd name="T16" fmla="*/ 8548 w 26"/>
                <a:gd name="T17" fmla="*/ 55562 h 25"/>
                <a:gd name="T18" fmla="*/ 5556 w 26"/>
                <a:gd name="T19" fmla="*/ 55562 h 25"/>
                <a:gd name="T20" fmla="*/ 0 w 26"/>
                <a:gd name="T21" fmla="*/ 55562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2" name="Freeform 341"/>
            <p:cNvSpPr>
              <a:spLocks/>
            </p:cNvSpPr>
            <p:nvPr/>
          </p:nvSpPr>
          <p:spPr bwMode="auto">
            <a:xfrm>
              <a:off x="6297244" y="1245595"/>
              <a:ext cx="6590" cy="39539"/>
            </a:xfrm>
            <a:custGeom>
              <a:avLst/>
              <a:gdLst>
                <a:gd name="T0" fmla="*/ 9525 w 33"/>
                <a:gd name="T1" fmla="*/ 57150 h 25"/>
                <a:gd name="T2" fmla="*/ 9525 w 33"/>
                <a:gd name="T3" fmla="*/ 27432 h 25"/>
                <a:gd name="T4" fmla="*/ 9525 w 33"/>
                <a:gd name="T5" fmla="*/ 0 h 25"/>
                <a:gd name="T6" fmla="*/ 0 w 33"/>
                <a:gd name="T7" fmla="*/ 0 h 25"/>
                <a:gd name="T8" fmla="*/ 2598 w 33"/>
                <a:gd name="T9" fmla="*/ 20574 h 25"/>
                <a:gd name="T10" fmla="*/ 4618 w 33"/>
                <a:gd name="T11" fmla="*/ 38862 h 25"/>
                <a:gd name="T12" fmla="*/ 5773 w 33"/>
                <a:gd name="T13" fmla="*/ 45720 h 25"/>
                <a:gd name="T14" fmla="*/ 6927 w 33"/>
                <a:gd name="T15" fmla="*/ 52578 h 25"/>
                <a:gd name="T16" fmla="*/ 8082 w 33"/>
                <a:gd name="T17" fmla="*/ 54864 h 25"/>
                <a:gd name="T18" fmla="*/ 9525 w 33"/>
                <a:gd name="T19" fmla="*/ 5715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3" name="Freeform 342"/>
            <p:cNvSpPr>
              <a:spLocks/>
            </p:cNvSpPr>
            <p:nvPr/>
          </p:nvSpPr>
          <p:spPr bwMode="auto">
            <a:xfrm>
              <a:off x="6265392" y="1220334"/>
              <a:ext cx="6590" cy="39539"/>
            </a:xfrm>
            <a:custGeom>
              <a:avLst/>
              <a:gdLst>
                <a:gd name="T0" fmla="*/ 0 w 20"/>
                <a:gd name="T1" fmla="*/ 0 h 18"/>
                <a:gd name="T2" fmla="*/ 6191 w 20"/>
                <a:gd name="T3" fmla="*/ 57150 h 18"/>
                <a:gd name="T4" fmla="*/ 7620 w 20"/>
                <a:gd name="T5" fmla="*/ 34925 h 18"/>
                <a:gd name="T6" fmla="*/ 9525 w 20"/>
                <a:gd name="T7" fmla="*/ 0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4" name="Freeform 343"/>
            <p:cNvSpPr>
              <a:spLocks/>
            </p:cNvSpPr>
            <p:nvPr/>
          </p:nvSpPr>
          <p:spPr bwMode="auto">
            <a:xfrm>
              <a:off x="6611362" y="1614629"/>
              <a:ext cx="8787" cy="40638"/>
            </a:xfrm>
            <a:custGeom>
              <a:avLst/>
              <a:gdLst>
                <a:gd name="T0" fmla="*/ 0 w 33"/>
                <a:gd name="T1" fmla="*/ 58738 h 31"/>
                <a:gd name="T2" fmla="*/ 0 w 33"/>
                <a:gd name="T3" fmla="*/ 0 h 31"/>
                <a:gd name="T4" fmla="*/ 3464 w 33"/>
                <a:gd name="T5" fmla="*/ 0 h 31"/>
                <a:gd name="T6" fmla="*/ 6158 w 33"/>
                <a:gd name="T7" fmla="*/ 0 h 31"/>
                <a:gd name="T8" fmla="*/ 9236 w 33"/>
                <a:gd name="T9" fmla="*/ 0 h 31"/>
                <a:gd name="T10" fmla="*/ 12700 w 33"/>
                <a:gd name="T11" fmla="*/ 0 h 31"/>
                <a:gd name="T12" fmla="*/ 11545 w 33"/>
                <a:gd name="T13" fmla="*/ 3790 h 31"/>
                <a:gd name="T14" fmla="*/ 11161 w 33"/>
                <a:gd name="T15" fmla="*/ 9474 h 31"/>
                <a:gd name="T16" fmla="*/ 10776 w 33"/>
                <a:gd name="T17" fmla="*/ 17053 h 31"/>
                <a:gd name="T18" fmla="*/ 10776 w 33"/>
                <a:gd name="T19" fmla="*/ 24632 h 31"/>
                <a:gd name="T20" fmla="*/ 10776 w 33"/>
                <a:gd name="T21" fmla="*/ 32211 h 31"/>
                <a:gd name="T22" fmla="*/ 11161 w 33"/>
                <a:gd name="T23" fmla="*/ 39790 h 31"/>
                <a:gd name="T24" fmla="*/ 11545 w 33"/>
                <a:gd name="T25" fmla="*/ 49264 h 31"/>
                <a:gd name="T26" fmla="*/ 12700 w 33"/>
                <a:gd name="T27" fmla="*/ 58738 h 31"/>
                <a:gd name="T28" fmla="*/ 0 w 33"/>
                <a:gd name="T29" fmla="*/ 58738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5" name="Freeform 344"/>
            <p:cNvSpPr>
              <a:spLocks/>
            </p:cNvSpPr>
            <p:nvPr/>
          </p:nvSpPr>
          <p:spPr bwMode="auto">
            <a:xfrm>
              <a:off x="6909004" y="1527862"/>
              <a:ext cx="9885" cy="39539"/>
            </a:xfrm>
            <a:custGeom>
              <a:avLst/>
              <a:gdLst>
                <a:gd name="T0" fmla="*/ 7318 w 41"/>
                <a:gd name="T1" fmla="*/ 57150 h 42"/>
                <a:gd name="T2" fmla="*/ 0 w 41"/>
                <a:gd name="T3" fmla="*/ 40821 h 42"/>
                <a:gd name="T4" fmla="*/ 0 w 41"/>
                <a:gd name="T5" fmla="*/ 8164 h 42"/>
                <a:gd name="T6" fmla="*/ 2439 w 41"/>
                <a:gd name="T7" fmla="*/ 6804 h 42"/>
                <a:gd name="T8" fmla="*/ 4879 w 41"/>
                <a:gd name="T9" fmla="*/ 4082 h 42"/>
                <a:gd name="T10" fmla="*/ 8364 w 41"/>
                <a:gd name="T11" fmla="*/ 1361 h 42"/>
                <a:gd name="T12" fmla="*/ 11849 w 41"/>
                <a:gd name="T13" fmla="*/ 0 h 42"/>
                <a:gd name="T14" fmla="*/ 11849 w 41"/>
                <a:gd name="T15" fmla="*/ 24493 h 42"/>
                <a:gd name="T16" fmla="*/ 14288 w 41"/>
                <a:gd name="T17" fmla="*/ 24493 h 42"/>
                <a:gd name="T18" fmla="*/ 7318 w 41"/>
                <a:gd name="T19" fmla="*/ 5715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6" name="Freeform 345"/>
            <p:cNvSpPr>
              <a:spLocks/>
            </p:cNvSpPr>
            <p:nvPr/>
          </p:nvSpPr>
          <p:spPr bwMode="auto">
            <a:xfrm>
              <a:off x="7012246" y="1605842"/>
              <a:ext cx="29655" cy="41736"/>
            </a:xfrm>
            <a:custGeom>
              <a:avLst/>
              <a:gdLst>
                <a:gd name="T0" fmla="*/ 27654 w 93"/>
                <a:gd name="T1" fmla="*/ 13921 h 39"/>
                <a:gd name="T2" fmla="*/ 30880 w 93"/>
                <a:gd name="T3" fmla="*/ 27842 h 39"/>
                <a:gd name="T4" fmla="*/ 35489 w 93"/>
                <a:gd name="T5" fmla="*/ 43310 h 39"/>
                <a:gd name="T6" fmla="*/ 37332 w 93"/>
                <a:gd name="T7" fmla="*/ 51044 h 39"/>
                <a:gd name="T8" fmla="*/ 39637 w 93"/>
                <a:gd name="T9" fmla="*/ 55685 h 39"/>
                <a:gd name="T10" fmla="*/ 41480 w 93"/>
                <a:gd name="T11" fmla="*/ 58778 h 39"/>
                <a:gd name="T12" fmla="*/ 42863 w 93"/>
                <a:gd name="T13" fmla="*/ 60325 h 39"/>
                <a:gd name="T14" fmla="*/ 27654 w 93"/>
                <a:gd name="T15" fmla="*/ 60325 h 39"/>
                <a:gd name="T16" fmla="*/ 23045 w 93"/>
                <a:gd name="T17" fmla="*/ 55685 h 39"/>
                <a:gd name="T18" fmla="*/ 19818 w 93"/>
                <a:gd name="T19" fmla="*/ 49497 h 39"/>
                <a:gd name="T20" fmla="*/ 16592 w 93"/>
                <a:gd name="T21" fmla="*/ 43310 h 39"/>
                <a:gd name="T22" fmla="*/ 13827 w 93"/>
                <a:gd name="T23" fmla="*/ 35576 h 39"/>
                <a:gd name="T24" fmla="*/ 11061 w 93"/>
                <a:gd name="T25" fmla="*/ 27842 h 39"/>
                <a:gd name="T26" fmla="*/ 7374 w 93"/>
                <a:gd name="T27" fmla="*/ 20108 h 39"/>
                <a:gd name="T28" fmla="*/ 4148 w 93"/>
                <a:gd name="T29" fmla="*/ 10828 h 39"/>
                <a:gd name="T30" fmla="*/ 0 w 93"/>
                <a:gd name="T31" fmla="*/ 4640 h 39"/>
                <a:gd name="T32" fmla="*/ 5070 w 93"/>
                <a:gd name="T33" fmla="*/ 1547 h 39"/>
                <a:gd name="T34" fmla="*/ 9218 w 93"/>
                <a:gd name="T35" fmla="*/ 0 h 39"/>
                <a:gd name="T36" fmla="*/ 11983 w 93"/>
                <a:gd name="T37" fmla="*/ 0 h 39"/>
                <a:gd name="T38" fmla="*/ 15209 w 93"/>
                <a:gd name="T39" fmla="*/ 1547 h 39"/>
                <a:gd name="T40" fmla="*/ 20279 w 93"/>
                <a:gd name="T41" fmla="*/ 6187 h 39"/>
                <a:gd name="T42" fmla="*/ 27654 w 93"/>
                <a:gd name="T43" fmla="*/ 13921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3" h="39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7" name="Freeform 346"/>
            <p:cNvSpPr>
              <a:spLocks/>
            </p:cNvSpPr>
            <p:nvPr/>
          </p:nvSpPr>
          <p:spPr bwMode="auto">
            <a:xfrm>
              <a:off x="7047392" y="1616826"/>
              <a:ext cx="13180" cy="40638"/>
            </a:xfrm>
            <a:custGeom>
              <a:avLst/>
              <a:gdLst>
                <a:gd name="T0" fmla="*/ 19050 w 39"/>
                <a:gd name="T1" fmla="*/ 58738 h 19"/>
                <a:gd name="T2" fmla="*/ 6350 w 39"/>
                <a:gd name="T3" fmla="*/ 58738 h 19"/>
                <a:gd name="T4" fmla="*/ 3908 w 39"/>
                <a:gd name="T5" fmla="*/ 58738 h 19"/>
                <a:gd name="T6" fmla="*/ 2442 w 39"/>
                <a:gd name="T7" fmla="*/ 52555 h 19"/>
                <a:gd name="T8" fmla="*/ 1465 w 39"/>
                <a:gd name="T9" fmla="*/ 43281 h 19"/>
                <a:gd name="T10" fmla="*/ 977 w 39"/>
                <a:gd name="T11" fmla="*/ 34006 h 19"/>
                <a:gd name="T12" fmla="*/ 0 w 39"/>
                <a:gd name="T13" fmla="*/ 15457 h 19"/>
                <a:gd name="T14" fmla="*/ 0 w 39"/>
                <a:gd name="T15" fmla="*/ 0 h 19"/>
                <a:gd name="T16" fmla="*/ 6350 w 39"/>
                <a:gd name="T17" fmla="*/ 12366 h 19"/>
                <a:gd name="T18" fmla="*/ 10746 w 39"/>
                <a:gd name="T19" fmla="*/ 27823 h 19"/>
                <a:gd name="T20" fmla="*/ 14654 w 39"/>
                <a:gd name="T21" fmla="*/ 43281 h 19"/>
                <a:gd name="T22" fmla="*/ 19050 w 39"/>
                <a:gd name="T23" fmla="*/ 58738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9" h="19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8" name="Freeform 347"/>
            <p:cNvSpPr>
              <a:spLocks/>
            </p:cNvSpPr>
            <p:nvPr/>
          </p:nvSpPr>
          <p:spPr bwMode="auto">
            <a:xfrm>
              <a:off x="6954036" y="1704691"/>
              <a:ext cx="9884" cy="39539"/>
            </a:xfrm>
            <a:custGeom>
              <a:avLst/>
              <a:gdLst>
                <a:gd name="T0" fmla="*/ 0 w 26"/>
                <a:gd name="T1" fmla="*/ 57150 h 36"/>
                <a:gd name="T2" fmla="*/ 1649 w 26"/>
                <a:gd name="T3" fmla="*/ 49213 h 36"/>
                <a:gd name="T4" fmla="*/ 5495 w 26"/>
                <a:gd name="T5" fmla="*/ 31750 h 36"/>
                <a:gd name="T6" fmla="*/ 9891 w 26"/>
                <a:gd name="T7" fmla="*/ 12700 h 36"/>
                <a:gd name="T8" fmla="*/ 14287 w 26"/>
                <a:gd name="T9" fmla="*/ 0 h 36"/>
                <a:gd name="T10" fmla="*/ 14287 w 26"/>
                <a:gd name="T11" fmla="*/ 14288 h 36"/>
                <a:gd name="T12" fmla="*/ 14287 w 26"/>
                <a:gd name="T13" fmla="*/ 28575 h 36"/>
                <a:gd name="T14" fmla="*/ 13738 w 26"/>
                <a:gd name="T15" fmla="*/ 34925 h 36"/>
                <a:gd name="T16" fmla="*/ 13188 w 26"/>
                <a:gd name="T17" fmla="*/ 41275 h 36"/>
                <a:gd name="T18" fmla="*/ 11540 w 26"/>
                <a:gd name="T19" fmla="*/ 46038 h 36"/>
                <a:gd name="T20" fmla="*/ 9342 w 26"/>
                <a:gd name="T21" fmla="*/ 50800 h 36"/>
                <a:gd name="T22" fmla="*/ 7693 w 26"/>
                <a:gd name="T23" fmla="*/ 53975 h 36"/>
                <a:gd name="T24" fmla="*/ 5495 w 26"/>
                <a:gd name="T25" fmla="*/ 55563 h 36"/>
                <a:gd name="T26" fmla="*/ 2198 w 26"/>
                <a:gd name="T27" fmla="*/ 57150 h 36"/>
                <a:gd name="T28" fmla="*/ 0 w 26"/>
                <a:gd name="T29" fmla="*/ 57150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6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9" name="Freeform 348"/>
            <p:cNvSpPr>
              <a:spLocks/>
            </p:cNvSpPr>
            <p:nvPr/>
          </p:nvSpPr>
          <p:spPr bwMode="auto">
            <a:xfrm>
              <a:off x="6961724" y="1724460"/>
              <a:ext cx="2197" cy="41736"/>
            </a:xfrm>
            <a:custGeom>
              <a:avLst/>
              <a:gdLst>
                <a:gd name="T0" fmla="*/ 0 w 6"/>
                <a:gd name="T1" fmla="*/ 60325 h 37"/>
                <a:gd name="T2" fmla="*/ 0 w 6"/>
                <a:gd name="T3" fmla="*/ 0 h 37"/>
                <a:gd name="T4" fmla="*/ 3175 w 6"/>
                <a:gd name="T5" fmla="*/ 0 h 37"/>
                <a:gd name="T6" fmla="*/ 3175 w 6"/>
                <a:gd name="T7" fmla="*/ 50543 h 37"/>
                <a:gd name="T8" fmla="*/ 0 w 6"/>
                <a:gd name="T9" fmla="*/ 6032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37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0" name="Freeform 349"/>
            <p:cNvSpPr>
              <a:spLocks/>
            </p:cNvSpPr>
            <p:nvPr/>
          </p:nvSpPr>
          <p:spPr bwMode="auto">
            <a:xfrm>
              <a:off x="6952937" y="1781573"/>
              <a:ext cx="6590" cy="38441"/>
            </a:xfrm>
            <a:custGeom>
              <a:avLst/>
              <a:gdLst>
                <a:gd name="T0" fmla="*/ 0 w 20"/>
                <a:gd name="T1" fmla="*/ 40057 h 43"/>
                <a:gd name="T2" fmla="*/ 0 w 20"/>
                <a:gd name="T3" fmla="*/ 32304 h 43"/>
                <a:gd name="T4" fmla="*/ 0 w 20"/>
                <a:gd name="T5" fmla="*/ 23259 h 43"/>
                <a:gd name="T6" fmla="*/ 953 w 20"/>
                <a:gd name="T7" fmla="*/ 11629 h 43"/>
                <a:gd name="T8" fmla="*/ 3334 w 20"/>
                <a:gd name="T9" fmla="*/ 0 h 43"/>
                <a:gd name="T10" fmla="*/ 5239 w 20"/>
                <a:gd name="T11" fmla="*/ 9045 h 43"/>
                <a:gd name="T12" fmla="*/ 7620 w 20"/>
                <a:gd name="T13" fmla="*/ 15506 h 43"/>
                <a:gd name="T14" fmla="*/ 8096 w 20"/>
                <a:gd name="T15" fmla="*/ 18090 h 43"/>
                <a:gd name="T16" fmla="*/ 9049 w 20"/>
                <a:gd name="T17" fmla="*/ 23259 h 43"/>
                <a:gd name="T18" fmla="*/ 9049 w 20"/>
                <a:gd name="T19" fmla="*/ 27135 h 43"/>
                <a:gd name="T20" fmla="*/ 9525 w 20"/>
                <a:gd name="T21" fmla="*/ 32304 h 43"/>
                <a:gd name="T22" fmla="*/ 9049 w 20"/>
                <a:gd name="T23" fmla="*/ 34888 h 43"/>
                <a:gd name="T24" fmla="*/ 8573 w 20"/>
                <a:gd name="T25" fmla="*/ 38765 h 43"/>
                <a:gd name="T26" fmla="*/ 7620 w 20"/>
                <a:gd name="T27" fmla="*/ 42641 h 43"/>
                <a:gd name="T28" fmla="*/ 5715 w 20"/>
                <a:gd name="T29" fmla="*/ 46518 h 43"/>
                <a:gd name="T30" fmla="*/ 4286 w 20"/>
                <a:gd name="T31" fmla="*/ 50394 h 43"/>
                <a:gd name="T32" fmla="*/ 2858 w 20"/>
                <a:gd name="T33" fmla="*/ 52979 h 43"/>
                <a:gd name="T34" fmla="*/ 953 w 20"/>
                <a:gd name="T35" fmla="*/ 54271 h 43"/>
                <a:gd name="T36" fmla="*/ 0 w 20"/>
                <a:gd name="T37" fmla="*/ 55563 h 43"/>
                <a:gd name="T38" fmla="*/ 0 w 20"/>
                <a:gd name="T39" fmla="*/ 40057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" h="43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1" name="Freeform 350"/>
            <p:cNvSpPr>
              <a:spLocks/>
            </p:cNvSpPr>
            <p:nvPr/>
          </p:nvSpPr>
          <p:spPr bwMode="auto">
            <a:xfrm>
              <a:off x="6937561" y="1805736"/>
              <a:ext cx="0" cy="40638"/>
            </a:xfrm>
            <a:custGeom>
              <a:avLst/>
              <a:gdLst>
                <a:gd name="T0" fmla="*/ 58738 h 30"/>
                <a:gd name="T1" fmla="*/ 48948 h 30"/>
                <a:gd name="T2" fmla="*/ 35243 h 30"/>
                <a:gd name="T3" fmla="*/ 17621 h 30"/>
                <a:gd name="T4" fmla="*/ 0 h 3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2" name="Freeform 351"/>
            <p:cNvSpPr>
              <a:spLocks/>
            </p:cNvSpPr>
            <p:nvPr/>
          </p:nvSpPr>
          <p:spPr bwMode="auto">
            <a:xfrm>
              <a:off x="6937561" y="1805736"/>
              <a:ext cx="5492" cy="40638"/>
            </a:xfrm>
            <a:custGeom>
              <a:avLst/>
              <a:gdLst>
                <a:gd name="T0" fmla="*/ 0 w 20"/>
                <a:gd name="T1" fmla="*/ 0 h 24"/>
                <a:gd name="T2" fmla="*/ 7938 w 20"/>
                <a:gd name="T3" fmla="*/ 0 h 24"/>
                <a:gd name="T4" fmla="*/ 0 w 20"/>
                <a:gd name="T5" fmla="*/ 58738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3" name="Freeform 352"/>
            <p:cNvSpPr>
              <a:spLocks/>
            </p:cNvSpPr>
            <p:nvPr/>
          </p:nvSpPr>
          <p:spPr bwMode="auto">
            <a:xfrm>
              <a:off x="6767322" y="1520174"/>
              <a:ext cx="12081" cy="41736"/>
            </a:xfrm>
            <a:custGeom>
              <a:avLst/>
              <a:gdLst>
                <a:gd name="T0" fmla="*/ 0 w 46"/>
                <a:gd name="T1" fmla="*/ 0 h 19"/>
                <a:gd name="T2" fmla="*/ 3416 w 46"/>
                <a:gd name="T3" fmla="*/ 9525 h 19"/>
                <a:gd name="T4" fmla="*/ 5315 w 46"/>
                <a:gd name="T5" fmla="*/ 15875 h 19"/>
                <a:gd name="T6" fmla="*/ 7213 w 46"/>
                <a:gd name="T7" fmla="*/ 25400 h 19"/>
                <a:gd name="T8" fmla="*/ 8731 w 46"/>
                <a:gd name="T9" fmla="*/ 31750 h 19"/>
                <a:gd name="T10" fmla="*/ 9870 w 46"/>
                <a:gd name="T11" fmla="*/ 38100 h 19"/>
                <a:gd name="T12" fmla="*/ 12147 w 46"/>
                <a:gd name="T13" fmla="*/ 44450 h 19"/>
                <a:gd name="T14" fmla="*/ 14046 w 46"/>
                <a:gd name="T15" fmla="*/ 53975 h 19"/>
                <a:gd name="T16" fmla="*/ 17462 w 46"/>
                <a:gd name="T17" fmla="*/ 60325 h 19"/>
                <a:gd name="T18" fmla="*/ 12527 w 46"/>
                <a:gd name="T19" fmla="*/ 60325 h 19"/>
                <a:gd name="T20" fmla="*/ 9111 w 46"/>
                <a:gd name="T21" fmla="*/ 60325 h 19"/>
                <a:gd name="T22" fmla="*/ 6833 w 46"/>
                <a:gd name="T23" fmla="*/ 57150 h 19"/>
                <a:gd name="T24" fmla="*/ 4935 w 46"/>
                <a:gd name="T25" fmla="*/ 53975 h 19"/>
                <a:gd name="T26" fmla="*/ 3796 w 46"/>
                <a:gd name="T27" fmla="*/ 44450 h 19"/>
                <a:gd name="T28" fmla="*/ 2657 w 46"/>
                <a:gd name="T29" fmla="*/ 34925 h 19"/>
                <a:gd name="T30" fmla="*/ 1518 w 46"/>
                <a:gd name="T31" fmla="*/ 22225 h 19"/>
                <a:gd name="T32" fmla="*/ 0 w 46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4" name="Freeform 353"/>
            <p:cNvSpPr>
              <a:spLocks/>
            </p:cNvSpPr>
            <p:nvPr/>
          </p:nvSpPr>
          <p:spPr bwMode="auto">
            <a:xfrm>
              <a:off x="4910072" y="1616826"/>
              <a:ext cx="32949" cy="40638"/>
            </a:xfrm>
            <a:custGeom>
              <a:avLst/>
              <a:gdLst>
                <a:gd name="T0" fmla="*/ 15716 w 100"/>
                <a:gd name="T1" fmla="*/ 0 h 55"/>
                <a:gd name="T2" fmla="*/ 47625 w 100"/>
                <a:gd name="T3" fmla="*/ 12816 h 55"/>
                <a:gd name="T4" fmla="*/ 47625 w 100"/>
                <a:gd name="T5" fmla="*/ 58738 h 55"/>
                <a:gd name="T6" fmla="*/ 6191 w 100"/>
                <a:gd name="T7" fmla="*/ 58738 h 55"/>
                <a:gd name="T8" fmla="*/ 0 w 100"/>
                <a:gd name="T9" fmla="*/ 45922 h 55"/>
                <a:gd name="T10" fmla="*/ 476 w 100"/>
                <a:gd name="T11" fmla="*/ 40583 h 55"/>
                <a:gd name="T12" fmla="*/ 1905 w 100"/>
                <a:gd name="T13" fmla="*/ 34175 h 55"/>
                <a:gd name="T14" fmla="*/ 4763 w 100"/>
                <a:gd name="T15" fmla="*/ 26699 h 55"/>
                <a:gd name="T16" fmla="*/ 7620 w 100"/>
                <a:gd name="T17" fmla="*/ 19223 h 55"/>
                <a:gd name="T18" fmla="*/ 12859 w 100"/>
                <a:gd name="T19" fmla="*/ 5340 h 55"/>
                <a:gd name="T20" fmla="*/ 15716 w 100"/>
                <a:gd name="T21" fmla="*/ 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" h="55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5" name="Freeform 354"/>
            <p:cNvSpPr>
              <a:spLocks/>
            </p:cNvSpPr>
            <p:nvPr/>
          </p:nvSpPr>
          <p:spPr bwMode="auto">
            <a:xfrm>
              <a:off x="5220895" y="1334559"/>
              <a:ext cx="29654" cy="40637"/>
            </a:xfrm>
            <a:custGeom>
              <a:avLst/>
              <a:gdLst>
                <a:gd name="T0" fmla="*/ 22946 w 99"/>
                <a:gd name="T1" fmla="*/ 2303 h 51"/>
                <a:gd name="T2" fmla="*/ 25111 w 99"/>
                <a:gd name="T3" fmla="*/ 1152 h 51"/>
                <a:gd name="T4" fmla="*/ 26843 w 99"/>
                <a:gd name="T5" fmla="*/ 0 h 51"/>
                <a:gd name="T6" fmla="*/ 28142 w 99"/>
                <a:gd name="T7" fmla="*/ 0 h 51"/>
                <a:gd name="T8" fmla="*/ 29874 w 99"/>
                <a:gd name="T9" fmla="*/ 1152 h 51"/>
                <a:gd name="T10" fmla="*/ 32038 w 99"/>
                <a:gd name="T11" fmla="*/ 5759 h 51"/>
                <a:gd name="T12" fmla="*/ 34203 w 99"/>
                <a:gd name="T13" fmla="*/ 12669 h 51"/>
                <a:gd name="T14" fmla="*/ 35935 w 99"/>
                <a:gd name="T15" fmla="*/ 20731 h 51"/>
                <a:gd name="T16" fmla="*/ 37667 w 99"/>
                <a:gd name="T17" fmla="*/ 28793 h 51"/>
                <a:gd name="T18" fmla="*/ 39398 w 99"/>
                <a:gd name="T19" fmla="*/ 32248 h 51"/>
                <a:gd name="T20" fmla="*/ 40264 w 99"/>
                <a:gd name="T21" fmla="*/ 34551 h 51"/>
                <a:gd name="T22" fmla="*/ 41563 w 99"/>
                <a:gd name="T23" fmla="*/ 36855 h 51"/>
                <a:gd name="T24" fmla="*/ 42862 w 99"/>
                <a:gd name="T25" fmla="*/ 39158 h 51"/>
                <a:gd name="T26" fmla="*/ 42862 w 99"/>
                <a:gd name="T27" fmla="*/ 42613 h 51"/>
                <a:gd name="T28" fmla="*/ 41996 w 99"/>
                <a:gd name="T29" fmla="*/ 46068 h 51"/>
                <a:gd name="T30" fmla="*/ 41130 w 99"/>
                <a:gd name="T31" fmla="*/ 49523 h 51"/>
                <a:gd name="T32" fmla="*/ 39398 w 99"/>
                <a:gd name="T33" fmla="*/ 51827 h 51"/>
                <a:gd name="T34" fmla="*/ 37234 w 99"/>
                <a:gd name="T35" fmla="*/ 54130 h 51"/>
                <a:gd name="T36" fmla="*/ 35069 w 99"/>
                <a:gd name="T37" fmla="*/ 55282 h 51"/>
                <a:gd name="T38" fmla="*/ 32038 w 99"/>
                <a:gd name="T39" fmla="*/ 57585 h 51"/>
                <a:gd name="T40" fmla="*/ 29441 w 99"/>
                <a:gd name="T41" fmla="*/ 57585 h 51"/>
                <a:gd name="T42" fmla="*/ 22513 w 99"/>
                <a:gd name="T43" fmla="*/ 58737 h 51"/>
                <a:gd name="T44" fmla="*/ 15586 w 99"/>
                <a:gd name="T45" fmla="*/ 56434 h 51"/>
                <a:gd name="T46" fmla="*/ 11690 w 99"/>
                <a:gd name="T47" fmla="*/ 55282 h 51"/>
                <a:gd name="T48" fmla="*/ 7793 w 99"/>
                <a:gd name="T49" fmla="*/ 51827 h 51"/>
                <a:gd name="T50" fmla="*/ 3897 w 99"/>
                <a:gd name="T51" fmla="*/ 49523 h 51"/>
                <a:gd name="T52" fmla="*/ 433 w 99"/>
                <a:gd name="T53" fmla="*/ 46068 h 51"/>
                <a:gd name="T54" fmla="*/ 0 w 99"/>
                <a:gd name="T55" fmla="*/ 44917 h 51"/>
                <a:gd name="T56" fmla="*/ 433 w 99"/>
                <a:gd name="T57" fmla="*/ 42613 h 51"/>
                <a:gd name="T58" fmla="*/ 1299 w 99"/>
                <a:gd name="T59" fmla="*/ 40310 h 51"/>
                <a:gd name="T60" fmla="*/ 2598 w 99"/>
                <a:gd name="T61" fmla="*/ 38006 h 51"/>
                <a:gd name="T62" fmla="*/ 6061 w 99"/>
                <a:gd name="T63" fmla="*/ 33399 h 51"/>
                <a:gd name="T64" fmla="*/ 10824 w 99"/>
                <a:gd name="T65" fmla="*/ 27641 h 51"/>
                <a:gd name="T66" fmla="*/ 15153 w 99"/>
                <a:gd name="T67" fmla="*/ 21882 h 51"/>
                <a:gd name="T68" fmla="*/ 19483 w 99"/>
                <a:gd name="T69" fmla="*/ 13820 h 51"/>
                <a:gd name="T70" fmla="*/ 20782 w 99"/>
                <a:gd name="T71" fmla="*/ 11517 h 51"/>
                <a:gd name="T72" fmla="*/ 22080 w 99"/>
                <a:gd name="T73" fmla="*/ 8062 h 51"/>
                <a:gd name="T74" fmla="*/ 22513 w 99"/>
                <a:gd name="T75" fmla="*/ 5759 h 51"/>
                <a:gd name="T76" fmla="*/ 22946 w 99"/>
                <a:gd name="T77" fmla="*/ 2303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51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6" name="Freeform 355"/>
            <p:cNvSpPr>
              <a:spLocks/>
            </p:cNvSpPr>
            <p:nvPr/>
          </p:nvSpPr>
          <p:spPr bwMode="auto">
            <a:xfrm>
              <a:off x="5245058" y="1204958"/>
              <a:ext cx="158157" cy="113126"/>
            </a:xfrm>
            <a:custGeom>
              <a:avLst/>
              <a:gdLst>
                <a:gd name="T0" fmla="*/ 137160 w 525"/>
                <a:gd name="T1" fmla="*/ 14196 h 311"/>
                <a:gd name="T2" fmla="*/ 148917 w 525"/>
                <a:gd name="T3" fmla="*/ 11041 h 311"/>
                <a:gd name="T4" fmla="*/ 167640 w 525"/>
                <a:gd name="T5" fmla="*/ 10515 h 311"/>
                <a:gd name="T6" fmla="*/ 177655 w 525"/>
                <a:gd name="T7" fmla="*/ 8938 h 311"/>
                <a:gd name="T8" fmla="*/ 185928 w 525"/>
                <a:gd name="T9" fmla="*/ 3680 h 311"/>
                <a:gd name="T10" fmla="*/ 223810 w 525"/>
                <a:gd name="T11" fmla="*/ 3155 h 311"/>
                <a:gd name="T12" fmla="*/ 228600 w 525"/>
                <a:gd name="T13" fmla="*/ 9989 h 311"/>
                <a:gd name="T14" fmla="*/ 203781 w 525"/>
                <a:gd name="T15" fmla="*/ 24711 h 311"/>
                <a:gd name="T16" fmla="*/ 170688 w 525"/>
                <a:gd name="T17" fmla="*/ 38381 h 311"/>
                <a:gd name="T18" fmla="*/ 155013 w 525"/>
                <a:gd name="T19" fmla="*/ 42061 h 311"/>
                <a:gd name="T20" fmla="*/ 139773 w 525"/>
                <a:gd name="T21" fmla="*/ 43638 h 311"/>
                <a:gd name="T22" fmla="*/ 121485 w 525"/>
                <a:gd name="T23" fmla="*/ 53102 h 311"/>
                <a:gd name="T24" fmla="*/ 106245 w 525"/>
                <a:gd name="T25" fmla="*/ 63617 h 311"/>
                <a:gd name="T26" fmla="*/ 94923 w 525"/>
                <a:gd name="T27" fmla="*/ 67823 h 311"/>
                <a:gd name="T28" fmla="*/ 81425 w 525"/>
                <a:gd name="T29" fmla="*/ 64669 h 311"/>
                <a:gd name="T30" fmla="*/ 77506 w 525"/>
                <a:gd name="T31" fmla="*/ 72029 h 311"/>
                <a:gd name="T32" fmla="*/ 76200 w 525"/>
                <a:gd name="T33" fmla="*/ 76235 h 311"/>
                <a:gd name="T34" fmla="*/ 80554 w 525"/>
                <a:gd name="T35" fmla="*/ 77813 h 311"/>
                <a:gd name="T36" fmla="*/ 80119 w 525"/>
                <a:gd name="T37" fmla="*/ 82545 h 311"/>
                <a:gd name="T38" fmla="*/ 76635 w 525"/>
                <a:gd name="T39" fmla="*/ 87802 h 311"/>
                <a:gd name="T40" fmla="*/ 78377 w 525"/>
                <a:gd name="T41" fmla="*/ 94111 h 311"/>
                <a:gd name="T42" fmla="*/ 70539 w 525"/>
                <a:gd name="T43" fmla="*/ 101998 h 311"/>
                <a:gd name="T44" fmla="*/ 62702 w 525"/>
                <a:gd name="T45" fmla="*/ 107255 h 311"/>
                <a:gd name="T46" fmla="*/ 61395 w 525"/>
                <a:gd name="T47" fmla="*/ 111987 h 311"/>
                <a:gd name="T48" fmla="*/ 62702 w 525"/>
                <a:gd name="T49" fmla="*/ 119874 h 311"/>
                <a:gd name="T50" fmla="*/ 70975 w 525"/>
                <a:gd name="T51" fmla="*/ 129863 h 311"/>
                <a:gd name="T52" fmla="*/ 83167 w 525"/>
                <a:gd name="T53" fmla="*/ 140378 h 311"/>
                <a:gd name="T54" fmla="*/ 111470 w 525"/>
                <a:gd name="T55" fmla="*/ 157729 h 311"/>
                <a:gd name="T56" fmla="*/ 105809 w 525"/>
                <a:gd name="T57" fmla="*/ 163512 h 311"/>
                <a:gd name="T58" fmla="*/ 82296 w 525"/>
                <a:gd name="T59" fmla="*/ 162460 h 311"/>
                <a:gd name="T60" fmla="*/ 63137 w 525"/>
                <a:gd name="T61" fmla="*/ 161935 h 311"/>
                <a:gd name="T62" fmla="*/ 56170 w 525"/>
                <a:gd name="T63" fmla="*/ 159832 h 311"/>
                <a:gd name="T64" fmla="*/ 53558 w 525"/>
                <a:gd name="T65" fmla="*/ 156677 h 311"/>
                <a:gd name="T66" fmla="*/ 52251 w 525"/>
                <a:gd name="T67" fmla="*/ 148265 h 311"/>
                <a:gd name="T68" fmla="*/ 50510 w 525"/>
                <a:gd name="T69" fmla="*/ 146162 h 311"/>
                <a:gd name="T70" fmla="*/ 41366 w 525"/>
                <a:gd name="T71" fmla="*/ 145636 h 311"/>
                <a:gd name="T72" fmla="*/ 34834 w 525"/>
                <a:gd name="T73" fmla="*/ 155626 h 311"/>
                <a:gd name="T74" fmla="*/ 19159 w 525"/>
                <a:gd name="T75" fmla="*/ 148265 h 311"/>
                <a:gd name="T76" fmla="*/ 0 w 525"/>
                <a:gd name="T77" fmla="*/ 129337 h 311"/>
                <a:gd name="T78" fmla="*/ 7838 w 525"/>
                <a:gd name="T79" fmla="*/ 125657 h 311"/>
                <a:gd name="T80" fmla="*/ 14805 w 525"/>
                <a:gd name="T81" fmla="*/ 116719 h 311"/>
                <a:gd name="T82" fmla="*/ 12192 w 525"/>
                <a:gd name="T83" fmla="*/ 111987 h 311"/>
                <a:gd name="T84" fmla="*/ 14805 w 525"/>
                <a:gd name="T85" fmla="*/ 105152 h 311"/>
                <a:gd name="T86" fmla="*/ 17417 w 525"/>
                <a:gd name="T87" fmla="*/ 98843 h 311"/>
                <a:gd name="T88" fmla="*/ 14805 w 525"/>
                <a:gd name="T89" fmla="*/ 94111 h 311"/>
                <a:gd name="T90" fmla="*/ 58347 w 525"/>
                <a:gd name="T91" fmla="*/ 94111 h 311"/>
                <a:gd name="T92" fmla="*/ 57041 w 525"/>
                <a:gd name="T93" fmla="*/ 93060 h 311"/>
                <a:gd name="T94" fmla="*/ 39189 w 525"/>
                <a:gd name="T95" fmla="*/ 87277 h 311"/>
                <a:gd name="T96" fmla="*/ 23513 w 525"/>
                <a:gd name="T97" fmla="*/ 77813 h 311"/>
                <a:gd name="T98" fmla="*/ 36576 w 525"/>
                <a:gd name="T99" fmla="*/ 70452 h 311"/>
                <a:gd name="T100" fmla="*/ 52251 w 525"/>
                <a:gd name="T101" fmla="*/ 58360 h 311"/>
                <a:gd name="T102" fmla="*/ 48333 w 525"/>
                <a:gd name="T103" fmla="*/ 54153 h 311"/>
                <a:gd name="T104" fmla="*/ 43543 w 525"/>
                <a:gd name="T105" fmla="*/ 42061 h 311"/>
                <a:gd name="T106" fmla="*/ 55299 w 525"/>
                <a:gd name="T107" fmla="*/ 39958 h 311"/>
                <a:gd name="T108" fmla="*/ 80119 w 525"/>
                <a:gd name="T109" fmla="*/ 30494 h 311"/>
                <a:gd name="T110" fmla="*/ 110599 w 525"/>
                <a:gd name="T111" fmla="*/ 18402 h 3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25" h="311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7" name="Freeform 356"/>
            <p:cNvSpPr>
              <a:spLocks/>
            </p:cNvSpPr>
            <p:nvPr/>
          </p:nvSpPr>
          <p:spPr bwMode="auto">
            <a:xfrm>
              <a:off x="5101178" y="1420228"/>
              <a:ext cx="21966" cy="38441"/>
            </a:xfrm>
            <a:custGeom>
              <a:avLst/>
              <a:gdLst>
                <a:gd name="T0" fmla="*/ 18487 w 79"/>
                <a:gd name="T1" fmla="*/ 0 h 38"/>
                <a:gd name="T2" fmla="*/ 21703 w 79"/>
                <a:gd name="T3" fmla="*/ 1462 h 38"/>
                <a:gd name="T4" fmla="*/ 24918 w 79"/>
                <a:gd name="T5" fmla="*/ 4386 h 38"/>
                <a:gd name="T6" fmla="*/ 27329 w 79"/>
                <a:gd name="T7" fmla="*/ 10235 h 38"/>
                <a:gd name="T8" fmla="*/ 28937 w 79"/>
                <a:gd name="T9" fmla="*/ 17546 h 38"/>
                <a:gd name="T10" fmla="*/ 30142 w 79"/>
                <a:gd name="T11" fmla="*/ 24857 h 38"/>
                <a:gd name="T12" fmla="*/ 30946 w 79"/>
                <a:gd name="T13" fmla="*/ 32167 h 38"/>
                <a:gd name="T14" fmla="*/ 31750 w 79"/>
                <a:gd name="T15" fmla="*/ 39478 h 38"/>
                <a:gd name="T16" fmla="*/ 31750 w 79"/>
                <a:gd name="T17" fmla="*/ 46789 h 38"/>
                <a:gd name="T18" fmla="*/ 30946 w 79"/>
                <a:gd name="T19" fmla="*/ 49713 h 38"/>
                <a:gd name="T20" fmla="*/ 30142 w 79"/>
                <a:gd name="T21" fmla="*/ 51176 h 38"/>
                <a:gd name="T22" fmla="*/ 28937 w 79"/>
                <a:gd name="T23" fmla="*/ 52638 h 38"/>
                <a:gd name="T24" fmla="*/ 27329 w 79"/>
                <a:gd name="T25" fmla="*/ 54100 h 38"/>
                <a:gd name="T26" fmla="*/ 22908 w 79"/>
                <a:gd name="T27" fmla="*/ 55562 h 38"/>
                <a:gd name="T28" fmla="*/ 18487 w 79"/>
                <a:gd name="T29" fmla="*/ 55562 h 38"/>
                <a:gd name="T30" fmla="*/ 15272 w 79"/>
                <a:gd name="T31" fmla="*/ 54100 h 38"/>
                <a:gd name="T32" fmla="*/ 12057 w 79"/>
                <a:gd name="T33" fmla="*/ 52638 h 38"/>
                <a:gd name="T34" fmla="*/ 8440 w 79"/>
                <a:gd name="T35" fmla="*/ 51176 h 38"/>
                <a:gd name="T36" fmla="*/ 6028 w 79"/>
                <a:gd name="T37" fmla="*/ 46789 h 38"/>
                <a:gd name="T38" fmla="*/ 3215 w 79"/>
                <a:gd name="T39" fmla="*/ 42403 h 38"/>
                <a:gd name="T40" fmla="*/ 1608 w 79"/>
                <a:gd name="T41" fmla="*/ 36554 h 38"/>
                <a:gd name="T42" fmla="*/ 804 w 79"/>
                <a:gd name="T43" fmla="*/ 32167 h 38"/>
                <a:gd name="T44" fmla="*/ 402 w 79"/>
                <a:gd name="T45" fmla="*/ 29243 h 38"/>
                <a:gd name="T46" fmla="*/ 0 w 79"/>
                <a:gd name="T47" fmla="*/ 24857 h 38"/>
                <a:gd name="T48" fmla="*/ 0 w 79"/>
                <a:gd name="T49" fmla="*/ 19008 h 38"/>
                <a:gd name="T50" fmla="*/ 402 w 79"/>
                <a:gd name="T51" fmla="*/ 16084 h 38"/>
                <a:gd name="T52" fmla="*/ 1608 w 79"/>
                <a:gd name="T53" fmla="*/ 13159 h 38"/>
                <a:gd name="T54" fmla="*/ 4019 w 79"/>
                <a:gd name="T55" fmla="*/ 8773 h 38"/>
                <a:gd name="T56" fmla="*/ 6832 w 79"/>
                <a:gd name="T57" fmla="*/ 5849 h 38"/>
                <a:gd name="T58" fmla="*/ 12861 w 79"/>
                <a:gd name="T59" fmla="*/ 1462 h 38"/>
                <a:gd name="T60" fmla="*/ 18487 w 79"/>
                <a:gd name="T61" fmla="*/ 0 h 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9" h="38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8" name="Freeform 357"/>
            <p:cNvSpPr>
              <a:spLocks/>
            </p:cNvSpPr>
            <p:nvPr/>
          </p:nvSpPr>
          <p:spPr bwMode="auto">
            <a:xfrm>
              <a:off x="6695931" y="1625612"/>
              <a:ext cx="136191" cy="185616"/>
            </a:xfrm>
            <a:custGeom>
              <a:avLst/>
              <a:gdLst>
                <a:gd name="T0" fmla="*/ 11151 w 459"/>
                <a:gd name="T1" fmla="*/ 23626 h 511"/>
                <a:gd name="T2" fmla="*/ 5146 w 459"/>
                <a:gd name="T3" fmla="*/ 13126 h 511"/>
                <a:gd name="T4" fmla="*/ 0 w 459"/>
                <a:gd name="T5" fmla="*/ 0 h 511"/>
                <a:gd name="T6" fmla="*/ 9435 w 459"/>
                <a:gd name="T7" fmla="*/ 3675 h 511"/>
                <a:gd name="T8" fmla="*/ 14153 w 459"/>
                <a:gd name="T9" fmla="*/ 3150 h 511"/>
                <a:gd name="T10" fmla="*/ 40742 w 459"/>
                <a:gd name="T11" fmla="*/ 35177 h 511"/>
                <a:gd name="T12" fmla="*/ 62615 w 459"/>
                <a:gd name="T13" fmla="*/ 64578 h 511"/>
                <a:gd name="T14" fmla="*/ 92635 w 459"/>
                <a:gd name="T15" fmla="*/ 103955 h 511"/>
                <a:gd name="T16" fmla="*/ 110648 w 459"/>
                <a:gd name="T17" fmla="*/ 124431 h 511"/>
                <a:gd name="T18" fmla="*/ 129947 w 459"/>
                <a:gd name="T19" fmla="*/ 139657 h 511"/>
                <a:gd name="T20" fmla="*/ 159539 w 459"/>
                <a:gd name="T21" fmla="*/ 163283 h 511"/>
                <a:gd name="T22" fmla="*/ 170689 w 459"/>
                <a:gd name="T23" fmla="*/ 176409 h 511"/>
                <a:gd name="T24" fmla="*/ 156536 w 459"/>
                <a:gd name="T25" fmla="*/ 168008 h 511"/>
                <a:gd name="T26" fmla="*/ 138953 w 459"/>
                <a:gd name="T27" fmla="*/ 155408 h 511"/>
                <a:gd name="T28" fmla="*/ 134664 w 459"/>
                <a:gd name="T29" fmla="*/ 156458 h 511"/>
                <a:gd name="T30" fmla="*/ 134235 w 459"/>
                <a:gd name="T31" fmla="*/ 163283 h 511"/>
                <a:gd name="T32" fmla="*/ 135951 w 459"/>
                <a:gd name="T33" fmla="*/ 176934 h 511"/>
                <a:gd name="T34" fmla="*/ 139811 w 459"/>
                <a:gd name="T35" fmla="*/ 187959 h 511"/>
                <a:gd name="T36" fmla="*/ 149246 w 459"/>
                <a:gd name="T37" fmla="*/ 203185 h 511"/>
                <a:gd name="T38" fmla="*/ 168974 w 459"/>
                <a:gd name="T39" fmla="*/ 221036 h 511"/>
                <a:gd name="T40" fmla="*/ 188702 w 459"/>
                <a:gd name="T41" fmla="*/ 240462 h 511"/>
                <a:gd name="T42" fmla="*/ 192132 w 459"/>
                <a:gd name="T43" fmla="*/ 249912 h 511"/>
                <a:gd name="T44" fmla="*/ 183555 w 459"/>
                <a:gd name="T45" fmla="*/ 246237 h 511"/>
                <a:gd name="T46" fmla="*/ 168116 w 459"/>
                <a:gd name="T47" fmla="*/ 242562 h 511"/>
                <a:gd name="T48" fmla="*/ 168545 w 459"/>
                <a:gd name="T49" fmla="*/ 259363 h 511"/>
                <a:gd name="T50" fmla="*/ 170689 w 459"/>
                <a:gd name="T51" fmla="*/ 268288 h 511"/>
                <a:gd name="T52" fmla="*/ 166400 w 459"/>
                <a:gd name="T53" fmla="*/ 258313 h 511"/>
                <a:gd name="T54" fmla="*/ 155679 w 459"/>
                <a:gd name="T55" fmla="*/ 244662 h 511"/>
                <a:gd name="T56" fmla="*/ 147101 w 459"/>
                <a:gd name="T57" fmla="*/ 233636 h 511"/>
                <a:gd name="T58" fmla="*/ 145386 w 459"/>
                <a:gd name="T59" fmla="*/ 226286 h 511"/>
                <a:gd name="T60" fmla="*/ 140668 w 459"/>
                <a:gd name="T61" fmla="*/ 215785 h 511"/>
                <a:gd name="T62" fmla="*/ 132949 w 459"/>
                <a:gd name="T63" fmla="*/ 201610 h 511"/>
                <a:gd name="T64" fmla="*/ 127802 w 459"/>
                <a:gd name="T65" fmla="*/ 192684 h 511"/>
                <a:gd name="T66" fmla="*/ 120083 w 459"/>
                <a:gd name="T67" fmla="*/ 187959 h 511"/>
                <a:gd name="T68" fmla="*/ 113221 w 459"/>
                <a:gd name="T69" fmla="*/ 180084 h 511"/>
                <a:gd name="T70" fmla="*/ 106788 w 459"/>
                <a:gd name="T71" fmla="*/ 164858 h 511"/>
                <a:gd name="T72" fmla="*/ 105072 w 459"/>
                <a:gd name="T73" fmla="*/ 153832 h 511"/>
                <a:gd name="T74" fmla="*/ 100355 w 459"/>
                <a:gd name="T75" fmla="*/ 147532 h 511"/>
                <a:gd name="T76" fmla="*/ 83200 w 459"/>
                <a:gd name="T77" fmla="*/ 128106 h 511"/>
                <a:gd name="T78" fmla="*/ 73336 w 459"/>
                <a:gd name="T79" fmla="*/ 115506 h 511"/>
                <a:gd name="T80" fmla="*/ 69905 w 459"/>
                <a:gd name="T81" fmla="*/ 106580 h 511"/>
                <a:gd name="T82" fmla="*/ 66046 w 459"/>
                <a:gd name="T83" fmla="*/ 98180 h 511"/>
                <a:gd name="T84" fmla="*/ 49320 w 459"/>
                <a:gd name="T85" fmla="*/ 81379 h 511"/>
                <a:gd name="T86" fmla="*/ 30021 w 459"/>
                <a:gd name="T87" fmla="*/ 68253 h 511"/>
                <a:gd name="T88" fmla="*/ 20157 w 459"/>
                <a:gd name="T89" fmla="*/ 57753 h 511"/>
                <a:gd name="T90" fmla="*/ 16297 w 459"/>
                <a:gd name="T91" fmla="*/ 48827 h 511"/>
                <a:gd name="T92" fmla="*/ 14581 w 459"/>
                <a:gd name="T93" fmla="*/ 39377 h 51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59" h="511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359" name="Group 358"/>
            <p:cNvGrpSpPr>
              <a:grpSpLocks/>
            </p:cNvGrpSpPr>
            <p:nvPr/>
          </p:nvGrpSpPr>
          <p:grpSpPr bwMode="auto">
            <a:xfrm>
              <a:off x="5859008" y="1594866"/>
              <a:ext cx="464586" cy="265793"/>
              <a:chOff x="4115" y="1551"/>
              <a:chExt cx="504" cy="244"/>
            </a:xfrm>
            <a:grpFill/>
          </p:grpSpPr>
          <p:sp>
            <p:nvSpPr>
              <p:cNvPr id="384" name="Freeform 383"/>
              <p:cNvSpPr>
                <a:spLocks/>
              </p:cNvSpPr>
              <p:nvPr/>
            </p:nvSpPr>
            <p:spPr bwMode="auto">
              <a:xfrm>
                <a:off x="4540" y="1551"/>
                <a:ext cx="79" cy="86"/>
              </a:xfrm>
              <a:custGeom>
                <a:avLst/>
                <a:gdLst>
                  <a:gd name="T0" fmla="*/ 4 w 240"/>
                  <a:gd name="T1" fmla="*/ 82 h 259"/>
                  <a:gd name="T2" fmla="*/ 26 w 240"/>
                  <a:gd name="T3" fmla="*/ 86 h 259"/>
                  <a:gd name="T4" fmla="*/ 40 w 240"/>
                  <a:gd name="T5" fmla="*/ 80 h 259"/>
                  <a:gd name="T6" fmla="*/ 44 w 240"/>
                  <a:gd name="T7" fmla="*/ 70 h 259"/>
                  <a:gd name="T8" fmla="*/ 63 w 240"/>
                  <a:gd name="T9" fmla="*/ 53 h 259"/>
                  <a:gd name="T10" fmla="*/ 70 w 240"/>
                  <a:gd name="T11" fmla="*/ 37 h 259"/>
                  <a:gd name="T12" fmla="*/ 79 w 240"/>
                  <a:gd name="T13" fmla="*/ 9 h 259"/>
                  <a:gd name="T14" fmla="*/ 70 w 240"/>
                  <a:gd name="T15" fmla="*/ 0 h 259"/>
                  <a:gd name="T16" fmla="*/ 68 w 240"/>
                  <a:gd name="T17" fmla="*/ 11 h 259"/>
                  <a:gd name="T18" fmla="*/ 66 w 240"/>
                  <a:gd name="T19" fmla="*/ 25 h 259"/>
                  <a:gd name="T20" fmla="*/ 55 w 240"/>
                  <a:gd name="T21" fmla="*/ 35 h 259"/>
                  <a:gd name="T22" fmla="*/ 44 w 240"/>
                  <a:gd name="T23" fmla="*/ 49 h 259"/>
                  <a:gd name="T24" fmla="*/ 37 w 240"/>
                  <a:gd name="T25" fmla="*/ 59 h 259"/>
                  <a:gd name="T26" fmla="*/ 31 w 240"/>
                  <a:gd name="T27" fmla="*/ 72 h 259"/>
                  <a:gd name="T28" fmla="*/ 7 w 240"/>
                  <a:gd name="T29" fmla="*/ 74 h 259"/>
                  <a:gd name="T30" fmla="*/ 0 w 240"/>
                  <a:gd name="T31" fmla="*/ 74 h 259"/>
                  <a:gd name="T32" fmla="*/ 4 w 240"/>
                  <a:gd name="T33" fmla="*/ 82 h 2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0" h="259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5" name="Freeform 384"/>
              <p:cNvSpPr>
                <a:spLocks/>
              </p:cNvSpPr>
              <p:nvPr/>
            </p:nvSpPr>
            <p:spPr bwMode="auto">
              <a:xfrm>
                <a:off x="4115" y="1761"/>
                <a:ext cx="84" cy="34"/>
              </a:xfrm>
              <a:custGeom>
                <a:avLst/>
                <a:gdLst>
                  <a:gd name="T0" fmla="*/ 11 w 259"/>
                  <a:gd name="T1" fmla="*/ 34 h 104"/>
                  <a:gd name="T2" fmla="*/ 8 w 259"/>
                  <a:gd name="T3" fmla="*/ 28 h 104"/>
                  <a:gd name="T4" fmla="*/ 17 w 259"/>
                  <a:gd name="T5" fmla="*/ 20 h 104"/>
                  <a:gd name="T6" fmla="*/ 23 w 259"/>
                  <a:gd name="T7" fmla="*/ 16 h 104"/>
                  <a:gd name="T8" fmla="*/ 41 w 259"/>
                  <a:gd name="T9" fmla="*/ 14 h 104"/>
                  <a:gd name="T10" fmla="*/ 56 w 259"/>
                  <a:gd name="T11" fmla="*/ 14 h 104"/>
                  <a:gd name="T12" fmla="*/ 80 w 259"/>
                  <a:gd name="T13" fmla="*/ 10 h 104"/>
                  <a:gd name="T14" fmla="*/ 84 w 259"/>
                  <a:gd name="T15" fmla="*/ 2 h 104"/>
                  <a:gd name="T16" fmla="*/ 80 w 259"/>
                  <a:gd name="T17" fmla="*/ 0 h 104"/>
                  <a:gd name="T18" fmla="*/ 66 w 259"/>
                  <a:gd name="T19" fmla="*/ 4 h 104"/>
                  <a:gd name="T20" fmla="*/ 49 w 259"/>
                  <a:gd name="T21" fmla="*/ 2 h 104"/>
                  <a:gd name="T22" fmla="*/ 34 w 259"/>
                  <a:gd name="T23" fmla="*/ 4 h 104"/>
                  <a:gd name="T24" fmla="*/ 17 w 259"/>
                  <a:gd name="T25" fmla="*/ 6 h 104"/>
                  <a:gd name="T26" fmla="*/ 8 w 259"/>
                  <a:gd name="T27" fmla="*/ 14 h 104"/>
                  <a:gd name="T28" fmla="*/ 0 w 259"/>
                  <a:gd name="T29" fmla="*/ 22 h 104"/>
                  <a:gd name="T30" fmla="*/ 0 w 259"/>
                  <a:gd name="T31" fmla="*/ 34 h 104"/>
                  <a:gd name="T32" fmla="*/ 11 w 259"/>
                  <a:gd name="T33" fmla="*/ 34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9" h="104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grpFill/>
              <a:ln w="6350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60" name="Freeform 359"/>
            <p:cNvSpPr>
              <a:spLocks/>
            </p:cNvSpPr>
            <p:nvPr/>
          </p:nvSpPr>
          <p:spPr bwMode="auto">
            <a:xfrm>
              <a:off x="5206617" y="2113264"/>
              <a:ext cx="366837" cy="353657"/>
            </a:xfrm>
            <a:custGeom>
              <a:avLst/>
              <a:gdLst>
                <a:gd name="T0" fmla="*/ 402746 w 1227"/>
                <a:gd name="T1" fmla="*/ 243317 h 979"/>
                <a:gd name="T2" fmla="*/ 402746 w 1227"/>
                <a:gd name="T3" fmla="*/ 230786 h 979"/>
                <a:gd name="T4" fmla="*/ 401882 w 1227"/>
                <a:gd name="T5" fmla="*/ 215122 h 979"/>
                <a:gd name="T6" fmla="*/ 392375 w 1227"/>
                <a:gd name="T7" fmla="*/ 201024 h 979"/>
                <a:gd name="T8" fmla="*/ 388486 w 1227"/>
                <a:gd name="T9" fmla="*/ 191625 h 979"/>
                <a:gd name="T10" fmla="*/ 353051 w 1227"/>
                <a:gd name="T11" fmla="*/ 162908 h 979"/>
                <a:gd name="T12" fmla="*/ 327988 w 1227"/>
                <a:gd name="T13" fmla="*/ 137323 h 979"/>
                <a:gd name="T14" fmla="*/ 324963 w 1227"/>
                <a:gd name="T15" fmla="*/ 119570 h 979"/>
                <a:gd name="T16" fmla="*/ 313727 w 1227"/>
                <a:gd name="T17" fmla="*/ 113827 h 979"/>
                <a:gd name="T18" fmla="*/ 300331 w 1227"/>
                <a:gd name="T19" fmla="*/ 108083 h 979"/>
                <a:gd name="T20" fmla="*/ 275700 w 1227"/>
                <a:gd name="T21" fmla="*/ 102339 h 979"/>
                <a:gd name="T22" fmla="*/ 257550 w 1227"/>
                <a:gd name="T23" fmla="*/ 104950 h 979"/>
                <a:gd name="T24" fmla="*/ 246315 w 1227"/>
                <a:gd name="T25" fmla="*/ 106517 h 979"/>
                <a:gd name="T26" fmla="*/ 229030 w 1227"/>
                <a:gd name="T27" fmla="*/ 101817 h 979"/>
                <a:gd name="T28" fmla="*/ 218226 w 1227"/>
                <a:gd name="T29" fmla="*/ 93463 h 979"/>
                <a:gd name="T30" fmla="*/ 208719 w 1227"/>
                <a:gd name="T31" fmla="*/ 66834 h 979"/>
                <a:gd name="T32" fmla="*/ 200941 w 1227"/>
                <a:gd name="T33" fmla="*/ 53780 h 979"/>
                <a:gd name="T34" fmla="*/ 186681 w 1227"/>
                <a:gd name="T35" fmla="*/ 42293 h 979"/>
                <a:gd name="T36" fmla="*/ 157728 w 1227"/>
                <a:gd name="T37" fmla="*/ 31851 h 979"/>
                <a:gd name="T38" fmla="*/ 130936 w 1227"/>
                <a:gd name="T39" fmla="*/ 16708 h 979"/>
                <a:gd name="T40" fmla="*/ 92476 w 1227"/>
                <a:gd name="T41" fmla="*/ 5221 h 979"/>
                <a:gd name="T42" fmla="*/ 71734 w 1227"/>
                <a:gd name="T43" fmla="*/ 19841 h 979"/>
                <a:gd name="T44" fmla="*/ 65252 w 1227"/>
                <a:gd name="T45" fmla="*/ 31851 h 979"/>
                <a:gd name="T46" fmla="*/ 66116 w 1227"/>
                <a:gd name="T47" fmla="*/ 46993 h 979"/>
                <a:gd name="T48" fmla="*/ 73030 w 1227"/>
                <a:gd name="T49" fmla="*/ 61613 h 979"/>
                <a:gd name="T50" fmla="*/ 65252 w 1227"/>
                <a:gd name="T51" fmla="*/ 78321 h 979"/>
                <a:gd name="T52" fmla="*/ 41052 w 1227"/>
                <a:gd name="T53" fmla="*/ 97118 h 979"/>
                <a:gd name="T54" fmla="*/ 23335 w 1227"/>
                <a:gd name="T55" fmla="*/ 99207 h 979"/>
                <a:gd name="T56" fmla="*/ 3889 w 1227"/>
                <a:gd name="T57" fmla="*/ 95552 h 979"/>
                <a:gd name="T58" fmla="*/ 0 w 1227"/>
                <a:gd name="T59" fmla="*/ 123225 h 979"/>
                <a:gd name="T60" fmla="*/ 3889 w 1227"/>
                <a:gd name="T61" fmla="*/ 140456 h 979"/>
                <a:gd name="T62" fmla="*/ 10803 w 1227"/>
                <a:gd name="T63" fmla="*/ 147243 h 979"/>
                <a:gd name="T64" fmla="*/ 17285 w 1227"/>
                <a:gd name="T65" fmla="*/ 160297 h 979"/>
                <a:gd name="T66" fmla="*/ 35867 w 1227"/>
                <a:gd name="T67" fmla="*/ 190059 h 979"/>
                <a:gd name="T68" fmla="*/ 44077 w 1227"/>
                <a:gd name="T69" fmla="*/ 216166 h 979"/>
                <a:gd name="T70" fmla="*/ 52288 w 1227"/>
                <a:gd name="T71" fmla="*/ 222954 h 979"/>
                <a:gd name="T72" fmla="*/ 57473 w 1227"/>
                <a:gd name="T73" fmla="*/ 228697 h 979"/>
                <a:gd name="T74" fmla="*/ 63955 w 1227"/>
                <a:gd name="T75" fmla="*/ 244884 h 979"/>
                <a:gd name="T76" fmla="*/ 96797 w 1227"/>
                <a:gd name="T77" fmla="*/ 285088 h 979"/>
                <a:gd name="T78" fmla="*/ 107601 w 1227"/>
                <a:gd name="T79" fmla="*/ 305452 h 979"/>
                <a:gd name="T80" fmla="*/ 110626 w 1227"/>
                <a:gd name="T81" fmla="*/ 325815 h 979"/>
                <a:gd name="T82" fmla="*/ 114947 w 1227"/>
                <a:gd name="T83" fmla="*/ 344090 h 979"/>
                <a:gd name="T84" fmla="*/ 129207 w 1227"/>
                <a:gd name="T85" fmla="*/ 366020 h 979"/>
                <a:gd name="T86" fmla="*/ 155999 w 1227"/>
                <a:gd name="T87" fmla="*/ 397348 h 979"/>
                <a:gd name="T88" fmla="*/ 167667 w 1227"/>
                <a:gd name="T89" fmla="*/ 425022 h 979"/>
                <a:gd name="T90" fmla="*/ 183656 w 1227"/>
                <a:gd name="T91" fmla="*/ 452695 h 979"/>
                <a:gd name="T92" fmla="*/ 208719 w 1227"/>
                <a:gd name="T93" fmla="*/ 489767 h 979"/>
                <a:gd name="T94" fmla="*/ 228165 w 1227"/>
                <a:gd name="T95" fmla="*/ 511175 h 979"/>
                <a:gd name="T96" fmla="*/ 234647 w 1227"/>
                <a:gd name="T97" fmla="*/ 497599 h 979"/>
                <a:gd name="T98" fmla="*/ 235944 w 1227"/>
                <a:gd name="T99" fmla="*/ 474625 h 979"/>
                <a:gd name="T100" fmla="*/ 246315 w 1227"/>
                <a:gd name="T101" fmla="*/ 467837 h 979"/>
                <a:gd name="T102" fmla="*/ 261439 w 1227"/>
                <a:gd name="T103" fmla="*/ 467315 h 979"/>
                <a:gd name="T104" fmla="*/ 285207 w 1227"/>
                <a:gd name="T105" fmla="*/ 474625 h 979"/>
                <a:gd name="T106" fmla="*/ 305949 w 1227"/>
                <a:gd name="T107" fmla="*/ 492378 h 979"/>
                <a:gd name="T108" fmla="*/ 340087 w 1227"/>
                <a:gd name="T109" fmla="*/ 437553 h 979"/>
                <a:gd name="T110" fmla="*/ 518125 w 1227"/>
                <a:gd name="T111" fmla="*/ 296053 h 979"/>
                <a:gd name="T112" fmla="*/ 406203 w 1227"/>
                <a:gd name="T113" fmla="*/ 244361 h 9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1" name="Freeform 360"/>
            <p:cNvSpPr>
              <a:spLocks/>
            </p:cNvSpPr>
            <p:nvPr/>
          </p:nvSpPr>
          <p:spPr bwMode="auto">
            <a:xfrm>
              <a:off x="4843075" y="1798048"/>
              <a:ext cx="39539" cy="39539"/>
            </a:xfrm>
            <a:custGeom>
              <a:avLst/>
              <a:gdLst>
                <a:gd name="T0" fmla="*/ 57150 w 146"/>
                <a:gd name="T1" fmla="*/ 12700 h 81"/>
                <a:gd name="T2" fmla="*/ 54018 w 146"/>
                <a:gd name="T3" fmla="*/ 16933 h 81"/>
                <a:gd name="T4" fmla="*/ 50887 w 146"/>
                <a:gd name="T5" fmla="*/ 20461 h 81"/>
                <a:gd name="T6" fmla="*/ 48147 w 146"/>
                <a:gd name="T7" fmla="*/ 24694 h 81"/>
                <a:gd name="T8" fmla="*/ 46190 w 146"/>
                <a:gd name="T9" fmla="*/ 28928 h 81"/>
                <a:gd name="T10" fmla="*/ 42275 w 146"/>
                <a:gd name="T11" fmla="*/ 37394 h 81"/>
                <a:gd name="T12" fmla="*/ 38361 w 146"/>
                <a:gd name="T13" fmla="*/ 45156 h 81"/>
                <a:gd name="T14" fmla="*/ 36404 w 146"/>
                <a:gd name="T15" fmla="*/ 48683 h 81"/>
                <a:gd name="T16" fmla="*/ 33272 w 146"/>
                <a:gd name="T17" fmla="*/ 51506 h 81"/>
                <a:gd name="T18" fmla="*/ 29749 w 146"/>
                <a:gd name="T19" fmla="*/ 54328 h 81"/>
                <a:gd name="T20" fmla="*/ 25835 w 146"/>
                <a:gd name="T21" fmla="*/ 56444 h 81"/>
                <a:gd name="T22" fmla="*/ 20746 w 146"/>
                <a:gd name="T23" fmla="*/ 57150 h 81"/>
                <a:gd name="T24" fmla="*/ 15266 w 146"/>
                <a:gd name="T25" fmla="*/ 56444 h 81"/>
                <a:gd name="T26" fmla="*/ 8220 w 146"/>
                <a:gd name="T27" fmla="*/ 54328 h 81"/>
                <a:gd name="T28" fmla="*/ 0 w 146"/>
                <a:gd name="T29" fmla="*/ 52211 h 81"/>
                <a:gd name="T30" fmla="*/ 0 w 146"/>
                <a:gd name="T31" fmla="*/ 43744 h 81"/>
                <a:gd name="T32" fmla="*/ 0 w 146"/>
                <a:gd name="T33" fmla="*/ 34572 h 81"/>
                <a:gd name="T34" fmla="*/ 0 w 146"/>
                <a:gd name="T35" fmla="*/ 23989 h 81"/>
                <a:gd name="T36" fmla="*/ 0 w 146"/>
                <a:gd name="T37" fmla="*/ 12700 h 81"/>
                <a:gd name="T38" fmla="*/ 5480 w 146"/>
                <a:gd name="T39" fmla="*/ 12700 h 81"/>
                <a:gd name="T40" fmla="*/ 8612 w 146"/>
                <a:gd name="T41" fmla="*/ 12700 h 81"/>
                <a:gd name="T42" fmla="*/ 12135 w 146"/>
                <a:gd name="T43" fmla="*/ 12700 h 81"/>
                <a:gd name="T44" fmla="*/ 15658 w 146"/>
                <a:gd name="T45" fmla="*/ 12700 h 81"/>
                <a:gd name="T46" fmla="*/ 20355 w 146"/>
                <a:gd name="T47" fmla="*/ 12700 h 81"/>
                <a:gd name="T48" fmla="*/ 24661 w 146"/>
                <a:gd name="T49" fmla="*/ 11289 h 81"/>
                <a:gd name="T50" fmla="*/ 28575 w 146"/>
                <a:gd name="T51" fmla="*/ 9878 h 81"/>
                <a:gd name="T52" fmla="*/ 32489 w 146"/>
                <a:gd name="T53" fmla="*/ 7761 h 81"/>
                <a:gd name="T54" fmla="*/ 39535 w 146"/>
                <a:gd name="T55" fmla="*/ 3528 h 81"/>
                <a:gd name="T56" fmla="*/ 46973 w 146"/>
                <a:gd name="T57" fmla="*/ 0 h 81"/>
                <a:gd name="T58" fmla="*/ 50496 w 146"/>
                <a:gd name="T59" fmla="*/ 2822 h 81"/>
                <a:gd name="T60" fmla="*/ 52844 w 146"/>
                <a:gd name="T61" fmla="*/ 6350 h 81"/>
                <a:gd name="T62" fmla="*/ 55193 w 146"/>
                <a:gd name="T63" fmla="*/ 9878 h 81"/>
                <a:gd name="T64" fmla="*/ 57150 w 146"/>
                <a:gd name="T65" fmla="*/ 12700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6" h="81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2" name="Freeform 361"/>
            <p:cNvSpPr>
              <a:spLocks/>
            </p:cNvSpPr>
            <p:nvPr/>
          </p:nvSpPr>
          <p:spPr bwMode="auto">
            <a:xfrm>
              <a:off x="4662951" y="1945222"/>
              <a:ext cx="10983" cy="39539"/>
            </a:xfrm>
            <a:custGeom>
              <a:avLst/>
              <a:gdLst>
                <a:gd name="T0" fmla="*/ 15875 w 34"/>
                <a:gd name="T1" fmla="*/ 57150 h 49"/>
                <a:gd name="T2" fmla="*/ 15875 w 34"/>
                <a:gd name="T3" fmla="*/ 39655 h 49"/>
                <a:gd name="T4" fmla="*/ 15875 w 34"/>
                <a:gd name="T5" fmla="*/ 29158 h 49"/>
                <a:gd name="T6" fmla="*/ 15408 w 34"/>
                <a:gd name="T7" fmla="*/ 24493 h 49"/>
                <a:gd name="T8" fmla="*/ 15408 w 34"/>
                <a:gd name="T9" fmla="*/ 19828 h 49"/>
                <a:gd name="T10" fmla="*/ 14474 w 34"/>
                <a:gd name="T11" fmla="*/ 17495 h 49"/>
                <a:gd name="T12" fmla="*/ 14007 w 34"/>
                <a:gd name="T13" fmla="*/ 13996 h 49"/>
                <a:gd name="T14" fmla="*/ 11673 w 34"/>
                <a:gd name="T15" fmla="*/ 9331 h 49"/>
                <a:gd name="T16" fmla="*/ 9805 w 34"/>
                <a:gd name="T17" fmla="*/ 0 h 49"/>
                <a:gd name="T18" fmla="*/ 3735 w 34"/>
                <a:gd name="T19" fmla="*/ 0 h 49"/>
                <a:gd name="T20" fmla="*/ 0 w 34"/>
                <a:gd name="T21" fmla="*/ 0 h 49"/>
                <a:gd name="T22" fmla="*/ 1401 w 34"/>
                <a:gd name="T23" fmla="*/ 12830 h 49"/>
                <a:gd name="T24" fmla="*/ 3268 w 34"/>
                <a:gd name="T25" fmla="*/ 23327 h 49"/>
                <a:gd name="T26" fmla="*/ 4669 w 34"/>
                <a:gd name="T27" fmla="*/ 31491 h 49"/>
                <a:gd name="T28" fmla="*/ 6537 w 34"/>
                <a:gd name="T29" fmla="*/ 39655 h 49"/>
                <a:gd name="T30" fmla="*/ 8871 w 34"/>
                <a:gd name="T31" fmla="*/ 45487 h 49"/>
                <a:gd name="T32" fmla="*/ 11206 w 34"/>
                <a:gd name="T33" fmla="*/ 50152 h 49"/>
                <a:gd name="T34" fmla="*/ 13540 w 34"/>
                <a:gd name="T35" fmla="*/ 53651 h 49"/>
                <a:gd name="T36" fmla="*/ 15875 w 34"/>
                <a:gd name="T37" fmla="*/ 57150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3" name="Freeform 362"/>
            <p:cNvSpPr>
              <a:spLocks/>
            </p:cNvSpPr>
            <p:nvPr/>
          </p:nvSpPr>
          <p:spPr bwMode="auto">
            <a:xfrm>
              <a:off x="4380684" y="2184655"/>
              <a:ext cx="19770" cy="39539"/>
            </a:xfrm>
            <a:custGeom>
              <a:avLst/>
              <a:gdLst>
                <a:gd name="T0" fmla="*/ 28575 w 60"/>
                <a:gd name="T1" fmla="*/ 0 h 74"/>
                <a:gd name="T2" fmla="*/ 26670 w 60"/>
                <a:gd name="T3" fmla="*/ 3089 h 74"/>
                <a:gd name="T4" fmla="*/ 24289 w 60"/>
                <a:gd name="T5" fmla="*/ 7723 h 74"/>
                <a:gd name="T6" fmla="*/ 22860 w 60"/>
                <a:gd name="T7" fmla="*/ 11584 h 74"/>
                <a:gd name="T8" fmla="*/ 21908 w 60"/>
                <a:gd name="T9" fmla="*/ 16218 h 74"/>
                <a:gd name="T10" fmla="*/ 19526 w 60"/>
                <a:gd name="T11" fmla="*/ 23941 h 74"/>
                <a:gd name="T12" fmla="*/ 17621 w 60"/>
                <a:gd name="T13" fmla="*/ 32436 h 74"/>
                <a:gd name="T14" fmla="*/ 16669 w 60"/>
                <a:gd name="T15" fmla="*/ 36298 h 74"/>
                <a:gd name="T16" fmla="*/ 15240 w 60"/>
                <a:gd name="T17" fmla="*/ 39387 h 74"/>
                <a:gd name="T18" fmla="*/ 13811 w 60"/>
                <a:gd name="T19" fmla="*/ 43249 h 74"/>
                <a:gd name="T20" fmla="*/ 11906 w 60"/>
                <a:gd name="T21" fmla="*/ 46338 h 74"/>
                <a:gd name="T22" fmla="*/ 9525 w 60"/>
                <a:gd name="T23" fmla="*/ 50199 h 74"/>
                <a:gd name="T24" fmla="*/ 7144 w 60"/>
                <a:gd name="T25" fmla="*/ 53289 h 74"/>
                <a:gd name="T26" fmla="*/ 3810 w 60"/>
                <a:gd name="T27" fmla="*/ 55605 h 74"/>
                <a:gd name="T28" fmla="*/ 0 w 60"/>
                <a:gd name="T29" fmla="*/ 57150 h 74"/>
                <a:gd name="T30" fmla="*/ 2381 w 60"/>
                <a:gd name="T31" fmla="*/ 46338 h 74"/>
                <a:gd name="T32" fmla="*/ 5715 w 60"/>
                <a:gd name="T33" fmla="*/ 36298 h 74"/>
                <a:gd name="T34" fmla="*/ 9049 w 60"/>
                <a:gd name="T35" fmla="*/ 26258 h 74"/>
                <a:gd name="T36" fmla="*/ 12859 w 60"/>
                <a:gd name="T37" fmla="*/ 17763 h 74"/>
                <a:gd name="T38" fmla="*/ 17145 w 60"/>
                <a:gd name="T39" fmla="*/ 10812 h 74"/>
                <a:gd name="T40" fmla="*/ 20479 w 60"/>
                <a:gd name="T41" fmla="*/ 4634 h 74"/>
                <a:gd name="T42" fmla="*/ 22860 w 60"/>
                <a:gd name="T43" fmla="*/ 2317 h 74"/>
                <a:gd name="T44" fmla="*/ 24765 w 60"/>
                <a:gd name="T45" fmla="*/ 772 h 74"/>
                <a:gd name="T46" fmla="*/ 26670 w 60"/>
                <a:gd name="T47" fmla="*/ 0 h 74"/>
                <a:gd name="T48" fmla="*/ 28575 w 60"/>
                <a:gd name="T49" fmla="*/ 0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0" h="74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4" name="Freeform 363"/>
            <p:cNvSpPr>
              <a:spLocks/>
            </p:cNvSpPr>
            <p:nvPr/>
          </p:nvSpPr>
          <p:spPr bwMode="auto">
            <a:xfrm>
              <a:off x="4340047" y="2195638"/>
              <a:ext cx="16474" cy="41736"/>
            </a:xfrm>
            <a:custGeom>
              <a:avLst/>
              <a:gdLst>
                <a:gd name="T0" fmla="*/ 6586 w 47"/>
                <a:gd name="T1" fmla="*/ 10724 h 45"/>
                <a:gd name="T2" fmla="*/ 11146 w 47"/>
                <a:gd name="T3" fmla="*/ 10724 h 45"/>
                <a:gd name="T4" fmla="*/ 14186 w 47"/>
                <a:gd name="T5" fmla="*/ 8043 h 45"/>
                <a:gd name="T6" fmla="*/ 16212 w 47"/>
                <a:gd name="T7" fmla="*/ 6703 h 45"/>
                <a:gd name="T8" fmla="*/ 17732 w 47"/>
                <a:gd name="T9" fmla="*/ 4022 h 45"/>
                <a:gd name="T10" fmla="*/ 18746 w 47"/>
                <a:gd name="T11" fmla="*/ 1341 h 45"/>
                <a:gd name="T12" fmla="*/ 19759 w 47"/>
                <a:gd name="T13" fmla="*/ 0 h 45"/>
                <a:gd name="T14" fmla="*/ 21785 w 47"/>
                <a:gd name="T15" fmla="*/ 1341 h 45"/>
                <a:gd name="T16" fmla="*/ 23812 w 47"/>
                <a:gd name="T17" fmla="*/ 2681 h 45"/>
                <a:gd name="T18" fmla="*/ 23305 w 47"/>
                <a:gd name="T19" fmla="*/ 9384 h 45"/>
                <a:gd name="T20" fmla="*/ 23305 w 47"/>
                <a:gd name="T21" fmla="*/ 14746 h 45"/>
                <a:gd name="T22" fmla="*/ 22292 w 47"/>
                <a:gd name="T23" fmla="*/ 20108 h 45"/>
                <a:gd name="T24" fmla="*/ 21785 w 47"/>
                <a:gd name="T25" fmla="*/ 25471 h 45"/>
                <a:gd name="T26" fmla="*/ 18746 w 47"/>
                <a:gd name="T27" fmla="*/ 34854 h 45"/>
                <a:gd name="T28" fmla="*/ 15199 w 47"/>
                <a:gd name="T29" fmla="*/ 42898 h 45"/>
                <a:gd name="T30" fmla="*/ 12159 w 47"/>
                <a:gd name="T31" fmla="*/ 50941 h 45"/>
                <a:gd name="T32" fmla="*/ 8106 w 47"/>
                <a:gd name="T33" fmla="*/ 56303 h 45"/>
                <a:gd name="T34" fmla="*/ 3546 w 47"/>
                <a:gd name="T35" fmla="*/ 60325 h 45"/>
                <a:gd name="T36" fmla="*/ 0 w 47"/>
                <a:gd name="T37" fmla="*/ 60325 h 45"/>
                <a:gd name="T38" fmla="*/ 1013 w 47"/>
                <a:gd name="T39" fmla="*/ 50941 h 45"/>
                <a:gd name="T40" fmla="*/ 3040 w 47"/>
                <a:gd name="T41" fmla="*/ 34854 h 45"/>
                <a:gd name="T42" fmla="*/ 5573 w 47"/>
                <a:gd name="T43" fmla="*/ 20108 h 45"/>
                <a:gd name="T44" fmla="*/ 6586 w 47"/>
                <a:gd name="T45" fmla="*/ 10724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45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5" name="Freeform 364"/>
            <p:cNvSpPr>
              <a:spLocks/>
            </p:cNvSpPr>
            <p:nvPr/>
          </p:nvSpPr>
          <p:spPr bwMode="auto">
            <a:xfrm>
              <a:off x="4322474" y="2191245"/>
              <a:ext cx="4393" cy="39539"/>
            </a:xfrm>
            <a:custGeom>
              <a:avLst/>
              <a:gdLst>
                <a:gd name="T0" fmla="*/ 1465 w 26"/>
                <a:gd name="T1" fmla="*/ 57150 h 36"/>
                <a:gd name="T2" fmla="*/ 1221 w 26"/>
                <a:gd name="T3" fmla="*/ 47625 h 36"/>
                <a:gd name="T4" fmla="*/ 733 w 26"/>
                <a:gd name="T5" fmla="*/ 31750 h 36"/>
                <a:gd name="T6" fmla="*/ 244 w 26"/>
                <a:gd name="T7" fmla="*/ 15875 h 36"/>
                <a:gd name="T8" fmla="*/ 0 w 26"/>
                <a:gd name="T9" fmla="*/ 0 h 36"/>
                <a:gd name="T10" fmla="*/ 6350 w 26"/>
                <a:gd name="T11" fmla="*/ 0 h 36"/>
                <a:gd name="T12" fmla="*/ 6106 w 26"/>
                <a:gd name="T13" fmla="*/ 19050 h 36"/>
                <a:gd name="T14" fmla="*/ 5862 w 26"/>
                <a:gd name="T15" fmla="*/ 36513 h 36"/>
                <a:gd name="T16" fmla="*/ 5617 w 26"/>
                <a:gd name="T17" fmla="*/ 42863 h 36"/>
                <a:gd name="T18" fmla="*/ 5617 w 26"/>
                <a:gd name="T19" fmla="*/ 49213 h 36"/>
                <a:gd name="T20" fmla="*/ 5862 w 26"/>
                <a:gd name="T21" fmla="*/ 53975 h 36"/>
                <a:gd name="T22" fmla="*/ 6350 w 26"/>
                <a:gd name="T23" fmla="*/ 57150 h 36"/>
                <a:gd name="T24" fmla="*/ 1465 w 26"/>
                <a:gd name="T25" fmla="*/ 5715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36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6" name="Freeform 365"/>
            <p:cNvSpPr>
              <a:spLocks/>
            </p:cNvSpPr>
            <p:nvPr/>
          </p:nvSpPr>
          <p:spPr bwMode="auto">
            <a:xfrm>
              <a:off x="5202223" y="2003432"/>
              <a:ext cx="120815" cy="109831"/>
            </a:xfrm>
            <a:custGeom>
              <a:avLst/>
              <a:gdLst>
                <a:gd name="T0" fmla="*/ 11210 w 405"/>
                <a:gd name="T1" fmla="*/ 85157 h 302"/>
                <a:gd name="T2" fmla="*/ 12073 w 405"/>
                <a:gd name="T3" fmla="*/ 82003 h 302"/>
                <a:gd name="T4" fmla="*/ 12935 w 405"/>
                <a:gd name="T5" fmla="*/ 80952 h 302"/>
                <a:gd name="T6" fmla="*/ 12073 w 405"/>
                <a:gd name="T7" fmla="*/ 79375 h 302"/>
                <a:gd name="T8" fmla="*/ 7761 w 405"/>
                <a:gd name="T9" fmla="*/ 75170 h 302"/>
                <a:gd name="T10" fmla="*/ 2587 w 405"/>
                <a:gd name="T11" fmla="*/ 66759 h 302"/>
                <a:gd name="T12" fmla="*/ 862 w 405"/>
                <a:gd name="T13" fmla="*/ 60977 h 302"/>
                <a:gd name="T14" fmla="*/ 2156 w 405"/>
                <a:gd name="T15" fmla="*/ 58874 h 302"/>
                <a:gd name="T16" fmla="*/ 2587 w 405"/>
                <a:gd name="T17" fmla="*/ 54669 h 302"/>
                <a:gd name="T18" fmla="*/ 7330 w 405"/>
                <a:gd name="T19" fmla="*/ 50989 h 302"/>
                <a:gd name="T20" fmla="*/ 14660 w 405"/>
                <a:gd name="T21" fmla="*/ 48887 h 302"/>
                <a:gd name="T22" fmla="*/ 20265 w 405"/>
                <a:gd name="T23" fmla="*/ 46258 h 302"/>
                <a:gd name="T24" fmla="*/ 24577 w 405"/>
                <a:gd name="T25" fmla="*/ 43104 h 302"/>
                <a:gd name="T26" fmla="*/ 28889 w 405"/>
                <a:gd name="T27" fmla="*/ 36796 h 302"/>
                <a:gd name="T28" fmla="*/ 32338 w 405"/>
                <a:gd name="T29" fmla="*/ 27334 h 302"/>
                <a:gd name="T30" fmla="*/ 36219 w 405"/>
                <a:gd name="T31" fmla="*/ 24706 h 302"/>
                <a:gd name="T32" fmla="*/ 40961 w 405"/>
                <a:gd name="T33" fmla="*/ 27334 h 302"/>
                <a:gd name="T34" fmla="*/ 50447 w 405"/>
                <a:gd name="T35" fmla="*/ 28386 h 302"/>
                <a:gd name="T36" fmla="*/ 72868 w 405"/>
                <a:gd name="T37" fmla="*/ 24180 h 302"/>
                <a:gd name="T38" fmla="*/ 91409 w 405"/>
                <a:gd name="T39" fmla="*/ 22603 h 302"/>
                <a:gd name="T40" fmla="*/ 100894 w 405"/>
                <a:gd name="T41" fmla="*/ 21552 h 302"/>
                <a:gd name="T42" fmla="*/ 113830 w 405"/>
                <a:gd name="T43" fmla="*/ 18398 h 302"/>
                <a:gd name="T44" fmla="*/ 137113 w 405"/>
                <a:gd name="T45" fmla="*/ 8936 h 302"/>
                <a:gd name="T46" fmla="*/ 154791 w 405"/>
                <a:gd name="T47" fmla="*/ 2103 h 302"/>
                <a:gd name="T48" fmla="*/ 160396 w 405"/>
                <a:gd name="T49" fmla="*/ 1577 h 302"/>
                <a:gd name="T50" fmla="*/ 166002 w 405"/>
                <a:gd name="T51" fmla="*/ 1577 h 302"/>
                <a:gd name="T52" fmla="*/ 171607 w 405"/>
                <a:gd name="T53" fmla="*/ 526 h 302"/>
                <a:gd name="T54" fmla="*/ 170313 w 405"/>
                <a:gd name="T55" fmla="*/ 4205 h 302"/>
                <a:gd name="T56" fmla="*/ 155222 w 405"/>
                <a:gd name="T57" fmla="*/ 21552 h 302"/>
                <a:gd name="T58" fmla="*/ 148323 w 405"/>
                <a:gd name="T59" fmla="*/ 29963 h 302"/>
                <a:gd name="T60" fmla="*/ 146168 w 405"/>
                <a:gd name="T61" fmla="*/ 33642 h 302"/>
                <a:gd name="T62" fmla="*/ 146168 w 405"/>
                <a:gd name="T63" fmla="*/ 50464 h 302"/>
                <a:gd name="T64" fmla="*/ 145305 w 405"/>
                <a:gd name="T65" fmla="*/ 78324 h 302"/>
                <a:gd name="T66" fmla="*/ 144443 w 405"/>
                <a:gd name="T67" fmla="*/ 94619 h 302"/>
                <a:gd name="T68" fmla="*/ 140562 w 405"/>
                <a:gd name="T69" fmla="*/ 104081 h 302"/>
                <a:gd name="T70" fmla="*/ 131508 w 405"/>
                <a:gd name="T71" fmla="*/ 110389 h 302"/>
                <a:gd name="T72" fmla="*/ 114261 w 405"/>
                <a:gd name="T73" fmla="*/ 119325 h 302"/>
                <a:gd name="T74" fmla="*/ 45704 w 405"/>
                <a:gd name="T75" fmla="*/ 158750 h 302"/>
                <a:gd name="T76" fmla="*/ 24577 w 405"/>
                <a:gd name="T77" fmla="*/ 136672 h 302"/>
                <a:gd name="T78" fmla="*/ 30182 w 405"/>
                <a:gd name="T79" fmla="*/ 119851 h 302"/>
                <a:gd name="T80" fmla="*/ 34925 w 405"/>
                <a:gd name="T81" fmla="*/ 109863 h 302"/>
                <a:gd name="T82" fmla="*/ 37081 w 405"/>
                <a:gd name="T83" fmla="*/ 90414 h 302"/>
                <a:gd name="T84" fmla="*/ 30613 w 405"/>
                <a:gd name="T85" fmla="*/ 90940 h 302"/>
                <a:gd name="T86" fmla="*/ 24577 w 405"/>
                <a:gd name="T87" fmla="*/ 88837 h 302"/>
                <a:gd name="T88" fmla="*/ 17678 w 405"/>
                <a:gd name="T89" fmla="*/ 86734 h 302"/>
                <a:gd name="T90" fmla="*/ 11210 w 405"/>
                <a:gd name="T91" fmla="*/ 87260 h 3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7" name="Freeform 366"/>
            <p:cNvSpPr>
              <a:spLocks/>
            </p:cNvSpPr>
            <p:nvPr/>
          </p:nvSpPr>
          <p:spPr bwMode="auto">
            <a:xfrm>
              <a:off x="6650901" y="2267028"/>
              <a:ext cx="29654" cy="54916"/>
            </a:xfrm>
            <a:custGeom>
              <a:avLst/>
              <a:gdLst>
                <a:gd name="T0" fmla="*/ 42862 w 100"/>
                <a:gd name="T1" fmla="*/ 512 h 155"/>
                <a:gd name="T2" fmla="*/ 42862 w 100"/>
                <a:gd name="T3" fmla="*/ 15363 h 155"/>
                <a:gd name="T4" fmla="*/ 42862 w 100"/>
                <a:gd name="T5" fmla="*/ 28165 h 155"/>
                <a:gd name="T6" fmla="*/ 42862 w 100"/>
                <a:gd name="T7" fmla="*/ 39944 h 155"/>
                <a:gd name="T8" fmla="*/ 42862 w 100"/>
                <a:gd name="T9" fmla="*/ 50698 h 155"/>
                <a:gd name="T10" fmla="*/ 42005 w 100"/>
                <a:gd name="T11" fmla="*/ 55819 h 155"/>
                <a:gd name="T12" fmla="*/ 40290 w 100"/>
                <a:gd name="T13" fmla="*/ 60427 h 155"/>
                <a:gd name="T14" fmla="*/ 38147 w 100"/>
                <a:gd name="T15" fmla="*/ 65548 h 155"/>
                <a:gd name="T16" fmla="*/ 35147 w 100"/>
                <a:gd name="T17" fmla="*/ 70157 h 155"/>
                <a:gd name="T18" fmla="*/ 31289 w 100"/>
                <a:gd name="T19" fmla="*/ 73742 h 155"/>
                <a:gd name="T20" fmla="*/ 26574 w 100"/>
                <a:gd name="T21" fmla="*/ 76815 h 155"/>
                <a:gd name="T22" fmla="*/ 24431 w 100"/>
                <a:gd name="T23" fmla="*/ 77839 h 155"/>
                <a:gd name="T24" fmla="*/ 21860 w 100"/>
                <a:gd name="T25" fmla="*/ 78863 h 155"/>
                <a:gd name="T26" fmla="*/ 19717 w 100"/>
                <a:gd name="T27" fmla="*/ 79375 h 155"/>
                <a:gd name="T28" fmla="*/ 16716 w 100"/>
                <a:gd name="T29" fmla="*/ 79375 h 155"/>
                <a:gd name="T30" fmla="*/ 15002 w 100"/>
                <a:gd name="T31" fmla="*/ 78863 h 155"/>
                <a:gd name="T32" fmla="*/ 12859 w 100"/>
                <a:gd name="T33" fmla="*/ 78351 h 155"/>
                <a:gd name="T34" fmla="*/ 11144 w 100"/>
                <a:gd name="T35" fmla="*/ 77327 h 155"/>
                <a:gd name="T36" fmla="*/ 9430 w 100"/>
                <a:gd name="T37" fmla="*/ 76302 h 155"/>
                <a:gd name="T38" fmla="*/ 6429 w 100"/>
                <a:gd name="T39" fmla="*/ 72718 h 155"/>
                <a:gd name="T40" fmla="*/ 3858 w 100"/>
                <a:gd name="T41" fmla="*/ 68621 h 155"/>
                <a:gd name="T42" fmla="*/ 2143 w 100"/>
                <a:gd name="T43" fmla="*/ 63500 h 155"/>
                <a:gd name="T44" fmla="*/ 857 w 100"/>
                <a:gd name="T45" fmla="*/ 57867 h 155"/>
                <a:gd name="T46" fmla="*/ 0 w 100"/>
                <a:gd name="T47" fmla="*/ 52746 h 155"/>
                <a:gd name="T48" fmla="*/ 0 w 100"/>
                <a:gd name="T49" fmla="*/ 47625 h 155"/>
                <a:gd name="T50" fmla="*/ 0 w 100"/>
                <a:gd name="T51" fmla="*/ 39431 h 155"/>
                <a:gd name="T52" fmla="*/ 0 w 100"/>
                <a:gd name="T53" fmla="*/ 33286 h 155"/>
                <a:gd name="T54" fmla="*/ 0 w 100"/>
                <a:gd name="T55" fmla="*/ 28677 h 155"/>
                <a:gd name="T56" fmla="*/ 0 w 100"/>
                <a:gd name="T57" fmla="*/ 25605 h 155"/>
                <a:gd name="T58" fmla="*/ 6429 w 100"/>
                <a:gd name="T59" fmla="*/ 25605 h 155"/>
                <a:gd name="T60" fmla="*/ 11144 w 100"/>
                <a:gd name="T61" fmla="*/ 25605 h 155"/>
                <a:gd name="T62" fmla="*/ 11144 w 100"/>
                <a:gd name="T63" fmla="*/ 20484 h 155"/>
                <a:gd name="T64" fmla="*/ 11573 w 100"/>
                <a:gd name="T65" fmla="*/ 15875 h 155"/>
                <a:gd name="T66" fmla="*/ 12430 w 100"/>
                <a:gd name="T67" fmla="*/ 11778 h 155"/>
                <a:gd name="T68" fmla="*/ 13287 w 100"/>
                <a:gd name="T69" fmla="*/ 8706 h 155"/>
                <a:gd name="T70" fmla="*/ 15002 w 100"/>
                <a:gd name="T71" fmla="*/ 6145 h 155"/>
                <a:gd name="T72" fmla="*/ 16716 w 100"/>
                <a:gd name="T73" fmla="*/ 3585 h 155"/>
                <a:gd name="T74" fmla="*/ 18002 w 100"/>
                <a:gd name="T75" fmla="*/ 2048 h 155"/>
                <a:gd name="T76" fmla="*/ 20574 w 100"/>
                <a:gd name="T77" fmla="*/ 1024 h 155"/>
                <a:gd name="T78" fmla="*/ 25289 w 100"/>
                <a:gd name="T79" fmla="*/ 0 h 155"/>
                <a:gd name="T80" fmla="*/ 30432 w 100"/>
                <a:gd name="T81" fmla="*/ 0 h 155"/>
                <a:gd name="T82" fmla="*/ 36004 w 100"/>
                <a:gd name="T83" fmla="*/ 0 h 155"/>
                <a:gd name="T84" fmla="*/ 42862 w 100"/>
                <a:gd name="T85" fmla="*/ 512 h 1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368" name="Group 367"/>
            <p:cNvGrpSpPr>
              <a:grpSpLocks/>
            </p:cNvGrpSpPr>
            <p:nvPr/>
          </p:nvGrpSpPr>
          <p:grpSpPr bwMode="auto">
            <a:xfrm>
              <a:off x="5023053" y="1898978"/>
              <a:ext cx="333872" cy="139478"/>
              <a:chOff x="3289" y="1830"/>
              <a:chExt cx="363" cy="128"/>
            </a:xfrm>
            <a:grpFill/>
          </p:grpSpPr>
          <p:sp>
            <p:nvSpPr>
              <p:cNvPr id="379" name="Freeform 378"/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4 w 13"/>
                  <a:gd name="T1" fmla="*/ 0 h 7"/>
                  <a:gd name="T2" fmla="*/ 4 w 13"/>
                  <a:gd name="T3" fmla="*/ 0 h 7"/>
                  <a:gd name="T4" fmla="*/ 3 w 13"/>
                  <a:gd name="T5" fmla="*/ 1 h 7"/>
                  <a:gd name="T6" fmla="*/ 1 w 13"/>
                  <a:gd name="T7" fmla="*/ 2 h 7"/>
                  <a:gd name="T8" fmla="*/ 0 w 13"/>
                  <a:gd name="T9" fmla="*/ 3 h 7"/>
                  <a:gd name="T10" fmla="*/ 2 w 13"/>
                  <a:gd name="T11" fmla="*/ 1 h 7"/>
                  <a:gd name="T12" fmla="*/ 4 w 1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0" name="Freeform 379"/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2 h 8"/>
                  <a:gd name="T2" fmla="*/ 2 w 34"/>
                  <a:gd name="T3" fmla="*/ 2 h 8"/>
                  <a:gd name="T4" fmla="*/ 4 w 34"/>
                  <a:gd name="T5" fmla="*/ 1 h 8"/>
                  <a:gd name="T6" fmla="*/ 7 w 34"/>
                  <a:gd name="T7" fmla="*/ 0 h 8"/>
                  <a:gd name="T8" fmla="*/ 10 w 34"/>
                  <a:gd name="T9" fmla="*/ 0 h 8"/>
                  <a:gd name="T10" fmla="*/ 9 w 34"/>
                  <a:gd name="T11" fmla="*/ 1 h 8"/>
                  <a:gd name="T12" fmla="*/ 8 w 34"/>
                  <a:gd name="T13" fmla="*/ 2 h 8"/>
                  <a:gd name="T14" fmla="*/ 6 w 34"/>
                  <a:gd name="T15" fmla="*/ 2 h 8"/>
                  <a:gd name="T16" fmla="*/ 5 w 34"/>
                  <a:gd name="T17" fmla="*/ 3 h 8"/>
                  <a:gd name="T18" fmla="*/ 4 w 34"/>
                  <a:gd name="T19" fmla="*/ 3 h 8"/>
                  <a:gd name="T20" fmla="*/ 2 w 34"/>
                  <a:gd name="T21" fmla="*/ 3 h 8"/>
                  <a:gd name="T22" fmla="*/ 1 w 34"/>
                  <a:gd name="T23" fmla="*/ 3 h 8"/>
                  <a:gd name="T24" fmla="*/ 0 w 34"/>
                  <a:gd name="T25" fmla="*/ 2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1" name="Freeform 380"/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8 h 24"/>
                  <a:gd name="T2" fmla="*/ 0 w 13"/>
                  <a:gd name="T3" fmla="*/ 0 h 24"/>
                  <a:gd name="T4" fmla="*/ 4 w 13"/>
                  <a:gd name="T5" fmla="*/ 4 h 24"/>
                  <a:gd name="T6" fmla="*/ 0 w 13"/>
                  <a:gd name="T7" fmla="*/ 8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2" name="Freeform 381"/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4 h 69"/>
                  <a:gd name="T2" fmla="*/ 0 w 107"/>
                  <a:gd name="T3" fmla="*/ 9 h 69"/>
                  <a:gd name="T4" fmla="*/ 0 w 107"/>
                  <a:gd name="T5" fmla="*/ 15 h 69"/>
                  <a:gd name="T6" fmla="*/ 0 w 107"/>
                  <a:gd name="T7" fmla="*/ 21 h 69"/>
                  <a:gd name="T8" fmla="*/ 0 w 107"/>
                  <a:gd name="T9" fmla="*/ 23 h 69"/>
                  <a:gd name="T10" fmla="*/ 5 w 107"/>
                  <a:gd name="T11" fmla="*/ 22 h 69"/>
                  <a:gd name="T12" fmla="*/ 16 w 107"/>
                  <a:gd name="T13" fmla="*/ 19 h 69"/>
                  <a:gd name="T14" fmla="*/ 27 w 107"/>
                  <a:gd name="T15" fmla="*/ 17 h 69"/>
                  <a:gd name="T16" fmla="*/ 34 w 107"/>
                  <a:gd name="T17" fmla="*/ 15 h 69"/>
                  <a:gd name="T18" fmla="*/ 32 w 107"/>
                  <a:gd name="T19" fmla="*/ 13 h 69"/>
                  <a:gd name="T20" fmla="*/ 30 w 107"/>
                  <a:gd name="T21" fmla="*/ 11 h 69"/>
                  <a:gd name="T22" fmla="*/ 27 w 107"/>
                  <a:gd name="T23" fmla="*/ 10 h 69"/>
                  <a:gd name="T24" fmla="*/ 25 w 107"/>
                  <a:gd name="T25" fmla="*/ 9 h 69"/>
                  <a:gd name="T26" fmla="*/ 23 w 107"/>
                  <a:gd name="T27" fmla="*/ 8 h 69"/>
                  <a:gd name="T28" fmla="*/ 21 w 107"/>
                  <a:gd name="T29" fmla="*/ 6 h 69"/>
                  <a:gd name="T30" fmla="*/ 20 w 107"/>
                  <a:gd name="T31" fmla="*/ 5 h 69"/>
                  <a:gd name="T32" fmla="*/ 20 w 107"/>
                  <a:gd name="T33" fmla="*/ 4 h 69"/>
                  <a:gd name="T34" fmla="*/ 19 w 107"/>
                  <a:gd name="T35" fmla="*/ 2 h 69"/>
                  <a:gd name="T36" fmla="*/ 19 w 107"/>
                  <a:gd name="T37" fmla="*/ 0 h 69"/>
                  <a:gd name="T38" fmla="*/ 17 w 107"/>
                  <a:gd name="T39" fmla="*/ 0 h 69"/>
                  <a:gd name="T40" fmla="*/ 12 w 107"/>
                  <a:gd name="T41" fmla="*/ 1 h 69"/>
                  <a:gd name="T42" fmla="*/ 6 w 107"/>
                  <a:gd name="T43" fmla="*/ 3 h 69"/>
                  <a:gd name="T44" fmla="*/ 0 w 107"/>
                  <a:gd name="T45" fmla="*/ 4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3" name="Freeform 382"/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324 w 1070"/>
                  <a:gd name="T1" fmla="*/ 42 h 382"/>
                  <a:gd name="T2" fmla="*/ 317 w 1070"/>
                  <a:gd name="T3" fmla="*/ 35 h 382"/>
                  <a:gd name="T4" fmla="*/ 315 w 1070"/>
                  <a:gd name="T5" fmla="*/ 19 h 382"/>
                  <a:gd name="T6" fmla="*/ 306 w 1070"/>
                  <a:gd name="T7" fmla="*/ 12 h 382"/>
                  <a:gd name="T8" fmla="*/ 267 w 1070"/>
                  <a:gd name="T9" fmla="*/ 6 h 382"/>
                  <a:gd name="T10" fmla="*/ 237 w 1070"/>
                  <a:gd name="T11" fmla="*/ 19 h 382"/>
                  <a:gd name="T12" fmla="*/ 222 w 1070"/>
                  <a:gd name="T13" fmla="*/ 22 h 382"/>
                  <a:gd name="T14" fmla="*/ 207 w 1070"/>
                  <a:gd name="T15" fmla="*/ 22 h 382"/>
                  <a:gd name="T16" fmla="*/ 200 w 1070"/>
                  <a:gd name="T17" fmla="*/ 15 h 382"/>
                  <a:gd name="T18" fmla="*/ 183 w 1070"/>
                  <a:gd name="T19" fmla="*/ 12 h 382"/>
                  <a:gd name="T20" fmla="*/ 172 w 1070"/>
                  <a:gd name="T21" fmla="*/ 6 h 382"/>
                  <a:gd name="T22" fmla="*/ 158 w 1070"/>
                  <a:gd name="T23" fmla="*/ 7 h 382"/>
                  <a:gd name="T24" fmla="*/ 152 w 1070"/>
                  <a:gd name="T25" fmla="*/ 0 h 382"/>
                  <a:gd name="T26" fmla="*/ 128 w 1070"/>
                  <a:gd name="T27" fmla="*/ 5 h 382"/>
                  <a:gd name="T28" fmla="*/ 98 w 1070"/>
                  <a:gd name="T29" fmla="*/ 9 h 382"/>
                  <a:gd name="T30" fmla="*/ 84 w 1070"/>
                  <a:gd name="T31" fmla="*/ 15 h 382"/>
                  <a:gd name="T32" fmla="*/ 45 w 1070"/>
                  <a:gd name="T33" fmla="*/ 20 h 382"/>
                  <a:gd name="T34" fmla="*/ 57 w 1070"/>
                  <a:gd name="T35" fmla="*/ 25 h 382"/>
                  <a:gd name="T36" fmla="*/ 54 w 1070"/>
                  <a:gd name="T37" fmla="*/ 30 h 382"/>
                  <a:gd name="T38" fmla="*/ 37 w 1070"/>
                  <a:gd name="T39" fmla="*/ 31 h 382"/>
                  <a:gd name="T40" fmla="*/ 14 w 1070"/>
                  <a:gd name="T41" fmla="*/ 31 h 382"/>
                  <a:gd name="T42" fmla="*/ 3 w 1070"/>
                  <a:gd name="T43" fmla="*/ 37 h 382"/>
                  <a:gd name="T44" fmla="*/ 0 w 1070"/>
                  <a:gd name="T45" fmla="*/ 49 h 382"/>
                  <a:gd name="T46" fmla="*/ 5 w 1070"/>
                  <a:gd name="T47" fmla="*/ 56 h 382"/>
                  <a:gd name="T48" fmla="*/ 7 w 1070"/>
                  <a:gd name="T49" fmla="*/ 65 h 382"/>
                  <a:gd name="T50" fmla="*/ 7 w 1070"/>
                  <a:gd name="T51" fmla="*/ 70 h 382"/>
                  <a:gd name="T52" fmla="*/ 16 w 1070"/>
                  <a:gd name="T53" fmla="*/ 79 h 382"/>
                  <a:gd name="T54" fmla="*/ 18 w 1070"/>
                  <a:gd name="T55" fmla="*/ 87 h 382"/>
                  <a:gd name="T56" fmla="*/ 24 w 1070"/>
                  <a:gd name="T57" fmla="*/ 91 h 382"/>
                  <a:gd name="T58" fmla="*/ 31 w 1070"/>
                  <a:gd name="T59" fmla="*/ 97 h 382"/>
                  <a:gd name="T60" fmla="*/ 67 w 1070"/>
                  <a:gd name="T61" fmla="*/ 118 h 382"/>
                  <a:gd name="T62" fmla="*/ 83 w 1070"/>
                  <a:gd name="T63" fmla="*/ 124 h 382"/>
                  <a:gd name="T64" fmla="*/ 87 w 1070"/>
                  <a:gd name="T65" fmla="*/ 120 h 382"/>
                  <a:gd name="T66" fmla="*/ 91 w 1070"/>
                  <a:gd name="T67" fmla="*/ 113 h 382"/>
                  <a:gd name="T68" fmla="*/ 97 w 1070"/>
                  <a:gd name="T69" fmla="*/ 106 h 382"/>
                  <a:gd name="T70" fmla="*/ 109 w 1070"/>
                  <a:gd name="T71" fmla="*/ 108 h 382"/>
                  <a:gd name="T72" fmla="*/ 118 w 1070"/>
                  <a:gd name="T73" fmla="*/ 120 h 382"/>
                  <a:gd name="T74" fmla="*/ 131 w 1070"/>
                  <a:gd name="T75" fmla="*/ 124 h 382"/>
                  <a:gd name="T76" fmla="*/ 146 w 1070"/>
                  <a:gd name="T77" fmla="*/ 120 h 382"/>
                  <a:gd name="T78" fmla="*/ 161 w 1070"/>
                  <a:gd name="T79" fmla="*/ 112 h 382"/>
                  <a:gd name="T80" fmla="*/ 172 w 1070"/>
                  <a:gd name="T81" fmla="*/ 110 h 382"/>
                  <a:gd name="T82" fmla="*/ 184 w 1070"/>
                  <a:gd name="T83" fmla="*/ 109 h 382"/>
                  <a:gd name="T84" fmla="*/ 185 w 1070"/>
                  <a:gd name="T85" fmla="*/ 123 h 382"/>
                  <a:gd name="T86" fmla="*/ 193 w 1070"/>
                  <a:gd name="T87" fmla="*/ 126 h 382"/>
                  <a:gd name="T88" fmla="*/ 201 w 1070"/>
                  <a:gd name="T89" fmla="*/ 121 h 382"/>
                  <a:gd name="T90" fmla="*/ 212 w 1070"/>
                  <a:gd name="T91" fmla="*/ 113 h 382"/>
                  <a:gd name="T92" fmla="*/ 246 w 1070"/>
                  <a:gd name="T93" fmla="*/ 110 h 382"/>
                  <a:gd name="T94" fmla="*/ 272 w 1070"/>
                  <a:gd name="T95" fmla="*/ 106 h 382"/>
                  <a:gd name="T96" fmla="*/ 300 w 1070"/>
                  <a:gd name="T97" fmla="*/ 95 h 382"/>
                  <a:gd name="T98" fmla="*/ 316 w 1070"/>
                  <a:gd name="T99" fmla="*/ 96 h 382"/>
                  <a:gd name="T100" fmla="*/ 329 w 1070"/>
                  <a:gd name="T101" fmla="*/ 98 h 382"/>
                  <a:gd name="T102" fmla="*/ 345 w 1070"/>
                  <a:gd name="T103" fmla="*/ 103 h 382"/>
                  <a:gd name="T104" fmla="*/ 345 w 1070"/>
                  <a:gd name="T105" fmla="*/ 90 h 382"/>
                  <a:gd name="T106" fmla="*/ 336 w 1070"/>
                  <a:gd name="T107" fmla="*/ 73 h 382"/>
                  <a:gd name="T108" fmla="*/ 333 w 1070"/>
                  <a:gd name="T109" fmla="*/ 56 h 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grpFill/>
              <a:ln w="635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69" name="Freeform 368"/>
            <p:cNvSpPr>
              <a:spLocks/>
            </p:cNvSpPr>
            <p:nvPr/>
          </p:nvSpPr>
          <p:spPr bwMode="auto">
            <a:xfrm>
              <a:off x="3631633" y="2696469"/>
              <a:ext cx="69194" cy="84570"/>
            </a:xfrm>
            <a:custGeom>
              <a:avLst/>
              <a:gdLst>
                <a:gd name="T0" fmla="*/ 27880 w 226"/>
                <a:gd name="T1" fmla="*/ 121721 h 237"/>
                <a:gd name="T2" fmla="*/ 30092 w 226"/>
                <a:gd name="T3" fmla="*/ 122237 h 237"/>
                <a:gd name="T4" fmla="*/ 33190 w 226"/>
                <a:gd name="T5" fmla="*/ 121205 h 237"/>
                <a:gd name="T6" fmla="*/ 36730 w 226"/>
                <a:gd name="T7" fmla="*/ 120690 h 237"/>
                <a:gd name="T8" fmla="*/ 39386 w 226"/>
                <a:gd name="T9" fmla="*/ 118627 h 237"/>
                <a:gd name="T10" fmla="*/ 42483 w 226"/>
                <a:gd name="T11" fmla="*/ 115016 h 237"/>
                <a:gd name="T12" fmla="*/ 43811 w 226"/>
                <a:gd name="T13" fmla="*/ 110374 h 237"/>
                <a:gd name="T14" fmla="*/ 54432 w 226"/>
                <a:gd name="T15" fmla="*/ 107795 h 237"/>
                <a:gd name="T16" fmla="*/ 73461 w 226"/>
                <a:gd name="T17" fmla="*/ 105732 h 237"/>
                <a:gd name="T18" fmla="*/ 86294 w 226"/>
                <a:gd name="T19" fmla="*/ 102122 h 237"/>
                <a:gd name="T20" fmla="*/ 92490 w 226"/>
                <a:gd name="T21" fmla="*/ 98512 h 237"/>
                <a:gd name="T22" fmla="*/ 97358 w 226"/>
                <a:gd name="T23" fmla="*/ 93354 h 237"/>
                <a:gd name="T24" fmla="*/ 99570 w 226"/>
                <a:gd name="T25" fmla="*/ 86649 h 237"/>
                <a:gd name="T26" fmla="*/ 100013 w 226"/>
                <a:gd name="T27" fmla="*/ 78912 h 237"/>
                <a:gd name="T28" fmla="*/ 98685 w 226"/>
                <a:gd name="T29" fmla="*/ 72208 h 237"/>
                <a:gd name="T30" fmla="*/ 95145 w 226"/>
                <a:gd name="T31" fmla="*/ 63439 h 237"/>
                <a:gd name="T32" fmla="*/ 89835 w 226"/>
                <a:gd name="T33" fmla="*/ 51577 h 237"/>
                <a:gd name="T34" fmla="*/ 86737 w 226"/>
                <a:gd name="T35" fmla="*/ 43325 h 237"/>
                <a:gd name="T36" fmla="*/ 85409 w 226"/>
                <a:gd name="T37" fmla="*/ 38167 h 237"/>
                <a:gd name="T38" fmla="*/ 86294 w 226"/>
                <a:gd name="T39" fmla="*/ 30430 h 237"/>
                <a:gd name="T40" fmla="*/ 88507 w 226"/>
                <a:gd name="T41" fmla="*/ 22178 h 237"/>
                <a:gd name="T42" fmla="*/ 94260 w 226"/>
                <a:gd name="T43" fmla="*/ 12894 h 237"/>
                <a:gd name="T44" fmla="*/ 94260 w 226"/>
                <a:gd name="T45" fmla="*/ 7221 h 237"/>
                <a:gd name="T46" fmla="*/ 84524 w 226"/>
                <a:gd name="T47" fmla="*/ 3610 h 237"/>
                <a:gd name="T48" fmla="*/ 68150 w 226"/>
                <a:gd name="T49" fmla="*/ 1032 h 237"/>
                <a:gd name="T50" fmla="*/ 8851 w 226"/>
                <a:gd name="T51" fmla="*/ 3095 h 237"/>
                <a:gd name="T52" fmla="*/ 7966 w 226"/>
                <a:gd name="T53" fmla="*/ 15989 h 237"/>
                <a:gd name="T54" fmla="*/ 4425 w 226"/>
                <a:gd name="T55" fmla="*/ 27851 h 237"/>
                <a:gd name="T56" fmla="*/ 1328 w 226"/>
                <a:gd name="T57" fmla="*/ 40746 h 237"/>
                <a:gd name="T58" fmla="*/ 0 w 226"/>
                <a:gd name="T59" fmla="*/ 57250 h 237"/>
                <a:gd name="T60" fmla="*/ 1328 w 226"/>
                <a:gd name="T61" fmla="*/ 67050 h 237"/>
                <a:gd name="T62" fmla="*/ 4425 w 226"/>
                <a:gd name="T63" fmla="*/ 75302 h 237"/>
                <a:gd name="T64" fmla="*/ 13276 w 226"/>
                <a:gd name="T65" fmla="*/ 89228 h 237"/>
                <a:gd name="T66" fmla="*/ 22569 w 226"/>
                <a:gd name="T67" fmla="*/ 102638 h 237"/>
                <a:gd name="T68" fmla="*/ 25225 w 226"/>
                <a:gd name="T69" fmla="*/ 111406 h 237"/>
                <a:gd name="T70" fmla="*/ 26995 w 226"/>
                <a:gd name="T71" fmla="*/ 120690 h 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6" h="237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0" name="Freeform 369"/>
            <p:cNvSpPr>
              <a:spLocks/>
            </p:cNvSpPr>
            <p:nvPr/>
          </p:nvSpPr>
          <p:spPr bwMode="auto">
            <a:xfrm>
              <a:off x="6360946" y="2306567"/>
              <a:ext cx="143879" cy="317413"/>
            </a:xfrm>
            <a:custGeom>
              <a:avLst/>
              <a:gdLst>
                <a:gd name="T0" fmla="*/ 124864 w 478"/>
                <a:gd name="T1" fmla="*/ 57152 h 875"/>
                <a:gd name="T2" fmla="*/ 108767 w 478"/>
                <a:gd name="T3" fmla="*/ 72357 h 875"/>
                <a:gd name="T4" fmla="*/ 86578 w 478"/>
                <a:gd name="T5" fmla="*/ 103293 h 875"/>
                <a:gd name="T6" fmla="*/ 86143 w 478"/>
                <a:gd name="T7" fmla="*/ 111682 h 875"/>
                <a:gd name="T8" fmla="*/ 89624 w 478"/>
                <a:gd name="T9" fmla="*/ 125315 h 875"/>
                <a:gd name="T10" fmla="*/ 96150 w 478"/>
                <a:gd name="T11" fmla="*/ 138947 h 875"/>
                <a:gd name="T12" fmla="*/ 104416 w 478"/>
                <a:gd name="T13" fmla="*/ 151007 h 875"/>
                <a:gd name="T14" fmla="*/ 112682 w 478"/>
                <a:gd name="T15" fmla="*/ 157823 h 875"/>
                <a:gd name="T16" fmla="*/ 121384 w 478"/>
                <a:gd name="T17" fmla="*/ 172504 h 875"/>
                <a:gd name="T18" fmla="*/ 128345 w 478"/>
                <a:gd name="T19" fmla="*/ 189283 h 875"/>
                <a:gd name="T20" fmla="*/ 132695 w 478"/>
                <a:gd name="T21" fmla="*/ 193477 h 875"/>
                <a:gd name="T22" fmla="*/ 190559 w 478"/>
                <a:gd name="T23" fmla="*/ 261640 h 875"/>
                <a:gd name="T24" fmla="*/ 204917 w 478"/>
                <a:gd name="T25" fmla="*/ 308830 h 875"/>
                <a:gd name="T26" fmla="*/ 207962 w 478"/>
                <a:gd name="T27" fmla="*/ 339241 h 875"/>
                <a:gd name="T28" fmla="*/ 207092 w 478"/>
                <a:gd name="T29" fmla="*/ 360214 h 875"/>
                <a:gd name="T30" fmla="*/ 207962 w 478"/>
                <a:gd name="T31" fmla="*/ 371225 h 875"/>
                <a:gd name="T32" fmla="*/ 194475 w 478"/>
                <a:gd name="T33" fmla="*/ 376468 h 875"/>
                <a:gd name="T34" fmla="*/ 182728 w 478"/>
                <a:gd name="T35" fmla="*/ 384333 h 875"/>
                <a:gd name="T36" fmla="*/ 170111 w 478"/>
                <a:gd name="T37" fmla="*/ 396393 h 875"/>
                <a:gd name="T38" fmla="*/ 158799 w 478"/>
                <a:gd name="T39" fmla="*/ 413696 h 875"/>
                <a:gd name="T40" fmla="*/ 151403 w 478"/>
                <a:gd name="T41" fmla="*/ 411598 h 875"/>
                <a:gd name="T42" fmla="*/ 138786 w 478"/>
                <a:gd name="T43" fmla="*/ 413696 h 875"/>
                <a:gd name="T44" fmla="*/ 136176 w 478"/>
                <a:gd name="T45" fmla="*/ 421561 h 875"/>
                <a:gd name="T46" fmla="*/ 125734 w 478"/>
                <a:gd name="T47" fmla="*/ 439388 h 875"/>
                <a:gd name="T48" fmla="*/ 111377 w 478"/>
                <a:gd name="T49" fmla="*/ 455118 h 875"/>
                <a:gd name="T50" fmla="*/ 103981 w 478"/>
                <a:gd name="T51" fmla="*/ 458788 h 875"/>
                <a:gd name="T52" fmla="*/ 100936 w 478"/>
                <a:gd name="T53" fmla="*/ 455118 h 875"/>
                <a:gd name="T54" fmla="*/ 97890 w 478"/>
                <a:gd name="T55" fmla="*/ 442534 h 875"/>
                <a:gd name="T56" fmla="*/ 100500 w 478"/>
                <a:gd name="T57" fmla="*/ 419463 h 875"/>
                <a:gd name="T58" fmla="*/ 110072 w 478"/>
                <a:gd name="T59" fmla="*/ 406355 h 875"/>
                <a:gd name="T60" fmla="*/ 120514 w 478"/>
                <a:gd name="T61" fmla="*/ 398490 h 875"/>
                <a:gd name="T62" fmla="*/ 128345 w 478"/>
                <a:gd name="T63" fmla="*/ 394820 h 875"/>
                <a:gd name="T64" fmla="*/ 132695 w 478"/>
                <a:gd name="T65" fmla="*/ 389577 h 875"/>
                <a:gd name="T66" fmla="*/ 136611 w 478"/>
                <a:gd name="T67" fmla="*/ 374371 h 875"/>
                <a:gd name="T68" fmla="*/ 143572 w 478"/>
                <a:gd name="T69" fmla="*/ 359690 h 875"/>
                <a:gd name="T70" fmla="*/ 158799 w 478"/>
                <a:gd name="T71" fmla="*/ 337144 h 875"/>
                <a:gd name="T72" fmla="*/ 161410 w 478"/>
                <a:gd name="T73" fmla="*/ 281040 h 875"/>
                <a:gd name="T74" fmla="*/ 158364 w 478"/>
                <a:gd name="T75" fmla="*/ 249056 h 875"/>
                <a:gd name="T76" fmla="*/ 148358 w 478"/>
                <a:gd name="T77" fmla="*/ 223889 h 875"/>
                <a:gd name="T78" fmla="*/ 129215 w 478"/>
                <a:gd name="T79" fmla="*/ 197672 h 875"/>
                <a:gd name="T80" fmla="*/ 95280 w 478"/>
                <a:gd name="T81" fmla="*/ 161493 h 875"/>
                <a:gd name="T82" fmla="*/ 70046 w 478"/>
                <a:gd name="T83" fmla="*/ 133704 h 875"/>
                <a:gd name="T84" fmla="*/ 46987 w 478"/>
                <a:gd name="T85" fmla="*/ 103817 h 875"/>
                <a:gd name="T86" fmla="*/ 31325 w 478"/>
                <a:gd name="T87" fmla="*/ 76552 h 875"/>
                <a:gd name="T88" fmla="*/ 18273 w 478"/>
                <a:gd name="T89" fmla="*/ 54530 h 875"/>
                <a:gd name="T90" fmla="*/ 20013 w 478"/>
                <a:gd name="T91" fmla="*/ 21497 h 875"/>
                <a:gd name="T92" fmla="*/ 56124 w 478"/>
                <a:gd name="T93" fmla="*/ 9962 h 875"/>
                <a:gd name="T94" fmla="*/ 64390 w 478"/>
                <a:gd name="T95" fmla="*/ 2622 h 875"/>
                <a:gd name="T96" fmla="*/ 76137 w 478"/>
                <a:gd name="T97" fmla="*/ 8389 h 875"/>
                <a:gd name="T98" fmla="*/ 96150 w 478"/>
                <a:gd name="T99" fmla="*/ 18352 h 875"/>
                <a:gd name="T100" fmla="*/ 117033 w 478"/>
                <a:gd name="T101" fmla="*/ 35130 h 8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1" name="Freeform 370"/>
            <p:cNvSpPr>
              <a:spLocks/>
            </p:cNvSpPr>
            <p:nvPr/>
          </p:nvSpPr>
          <p:spPr bwMode="auto">
            <a:xfrm>
              <a:off x="6421353" y="2781039"/>
              <a:ext cx="17573" cy="39539"/>
            </a:xfrm>
            <a:custGeom>
              <a:avLst/>
              <a:gdLst>
                <a:gd name="T0" fmla="*/ 25400 w 59"/>
                <a:gd name="T1" fmla="*/ 11061 h 31"/>
                <a:gd name="T2" fmla="*/ 24539 w 59"/>
                <a:gd name="T3" fmla="*/ 20279 h 31"/>
                <a:gd name="T4" fmla="*/ 22817 w 59"/>
                <a:gd name="T5" fmla="*/ 27653 h 31"/>
                <a:gd name="T6" fmla="*/ 21095 w 59"/>
                <a:gd name="T7" fmla="*/ 35027 h 31"/>
                <a:gd name="T8" fmla="*/ 19373 w 59"/>
                <a:gd name="T9" fmla="*/ 44245 h 31"/>
                <a:gd name="T10" fmla="*/ 17220 w 59"/>
                <a:gd name="T11" fmla="*/ 49776 h 31"/>
                <a:gd name="T12" fmla="*/ 15498 w 59"/>
                <a:gd name="T13" fmla="*/ 53463 h 31"/>
                <a:gd name="T14" fmla="*/ 12915 w 59"/>
                <a:gd name="T15" fmla="*/ 57150 h 31"/>
                <a:gd name="T16" fmla="*/ 11193 w 59"/>
                <a:gd name="T17" fmla="*/ 57150 h 31"/>
                <a:gd name="T18" fmla="*/ 9041 w 59"/>
                <a:gd name="T19" fmla="*/ 57150 h 31"/>
                <a:gd name="T20" fmla="*/ 7319 w 59"/>
                <a:gd name="T21" fmla="*/ 55306 h 31"/>
                <a:gd name="T22" fmla="*/ 6027 w 59"/>
                <a:gd name="T23" fmla="*/ 53463 h 31"/>
                <a:gd name="T24" fmla="*/ 4736 w 59"/>
                <a:gd name="T25" fmla="*/ 49776 h 31"/>
                <a:gd name="T26" fmla="*/ 1722 w 59"/>
                <a:gd name="T27" fmla="*/ 36871 h 31"/>
                <a:gd name="T28" fmla="*/ 0 w 59"/>
                <a:gd name="T29" fmla="*/ 22123 h 31"/>
                <a:gd name="T30" fmla="*/ 431 w 59"/>
                <a:gd name="T31" fmla="*/ 16592 h 31"/>
                <a:gd name="T32" fmla="*/ 1292 w 59"/>
                <a:gd name="T33" fmla="*/ 11061 h 31"/>
                <a:gd name="T34" fmla="*/ 2153 w 59"/>
                <a:gd name="T35" fmla="*/ 7374 h 31"/>
                <a:gd name="T36" fmla="*/ 3444 w 59"/>
                <a:gd name="T37" fmla="*/ 5531 h 31"/>
                <a:gd name="T38" fmla="*/ 6888 w 59"/>
                <a:gd name="T39" fmla="*/ 1844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687 h 31"/>
                <a:gd name="T46" fmla="*/ 21956 w 59"/>
                <a:gd name="T47" fmla="*/ 7374 h 31"/>
                <a:gd name="T48" fmla="*/ 25400 w 59"/>
                <a:gd name="T49" fmla="*/ 1106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2" name="Freeform 371"/>
            <p:cNvSpPr>
              <a:spLocks/>
            </p:cNvSpPr>
            <p:nvPr/>
          </p:nvSpPr>
          <p:spPr bwMode="auto">
            <a:xfrm>
              <a:off x="5516341" y="2268127"/>
              <a:ext cx="120815" cy="187811"/>
            </a:xfrm>
            <a:custGeom>
              <a:avLst/>
              <a:gdLst>
                <a:gd name="T0" fmla="*/ 87531 w 399"/>
                <a:gd name="T1" fmla="*/ 4192 h 518"/>
                <a:gd name="T2" fmla="*/ 88407 w 399"/>
                <a:gd name="T3" fmla="*/ 11529 h 518"/>
                <a:gd name="T4" fmla="*/ 91033 w 399"/>
                <a:gd name="T5" fmla="*/ 18866 h 518"/>
                <a:gd name="T6" fmla="*/ 93659 w 399"/>
                <a:gd name="T7" fmla="*/ 25679 h 518"/>
                <a:gd name="T8" fmla="*/ 98035 w 399"/>
                <a:gd name="T9" fmla="*/ 33016 h 518"/>
                <a:gd name="T10" fmla="*/ 102849 w 399"/>
                <a:gd name="T11" fmla="*/ 39304 h 518"/>
                <a:gd name="T12" fmla="*/ 108977 w 399"/>
                <a:gd name="T13" fmla="*/ 45069 h 518"/>
                <a:gd name="T14" fmla="*/ 115541 w 399"/>
                <a:gd name="T15" fmla="*/ 49786 h 518"/>
                <a:gd name="T16" fmla="*/ 138299 w 399"/>
                <a:gd name="T17" fmla="*/ 55550 h 518"/>
                <a:gd name="T18" fmla="*/ 159745 w 399"/>
                <a:gd name="T19" fmla="*/ 62363 h 518"/>
                <a:gd name="T20" fmla="*/ 166310 w 399"/>
                <a:gd name="T21" fmla="*/ 66555 h 518"/>
                <a:gd name="T22" fmla="*/ 171561 w 399"/>
                <a:gd name="T23" fmla="*/ 71796 h 518"/>
                <a:gd name="T24" fmla="*/ 174187 w 399"/>
                <a:gd name="T25" fmla="*/ 79133 h 518"/>
                <a:gd name="T26" fmla="*/ 174187 w 399"/>
                <a:gd name="T27" fmla="*/ 91186 h 518"/>
                <a:gd name="T28" fmla="*/ 170686 w 399"/>
                <a:gd name="T29" fmla="*/ 104812 h 518"/>
                <a:gd name="T30" fmla="*/ 161495 w 399"/>
                <a:gd name="T31" fmla="*/ 125250 h 518"/>
                <a:gd name="T32" fmla="*/ 150554 w 399"/>
                <a:gd name="T33" fmla="*/ 144640 h 518"/>
                <a:gd name="T34" fmla="*/ 143551 w 399"/>
                <a:gd name="T35" fmla="*/ 158790 h 518"/>
                <a:gd name="T36" fmla="*/ 137424 w 399"/>
                <a:gd name="T37" fmla="*/ 172939 h 518"/>
                <a:gd name="T38" fmla="*/ 134361 w 399"/>
                <a:gd name="T39" fmla="*/ 188661 h 518"/>
                <a:gd name="T40" fmla="*/ 129984 w 399"/>
                <a:gd name="T41" fmla="*/ 197570 h 518"/>
                <a:gd name="T42" fmla="*/ 117292 w 399"/>
                <a:gd name="T43" fmla="*/ 202810 h 518"/>
                <a:gd name="T44" fmla="*/ 107664 w 399"/>
                <a:gd name="T45" fmla="*/ 209099 h 518"/>
                <a:gd name="T46" fmla="*/ 102849 w 399"/>
                <a:gd name="T47" fmla="*/ 213816 h 518"/>
                <a:gd name="T48" fmla="*/ 99348 w 399"/>
                <a:gd name="T49" fmla="*/ 218532 h 518"/>
                <a:gd name="T50" fmla="*/ 98035 w 399"/>
                <a:gd name="T51" fmla="*/ 223773 h 518"/>
                <a:gd name="T52" fmla="*/ 93221 w 399"/>
                <a:gd name="T53" fmla="*/ 229537 h 518"/>
                <a:gd name="T54" fmla="*/ 82279 w 399"/>
                <a:gd name="T55" fmla="*/ 235826 h 518"/>
                <a:gd name="T56" fmla="*/ 75715 w 399"/>
                <a:gd name="T57" fmla="*/ 238970 h 518"/>
                <a:gd name="T58" fmla="*/ 72651 w 399"/>
                <a:gd name="T59" fmla="*/ 244735 h 518"/>
                <a:gd name="T60" fmla="*/ 69150 w 399"/>
                <a:gd name="T61" fmla="*/ 252072 h 518"/>
                <a:gd name="T62" fmla="*/ 63898 w 399"/>
                <a:gd name="T63" fmla="*/ 256788 h 518"/>
                <a:gd name="T64" fmla="*/ 57333 w 399"/>
                <a:gd name="T65" fmla="*/ 258885 h 518"/>
                <a:gd name="T66" fmla="*/ 44641 w 399"/>
                <a:gd name="T67" fmla="*/ 260981 h 518"/>
                <a:gd name="T68" fmla="*/ 31949 w 399"/>
                <a:gd name="T69" fmla="*/ 264125 h 518"/>
                <a:gd name="T70" fmla="*/ 24071 w 399"/>
                <a:gd name="T71" fmla="*/ 268318 h 518"/>
                <a:gd name="T72" fmla="*/ 20132 w 399"/>
                <a:gd name="T73" fmla="*/ 269366 h 518"/>
                <a:gd name="T74" fmla="*/ 18819 w 399"/>
                <a:gd name="T75" fmla="*/ 265173 h 518"/>
                <a:gd name="T76" fmla="*/ 16631 w 399"/>
                <a:gd name="T77" fmla="*/ 260457 h 518"/>
                <a:gd name="T78" fmla="*/ 14880 w 399"/>
                <a:gd name="T79" fmla="*/ 255216 h 518"/>
                <a:gd name="T80" fmla="*/ 14443 w 399"/>
                <a:gd name="T81" fmla="*/ 245259 h 518"/>
                <a:gd name="T82" fmla="*/ 12692 w 399"/>
                <a:gd name="T83" fmla="*/ 233206 h 518"/>
                <a:gd name="T84" fmla="*/ 7440 w 399"/>
                <a:gd name="T85" fmla="*/ 219056 h 518"/>
                <a:gd name="T86" fmla="*/ 0 w 399"/>
                <a:gd name="T87" fmla="*/ 187613 h 518"/>
                <a:gd name="T88" fmla="*/ 84905 w 399"/>
                <a:gd name="T89" fmla="*/ 96951 h 518"/>
                <a:gd name="T90" fmla="*/ 87531 w 399"/>
                <a:gd name="T91" fmla="*/ 0 h 5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9" h="518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3" name="Freeform 372"/>
            <p:cNvSpPr>
              <a:spLocks/>
            </p:cNvSpPr>
            <p:nvPr/>
          </p:nvSpPr>
          <p:spPr bwMode="auto">
            <a:xfrm>
              <a:off x="4635493" y="2305469"/>
              <a:ext cx="260301" cy="266890"/>
            </a:xfrm>
            <a:custGeom>
              <a:avLst/>
              <a:gdLst>
                <a:gd name="T0" fmla="*/ 100359 w 866"/>
                <a:gd name="T1" fmla="*/ 140751 h 740"/>
                <a:gd name="T2" fmla="*/ 106441 w 866"/>
                <a:gd name="T3" fmla="*/ 137623 h 740"/>
                <a:gd name="T4" fmla="*/ 118172 w 866"/>
                <a:gd name="T5" fmla="*/ 141794 h 740"/>
                <a:gd name="T6" fmla="*/ 284134 w 866"/>
                <a:gd name="T7" fmla="*/ 521 h 740"/>
                <a:gd name="T8" fmla="*/ 294995 w 866"/>
                <a:gd name="T9" fmla="*/ 3128 h 740"/>
                <a:gd name="T10" fmla="*/ 308897 w 866"/>
                <a:gd name="T11" fmla="*/ 10947 h 740"/>
                <a:gd name="T12" fmla="*/ 317152 w 866"/>
                <a:gd name="T13" fmla="*/ 18246 h 740"/>
                <a:gd name="T14" fmla="*/ 330186 w 866"/>
                <a:gd name="T15" fmla="*/ 29714 h 740"/>
                <a:gd name="T16" fmla="*/ 343654 w 866"/>
                <a:gd name="T17" fmla="*/ 30757 h 740"/>
                <a:gd name="T18" fmla="*/ 361032 w 866"/>
                <a:gd name="T19" fmla="*/ 22416 h 740"/>
                <a:gd name="T20" fmla="*/ 371025 w 866"/>
                <a:gd name="T21" fmla="*/ 86536 h 740"/>
                <a:gd name="T22" fmla="*/ 376238 w 866"/>
                <a:gd name="T23" fmla="*/ 106866 h 740"/>
                <a:gd name="T24" fmla="*/ 369287 w 866"/>
                <a:gd name="T25" fmla="*/ 156911 h 740"/>
                <a:gd name="T26" fmla="*/ 368418 w 866"/>
                <a:gd name="T27" fmla="*/ 196009 h 740"/>
                <a:gd name="T28" fmla="*/ 362335 w 866"/>
                <a:gd name="T29" fmla="*/ 219467 h 740"/>
                <a:gd name="T30" fmla="*/ 348433 w 866"/>
                <a:gd name="T31" fmla="*/ 243447 h 740"/>
                <a:gd name="T32" fmla="*/ 337572 w 866"/>
                <a:gd name="T33" fmla="*/ 260129 h 740"/>
                <a:gd name="T34" fmla="*/ 329317 w 866"/>
                <a:gd name="T35" fmla="*/ 295577 h 740"/>
                <a:gd name="T36" fmla="*/ 308897 w 866"/>
                <a:gd name="T37" fmla="*/ 327898 h 740"/>
                <a:gd name="T38" fmla="*/ 295429 w 866"/>
                <a:gd name="T39" fmla="*/ 336760 h 740"/>
                <a:gd name="T40" fmla="*/ 279789 w 866"/>
                <a:gd name="T41" fmla="*/ 332589 h 740"/>
                <a:gd name="T42" fmla="*/ 265452 w 866"/>
                <a:gd name="T43" fmla="*/ 325813 h 740"/>
                <a:gd name="T44" fmla="*/ 245902 w 866"/>
                <a:gd name="T45" fmla="*/ 329983 h 740"/>
                <a:gd name="T46" fmla="*/ 230261 w 866"/>
                <a:gd name="T47" fmla="*/ 343537 h 740"/>
                <a:gd name="T48" fmla="*/ 222006 w 866"/>
                <a:gd name="T49" fmla="*/ 354484 h 740"/>
                <a:gd name="T50" fmla="*/ 213317 w 866"/>
                <a:gd name="T51" fmla="*/ 356569 h 740"/>
                <a:gd name="T52" fmla="*/ 204194 w 866"/>
                <a:gd name="T53" fmla="*/ 348228 h 740"/>
                <a:gd name="T54" fmla="*/ 193767 w 866"/>
                <a:gd name="T55" fmla="*/ 333111 h 740"/>
                <a:gd name="T56" fmla="*/ 182906 w 866"/>
                <a:gd name="T57" fmla="*/ 331026 h 740"/>
                <a:gd name="T58" fmla="*/ 175954 w 866"/>
                <a:gd name="T59" fmla="*/ 337281 h 740"/>
                <a:gd name="T60" fmla="*/ 166831 w 866"/>
                <a:gd name="T61" fmla="*/ 339888 h 740"/>
                <a:gd name="T62" fmla="*/ 152059 w 866"/>
                <a:gd name="T63" fmla="*/ 332589 h 740"/>
                <a:gd name="T64" fmla="*/ 132943 w 866"/>
                <a:gd name="T65" fmla="*/ 316950 h 740"/>
                <a:gd name="T66" fmla="*/ 117737 w 866"/>
                <a:gd name="T67" fmla="*/ 314865 h 740"/>
                <a:gd name="T68" fmla="*/ 102966 w 866"/>
                <a:gd name="T69" fmla="*/ 323206 h 740"/>
                <a:gd name="T70" fmla="*/ 90801 w 866"/>
                <a:gd name="T71" fmla="*/ 340409 h 740"/>
                <a:gd name="T72" fmla="*/ 82546 w 866"/>
                <a:gd name="T73" fmla="*/ 360740 h 740"/>
                <a:gd name="T74" fmla="*/ 77333 w 866"/>
                <a:gd name="T75" fmla="*/ 374815 h 740"/>
                <a:gd name="T76" fmla="*/ 64734 w 866"/>
                <a:gd name="T77" fmla="*/ 365953 h 740"/>
                <a:gd name="T78" fmla="*/ 43445 w 866"/>
                <a:gd name="T79" fmla="*/ 385762 h 740"/>
                <a:gd name="T80" fmla="*/ 28674 w 866"/>
                <a:gd name="T81" fmla="*/ 364389 h 740"/>
                <a:gd name="T82" fmla="*/ 27805 w 866"/>
                <a:gd name="T83" fmla="*/ 335717 h 740"/>
                <a:gd name="T84" fmla="*/ 21723 w 866"/>
                <a:gd name="T85" fmla="*/ 319557 h 740"/>
                <a:gd name="T86" fmla="*/ 8689 w 866"/>
                <a:gd name="T87" fmla="*/ 306003 h 740"/>
                <a:gd name="T88" fmla="*/ 2172 w 866"/>
                <a:gd name="T89" fmla="*/ 290885 h 740"/>
                <a:gd name="T90" fmla="*/ 23026 w 866"/>
                <a:gd name="T91" fmla="*/ 276289 h 740"/>
                <a:gd name="T92" fmla="*/ 33019 w 866"/>
                <a:gd name="T93" fmla="*/ 270033 h 740"/>
                <a:gd name="T94" fmla="*/ 60389 w 866"/>
                <a:gd name="T95" fmla="*/ 265863 h 740"/>
                <a:gd name="T96" fmla="*/ 79071 w 866"/>
                <a:gd name="T97" fmla="*/ 260650 h 740"/>
                <a:gd name="T98" fmla="*/ 87325 w 866"/>
                <a:gd name="T99" fmla="*/ 247617 h 740"/>
                <a:gd name="T100" fmla="*/ 95146 w 866"/>
                <a:gd name="T101" fmla="*/ 221031 h 740"/>
                <a:gd name="T102" fmla="*/ 97318 w 866"/>
                <a:gd name="T103" fmla="*/ 191317 h 740"/>
                <a:gd name="T104" fmla="*/ 95146 w 866"/>
                <a:gd name="T105" fmla="*/ 166816 h 7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66" h="74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grpFill/>
            <a:ln w="6350" cmpd="sng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4" name="Freeform 373"/>
            <p:cNvSpPr>
              <a:spLocks/>
            </p:cNvSpPr>
            <p:nvPr/>
          </p:nvSpPr>
          <p:spPr bwMode="auto">
            <a:xfrm>
              <a:off x="4407043" y="2040775"/>
              <a:ext cx="207582" cy="180124"/>
            </a:xfrm>
            <a:custGeom>
              <a:avLst/>
              <a:gdLst>
                <a:gd name="T0" fmla="*/ 278945 w 697"/>
                <a:gd name="T1" fmla="*/ 27597 h 500"/>
                <a:gd name="T2" fmla="*/ 282819 w 697"/>
                <a:gd name="T3" fmla="*/ 83833 h 500"/>
                <a:gd name="T4" fmla="*/ 284541 w 697"/>
                <a:gd name="T5" fmla="*/ 86957 h 500"/>
                <a:gd name="T6" fmla="*/ 291429 w 697"/>
                <a:gd name="T7" fmla="*/ 92164 h 500"/>
                <a:gd name="T8" fmla="*/ 298747 w 697"/>
                <a:gd name="T9" fmla="*/ 98412 h 500"/>
                <a:gd name="T10" fmla="*/ 300038 w 697"/>
                <a:gd name="T11" fmla="*/ 103099 h 500"/>
                <a:gd name="T12" fmla="*/ 298747 w 697"/>
                <a:gd name="T13" fmla="*/ 109868 h 500"/>
                <a:gd name="T14" fmla="*/ 294872 w 697"/>
                <a:gd name="T15" fmla="*/ 112992 h 500"/>
                <a:gd name="T16" fmla="*/ 281958 w 697"/>
                <a:gd name="T17" fmla="*/ 113513 h 500"/>
                <a:gd name="T18" fmla="*/ 260435 w 697"/>
                <a:gd name="T19" fmla="*/ 118720 h 500"/>
                <a:gd name="T20" fmla="*/ 244077 w 697"/>
                <a:gd name="T21" fmla="*/ 130175 h 500"/>
                <a:gd name="T22" fmla="*/ 236328 w 697"/>
                <a:gd name="T23" fmla="*/ 139027 h 500"/>
                <a:gd name="T24" fmla="*/ 232024 w 697"/>
                <a:gd name="T25" fmla="*/ 149962 h 500"/>
                <a:gd name="T26" fmla="*/ 224275 w 697"/>
                <a:gd name="T27" fmla="*/ 157251 h 500"/>
                <a:gd name="T28" fmla="*/ 211361 w 697"/>
                <a:gd name="T29" fmla="*/ 168707 h 500"/>
                <a:gd name="T30" fmla="*/ 195864 w 697"/>
                <a:gd name="T31" fmla="*/ 183286 h 500"/>
                <a:gd name="T32" fmla="*/ 180798 w 697"/>
                <a:gd name="T33" fmla="*/ 192659 h 500"/>
                <a:gd name="T34" fmla="*/ 160135 w 697"/>
                <a:gd name="T35" fmla="*/ 196304 h 500"/>
                <a:gd name="T36" fmla="*/ 148082 w 697"/>
                <a:gd name="T37" fmla="*/ 197866 h 500"/>
                <a:gd name="T38" fmla="*/ 136029 w 697"/>
                <a:gd name="T39" fmla="*/ 206197 h 500"/>
                <a:gd name="T40" fmla="*/ 124836 w 697"/>
                <a:gd name="T41" fmla="*/ 217132 h 500"/>
                <a:gd name="T42" fmla="*/ 114075 w 697"/>
                <a:gd name="T43" fmla="*/ 221818 h 500"/>
                <a:gd name="T44" fmla="*/ 2152 w 697"/>
                <a:gd name="T45" fmla="*/ 258267 h 500"/>
                <a:gd name="T46" fmla="*/ 13775 w 697"/>
                <a:gd name="T47" fmla="*/ 253581 h 500"/>
                <a:gd name="T48" fmla="*/ 36590 w 697"/>
                <a:gd name="T49" fmla="*/ 246291 h 500"/>
                <a:gd name="T50" fmla="*/ 40034 w 697"/>
                <a:gd name="T51" fmla="*/ 239001 h 500"/>
                <a:gd name="T52" fmla="*/ 42617 w 697"/>
                <a:gd name="T53" fmla="*/ 228067 h 500"/>
                <a:gd name="T54" fmla="*/ 51226 w 697"/>
                <a:gd name="T55" fmla="*/ 219735 h 500"/>
                <a:gd name="T56" fmla="*/ 68875 w 697"/>
                <a:gd name="T57" fmla="*/ 207759 h 500"/>
                <a:gd name="T58" fmla="*/ 77915 w 697"/>
                <a:gd name="T59" fmla="*/ 198907 h 500"/>
                <a:gd name="T60" fmla="*/ 82650 w 697"/>
                <a:gd name="T61" fmla="*/ 185890 h 500"/>
                <a:gd name="T62" fmla="*/ 83081 w 697"/>
                <a:gd name="T63" fmla="*/ 164541 h 500"/>
                <a:gd name="T64" fmla="*/ 83942 w 697"/>
                <a:gd name="T65" fmla="*/ 132258 h 500"/>
                <a:gd name="T66" fmla="*/ 82650 w 697"/>
                <a:gd name="T67" fmla="*/ 99974 h 500"/>
                <a:gd name="T68" fmla="*/ 92121 w 697"/>
                <a:gd name="T69" fmla="*/ 98412 h 500"/>
                <a:gd name="T70" fmla="*/ 98147 w 697"/>
                <a:gd name="T71" fmla="*/ 93205 h 500"/>
                <a:gd name="T72" fmla="*/ 103743 w 697"/>
                <a:gd name="T73" fmla="*/ 85916 h 500"/>
                <a:gd name="T74" fmla="*/ 108479 w 697"/>
                <a:gd name="T75" fmla="*/ 79146 h 500"/>
                <a:gd name="T76" fmla="*/ 120962 w 697"/>
                <a:gd name="T77" fmla="*/ 76022 h 500"/>
                <a:gd name="T78" fmla="*/ 135168 w 697"/>
                <a:gd name="T79" fmla="*/ 74460 h 500"/>
                <a:gd name="T80" fmla="*/ 146360 w 697"/>
                <a:gd name="T81" fmla="*/ 68212 h 500"/>
                <a:gd name="T82" fmla="*/ 154969 w 697"/>
                <a:gd name="T83" fmla="*/ 56236 h 500"/>
                <a:gd name="T84" fmla="*/ 167023 w 697"/>
                <a:gd name="T85" fmla="*/ 24994 h 500"/>
                <a:gd name="T86" fmla="*/ 175202 w 697"/>
                <a:gd name="T87" fmla="*/ 6248 h 500"/>
                <a:gd name="T88" fmla="*/ 183380 w 697"/>
                <a:gd name="T89" fmla="*/ 4166 h 500"/>
                <a:gd name="T90" fmla="*/ 193281 w 697"/>
                <a:gd name="T91" fmla="*/ 10414 h 500"/>
                <a:gd name="T92" fmla="*/ 220401 w 697"/>
                <a:gd name="T93" fmla="*/ 9373 h 500"/>
                <a:gd name="T94" fmla="*/ 253978 w 697"/>
                <a:gd name="T95" fmla="*/ 6769 h 500"/>
                <a:gd name="T96" fmla="*/ 256991 w 697"/>
                <a:gd name="T97" fmla="*/ 8852 h 500"/>
                <a:gd name="T98" fmla="*/ 260435 w 697"/>
                <a:gd name="T99" fmla="*/ 18745 h 500"/>
                <a:gd name="T100" fmla="*/ 263018 w 697"/>
                <a:gd name="T101" fmla="*/ 26556 h 500"/>
                <a:gd name="T102" fmla="*/ 266031 w 697"/>
                <a:gd name="T103" fmla="*/ 26035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7" h="50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5" name="Freeform 374"/>
            <p:cNvSpPr>
              <a:spLocks/>
            </p:cNvSpPr>
            <p:nvPr/>
          </p:nvSpPr>
          <p:spPr bwMode="auto">
            <a:xfrm>
              <a:off x="4891401" y="1300511"/>
              <a:ext cx="163649" cy="63702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6" name="Freeform 375"/>
            <p:cNvSpPr>
              <a:spLocks/>
            </p:cNvSpPr>
            <p:nvPr/>
          </p:nvSpPr>
          <p:spPr bwMode="auto">
            <a:xfrm>
              <a:off x="5245058" y="1289528"/>
              <a:ext cx="74685" cy="41736"/>
            </a:xfrm>
            <a:custGeom>
              <a:avLst/>
              <a:gdLst>
                <a:gd name="T0" fmla="*/ 11848 w 246"/>
                <a:gd name="T1" fmla="*/ 51707 h 42"/>
                <a:gd name="T2" fmla="*/ 15798 w 246"/>
                <a:gd name="T3" fmla="*/ 51707 h 42"/>
                <a:gd name="T4" fmla="*/ 19747 w 246"/>
                <a:gd name="T5" fmla="*/ 50271 h 42"/>
                <a:gd name="T6" fmla="*/ 23258 w 246"/>
                <a:gd name="T7" fmla="*/ 47398 h 42"/>
                <a:gd name="T8" fmla="*/ 25890 w 246"/>
                <a:gd name="T9" fmla="*/ 44526 h 42"/>
                <a:gd name="T10" fmla="*/ 28962 w 246"/>
                <a:gd name="T11" fmla="*/ 43089 h 42"/>
                <a:gd name="T12" fmla="*/ 31595 w 246"/>
                <a:gd name="T13" fmla="*/ 41653 h 42"/>
                <a:gd name="T14" fmla="*/ 35106 w 246"/>
                <a:gd name="T15" fmla="*/ 41653 h 42"/>
                <a:gd name="T16" fmla="*/ 38177 w 246"/>
                <a:gd name="T17" fmla="*/ 43089 h 42"/>
                <a:gd name="T18" fmla="*/ 38177 w 246"/>
                <a:gd name="T19" fmla="*/ 60325 h 42"/>
                <a:gd name="T20" fmla="*/ 67578 w 246"/>
                <a:gd name="T21" fmla="*/ 60325 h 42"/>
                <a:gd name="T22" fmla="*/ 67578 w 246"/>
                <a:gd name="T23" fmla="*/ 56016 h 42"/>
                <a:gd name="T24" fmla="*/ 68456 w 246"/>
                <a:gd name="T25" fmla="*/ 51707 h 42"/>
                <a:gd name="T26" fmla="*/ 69773 w 246"/>
                <a:gd name="T27" fmla="*/ 47398 h 42"/>
                <a:gd name="T28" fmla="*/ 71528 w 246"/>
                <a:gd name="T29" fmla="*/ 44526 h 42"/>
                <a:gd name="T30" fmla="*/ 76794 w 246"/>
                <a:gd name="T31" fmla="*/ 37344 h 42"/>
                <a:gd name="T32" fmla="*/ 83376 w 246"/>
                <a:gd name="T33" fmla="*/ 33035 h 42"/>
                <a:gd name="T34" fmla="*/ 96979 w 246"/>
                <a:gd name="T35" fmla="*/ 24417 h 42"/>
                <a:gd name="T36" fmla="*/ 107950 w 246"/>
                <a:gd name="T37" fmla="*/ 17236 h 42"/>
                <a:gd name="T38" fmla="*/ 93030 w 246"/>
                <a:gd name="T39" fmla="*/ 18672 h 42"/>
                <a:gd name="T40" fmla="*/ 81621 w 246"/>
                <a:gd name="T41" fmla="*/ 20108 h 42"/>
                <a:gd name="T42" fmla="*/ 78110 w 246"/>
                <a:gd name="T43" fmla="*/ 21545 h 42"/>
                <a:gd name="T44" fmla="*/ 75038 w 246"/>
                <a:gd name="T45" fmla="*/ 21545 h 42"/>
                <a:gd name="T46" fmla="*/ 73722 w 246"/>
                <a:gd name="T47" fmla="*/ 20108 h 42"/>
                <a:gd name="T48" fmla="*/ 73283 w 246"/>
                <a:gd name="T49" fmla="*/ 17236 h 42"/>
                <a:gd name="T50" fmla="*/ 69773 w 246"/>
                <a:gd name="T51" fmla="*/ 22981 h 42"/>
                <a:gd name="T52" fmla="*/ 66701 w 246"/>
                <a:gd name="T53" fmla="*/ 24417 h 42"/>
                <a:gd name="T54" fmla="*/ 64507 w 246"/>
                <a:gd name="T55" fmla="*/ 24417 h 42"/>
                <a:gd name="T56" fmla="*/ 61874 w 246"/>
                <a:gd name="T57" fmla="*/ 21545 h 42"/>
                <a:gd name="T58" fmla="*/ 60118 w 246"/>
                <a:gd name="T59" fmla="*/ 17236 h 42"/>
                <a:gd name="T60" fmla="*/ 58363 w 246"/>
                <a:gd name="T61" fmla="*/ 12927 h 42"/>
                <a:gd name="T62" fmla="*/ 56608 w 246"/>
                <a:gd name="T63" fmla="*/ 7182 h 42"/>
                <a:gd name="T64" fmla="*/ 55291 w 246"/>
                <a:gd name="T65" fmla="*/ 0 h 42"/>
                <a:gd name="T66" fmla="*/ 53097 w 246"/>
                <a:gd name="T67" fmla="*/ 2873 h 42"/>
                <a:gd name="T68" fmla="*/ 49587 w 246"/>
                <a:gd name="T69" fmla="*/ 5745 h 42"/>
                <a:gd name="T70" fmla="*/ 45199 w 246"/>
                <a:gd name="T71" fmla="*/ 7182 h 42"/>
                <a:gd name="T72" fmla="*/ 40810 w 246"/>
                <a:gd name="T73" fmla="*/ 7182 h 42"/>
                <a:gd name="T74" fmla="*/ 32473 w 246"/>
                <a:gd name="T75" fmla="*/ 8618 h 42"/>
                <a:gd name="T76" fmla="*/ 26329 w 246"/>
                <a:gd name="T77" fmla="*/ 8618 h 42"/>
                <a:gd name="T78" fmla="*/ 25452 w 246"/>
                <a:gd name="T79" fmla="*/ 12927 h 42"/>
                <a:gd name="T80" fmla="*/ 24574 w 246"/>
                <a:gd name="T81" fmla="*/ 17236 h 42"/>
                <a:gd name="T82" fmla="*/ 23696 w 246"/>
                <a:gd name="T83" fmla="*/ 21545 h 42"/>
                <a:gd name="T84" fmla="*/ 21941 w 246"/>
                <a:gd name="T85" fmla="*/ 24417 h 42"/>
                <a:gd name="T86" fmla="*/ 18430 w 246"/>
                <a:gd name="T87" fmla="*/ 28726 h 42"/>
                <a:gd name="T88" fmla="*/ 14481 w 246"/>
                <a:gd name="T89" fmla="*/ 31599 h 42"/>
                <a:gd name="T90" fmla="*/ 6143 w 246"/>
                <a:gd name="T91" fmla="*/ 34471 h 42"/>
                <a:gd name="T92" fmla="*/ 0 w 246"/>
                <a:gd name="T93" fmla="*/ 34471 h 42"/>
                <a:gd name="T94" fmla="*/ 439 w 246"/>
                <a:gd name="T95" fmla="*/ 38780 h 42"/>
                <a:gd name="T96" fmla="*/ 1316 w 246"/>
                <a:gd name="T97" fmla="*/ 41653 h 42"/>
                <a:gd name="T98" fmla="*/ 2194 w 246"/>
                <a:gd name="T99" fmla="*/ 44526 h 42"/>
                <a:gd name="T100" fmla="*/ 3949 w 246"/>
                <a:gd name="T101" fmla="*/ 47398 h 42"/>
                <a:gd name="T102" fmla="*/ 7460 w 246"/>
                <a:gd name="T103" fmla="*/ 50271 h 42"/>
                <a:gd name="T104" fmla="*/ 11848 w 246"/>
                <a:gd name="T105" fmla="*/ 5170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7" name="Freeform 376"/>
            <p:cNvSpPr>
              <a:spLocks/>
            </p:cNvSpPr>
            <p:nvPr/>
          </p:nvSpPr>
          <p:spPr bwMode="auto">
            <a:xfrm>
              <a:off x="5343906" y="1277447"/>
              <a:ext cx="43933" cy="39539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8" name="Freeform 377"/>
            <p:cNvSpPr>
              <a:spLocks/>
            </p:cNvSpPr>
            <p:nvPr/>
          </p:nvSpPr>
          <p:spPr bwMode="auto">
            <a:xfrm>
              <a:off x="5369167" y="1282938"/>
              <a:ext cx="90062" cy="39539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63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685804" y="971550"/>
            <a:ext cx="1452142" cy="799308"/>
            <a:chOff x="3555637" y="2757922"/>
            <a:chExt cx="2032727" cy="1118882"/>
          </a:xfrm>
        </p:grpSpPr>
        <p:sp>
          <p:nvSpPr>
            <p:cNvPr id="546" name="TextBox 1660"/>
            <p:cNvSpPr txBox="1"/>
            <p:nvPr/>
          </p:nvSpPr>
          <p:spPr>
            <a:xfrm>
              <a:off x="3581401" y="3230559"/>
              <a:ext cx="1981201" cy="64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err="1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 is simply dummy text of the printing and typesetting industry</a:t>
              </a:r>
            </a:p>
          </p:txBody>
        </p:sp>
        <p:sp>
          <p:nvSpPr>
            <p:cNvPr id="547" name="TextBox 1661"/>
            <p:cNvSpPr txBox="1"/>
            <p:nvPr/>
          </p:nvSpPr>
          <p:spPr>
            <a:xfrm>
              <a:off x="3704511" y="2757922"/>
              <a:ext cx="1734987" cy="473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China </a:t>
              </a:r>
              <a:r>
                <a:rPr lang="en-US" sz="14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(52.1)</a:t>
              </a:r>
            </a:p>
          </p:txBody>
        </p:sp>
        <p:cxnSp>
          <p:nvCxnSpPr>
            <p:cNvPr id="548" name="Straight Connector 547"/>
            <p:cNvCxnSpPr/>
            <p:nvPr/>
          </p:nvCxnSpPr>
          <p:spPr>
            <a:xfrm>
              <a:off x="3555637" y="3230529"/>
              <a:ext cx="2032727" cy="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9" name="Group 548"/>
          <p:cNvGrpSpPr/>
          <p:nvPr/>
        </p:nvGrpSpPr>
        <p:grpSpPr>
          <a:xfrm>
            <a:off x="685804" y="1943088"/>
            <a:ext cx="1452142" cy="799308"/>
            <a:chOff x="3555637" y="2757922"/>
            <a:chExt cx="2032727" cy="1118882"/>
          </a:xfrm>
        </p:grpSpPr>
        <p:sp>
          <p:nvSpPr>
            <p:cNvPr id="550" name="TextBox 1660"/>
            <p:cNvSpPr txBox="1"/>
            <p:nvPr/>
          </p:nvSpPr>
          <p:spPr>
            <a:xfrm>
              <a:off x="3581401" y="3230559"/>
              <a:ext cx="1981201" cy="64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err="1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 is simply dummy text of the printing and typesetting industry</a:t>
              </a:r>
            </a:p>
          </p:txBody>
        </p:sp>
        <p:sp>
          <p:nvSpPr>
            <p:cNvPr id="551" name="TextBox 1661"/>
            <p:cNvSpPr txBox="1"/>
            <p:nvPr/>
          </p:nvSpPr>
          <p:spPr>
            <a:xfrm>
              <a:off x="3717977" y="2757922"/>
              <a:ext cx="1708060" cy="473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Italy </a:t>
              </a:r>
              <a:r>
                <a:rPr lang="en-US" sz="14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(292.1)</a:t>
              </a:r>
            </a:p>
          </p:txBody>
        </p:sp>
        <p:cxnSp>
          <p:nvCxnSpPr>
            <p:cNvPr id="552" name="Straight Connector 551"/>
            <p:cNvCxnSpPr/>
            <p:nvPr/>
          </p:nvCxnSpPr>
          <p:spPr>
            <a:xfrm>
              <a:off x="3555637" y="3230529"/>
              <a:ext cx="2032727" cy="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" name="Group 552"/>
          <p:cNvGrpSpPr/>
          <p:nvPr/>
        </p:nvGrpSpPr>
        <p:grpSpPr>
          <a:xfrm>
            <a:off x="685804" y="2914626"/>
            <a:ext cx="1452142" cy="799308"/>
            <a:chOff x="3555637" y="2757922"/>
            <a:chExt cx="2032727" cy="1118882"/>
          </a:xfrm>
        </p:grpSpPr>
        <p:sp>
          <p:nvSpPr>
            <p:cNvPr id="554" name="TextBox 1660"/>
            <p:cNvSpPr txBox="1"/>
            <p:nvPr/>
          </p:nvSpPr>
          <p:spPr>
            <a:xfrm>
              <a:off x="3581401" y="3230559"/>
              <a:ext cx="1981201" cy="64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err="1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 is simply dummy text of the printing and typesetting industry</a:t>
              </a:r>
            </a:p>
          </p:txBody>
        </p:sp>
        <p:sp>
          <p:nvSpPr>
            <p:cNvPr id="555" name="TextBox 1661"/>
            <p:cNvSpPr txBox="1"/>
            <p:nvPr/>
          </p:nvSpPr>
          <p:spPr>
            <a:xfrm>
              <a:off x="3752757" y="2757922"/>
              <a:ext cx="1638499" cy="473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Iran </a:t>
              </a:r>
              <a:r>
                <a:rPr lang="en-US" sz="14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(151.5)</a:t>
              </a:r>
            </a:p>
          </p:txBody>
        </p:sp>
        <p:cxnSp>
          <p:nvCxnSpPr>
            <p:cNvPr id="556" name="Straight Connector 555"/>
            <p:cNvCxnSpPr/>
            <p:nvPr/>
          </p:nvCxnSpPr>
          <p:spPr>
            <a:xfrm>
              <a:off x="3555637" y="3230529"/>
              <a:ext cx="2032727" cy="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7" name="TextBox 556"/>
          <p:cNvSpPr txBox="1"/>
          <p:nvPr/>
        </p:nvSpPr>
        <p:spPr>
          <a:xfrm>
            <a:off x="228599" y="209550"/>
            <a:ext cx="7983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World map showing countries with COVID-19 cases</a:t>
            </a:r>
          </a:p>
        </p:txBody>
      </p:sp>
      <p:grpSp>
        <p:nvGrpSpPr>
          <p:cNvPr id="558" name="Group 557"/>
          <p:cNvGrpSpPr/>
          <p:nvPr/>
        </p:nvGrpSpPr>
        <p:grpSpPr>
          <a:xfrm>
            <a:off x="439494" y="3886164"/>
            <a:ext cx="1944763" cy="799308"/>
            <a:chOff x="3210855" y="2757922"/>
            <a:chExt cx="2722304" cy="1118882"/>
          </a:xfrm>
        </p:grpSpPr>
        <p:sp>
          <p:nvSpPr>
            <p:cNvPr id="559" name="TextBox 1660"/>
            <p:cNvSpPr txBox="1"/>
            <p:nvPr/>
          </p:nvSpPr>
          <p:spPr>
            <a:xfrm>
              <a:off x="3581401" y="3230559"/>
              <a:ext cx="1981201" cy="64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err="1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 is simply dummy text of the printing and typesetting industry</a:t>
              </a:r>
            </a:p>
          </p:txBody>
        </p:sp>
        <p:sp>
          <p:nvSpPr>
            <p:cNvPr id="560" name="TextBox 1661"/>
            <p:cNvSpPr txBox="1"/>
            <p:nvPr/>
          </p:nvSpPr>
          <p:spPr>
            <a:xfrm>
              <a:off x="3210855" y="2757922"/>
              <a:ext cx="2722304" cy="473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South Korea </a:t>
              </a:r>
              <a:r>
                <a:rPr lang="en-US" sz="14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(159.2)</a:t>
              </a:r>
            </a:p>
          </p:txBody>
        </p:sp>
        <p:cxnSp>
          <p:nvCxnSpPr>
            <p:cNvPr id="561" name="Straight Connector 560"/>
            <p:cNvCxnSpPr/>
            <p:nvPr/>
          </p:nvCxnSpPr>
          <p:spPr>
            <a:xfrm>
              <a:off x="3555637" y="3230529"/>
              <a:ext cx="2032727" cy="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headEnd type="oval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428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Chart 37"/>
          <p:cNvGraphicFramePr/>
          <p:nvPr>
            <p:extLst>
              <p:ext uri="{D42A27DB-BD31-4B8C-83A1-F6EECF244321}">
                <p14:modId xmlns:p14="http://schemas.microsoft.com/office/powerpoint/2010/main" val="2295232371"/>
              </p:ext>
            </p:extLst>
          </p:nvPr>
        </p:nvGraphicFramePr>
        <p:xfrm>
          <a:off x="533400" y="1352550"/>
          <a:ext cx="4114800" cy="279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228599" y="209550"/>
            <a:ext cx="7983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Coronavirus Worldwide People Report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800600" y="3270714"/>
            <a:ext cx="2888030" cy="672636"/>
            <a:chOff x="4837113" y="1141579"/>
            <a:chExt cx="2888030" cy="672636"/>
          </a:xfrm>
        </p:grpSpPr>
        <p:grpSp>
          <p:nvGrpSpPr>
            <p:cNvPr id="41" name="Group 40"/>
            <p:cNvGrpSpPr/>
            <p:nvPr/>
          </p:nvGrpSpPr>
          <p:grpSpPr>
            <a:xfrm>
              <a:off x="4837113" y="1250560"/>
              <a:ext cx="536574" cy="349249"/>
              <a:chOff x="4837113" y="1368425"/>
              <a:chExt cx="536574" cy="349249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4837113" y="1504949"/>
                <a:ext cx="536574" cy="212725"/>
                <a:chOff x="4837113" y="1504949"/>
                <a:chExt cx="536574" cy="212725"/>
              </a:xfrm>
            </p:grpSpPr>
            <p:sp>
              <p:nvSpPr>
                <p:cNvPr id="47" name="Freeform 157"/>
                <p:cNvSpPr>
                  <a:spLocks noEditPoints="1"/>
                </p:cNvSpPr>
                <p:nvPr/>
              </p:nvSpPr>
              <p:spPr bwMode="auto">
                <a:xfrm>
                  <a:off x="4837113" y="1504949"/>
                  <a:ext cx="192087" cy="212725"/>
                </a:xfrm>
                <a:custGeom>
                  <a:avLst/>
                  <a:gdLst>
                    <a:gd name="T0" fmla="*/ 157786 w 56"/>
                    <a:gd name="T1" fmla="*/ 212725 h 62"/>
                    <a:gd name="T2" fmla="*/ 34301 w 56"/>
                    <a:gd name="T3" fmla="*/ 212725 h 62"/>
                    <a:gd name="T4" fmla="*/ 0 w 56"/>
                    <a:gd name="T5" fmla="*/ 178415 h 62"/>
                    <a:gd name="T6" fmla="*/ 48022 w 56"/>
                    <a:gd name="T7" fmla="*/ 99500 h 62"/>
                    <a:gd name="T8" fmla="*/ 96044 w 56"/>
                    <a:gd name="T9" fmla="*/ 116656 h 62"/>
                    <a:gd name="T10" fmla="*/ 144065 w 56"/>
                    <a:gd name="T11" fmla="*/ 99500 h 62"/>
                    <a:gd name="T12" fmla="*/ 192087 w 56"/>
                    <a:gd name="T13" fmla="*/ 178415 h 62"/>
                    <a:gd name="T14" fmla="*/ 157786 w 56"/>
                    <a:gd name="T15" fmla="*/ 212725 h 62"/>
                    <a:gd name="T16" fmla="*/ 96044 w 56"/>
                    <a:gd name="T17" fmla="*/ 106363 h 62"/>
                    <a:gd name="T18" fmla="*/ 44592 w 56"/>
                    <a:gd name="T19" fmla="*/ 54897 h 62"/>
                    <a:gd name="T20" fmla="*/ 96044 w 56"/>
                    <a:gd name="T21" fmla="*/ 0 h 62"/>
                    <a:gd name="T22" fmla="*/ 147495 w 56"/>
                    <a:gd name="T23" fmla="*/ 54897 h 62"/>
                    <a:gd name="T24" fmla="*/ 96044 w 56"/>
                    <a:gd name="T25" fmla="*/ 106363 h 6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6" h="62">
                      <a:moveTo>
                        <a:pt x="46" y="62"/>
                      </a:moveTo>
                      <a:cubicBezTo>
                        <a:pt x="10" y="62"/>
                        <a:pt x="10" y="62"/>
                        <a:pt x="10" y="62"/>
                      </a:cubicBezTo>
                      <a:cubicBezTo>
                        <a:pt x="4" y="62"/>
                        <a:pt x="0" y="58"/>
                        <a:pt x="0" y="52"/>
                      </a:cubicBezTo>
                      <a:cubicBezTo>
                        <a:pt x="0" y="43"/>
                        <a:pt x="2" y="29"/>
                        <a:pt x="14" y="29"/>
                      </a:cubicBezTo>
                      <a:cubicBezTo>
                        <a:pt x="15" y="29"/>
                        <a:pt x="20" y="34"/>
                        <a:pt x="28" y="34"/>
                      </a:cubicBezTo>
                      <a:cubicBezTo>
                        <a:pt x="36" y="34"/>
                        <a:pt x="41" y="29"/>
                        <a:pt x="42" y="29"/>
                      </a:cubicBezTo>
                      <a:cubicBezTo>
                        <a:pt x="54" y="29"/>
                        <a:pt x="56" y="43"/>
                        <a:pt x="56" y="52"/>
                      </a:cubicBezTo>
                      <a:cubicBezTo>
                        <a:pt x="56" y="58"/>
                        <a:pt x="52" y="62"/>
                        <a:pt x="46" y="62"/>
                      </a:cubicBezTo>
                      <a:close/>
                      <a:moveTo>
                        <a:pt x="28" y="31"/>
                      </a:moveTo>
                      <a:cubicBezTo>
                        <a:pt x="20" y="31"/>
                        <a:pt x="13" y="24"/>
                        <a:pt x="13" y="16"/>
                      </a:cubicBezTo>
                      <a:cubicBezTo>
                        <a:pt x="13" y="7"/>
                        <a:pt x="20" y="0"/>
                        <a:pt x="28" y="0"/>
                      </a:cubicBezTo>
                      <a:cubicBezTo>
                        <a:pt x="37" y="0"/>
                        <a:pt x="43" y="7"/>
                        <a:pt x="43" y="16"/>
                      </a:cubicBezTo>
                      <a:cubicBezTo>
                        <a:pt x="43" y="24"/>
                        <a:pt x="37" y="31"/>
                        <a:pt x="28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157"/>
                <p:cNvSpPr>
                  <a:spLocks noEditPoints="1"/>
                </p:cNvSpPr>
                <p:nvPr/>
              </p:nvSpPr>
              <p:spPr bwMode="auto">
                <a:xfrm>
                  <a:off x="5181600" y="1504949"/>
                  <a:ext cx="192087" cy="212725"/>
                </a:xfrm>
                <a:custGeom>
                  <a:avLst/>
                  <a:gdLst>
                    <a:gd name="T0" fmla="*/ 157786 w 56"/>
                    <a:gd name="T1" fmla="*/ 212725 h 62"/>
                    <a:gd name="T2" fmla="*/ 34301 w 56"/>
                    <a:gd name="T3" fmla="*/ 212725 h 62"/>
                    <a:gd name="T4" fmla="*/ 0 w 56"/>
                    <a:gd name="T5" fmla="*/ 178415 h 62"/>
                    <a:gd name="T6" fmla="*/ 48022 w 56"/>
                    <a:gd name="T7" fmla="*/ 99500 h 62"/>
                    <a:gd name="T8" fmla="*/ 96044 w 56"/>
                    <a:gd name="T9" fmla="*/ 116656 h 62"/>
                    <a:gd name="T10" fmla="*/ 144065 w 56"/>
                    <a:gd name="T11" fmla="*/ 99500 h 62"/>
                    <a:gd name="T12" fmla="*/ 192087 w 56"/>
                    <a:gd name="T13" fmla="*/ 178415 h 62"/>
                    <a:gd name="T14" fmla="*/ 157786 w 56"/>
                    <a:gd name="T15" fmla="*/ 212725 h 62"/>
                    <a:gd name="T16" fmla="*/ 96044 w 56"/>
                    <a:gd name="T17" fmla="*/ 106363 h 62"/>
                    <a:gd name="T18" fmla="*/ 44592 w 56"/>
                    <a:gd name="T19" fmla="*/ 54897 h 62"/>
                    <a:gd name="T20" fmla="*/ 96044 w 56"/>
                    <a:gd name="T21" fmla="*/ 0 h 62"/>
                    <a:gd name="T22" fmla="*/ 147495 w 56"/>
                    <a:gd name="T23" fmla="*/ 54897 h 62"/>
                    <a:gd name="T24" fmla="*/ 96044 w 56"/>
                    <a:gd name="T25" fmla="*/ 106363 h 6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6" h="62">
                      <a:moveTo>
                        <a:pt x="46" y="62"/>
                      </a:moveTo>
                      <a:cubicBezTo>
                        <a:pt x="10" y="62"/>
                        <a:pt x="10" y="62"/>
                        <a:pt x="10" y="62"/>
                      </a:cubicBezTo>
                      <a:cubicBezTo>
                        <a:pt x="4" y="62"/>
                        <a:pt x="0" y="58"/>
                        <a:pt x="0" y="52"/>
                      </a:cubicBezTo>
                      <a:cubicBezTo>
                        <a:pt x="0" y="43"/>
                        <a:pt x="2" y="29"/>
                        <a:pt x="14" y="29"/>
                      </a:cubicBezTo>
                      <a:cubicBezTo>
                        <a:pt x="15" y="29"/>
                        <a:pt x="20" y="34"/>
                        <a:pt x="28" y="34"/>
                      </a:cubicBezTo>
                      <a:cubicBezTo>
                        <a:pt x="36" y="34"/>
                        <a:pt x="41" y="29"/>
                        <a:pt x="42" y="29"/>
                      </a:cubicBezTo>
                      <a:cubicBezTo>
                        <a:pt x="54" y="29"/>
                        <a:pt x="56" y="43"/>
                        <a:pt x="56" y="52"/>
                      </a:cubicBezTo>
                      <a:cubicBezTo>
                        <a:pt x="56" y="58"/>
                        <a:pt x="52" y="62"/>
                        <a:pt x="46" y="62"/>
                      </a:cubicBezTo>
                      <a:close/>
                      <a:moveTo>
                        <a:pt x="28" y="31"/>
                      </a:moveTo>
                      <a:cubicBezTo>
                        <a:pt x="20" y="31"/>
                        <a:pt x="13" y="24"/>
                        <a:pt x="13" y="16"/>
                      </a:cubicBezTo>
                      <a:cubicBezTo>
                        <a:pt x="13" y="7"/>
                        <a:pt x="20" y="0"/>
                        <a:pt x="28" y="0"/>
                      </a:cubicBezTo>
                      <a:cubicBezTo>
                        <a:pt x="37" y="0"/>
                        <a:pt x="43" y="7"/>
                        <a:pt x="43" y="16"/>
                      </a:cubicBezTo>
                      <a:cubicBezTo>
                        <a:pt x="43" y="24"/>
                        <a:pt x="37" y="31"/>
                        <a:pt x="28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" name="Freeform 157"/>
              <p:cNvSpPr>
                <a:spLocks noEditPoints="1"/>
              </p:cNvSpPr>
              <p:nvPr/>
            </p:nvSpPr>
            <p:spPr bwMode="auto">
              <a:xfrm>
                <a:off x="5009357" y="1368425"/>
                <a:ext cx="192087" cy="212725"/>
              </a:xfrm>
              <a:custGeom>
                <a:avLst/>
                <a:gdLst>
                  <a:gd name="T0" fmla="*/ 157786 w 56"/>
                  <a:gd name="T1" fmla="*/ 212725 h 62"/>
                  <a:gd name="T2" fmla="*/ 34301 w 56"/>
                  <a:gd name="T3" fmla="*/ 212725 h 62"/>
                  <a:gd name="T4" fmla="*/ 0 w 56"/>
                  <a:gd name="T5" fmla="*/ 178415 h 62"/>
                  <a:gd name="T6" fmla="*/ 48022 w 56"/>
                  <a:gd name="T7" fmla="*/ 99500 h 62"/>
                  <a:gd name="T8" fmla="*/ 96044 w 56"/>
                  <a:gd name="T9" fmla="*/ 116656 h 62"/>
                  <a:gd name="T10" fmla="*/ 144065 w 56"/>
                  <a:gd name="T11" fmla="*/ 99500 h 62"/>
                  <a:gd name="T12" fmla="*/ 192087 w 56"/>
                  <a:gd name="T13" fmla="*/ 178415 h 62"/>
                  <a:gd name="T14" fmla="*/ 157786 w 56"/>
                  <a:gd name="T15" fmla="*/ 212725 h 62"/>
                  <a:gd name="T16" fmla="*/ 96044 w 56"/>
                  <a:gd name="T17" fmla="*/ 106363 h 62"/>
                  <a:gd name="T18" fmla="*/ 44592 w 56"/>
                  <a:gd name="T19" fmla="*/ 54897 h 62"/>
                  <a:gd name="T20" fmla="*/ 96044 w 56"/>
                  <a:gd name="T21" fmla="*/ 0 h 62"/>
                  <a:gd name="T22" fmla="*/ 147495 w 56"/>
                  <a:gd name="T23" fmla="*/ 54897 h 62"/>
                  <a:gd name="T24" fmla="*/ 96044 w 56"/>
                  <a:gd name="T25" fmla="*/ 106363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6" h="62">
                    <a:moveTo>
                      <a:pt x="46" y="62"/>
                    </a:moveTo>
                    <a:cubicBezTo>
                      <a:pt x="10" y="62"/>
                      <a:pt x="10" y="62"/>
                      <a:pt x="10" y="62"/>
                    </a:cubicBezTo>
                    <a:cubicBezTo>
                      <a:pt x="4" y="62"/>
                      <a:pt x="0" y="58"/>
                      <a:pt x="0" y="52"/>
                    </a:cubicBezTo>
                    <a:cubicBezTo>
                      <a:pt x="0" y="43"/>
                      <a:pt x="2" y="29"/>
                      <a:pt x="14" y="29"/>
                    </a:cubicBezTo>
                    <a:cubicBezTo>
                      <a:pt x="15" y="29"/>
                      <a:pt x="20" y="34"/>
                      <a:pt x="28" y="34"/>
                    </a:cubicBezTo>
                    <a:cubicBezTo>
                      <a:pt x="36" y="34"/>
                      <a:pt x="41" y="29"/>
                      <a:pt x="42" y="29"/>
                    </a:cubicBezTo>
                    <a:cubicBezTo>
                      <a:pt x="54" y="29"/>
                      <a:pt x="56" y="43"/>
                      <a:pt x="56" y="52"/>
                    </a:cubicBezTo>
                    <a:cubicBezTo>
                      <a:pt x="56" y="58"/>
                      <a:pt x="52" y="62"/>
                      <a:pt x="46" y="62"/>
                    </a:cubicBezTo>
                    <a:close/>
                    <a:moveTo>
                      <a:pt x="28" y="31"/>
                    </a:moveTo>
                    <a:cubicBezTo>
                      <a:pt x="20" y="31"/>
                      <a:pt x="13" y="24"/>
                      <a:pt x="13" y="16"/>
                    </a:cubicBezTo>
                    <a:cubicBezTo>
                      <a:pt x="13" y="7"/>
                      <a:pt x="20" y="0"/>
                      <a:pt x="28" y="0"/>
                    </a:cubicBezTo>
                    <a:cubicBezTo>
                      <a:pt x="37" y="0"/>
                      <a:pt x="43" y="7"/>
                      <a:pt x="43" y="16"/>
                    </a:cubicBezTo>
                    <a:cubicBezTo>
                      <a:pt x="43" y="24"/>
                      <a:pt x="37" y="31"/>
                      <a:pt x="2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438553" y="1141579"/>
              <a:ext cx="2286590" cy="672636"/>
              <a:chOff x="5438553" y="1141579"/>
              <a:chExt cx="2286590" cy="672636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5467496" y="1141579"/>
                <a:ext cx="225764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Roboto" pitchFamily="2" charset="0"/>
                    <a:ea typeface="Roboto" pitchFamily="2" charset="0"/>
                    <a:cs typeface="Roboto" pitchFamily="2" charset="0"/>
                  </a:rPr>
                  <a:t>RECOVERED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438553" y="1352550"/>
                <a:ext cx="2257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92D050"/>
                    </a:solidFill>
                    <a:latin typeface="Roboto" pitchFamily="2" charset="0"/>
                    <a:ea typeface="Roboto" pitchFamily="2" charset="0"/>
                    <a:cs typeface="Roboto" pitchFamily="2" charset="0"/>
                  </a:rPr>
                  <a:t>72,553</a:t>
                </a:r>
              </a:p>
            </p:txBody>
          </p:sp>
        </p:grpSp>
      </p:grpSp>
      <p:sp>
        <p:nvSpPr>
          <p:cNvPr id="49" name="Freeform 214"/>
          <p:cNvSpPr>
            <a:spLocks noChangeArrowheads="1"/>
          </p:cNvSpPr>
          <p:nvPr/>
        </p:nvSpPr>
        <p:spPr bwMode="auto">
          <a:xfrm>
            <a:off x="1818905" y="3271968"/>
            <a:ext cx="218115" cy="287412"/>
          </a:xfrm>
          <a:custGeom>
            <a:avLst/>
            <a:gdLst>
              <a:gd name="T0" fmla="*/ 149157 w 545"/>
              <a:gd name="T1" fmla="*/ 131958 h 619"/>
              <a:gd name="T2" fmla="*/ 42720 w 545"/>
              <a:gd name="T3" fmla="*/ 137337 h 619"/>
              <a:gd name="T4" fmla="*/ 149157 w 545"/>
              <a:gd name="T5" fmla="*/ 147736 h 619"/>
              <a:gd name="T6" fmla="*/ 149157 w 545"/>
              <a:gd name="T7" fmla="*/ 131958 h 619"/>
              <a:gd name="T8" fmla="*/ 149157 w 545"/>
              <a:gd name="T9" fmla="*/ 168892 h 619"/>
              <a:gd name="T10" fmla="*/ 42720 w 545"/>
              <a:gd name="T11" fmla="*/ 174271 h 619"/>
              <a:gd name="T12" fmla="*/ 149157 w 545"/>
              <a:gd name="T13" fmla="*/ 179649 h 619"/>
              <a:gd name="T14" fmla="*/ 149157 w 545"/>
              <a:gd name="T15" fmla="*/ 168892 h 619"/>
              <a:gd name="T16" fmla="*/ 170517 w 545"/>
              <a:gd name="T17" fmla="*/ 26535 h 619"/>
              <a:gd name="T18" fmla="*/ 149157 w 545"/>
              <a:gd name="T19" fmla="*/ 10399 h 619"/>
              <a:gd name="T20" fmla="*/ 95938 w 545"/>
              <a:gd name="T21" fmla="*/ 0 h 619"/>
              <a:gd name="T22" fmla="*/ 47788 w 545"/>
              <a:gd name="T23" fmla="*/ 10399 h 619"/>
              <a:gd name="T24" fmla="*/ 26428 w 545"/>
              <a:gd name="T25" fmla="*/ 26535 h 619"/>
              <a:gd name="T26" fmla="*/ 0 w 545"/>
              <a:gd name="T27" fmla="*/ 195427 h 619"/>
              <a:gd name="T28" fmla="*/ 170517 w 545"/>
              <a:gd name="T29" fmla="*/ 221603 h 619"/>
              <a:gd name="T30" fmla="*/ 196945 w 545"/>
              <a:gd name="T31" fmla="*/ 52711 h 619"/>
              <a:gd name="T32" fmla="*/ 64080 w 545"/>
              <a:gd name="T33" fmla="*/ 26535 h 619"/>
              <a:gd name="T34" fmla="*/ 80009 w 545"/>
              <a:gd name="T35" fmla="*/ 26535 h 619"/>
              <a:gd name="T36" fmla="*/ 117298 w 545"/>
              <a:gd name="T37" fmla="*/ 26535 h 619"/>
              <a:gd name="T38" fmla="*/ 133227 w 545"/>
              <a:gd name="T39" fmla="*/ 52711 h 619"/>
              <a:gd name="T40" fmla="*/ 64080 w 545"/>
              <a:gd name="T41" fmla="*/ 26535 h 619"/>
              <a:gd name="T42" fmla="*/ 181016 w 545"/>
              <a:gd name="T43" fmla="*/ 195427 h 619"/>
              <a:gd name="T44" fmla="*/ 26428 w 545"/>
              <a:gd name="T45" fmla="*/ 211205 h 619"/>
              <a:gd name="T46" fmla="*/ 10499 w 545"/>
              <a:gd name="T47" fmla="*/ 52711 h 619"/>
              <a:gd name="T48" fmla="*/ 47788 w 545"/>
              <a:gd name="T49" fmla="*/ 42313 h 619"/>
              <a:gd name="T50" fmla="*/ 149157 w 545"/>
              <a:gd name="T51" fmla="*/ 68848 h 619"/>
              <a:gd name="T52" fmla="*/ 170517 w 545"/>
              <a:gd name="T53" fmla="*/ 42313 h 619"/>
              <a:gd name="T54" fmla="*/ 181016 w 545"/>
              <a:gd name="T55" fmla="*/ 195427 h 619"/>
              <a:gd name="T56" fmla="*/ 149157 w 545"/>
              <a:gd name="T57" fmla="*/ 95024 h 619"/>
              <a:gd name="T58" fmla="*/ 42720 w 545"/>
              <a:gd name="T59" fmla="*/ 105782 h 619"/>
              <a:gd name="T60" fmla="*/ 149157 w 545"/>
              <a:gd name="T61" fmla="*/ 110802 h 619"/>
              <a:gd name="T62" fmla="*/ 149157 w 545"/>
              <a:gd name="T63" fmla="*/ 95024 h 61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619">
                <a:moveTo>
                  <a:pt x="412" y="368"/>
                </a:moveTo>
                <a:lnTo>
                  <a:pt x="412" y="368"/>
                </a:lnTo>
                <a:cubicBezTo>
                  <a:pt x="132" y="368"/>
                  <a:pt x="132" y="368"/>
                  <a:pt x="132" y="368"/>
                </a:cubicBezTo>
                <a:cubicBezTo>
                  <a:pt x="118" y="368"/>
                  <a:pt x="118" y="383"/>
                  <a:pt x="118" y="383"/>
                </a:cubicBezTo>
                <a:cubicBezTo>
                  <a:pt x="118" y="398"/>
                  <a:pt x="118" y="412"/>
                  <a:pt x="132" y="412"/>
                </a:cubicBezTo>
                <a:cubicBezTo>
                  <a:pt x="412" y="412"/>
                  <a:pt x="412" y="412"/>
                  <a:pt x="412" y="412"/>
                </a:cubicBezTo>
                <a:cubicBezTo>
                  <a:pt x="412" y="412"/>
                  <a:pt x="427" y="398"/>
                  <a:pt x="427" y="383"/>
                </a:cubicBezTo>
                <a:lnTo>
                  <a:pt x="412" y="368"/>
                </a:lnTo>
                <a:close/>
                <a:moveTo>
                  <a:pt x="412" y="471"/>
                </a:moveTo>
                <a:lnTo>
                  <a:pt x="412" y="471"/>
                </a:lnTo>
                <a:cubicBezTo>
                  <a:pt x="132" y="471"/>
                  <a:pt x="132" y="471"/>
                  <a:pt x="132" y="471"/>
                </a:cubicBezTo>
                <a:cubicBezTo>
                  <a:pt x="118" y="471"/>
                  <a:pt x="118" y="471"/>
                  <a:pt x="118" y="486"/>
                </a:cubicBezTo>
                <a:cubicBezTo>
                  <a:pt x="118" y="501"/>
                  <a:pt x="118" y="501"/>
                  <a:pt x="132" y="501"/>
                </a:cubicBezTo>
                <a:cubicBezTo>
                  <a:pt x="412" y="501"/>
                  <a:pt x="412" y="501"/>
                  <a:pt x="412" y="501"/>
                </a:cubicBezTo>
                <a:cubicBezTo>
                  <a:pt x="412" y="501"/>
                  <a:pt x="427" y="501"/>
                  <a:pt x="427" y="486"/>
                </a:cubicBezTo>
                <a:cubicBezTo>
                  <a:pt x="427" y="471"/>
                  <a:pt x="412" y="471"/>
                  <a:pt x="412" y="471"/>
                </a:cubicBezTo>
                <a:close/>
                <a:moveTo>
                  <a:pt x="471" y="74"/>
                </a:moveTo>
                <a:lnTo>
                  <a:pt x="471" y="74"/>
                </a:lnTo>
                <a:cubicBezTo>
                  <a:pt x="412" y="74"/>
                  <a:pt x="412" y="74"/>
                  <a:pt x="412" y="74"/>
                </a:cubicBezTo>
                <a:cubicBezTo>
                  <a:pt x="412" y="29"/>
                  <a:pt x="412" y="29"/>
                  <a:pt x="412" y="29"/>
                </a:cubicBezTo>
                <a:cubicBezTo>
                  <a:pt x="353" y="29"/>
                  <a:pt x="353" y="29"/>
                  <a:pt x="353" y="29"/>
                </a:cubicBezTo>
                <a:cubicBezTo>
                  <a:pt x="339" y="15"/>
                  <a:pt x="309" y="0"/>
                  <a:pt x="265" y="0"/>
                </a:cubicBezTo>
                <a:cubicBezTo>
                  <a:pt x="235" y="0"/>
                  <a:pt x="206" y="15"/>
                  <a:pt x="191" y="29"/>
                </a:cubicBezTo>
                <a:cubicBezTo>
                  <a:pt x="132" y="29"/>
                  <a:pt x="132" y="29"/>
                  <a:pt x="132" y="29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29" y="74"/>
                  <a:pt x="0" y="103"/>
                  <a:pt x="0" y="147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18"/>
                  <a:pt x="73" y="618"/>
                </a:cubicBezTo>
                <a:cubicBezTo>
                  <a:pt x="471" y="618"/>
                  <a:pt x="471" y="618"/>
                  <a:pt x="471" y="618"/>
                </a:cubicBezTo>
                <a:cubicBezTo>
                  <a:pt x="515" y="618"/>
                  <a:pt x="544" y="589"/>
                  <a:pt x="544" y="545"/>
                </a:cubicBezTo>
                <a:cubicBezTo>
                  <a:pt x="544" y="147"/>
                  <a:pt x="544" y="147"/>
                  <a:pt x="544" y="147"/>
                </a:cubicBezTo>
                <a:cubicBezTo>
                  <a:pt x="544" y="103"/>
                  <a:pt x="515" y="74"/>
                  <a:pt x="471" y="74"/>
                </a:cubicBezTo>
                <a:close/>
                <a:moveTo>
                  <a:pt x="177" y="74"/>
                </a:moveTo>
                <a:lnTo>
                  <a:pt x="177" y="74"/>
                </a:lnTo>
                <a:cubicBezTo>
                  <a:pt x="221" y="74"/>
                  <a:pt x="221" y="74"/>
                  <a:pt x="221" y="74"/>
                </a:cubicBezTo>
                <a:cubicBezTo>
                  <a:pt x="221" y="59"/>
                  <a:pt x="235" y="29"/>
                  <a:pt x="265" y="29"/>
                </a:cubicBezTo>
                <a:cubicBezTo>
                  <a:pt x="294" y="29"/>
                  <a:pt x="324" y="59"/>
                  <a:pt x="324" y="74"/>
                </a:cubicBezTo>
                <a:cubicBezTo>
                  <a:pt x="368" y="74"/>
                  <a:pt x="368" y="74"/>
                  <a:pt x="368" y="74"/>
                </a:cubicBezTo>
                <a:cubicBezTo>
                  <a:pt x="368" y="147"/>
                  <a:pt x="368" y="147"/>
                  <a:pt x="368" y="147"/>
                </a:cubicBezTo>
                <a:cubicBezTo>
                  <a:pt x="177" y="147"/>
                  <a:pt x="177" y="147"/>
                  <a:pt x="177" y="147"/>
                </a:cubicBezTo>
                <a:lnTo>
                  <a:pt x="177" y="74"/>
                </a:lnTo>
                <a:close/>
                <a:moveTo>
                  <a:pt x="500" y="545"/>
                </a:moveTo>
                <a:lnTo>
                  <a:pt x="500" y="545"/>
                </a:lnTo>
                <a:cubicBezTo>
                  <a:pt x="500" y="559"/>
                  <a:pt x="486" y="589"/>
                  <a:pt x="471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59"/>
                  <a:pt x="29" y="545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33"/>
                  <a:pt x="59" y="118"/>
                  <a:pt x="73" y="118"/>
                </a:cubicBezTo>
                <a:cubicBezTo>
                  <a:pt x="132" y="118"/>
                  <a:pt x="132" y="118"/>
                  <a:pt x="132" y="118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412" y="192"/>
                  <a:pt x="412" y="192"/>
                  <a:pt x="412" y="192"/>
                </a:cubicBezTo>
                <a:cubicBezTo>
                  <a:pt x="412" y="118"/>
                  <a:pt x="412" y="118"/>
                  <a:pt x="412" y="118"/>
                </a:cubicBezTo>
                <a:cubicBezTo>
                  <a:pt x="471" y="118"/>
                  <a:pt x="471" y="118"/>
                  <a:pt x="471" y="118"/>
                </a:cubicBezTo>
                <a:cubicBezTo>
                  <a:pt x="486" y="118"/>
                  <a:pt x="500" y="133"/>
                  <a:pt x="500" y="147"/>
                </a:cubicBezTo>
                <a:lnTo>
                  <a:pt x="500" y="545"/>
                </a:lnTo>
                <a:close/>
                <a:moveTo>
                  <a:pt x="412" y="265"/>
                </a:moveTo>
                <a:lnTo>
                  <a:pt x="412" y="265"/>
                </a:lnTo>
                <a:cubicBezTo>
                  <a:pt x="132" y="265"/>
                  <a:pt x="132" y="265"/>
                  <a:pt x="132" y="265"/>
                </a:cubicBezTo>
                <a:cubicBezTo>
                  <a:pt x="118" y="265"/>
                  <a:pt x="118" y="280"/>
                  <a:pt x="118" y="295"/>
                </a:cubicBezTo>
                <a:cubicBezTo>
                  <a:pt x="118" y="295"/>
                  <a:pt x="118" y="309"/>
                  <a:pt x="132" y="309"/>
                </a:cubicBezTo>
                <a:cubicBezTo>
                  <a:pt x="412" y="309"/>
                  <a:pt x="412" y="309"/>
                  <a:pt x="412" y="309"/>
                </a:cubicBezTo>
                <a:lnTo>
                  <a:pt x="427" y="295"/>
                </a:lnTo>
                <a:cubicBezTo>
                  <a:pt x="427" y="280"/>
                  <a:pt x="412" y="265"/>
                  <a:pt x="412" y="2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1431" tIns="45716" rIns="91431" bIns="45716" anchor="ctr"/>
          <a:lstStyle/>
          <a:p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800600" y="2282347"/>
            <a:ext cx="2888030" cy="672636"/>
            <a:chOff x="4837113" y="1141579"/>
            <a:chExt cx="2888030" cy="672636"/>
          </a:xfrm>
        </p:grpSpPr>
        <p:grpSp>
          <p:nvGrpSpPr>
            <p:cNvPr id="51" name="Group 50"/>
            <p:cNvGrpSpPr/>
            <p:nvPr/>
          </p:nvGrpSpPr>
          <p:grpSpPr>
            <a:xfrm>
              <a:off x="4837113" y="1250560"/>
              <a:ext cx="536574" cy="349249"/>
              <a:chOff x="4837113" y="1368425"/>
              <a:chExt cx="536574" cy="349249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4837113" y="1504949"/>
                <a:ext cx="536574" cy="212725"/>
                <a:chOff x="4837113" y="1504949"/>
                <a:chExt cx="536574" cy="212725"/>
              </a:xfrm>
            </p:grpSpPr>
            <p:sp>
              <p:nvSpPr>
                <p:cNvPr id="57" name="Freeform 157"/>
                <p:cNvSpPr>
                  <a:spLocks noEditPoints="1"/>
                </p:cNvSpPr>
                <p:nvPr/>
              </p:nvSpPr>
              <p:spPr bwMode="auto">
                <a:xfrm>
                  <a:off x="4837113" y="1504949"/>
                  <a:ext cx="192087" cy="212725"/>
                </a:xfrm>
                <a:custGeom>
                  <a:avLst/>
                  <a:gdLst>
                    <a:gd name="T0" fmla="*/ 157786 w 56"/>
                    <a:gd name="T1" fmla="*/ 212725 h 62"/>
                    <a:gd name="T2" fmla="*/ 34301 w 56"/>
                    <a:gd name="T3" fmla="*/ 212725 h 62"/>
                    <a:gd name="T4" fmla="*/ 0 w 56"/>
                    <a:gd name="T5" fmla="*/ 178415 h 62"/>
                    <a:gd name="T6" fmla="*/ 48022 w 56"/>
                    <a:gd name="T7" fmla="*/ 99500 h 62"/>
                    <a:gd name="T8" fmla="*/ 96044 w 56"/>
                    <a:gd name="T9" fmla="*/ 116656 h 62"/>
                    <a:gd name="T10" fmla="*/ 144065 w 56"/>
                    <a:gd name="T11" fmla="*/ 99500 h 62"/>
                    <a:gd name="T12" fmla="*/ 192087 w 56"/>
                    <a:gd name="T13" fmla="*/ 178415 h 62"/>
                    <a:gd name="T14" fmla="*/ 157786 w 56"/>
                    <a:gd name="T15" fmla="*/ 212725 h 62"/>
                    <a:gd name="T16" fmla="*/ 96044 w 56"/>
                    <a:gd name="T17" fmla="*/ 106363 h 62"/>
                    <a:gd name="T18" fmla="*/ 44592 w 56"/>
                    <a:gd name="T19" fmla="*/ 54897 h 62"/>
                    <a:gd name="T20" fmla="*/ 96044 w 56"/>
                    <a:gd name="T21" fmla="*/ 0 h 62"/>
                    <a:gd name="T22" fmla="*/ 147495 w 56"/>
                    <a:gd name="T23" fmla="*/ 54897 h 62"/>
                    <a:gd name="T24" fmla="*/ 96044 w 56"/>
                    <a:gd name="T25" fmla="*/ 106363 h 6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6" h="62">
                      <a:moveTo>
                        <a:pt x="46" y="62"/>
                      </a:moveTo>
                      <a:cubicBezTo>
                        <a:pt x="10" y="62"/>
                        <a:pt x="10" y="62"/>
                        <a:pt x="10" y="62"/>
                      </a:cubicBezTo>
                      <a:cubicBezTo>
                        <a:pt x="4" y="62"/>
                        <a:pt x="0" y="58"/>
                        <a:pt x="0" y="52"/>
                      </a:cubicBezTo>
                      <a:cubicBezTo>
                        <a:pt x="0" y="43"/>
                        <a:pt x="2" y="29"/>
                        <a:pt x="14" y="29"/>
                      </a:cubicBezTo>
                      <a:cubicBezTo>
                        <a:pt x="15" y="29"/>
                        <a:pt x="20" y="34"/>
                        <a:pt x="28" y="34"/>
                      </a:cubicBezTo>
                      <a:cubicBezTo>
                        <a:pt x="36" y="34"/>
                        <a:pt x="41" y="29"/>
                        <a:pt x="42" y="29"/>
                      </a:cubicBezTo>
                      <a:cubicBezTo>
                        <a:pt x="54" y="29"/>
                        <a:pt x="56" y="43"/>
                        <a:pt x="56" y="52"/>
                      </a:cubicBezTo>
                      <a:cubicBezTo>
                        <a:pt x="56" y="58"/>
                        <a:pt x="52" y="62"/>
                        <a:pt x="46" y="62"/>
                      </a:cubicBezTo>
                      <a:close/>
                      <a:moveTo>
                        <a:pt x="28" y="31"/>
                      </a:moveTo>
                      <a:cubicBezTo>
                        <a:pt x="20" y="31"/>
                        <a:pt x="13" y="24"/>
                        <a:pt x="13" y="16"/>
                      </a:cubicBezTo>
                      <a:cubicBezTo>
                        <a:pt x="13" y="7"/>
                        <a:pt x="20" y="0"/>
                        <a:pt x="28" y="0"/>
                      </a:cubicBezTo>
                      <a:cubicBezTo>
                        <a:pt x="37" y="0"/>
                        <a:pt x="43" y="7"/>
                        <a:pt x="43" y="16"/>
                      </a:cubicBezTo>
                      <a:cubicBezTo>
                        <a:pt x="43" y="24"/>
                        <a:pt x="37" y="31"/>
                        <a:pt x="28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157"/>
                <p:cNvSpPr>
                  <a:spLocks noEditPoints="1"/>
                </p:cNvSpPr>
                <p:nvPr/>
              </p:nvSpPr>
              <p:spPr bwMode="auto">
                <a:xfrm>
                  <a:off x="5181600" y="1504949"/>
                  <a:ext cx="192087" cy="212725"/>
                </a:xfrm>
                <a:custGeom>
                  <a:avLst/>
                  <a:gdLst>
                    <a:gd name="T0" fmla="*/ 157786 w 56"/>
                    <a:gd name="T1" fmla="*/ 212725 h 62"/>
                    <a:gd name="T2" fmla="*/ 34301 w 56"/>
                    <a:gd name="T3" fmla="*/ 212725 h 62"/>
                    <a:gd name="T4" fmla="*/ 0 w 56"/>
                    <a:gd name="T5" fmla="*/ 178415 h 62"/>
                    <a:gd name="T6" fmla="*/ 48022 w 56"/>
                    <a:gd name="T7" fmla="*/ 99500 h 62"/>
                    <a:gd name="T8" fmla="*/ 96044 w 56"/>
                    <a:gd name="T9" fmla="*/ 116656 h 62"/>
                    <a:gd name="T10" fmla="*/ 144065 w 56"/>
                    <a:gd name="T11" fmla="*/ 99500 h 62"/>
                    <a:gd name="T12" fmla="*/ 192087 w 56"/>
                    <a:gd name="T13" fmla="*/ 178415 h 62"/>
                    <a:gd name="T14" fmla="*/ 157786 w 56"/>
                    <a:gd name="T15" fmla="*/ 212725 h 62"/>
                    <a:gd name="T16" fmla="*/ 96044 w 56"/>
                    <a:gd name="T17" fmla="*/ 106363 h 62"/>
                    <a:gd name="T18" fmla="*/ 44592 w 56"/>
                    <a:gd name="T19" fmla="*/ 54897 h 62"/>
                    <a:gd name="T20" fmla="*/ 96044 w 56"/>
                    <a:gd name="T21" fmla="*/ 0 h 62"/>
                    <a:gd name="T22" fmla="*/ 147495 w 56"/>
                    <a:gd name="T23" fmla="*/ 54897 h 62"/>
                    <a:gd name="T24" fmla="*/ 96044 w 56"/>
                    <a:gd name="T25" fmla="*/ 106363 h 6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6" h="62">
                      <a:moveTo>
                        <a:pt x="46" y="62"/>
                      </a:moveTo>
                      <a:cubicBezTo>
                        <a:pt x="10" y="62"/>
                        <a:pt x="10" y="62"/>
                        <a:pt x="10" y="62"/>
                      </a:cubicBezTo>
                      <a:cubicBezTo>
                        <a:pt x="4" y="62"/>
                        <a:pt x="0" y="58"/>
                        <a:pt x="0" y="52"/>
                      </a:cubicBezTo>
                      <a:cubicBezTo>
                        <a:pt x="0" y="43"/>
                        <a:pt x="2" y="29"/>
                        <a:pt x="14" y="29"/>
                      </a:cubicBezTo>
                      <a:cubicBezTo>
                        <a:pt x="15" y="29"/>
                        <a:pt x="20" y="34"/>
                        <a:pt x="28" y="34"/>
                      </a:cubicBezTo>
                      <a:cubicBezTo>
                        <a:pt x="36" y="34"/>
                        <a:pt x="41" y="29"/>
                        <a:pt x="42" y="29"/>
                      </a:cubicBezTo>
                      <a:cubicBezTo>
                        <a:pt x="54" y="29"/>
                        <a:pt x="56" y="43"/>
                        <a:pt x="56" y="52"/>
                      </a:cubicBezTo>
                      <a:cubicBezTo>
                        <a:pt x="56" y="58"/>
                        <a:pt x="52" y="62"/>
                        <a:pt x="46" y="62"/>
                      </a:cubicBezTo>
                      <a:close/>
                      <a:moveTo>
                        <a:pt x="28" y="31"/>
                      </a:moveTo>
                      <a:cubicBezTo>
                        <a:pt x="20" y="31"/>
                        <a:pt x="13" y="24"/>
                        <a:pt x="13" y="16"/>
                      </a:cubicBezTo>
                      <a:cubicBezTo>
                        <a:pt x="13" y="7"/>
                        <a:pt x="20" y="0"/>
                        <a:pt x="28" y="0"/>
                      </a:cubicBezTo>
                      <a:cubicBezTo>
                        <a:pt x="37" y="0"/>
                        <a:pt x="43" y="7"/>
                        <a:pt x="43" y="16"/>
                      </a:cubicBezTo>
                      <a:cubicBezTo>
                        <a:pt x="43" y="24"/>
                        <a:pt x="37" y="31"/>
                        <a:pt x="28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6" name="Freeform 157"/>
              <p:cNvSpPr>
                <a:spLocks noEditPoints="1"/>
              </p:cNvSpPr>
              <p:nvPr/>
            </p:nvSpPr>
            <p:spPr bwMode="auto">
              <a:xfrm>
                <a:off x="5009357" y="1368425"/>
                <a:ext cx="192087" cy="212725"/>
              </a:xfrm>
              <a:custGeom>
                <a:avLst/>
                <a:gdLst>
                  <a:gd name="T0" fmla="*/ 157786 w 56"/>
                  <a:gd name="T1" fmla="*/ 212725 h 62"/>
                  <a:gd name="T2" fmla="*/ 34301 w 56"/>
                  <a:gd name="T3" fmla="*/ 212725 h 62"/>
                  <a:gd name="T4" fmla="*/ 0 w 56"/>
                  <a:gd name="T5" fmla="*/ 178415 h 62"/>
                  <a:gd name="T6" fmla="*/ 48022 w 56"/>
                  <a:gd name="T7" fmla="*/ 99500 h 62"/>
                  <a:gd name="T8" fmla="*/ 96044 w 56"/>
                  <a:gd name="T9" fmla="*/ 116656 h 62"/>
                  <a:gd name="T10" fmla="*/ 144065 w 56"/>
                  <a:gd name="T11" fmla="*/ 99500 h 62"/>
                  <a:gd name="T12" fmla="*/ 192087 w 56"/>
                  <a:gd name="T13" fmla="*/ 178415 h 62"/>
                  <a:gd name="T14" fmla="*/ 157786 w 56"/>
                  <a:gd name="T15" fmla="*/ 212725 h 62"/>
                  <a:gd name="T16" fmla="*/ 96044 w 56"/>
                  <a:gd name="T17" fmla="*/ 106363 h 62"/>
                  <a:gd name="T18" fmla="*/ 44592 w 56"/>
                  <a:gd name="T19" fmla="*/ 54897 h 62"/>
                  <a:gd name="T20" fmla="*/ 96044 w 56"/>
                  <a:gd name="T21" fmla="*/ 0 h 62"/>
                  <a:gd name="T22" fmla="*/ 147495 w 56"/>
                  <a:gd name="T23" fmla="*/ 54897 h 62"/>
                  <a:gd name="T24" fmla="*/ 96044 w 56"/>
                  <a:gd name="T25" fmla="*/ 106363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6" h="62">
                    <a:moveTo>
                      <a:pt x="46" y="62"/>
                    </a:moveTo>
                    <a:cubicBezTo>
                      <a:pt x="10" y="62"/>
                      <a:pt x="10" y="62"/>
                      <a:pt x="10" y="62"/>
                    </a:cubicBezTo>
                    <a:cubicBezTo>
                      <a:pt x="4" y="62"/>
                      <a:pt x="0" y="58"/>
                      <a:pt x="0" y="52"/>
                    </a:cubicBezTo>
                    <a:cubicBezTo>
                      <a:pt x="0" y="43"/>
                      <a:pt x="2" y="29"/>
                      <a:pt x="14" y="29"/>
                    </a:cubicBezTo>
                    <a:cubicBezTo>
                      <a:pt x="15" y="29"/>
                      <a:pt x="20" y="34"/>
                      <a:pt x="28" y="34"/>
                    </a:cubicBezTo>
                    <a:cubicBezTo>
                      <a:pt x="36" y="34"/>
                      <a:pt x="41" y="29"/>
                      <a:pt x="42" y="29"/>
                    </a:cubicBezTo>
                    <a:cubicBezTo>
                      <a:pt x="54" y="29"/>
                      <a:pt x="56" y="43"/>
                      <a:pt x="56" y="52"/>
                    </a:cubicBezTo>
                    <a:cubicBezTo>
                      <a:pt x="56" y="58"/>
                      <a:pt x="52" y="62"/>
                      <a:pt x="46" y="62"/>
                    </a:cubicBezTo>
                    <a:close/>
                    <a:moveTo>
                      <a:pt x="28" y="31"/>
                    </a:moveTo>
                    <a:cubicBezTo>
                      <a:pt x="20" y="31"/>
                      <a:pt x="13" y="24"/>
                      <a:pt x="13" y="16"/>
                    </a:cubicBezTo>
                    <a:cubicBezTo>
                      <a:pt x="13" y="7"/>
                      <a:pt x="20" y="0"/>
                      <a:pt x="28" y="0"/>
                    </a:cubicBezTo>
                    <a:cubicBezTo>
                      <a:pt x="37" y="0"/>
                      <a:pt x="43" y="7"/>
                      <a:pt x="43" y="16"/>
                    </a:cubicBezTo>
                    <a:cubicBezTo>
                      <a:pt x="43" y="24"/>
                      <a:pt x="37" y="31"/>
                      <a:pt x="2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5438553" y="1141579"/>
              <a:ext cx="2286590" cy="672636"/>
              <a:chOff x="5438553" y="1141579"/>
              <a:chExt cx="2286590" cy="672636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5467496" y="1141579"/>
                <a:ext cx="225764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Roboto" pitchFamily="2" charset="0"/>
                    <a:ea typeface="Roboto" pitchFamily="2" charset="0"/>
                    <a:cs typeface="Roboto" pitchFamily="2" charset="0"/>
                  </a:rPr>
                  <a:t>DEATHS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438553" y="1352550"/>
                <a:ext cx="2257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Roboto" pitchFamily="2" charset="0"/>
                    <a:ea typeface="Roboto" pitchFamily="2" charset="0"/>
                    <a:cs typeface="Roboto" pitchFamily="2" charset="0"/>
                  </a:rPr>
                  <a:t>5,438</a:t>
                </a: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4800600" y="1293979"/>
            <a:ext cx="2888030" cy="672636"/>
            <a:chOff x="4837113" y="1141579"/>
            <a:chExt cx="2888030" cy="672636"/>
          </a:xfrm>
        </p:grpSpPr>
        <p:grpSp>
          <p:nvGrpSpPr>
            <p:cNvPr id="60" name="Group 59"/>
            <p:cNvGrpSpPr/>
            <p:nvPr/>
          </p:nvGrpSpPr>
          <p:grpSpPr>
            <a:xfrm>
              <a:off x="4837113" y="1250560"/>
              <a:ext cx="536574" cy="349249"/>
              <a:chOff x="4837113" y="1368425"/>
              <a:chExt cx="536574" cy="349249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4837113" y="1504949"/>
                <a:ext cx="536574" cy="212725"/>
                <a:chOff x="4837113" y="1504949"/>
                <a:chExt cx="536574" cy="212725"/>
              </a:xfrm>
            </p:grpSpPr>
            <p:sp>
              <p:nvSpPr>
                <p:cNvPr id="66" name="Freeform 157"/>
                <p:cNvSpPr>
                  <a:spLocks noEditPoints="1"/>
                </p:cNvSpPr>
                <p:nvPr/>
              </p:nvSpPr>
              <p:spPr bwMode="auto">
                <a:xfrm>
                  <a:off x="4837113" y="1504949"/>
                  <a:ext cx="192087" cy="212725"/>
                </a:xfrm>
                <a:custGeom>
                  <a:avLst/>
                  <a:gdLst>
                    <a:gd name="T0" fmla="*/ 157786 w 56"/>
                    <a:gd name="T1" fmla="*/ 212725 h 62"/>
                    <a:gd name="T2" fmla="*/ 34301 w 56"/>
                    <a:gd name="T3" fmla="*/ 212725 h 62"/>
                    <a:gd name="T4" fmla="*/ 0 w 56"/>
                    <a:gd name="T5" fmla="*/ 178415 h 62"/>
                    <a:gd name="T6" fmla="*/ 48022 w 56"/>
                    <a:gd name="T7" fmla="*/ 99500 h 62"/>
                    <a:gd name="T8" fmla="*/ 96044 w 56"/>
                    <a:gd name="T9" fmla="*/ 116656 h 62"/>
                    <a:gd name="T10" fmla="*/ 144065 w 56"/>
                    <a:gd name="T11" fmla="*/ 99500 h 62"/>
                    <a:gd name="T12" fmla="*/ 192087 w 56"/>
                    <a:gd name="T13" fmla="*/ 178415 h 62"/>
                    <a:gd name="T14" fmla="*/ 157786 w 56"/>
                    <a:gd name="T15" fmla="*/ 212725 h 62"/>
                    <a:gd name="T16" fmla="*/ 96044 w 56"/>
                    <a:gd name="T17" fmla="*/ 106363 h 62"/>
                    <a:gd name="T18" fmla="*/ 44592 w 56"/>
                    <a:gd name="T19" fmla="*/ 54897 h 62"/>
                    <a:gd name="T20" fmla="*/ 96044 w 56"/>
                    <a:gd name="T21" fmla="*/ 0 h 62"/>
                    <a:gd name="T22" fmla="*/ 147495 w 56"/>
                    <a:gd name="T23" fmla="*/ 54897 h 62"/>
                    <a:gd name="T24" fmla="*/ 96044 w 56"/>
                    <a:gd name="T25" fmla="*/ 106363 h 6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6" h="62">
                      <a:moveTo>
                        <a:pt x="46" y="62"/>
                      </a:moveTo>
                      <a:cubicBezTo>
                        <a:pt x="10" y="62"/>
                        <a:pt x="10" y="62"/>
                        <a:pt x="10" y="62"/>
                      </a:cubicBezTo>
                      <a:cubicBezTo>
                        <a:pt x="4" y="62"/>
                        <a:pt x="0" y="58"/>
                        <a:pt x="0" y="52"/>
                      </a:cubicBezTo>
                      <a:cubicBezTo>
                        <a:pt x="0" y="43"/>
                        <a:pt x="2" y="29"/>
                        <a:pt x="14" y="29"/>
                      </a:cubicBezTo>
                      <a:cubicBezTo>
                        <a:pt x="15" y="29"/>
                        <a:pt x="20" y="34"/>
                        <a:pt x="28" y="34"/>
                      </a:cubicBezTo>
                      <a:cubicBezTo>
                        <a:pt x="36" y="34"/>
                        <a:pt x="41" y="29"/>
                        <a:pt x="42" y="29"/>
                      </a:cubicBezTo>
                      <a:cubicBezTo>
                        <a:pt x="54" y="29"/>
                        <a:pt x="56" y="43"/>
                        <a:pt x="56" y="52"/>
                      </a:cubicBezTo>
                      <a:cubicBezTo>
                        <a:pt x="56" y="58"/>
                        <a:pt x="52" y="62"/>
                        <a:pt x="46" y="62"/>
                      </a:cubicBezTo>
                      <a:close/>
                      <a:moveTo>
                        <a:pt x="28" y="31"/>
                      </a:moveTo>
                      <a:cubicBezTo>
                        <a:pt x="20" y="31"/>
                        <a:pt x="13" y="24"/>
                        <a:pt x="13" y="16"/>
                      </a:cubicBezTo>
                      <a:cubicBezTo>
                        <a:pt x="13" y="7"/>
                        <a:pt x="20" y="0"/>
                        <a:pt x="28" y="0"/>
                      </a:cubicBezTo>
                      <a:cubicBezTo>
                        <a:pt x="37" y="0"/>
                        <a:pt x="43" y="7"/>
                        <a:pt x="43" y="16"/>
                      </a:cubicBezTo>
                      <a:cubicBezTo>
                        <a:pt x="43" y="24"/>
                        <a:pt x="37" y="31"/>
                        <a:pt x="28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157"/>
                <p:cNvSpPr>
                  <a:spLocks noEditPoints="1"/>
                </p:cNvSpPr>
                <p:nvPr/>
              </p:nvSpPr>
              <p:spPr bwMode="auto">
                <a:xfrm>
                  <a:off x="5181600" y="1504949"/>
                  <a:ext cx="192087" cy="212725"/>
                </a:xfrm>
                <a:custGeom>
                  <a:avLst/>
                  <a:gdLst>
                    <a:gd name="T0" fmla="*/ 157786 w 56"/>
                    <a:gd name="T1" fmla="*/ 212725 h 62"/>
                    <a:gd name="T2" fmla="*/ 34301 w 56"/>
                    <a:gd name="T3" fmla="*/ 212725 h 62"/>
                    <a:gd name="T4" fmla="*/ 0 w 56"/>
                    <a:gd name="T5" fmla="*/ 178415 h 62"/>
                    <a:gd name="T6" fmla="*/ 48022 w 56"/>
                    <a:gd name="T7" fmla="*/ 99500 h 62"/>
                    <a:gd name="T8" fmla="*/ 96044 w 56"/>
                    <a:gd name="T9" fmla="*/ 116656 h 62"/>
                    <a:gd name="T10" fmla="*/ 144065 w 56"/>
                    <a:gd name="T11" fmla="*/ 99500 h 62"/>
                    <a:gd name="T12" fmla="*/ 192087 w 56"/>
                    <a:gd name="T13" fmla="*/ 178415 h 62"/>
                    <a:gd name="T14" fmla="*/ 157786 w 56"/>
                    <a:gd name="T15" fmla="*/ 212725 h 62"/>
                    <a:gd name="T16" fmla="*/ 96044 w 56"/>
                    <a:gd name="T17" fmla="*/ 106363 h 62"/>
                    <a:gd name="T18" fmla="*/ 44592 w 56"/>
                    <a:gd name="T19" fmla="*/ 54897 h 62"/>
                    <a:gd name="T20" fmla="*/ 96044 w 56"/>
                    <a:gd name="T21" fmla="*/ 0 h 62"/>
                    <a:gd name="T22" fmla="*/ 147495 w 56"/>
                    <a:gd name="T23" fmla="*/ 54897 h 62"/>
                    <a:gd name="T24" fmla="*/ 96044 w 56"/>
                    <a:gd name="T25" fmla="*/ 106363 h 6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6" h="62">
                      <a:moveTo>
                        <a:pt x="46" y="62"/>
                      </a:moveTo>
                      <a:cubicBezTo>
                        <a:pt x="10" y="62"/>
                        <a:pt x="10" y="62"/>
                        <a:pt x="10" y="62"/>
                      </a:cubicBezTo>
                      <a:cubicBezTo>
                        <a:pt x="4" y="62"/>
                        <a:pt x="0" y="58"/>
                        <a:pt x="0" y="52"/>
                      </a:cubicBezTo>
                      <a:cubicBezTo>
                        <a:pt x="0" y="43"/>
                        <a:pt x="2" y="29"/>
                        <a:pt x="14" y="29"/>
                      </a:cubicBezTo>
                      <a:cubicBezTo>
                        <a:pt x="15" y="29"/>
                        <a:pt x="20" y="34"/>
                        <a:pt x="28" y="34"/>
                      </a:cubicBezTo>
                      <a:cubicBezTo>
                        <a:pt x="36" y="34"/>
                        <a:pt x="41" y="29"/>
                        <a:pt x="42" y="29"/>
                      </a:cubicBezTo>
                      <a:cubicBezTo>
                        <a:pt x="54" y="29"/>
                        <a:pt x="56" y="43"/>
                        <a:pt x="56" y="52"/>
                      </a:cubicBezTo>
                      <a:cubicBezTo>
                        <a:pt x="56" y="58"/>
                        <a:pt x="52" y="62"/>
                        <a:pt x="46" y="62"/>
                      </a:cubicBezTo>
                      <a:close/>
                      <a:moveTo>
                        <a:pt x="28" y="31"/>
                      </a:moveTo>
                      <a:cubicBezTo>
                        <a:pt x="20" y="31"/>
                        <a:pt x="13" y="24"/>
                        <a:pt x="13" y="16"/>
                      </a:cubicBezTo>
                      <a:cubicBezTo>
                        <a:pt x="13" y="7"/>
                        <a:pt x="20" y="0"/>
                        <a:pt x="28" y="0"/>
                      </a:cubicBezTo>
                      <a:cubicBezTo>
                        <a:pt x="37" y="0"/>
                        <a:pt x="43" y="7"/>
                        <a:pt x="43" y="16"/>
                      </a:cubicBezTo>
                      <a:cubicBezTo>
                        <a:pt x="43" y="24"/>
                        <a:pt x="37" y="31"/>
                        <a:pt x="28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5" name="Freeform 157"/>
              <p:cNvSpPr>
                <a:spLocks noEditPoints="1"/>
              </p:cNvSpPr>
              <p:nvPr/>
            </p:nvSpPr>
            <p:spPr bwMode="auto">
              <a:xfrm>
                <a:off x="5009357" y="1368425"/>
                <a:ext cx="192087" cy="212725"/>
              </a:xfrm>
              <a:custGeom>
                <a:avLst/>
                <a:gdLst>
                  <a:gd name="T0" fmla="*/ 157786 w 56"/>
                  <a:gd name="T1" fmla="*/ 212725 h 62"/>
                  <a:gd name="T2" fmla="*/ 34301 w 56"/>
                  <a:gd name="T3" fmla="*/ 212725 h 62"/>
                  <a:gd name="T4" fmla="*/ 0 w 56"/>
                  <a:gd name="T5" fmla="*/ 178415 h 62"/>
                  <a:gd name="T6" fmla="*/ 48022 w 56"/>
                  <a:gd name="T7" fmla="*/ 99500 h 62"/>
                  <a:gd name="T8" fmla="*/ 96044 w 56"/>
                  <a:gd name="T9" fmla="*/ 116656 h 62"/>
                  <a:gd name="T10" fmla="*/ 144065 w 56"/>
                  <a:gd name="T11" fmla="*/ 99500 h 62"/>
                  <a:gd name="T12" fmla="*/ 192087 w 56"/>
                  <a:gd name="T13" fmla="*/ 178415 h 62"/>
                  <a:gd name="T14" fmla="*/ 157786 w 56"/>
                  <a:gd name="T15" fmla="*/ 212725 h 62"/>
                  <a:gd name="T16" fmla="*/ 96044 w 56"/>
                  <a:gd name="T17" fmla="*/ 106363 h 62"/>
                  <a:gd name="T18" fmla="*/ 44592 w 56"/>
                  <a:gd name="T19" fmla="*/ 54897 h 62"/>
                  <a:gd name="T20" fmla="*/ 96044 w 56"/>
                  <a:gd name="T21" fmla="*/ 0 h 62"/>
                  <a:gd name="T22" fmla="*/ 147495 w 56"/>
                  <a:gd name="T23" fmla="*/ 54897 h 62"/>
                  <a:gd name="T24" fmla="*/ 96044 w 56"/>
                  <a:gd name="T25" fmla="*/ 106363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6" h="62">
                    <a:moveTo>
                      <a:pt x="46" y="62"/>
                    </a:moveTo>
                    <a:cubicBezTo>
                      <a:pt x="10" y="62"/>
                      <a:pt x="10" y="62"/>
                      <a:pt x="10" y="62"/>
                    </a:cubicBezTo>
                    <a:cubicBezTo>
                      <a:pt x="4" y="62"/>
                      <a:pt x="0" y="58"/>
                      <a:pt x="0" y="52"/>
                    </a:cubicBezTo>
                    <a:cubicBezTo>
                      <a:pt x="0" y="43"/>
                      <a:pt x="2" y="29"/>
                      <a:pt x="14" y="29"/>
                    </a:cubicBezTo>
                    <a:cubicBezTo>
                      <a:pt x="15" y="29"/>
                      <a:pt x="20" y="34"/>
                      <a:pt x="28" y="34"/>
                    </a:cubicBezTo>
                    <a:cubicBezTo>
                      <a:pt x="36" y="34"/>
                      <a:pt x="41" y="29"/>
                      <a:pt x="42" y="29"/>
                    </a:cubicBezTo>
                    <a:cubicBezTo>
                      <a:pt x="54" y="29"/>
                      <a:pt x="56" y="43"/>
                      <a:pt x="56" y="52"/>
                    </a:cubicBezTo>
                    <a:cubicBezTo>
                      <a:pt x="56" y="58"/>
                      <a:pt x="52" y="62"/>
                      <a:pt x="46" y="62"/>
                    </a:cubicBezTo>
                    <a:close/>
                    <a:moveTo>
                      <a:pt x="28" y="31"/>
                    </a:moveTo>
                    <a:cubicBezTo>
                      <a:pt x="20" y="31"/>
                      <a:pt x="13" y="24"/>
                      <a:pt x="13" y="16"/>
                    </a:cubicBezTo>
                    <a:cubicBezTo>
                      <a:pt x="13" y="7"/>
                      <a:pt x="20" y="0"/>
                      <a:pt x="28" y="0"/>
                    </a:cubicBezTo>
                    <a:cubicBezTo>
                      <a:pt x="37" y="0"/>
                      <a:pt x="43" y="7"/>
                      <a:pt x="43" y="16"/>
                    </a:cubicBezTo>
                    <a:cubicBezTo>
                      <a:pt x="43" y="24"/>
                      <a:pt x="37" y="31"/>
                      <a:pt x="2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5438553" y="1141579"/>
              <a:ext cx="2286590" cy="672636"/>
              <a:chOff x="5438553" y="1141579"/>
              <a:chExt cx="2286590" cy="672636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5467496" y="1141579"/>
                <a:ext cx="225764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Roboto" pitchFamily="2" charset="0"/>
                    <a:ea typeface="Roboto" pitchFamily="2" charset="0"/>
                    <a:cs typeface="Roboto" pitchFamily="2" charset="0"/>
                  </a:rPr>
                  <a:t>CORONAVIRUS CASES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438553" y="1352550"/>
                <a:ext cx="2257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  <a:cs typeface="Roboto" pitchFamily="2" charset="0"/>
                  </a:rPr>
                  <a:t>145,885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2342335" y="2565952"/>
            <a:ext cx="536574" cy="349249"/>
            <a:chOff x="4837113" y="1368425"/>
            <a:chExt cx="536574" cy="349249"/>
          </a:xfrm>
        </p:grpSpPr>
        <p:grpSp>
          <p:nvGrpSpPr>
            <p:cNvPr id="69" name="Group 68"/>
            <p:cNvGrpSpPr/>
            <p:nvPr/>
          </p:nvGrpSpPr>
          <p:grpSpPr>
            <a:xfrm>
              <a:off x="4837113" y="1504949"/>
              <a:ext cx="536574" cy="212725"/>
              <a:chOff x="4837113" y="1504949"/>
              <a:chExt cx="536574" cy="212725"/>
            </a:xfrm>
          </p:grpSpPr>
          <p:sp>
            <p:nvSpPr>
              <p:cNvPr id="71" name="Freeform 157"/>
              <p:cNvSpPr>
                <a:spLocks noEditPoints="1"/>
              </p:cNvSpPr>
              <p:nvPr/>
            </p:nvSpPr>
            <p:spPr bwMode="auto">
              <a:xfrm>
                <a:off x="4837113" y="1504949"/>
                <a:ext cx="192087" cy="212725"/>
              </a:xfrm>
              <a:custGeom>
                <a:avLst/>
                <a:gdLst>
                  <a:gd name="T0" fmla="*/ 157786 w 56"/>
                  <a:gd name="T1" fmla="*/ 212725 h 62"/>
                  <a:gd name="T2" fmla="*/ 34301 w 56"/>
                  <a:gd name="T3" fmla="*/ 212725 h 62"/>
                  <a:gd name="T4" fmla="*/ 0 w 56"/>
                  <a:gd name="T5" fmla="*/ 178415 h 62"/>
                  <a:gd name="T6" fmla="*/ 48022 w 56"/>
                  <a:gd name="T7" fmla="*/ 99500 h 62"/>
                  <a:gd name="T8" fmla="*/ 96044 w 56"/>
                  <a:gd name="T9" fmla="*/ 116656 h 62"/>
                  <a:gd name="T10" fmla="*/ 144065 w 56"/>
                  <a:gd name="T11" fmla="*/ 99500 h 62"/>
                  <a:gd name="T12" fmla="*/ 192087 w 56"/>
                  <a:gd name="T13" fmla="*/ 178415 h 62"/>
                  <a:gd name="T14" fmla="*/ 157786 w 56"/>
                  <a:gd name="T15" fmla="*/ 212725 h 62"/>
                  <a:gd name="T16" fmla="*/ 96044 w 56"/>
                  <a:gd name="T17" fmla="*/ 106363 h 62"/>
                  <a:gd name="T18" fmla="*/ 44592 w 56"/>
                  <a:gd name="T19" fmla="*/ 54897 h 62"/>
                  <a:gd name="T20" fmla="*/ 96044 w 56"/>
                  <a:gd name="T21" fmla="*/ 0 h 62"/>
                  <a:gd name="T22" fmla="*/ 147495 w 56"/>
                  <a:gd name="T23" fmla="*/ 54897 h 62"/>
                  <a:gd name="T24" fmla="*/ 96044 w 56"/>
                  <a:gd name="T25" fmla="*/ 106363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6" h="62">
                    <a:moveTo>
                      <a:pt x="46" y="62"/>
                    </a:moveTo>
                    <a:cubicBezTo>
                      <a:pt x="10" y="62"/>
                      <a:pt x="10" y="62"/>
                      <a:pt x="10" y="62"/>
                    </a:cubicBezTo>
                    <a:cubicBezTo>
                      <a:pt x="4" y="62"/>
                      <a:pt x="0" y="58"/>
                      <a:pt x="0" y="52"/>
                    </a:cubicBezTo>
                    <a:cubicBezTo>
                      <a:pt x="0" y="43"/>
                      <a:pt x="2" y="29"/>
                      <a:pt x="14" y="29"/>
                    </a:cubicBezTo>
                    <a:cubicBezTo>
                      <a:pt x="15" y="29"/>
                      <a:pt x="20" y="34"/>
                      <a:pt x="28" y="34"/>
                    </a:cubicBezTo>
                    <a:cubicBezTo>
                      <a:pt x="36" y="34"/>
                      <a:pt x="41" y="29"/>
                      <a:pt x="42" y="29"/>
                    </a:cubicBezTo>
                    <a:cubicBezTo>
                      <a:pt x="54" y="29"/>
                      <a:pt x="56" y="43"/>
                      <a:pt x="56" y="52"/>
                    </a:cubicBezTo>
                    <a:cubicBezTo>
                      <a:pt x="56" y="58"/>
                      <a:pt x="52" y="62"/>
                      <a:pt x="46" y="62"/>
                    </a:cubicBezTo>
                    <a:close/>
                    <a:moveTo>
                      <a:pt x="28" y="31"/>
                    </a:moveTo>
                    <a:cubicBezTo>
                      <a:pt x="20" y="31"/>
                      <a:pt x="13" y="24"/>
                      <a:pt x="13" y="16"/>
                    </a:cubicBezTo>
                    <a:cubicBezTo>
                      <a:pt x="13" y="7"/>
                      <a:pt x="20" y="0"/>
                      <a:pt x="28" y="0"/>
                    </a:cubicBezTo>
                    <a:cubicBezTo>
                      <a:pt x="37" y="0"/>
                      <a:pt x="43" y="7"/>
                      <a:pt x="43" y="16"/>
                    </a:cubicBezTo>
                    <a:cubicBezTo>
                      <a:pt x="43" y="24"/>
                      <a:pt x="37" y="31"/>
                      <a:pt x="2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57"/>
              <p:cNvSpPr>
                <a:spLocks noEditPoints="1"/>
              </p:cNvSpPr>
              <p:nvPr/>
            </p:nvSpPr>
            <p:spPr bwMode="auto">
              <a:xfrm>
                <a:off x="5181600" y="1504949"/>
                <a:ext cx="192087" cy="212725"/>
              </a:xfrm>
              <a:custGeom>
                <a:avLst/>
                <a:gdLst>
                  <a:gd name="T0" fmla="*/ 157786 w 56"/>
                  <a:gd name="T1" fmla="*/ 212725 h 62"/>
                  <a:gd name="T2" fmla="*/ 34301 w 56"/>
                  <a:gd name="T3" fmla="*/ 212725 h 62"/>
                  <a:gd name="T4" fmla="*/ 0 w 56"/>
                  <a:gd name="T5" fmla="*/ 178415 h 62"/>
                  <a:gd name="T6" fmla="*/ 48022 w 56"/>
                  <a:gd name="T7" fmla="*/ 99500 h 62"/>
                  <a:gd name="T8" fmla="*/ 96044 w 56"/>
                  <a:gd name="T9" fmla="*/ 116656 h 62"/>
                  <a:gd name="T10" fmla="*/ 144065 w 56"/>
                  <a:gd name="T11" fmla="*/ 99500 h 62"/>
                  <a:gd name="T12" fmla="*/ 192087 w 56"/>
                  <a:gd name="T13" fmla="*/ 178415 h 62"/>
                  <a:gd name="T14" fmla="*/ 157786 w 56"/>
                  <a:gd name="T15" fmla="*/ 212725 h 62"/>
                  <a:gd name="T16" fmla="*/ 96044 w 56"/>
                  <a:gd name="T17" fmla="*/ 106363 h 62"/>
                  <a:gd name="T18" fmla="*/ 44592 w 56"/>
                  <a:gd name="T19" fmla="*/ 54897 h 62"/>
                  <a:gd name="T20" fmla="*/ 96044 w 56"/>
                  <a:gd name="T21" fmla="*/ 0 h 62"/>
                  <a:gd name="T22" fmla="*/ 147495 w 56"/>
                  <a:gd name="T23" fmla="*/ 54897 h 62"/>
                  <a:gd name="T24" fmla="*/ 96044 w 56"/>
                  <a:gd name="T25" fmla="*/ 106363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6" h="62">
                    <a:moveTo>
                      <a:pt x="46" y="62"/>
                    </a:moveTo>
                    <a:cubicBezTo>
                      <a:pt x="10" y="62"/>
                      <a:pt x="10" y="62"/>
                      <a:pt x="10" y="62"/>
                    </a:cubicBezTo>
                    <a:cubicBezTo>
                      <a:pt x="4" y="62"/>
                      <a:pt x="0" y="58"/>
                      <a:pt x="0" y="52"/>
                    </a:cubicBezTo>
                    <a:cubicBezTo>
                      <a:pt x="0" y="43"/>
                      <a:pt x="2" y="29"/>
                      <a:pt x="14" y="29"/>
                    </a:cubicBezTo>
                    <a:cubicBezTo>
                      <a:pt x="15" y="29"/>
                      <a:pt x="20" y="34"/>
                      <a:pt x="28" y="34"/>
                    </a:cubicBezTo>
                    <a:cubicBezTo>
                      <a:pt x="36" y="34"/>
                      <a:pt x="41" y="29"/>
                      <a:pt x="42" y="29"/>
                    </a:cubicBezTo>
                    <a:cubicBezTo>
                      <a:pt x="54" y="29"/>
                      <a:pt x="56" y="43"/>
                      <a:pt x="56" y="52"/>
                    </a:cubicBezTo>
                    <a:cubicBezTo>
                      <a:pt x="56" y="58"/>
                      <a:pt x="52" y="62"/>
                      <a:pt x="46" y="62"/>
                    </a:cubicBezTo>
                    <a:close/>
                    <a:moveTo>
                      <a:pt x="28" y="31"/>
                    </a:moveTo>
                    <a:cubicBezTo>
                      <a:pt x="20" y="31"/>
                      <a:pt x="13" y="24"/>
                      <a:pt x="13" y="16"/>
                    </a:cubicBezTo>
                    <a:cubicBezTo>
                      <a:pt x="13" y="7"/>
                      <a:pt x="20" y="0"/>
                      <a:pt x="28" y="0"/>
                    </a:cubicBezTo>
                    <a:cubicBezTo>
                      <a:pt x="37" y="0"/>
                      <a:pt x="43" y="7"/>
                      <a:pt x="43" y="16"/>
                    </a:cubicBezTo>
                    <a:cubicBezTo>
                      <a:pt x="43" y="24"/>
                      <a:pt x="37" y="31"/>
                      <a:pt x="2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" name="Freeform 157"/>
            <p:cNvSpPr>
              <a:spLocks noEditPoints="1"/>
            </p:cNvSpPr>
            <p:nvPr/>
          </p:nvSpPr>
          <p:spPr bwMode="auto">
            <a:xfrm>
              <a:off x="5009357" y="1368425"/>
              <a:ext cx="192087" cy="212725"/>
            </a:xfrm>
            <a:custGeom>
              <a:avLst/>
              <a:gdLst>
                <a:gd name="T0" fmla="*/ 157786 w 56"/>
                <a:gd name="T1" fmla="*/ 212725 h 62"/>
                <a:gd name="T2" fmla="*/ 34301 w 56"/>
                <a:gd name="T3" fmla="*/ 212725 h 62"/>
                <a:gd name="T4" fmla="*/ 0 w 56"/>
                <a:gd name="T5" fmla="*/ 178415 h 62"/>
                <a:gd name="T6" fmla="*/ 48022 w 56"/>
                <a:gd name="T7" fmla="*/ 99500 h 62"/>
                <a:gd name="T8" fmla="*/ 96044 w 56"/>
                <a:gd name="T9" fmla="*/ 116656 h 62"/>
                <a:gd name="T10" fmla="*/ 144065 w 56"/>
                <a:gd name="T11" fmla="*/ 99500 h 62"/>
                <a:gd name="T12" fmla="*/ 192087 w 56"/>
                <a:gd name="T13" fmla="*/ 178415 h 62"/>
                <a:gd name="T14" fmla="*/ 157786 w 56"/>
                <a:gd name="T15" fmla="*/ 212725 h 62"/>
                <a:gd name="T16" fmla="*/ 96044 w 56"/>
                <a:gd name="T17" fmla="*/ 106363 h 62"/>
                <a:gd name="T18" fmla="*/ 44592 w 56"/>
                <a:gd name="T19" fmla="*/ 54897 h 62"/>
                <a:gd name="T20" fmla="*/ 96044 w 56"/>
                <a:gd name="T21" fmla="*/ 0 h 62"/>
                <a:gd name="T22" fmla="*/ 147495 w 56"/>
                <a:gd name="T23" fmla="*/ 54897 h 62"/>
                <a:gd name="T24" fmla="*/ 96044 w 56"/>
                <a:gd name="T25" fmla="*/ 106363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62">
                  <a:moveTo>
                    <a:pt x="46" y="62"/>
                  </a:moveTo>
                  <a:cubicBezTo>
                    <a:pt x="10" y="62"/>
                    <a:pt x="10" y="62"/>
                    <a:pt x="10" y="62"/>
                  </a:cubicBezTo>
                  <a:cubicBezTo>
                    <a:pt x="4" y="62"/>
                    <a:pt x="0" y="58"/>
                    <a:pt x="0" y="52"/>
                  </a:cubicBezTo>
                  <a:cubicBezTo>
                    <a:pt x="0" y="43"/>
                    <a:pt x="2" y="29"/>
                    <a:pt x="14" y="29"/>
                  </a:cubicBezTo>
                  <a:cubicBezTo>
                    <a:pt x="15" y="29"/>
                    <a:pt x="20" y="34"/>
                    <a:pt x="28" y="34"/>
                  </a:cubicBezTo>
                  <a:cubicBezTo>
                    <a:pt x="36" y="34"/>
                    <a:pt x="41" y="29"/>
                    <a:pt x="42" y="29"/>
                  </a:cubicBezTo>
                  <a:cubicBezTo>
                    <a:pt x="54" y="29"/>
                    <a:pt x="56" y="43"/>
                    <a:pt x="56" y="52"/>
                  </a:cubicBezTo>
                  <a:cubicBezTo>
                    <a:pt x="56" y="58"/>
                    <a:pt x="52" y="62"/>
                    <a:pt x="46" y="62"/>
                  </a:cubicBezTo>
                  <a:close/>
                  <a:moveTo>
                    <a:pt x="28" y="31"/>
                  </a:moveTo>
                  <a:cubicBezTo>
                    <a:pt x="20" y="31"/>
                    <a:pt x="13" y="24"/>
                    <a:pt x="13" y="16"/>
                  </a:cubicBezTo>
                  <a:cubicBezTo>
                    <a:pt x="13" y="7"/>
                    <a:pt x="20" y="0"/>
                    <a:pt x="28" y="0"/>
                  </a:cubicBezTo>
                  <a:cubicBezTo>
                    <a:pt x="37" y="0"/>
                    <a:pt x="43" y="7"/>
                    <a:pt x="43" y="16"/>
                  </a:cubicBezTo>
                  <a:cubicBezTo>
                    <a:pt x="43" y="24"/>
                    <a:pt x="37" y="31"/>
                    <a:pt x="28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11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095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Template Content Place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895350"/>
            <a:ext cx="63299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US" sz="9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is simply printing and typesetting industry.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has been </a:t>
            </a:r>
          </a:p>
          <a:p>
            <a:pPr marL="171450" indent="-171450">
              <a:buFont typeface="Wingdings" pitchFamily="2" charset="2"/>
              <a:buChar char="Ø"/>
            </a:pPr>
            <a:endParaRPr lang="en-US" sz="900" dirty="0">
              <a:solidFill>
                <a:schemeClr val="bg1"/>
              </a:solidFill>
              <a:latin typeface="Roboro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sz="900" dirty="0">
                <a:solidFill>
                  <a:schemeClr val="bg1"/>
                </a:solidFill>
                <a:latin typeface="Roboro"/>
              </a:rPr>
              <a:t>The industry's standard dummy text ever since the 1500s, when an unknown printer took a galley of type and scrambled it to make a type specimen book. It has survived not only five centuries, </a:t>
            </a:r>
          </a:p>
          <a:p>
            <a:pPr marL="171450" indent="-171450">
              <a:buFont typeface="Wingdings" pitchFamily="2" charset="2"/>
              <a:buChar char="Ø"/>
            </a:pPr>
            <a:endParaRPr lang="en-US" sz="900" dirty="0">
              <a:solidFill>
                <a:schemeClr val="bg1"/>
              </a:solidFill>
              <a:latin typeface="Roboro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sz="900" dirty="0">
                <a:solidFill>
                  <a:schemeClr val="bg1"/>
                </a:solidFill>
                <a:latin typeface="Roboro"/>
              </a:rPr>
              <a:t>But also the leap into electronic typesetting, remaining essentially unchanged. It was </a:t>
            </a:r>
          </a:p>
          <a:p>
            <a:pPr marL="171450" indent="-171450">
              <a:buFont typeface="Wingdings" pitchFamily="2" charset="2"/>
              <a:buChar char="Ø"/>
            </a:pPr>
            <a:endParaRPr lang="en-US" sz="900" dirty="0">
              <a:solidFill>
                <a:schemeClr val="bg1"/>
              </a:solidFill>
              <a:latin typeface="Roboro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sz="900" dirty="0" err="1">
                <a:solidFill>
                  <a:schemeClr val="bg1"/>
                </a:solidFill>
                <a:latin typeface="Roboro"/>
              </a:rPr>
              <a:t>Popularised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in the with the release of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Letraset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sheets containing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passages, </a:t>
            </a:r>
          </a:p>
          <a:p>
            <a:pPr marL="171450" indent="-171450">
              <a:buFont typeface="Wingdings" pitchFamily="2" charset="2"/>
              <a:buChar char="Ø"/>
            </a:pPr>
            <a:endParaRPr lang="en-US" sz="900" dirty="0">
              <a:solidFill>
                <a:schemeClr val="bg1"/>
              </a:solidFill>
              <a:latin typeface="Roboro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sz="900" dirty="0" err="1">
                <a:solidFill>
                  <a:schemeClr val="bg1"/>
                </a:solidFill>
                <a:latin typeface="Roboro"/>
              </a:rPr>
              <a:t>Letraset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sheets containing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passages, and more recently with desktop publishing software like Aldus PageMaker including versions of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.</a:t>
            </a:r>
          </a:p>
          <a:p>
            <a:pPr marL="171450" indent="-171450">
              <a:buFont typeface="Wingdings" pitchFamily="2" charset="2"/>
              <a:buChar char="Ø"/>
            </a:pPr>
            <a:endParaRPr lang="en-US" sz="900" dirty="0">
              <a:solidFill>
                <a:schemeClr val="bg1"/>
              </a:solidFill>
              <a:latin typeface="Roboro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sz="9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is simply printing and typesetting industry.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has been </a:t>
            </a:r>
          </a:p>
          <a:p>
            <a:pPr marL="171450" indent="-171450">
              <a:buFont typeface="Wingdings" pitchFamily="2" charset="2"/>
              <a:buChar char="Ø"/>
            </a:pPr>
            <a:endParaRPr lang="en-US" sz="900" dirty="0">
              <a:solidFill>
                <a:schemeClr val="bg1"/>
              </a:solidFill>
              <a:latin typeface="Roboro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sz="900" dirty="0">
                <a:solidFill>
                  <a:schemeClr val="bg1"/>
                </a:solidFill>
                <a:latin typeface="Roboro"/>
              </a:rPr>
              <a:t>The industry's standard dummy text ever since the 1500s, when an unknown printer took a galley of type and scrambled it to make a type specimen book. It has survived not only five centuries, </a:t>
            </a:r>
          </a:p>
          <a:p>
            <a:pPr marL="171450" indent="-171450">
              <a:buFont typeface="Wingdings" pitchFamily="2" charset="2"/>
              <a:buChar char="Ø"/>
            </a:pPr>
            <a:endParaRPr lang="en-US" sz="900" dirty="0">
              <a:solidFill>
                <a:schemeClr val="bg1"/>
              </a:solidFill>
              <a:latin typeface="Roboro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sz="900" dirty="0">
                <a:solidFill>
                  <a:schemeClr val="bg1"/>
                </a:solidFill>
                <a:latin typeface="Roboro"/>
              </a:rPr>
              <a:t>But also the leap into electronic typesetting, remaining essentially unchanged. It was </a:t>
            </a:r>
          </a:p>
          <a:p>
            <a:pPr marL="171450" indent="-171450">
              <a:buFont typeface="Wingdings" pitchFamily="2" charset="2"/>
              <a:buChar char="Ø"/>
            </a:pPr>
            <a:endParaRPr lang="en-US" sz="900" dirty="0">
              <a:solidFill>
                <a:schemeClr val="bg1"/>
              </a:solidFill>
              <a:latin typeface="Roboro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sz="900" dirty="0" err="1">
                <a:solidFill>
                  <a:schemeClr val="bg1"/>
                </a:solidFill>
                <a:latin typeface="Roboro"/>
              </a:rPr>
              <a:t>Popularised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in the with the release of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Letraset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sheets containing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900" dirty="0">
                <a:solidFill>
                  <a:schemeClr val="bg1"/>
                </a:solidFill>
                <a:latin typeface="Roboro"/>
              </a:rPr>
              <a:t> passages, </a:t>
            </a:r>
          </a:p>
        </p:txBody>
      </p:sp>
    </p:spTree>
    <p:extLst>
      <p:ext uri="{BB962C8B-B14F-4D97-AF65-F5344CB8AC3E}">
        <p14:creationId xmlns:p14="http://schemas.microsoft.com/office/powerpoint/2010/main" val="4400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54"/>
            <a:ext cx="4313274" cy="5140991"/>
          </a:xfrm>
          <a:prstGeom prst="rect">
            <a:avLst/>
          </a:prstGeom>
          <a:solidFill>
            <a:srgbClr val="00012E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6874" y="1428750"/>
            <a:ext cx="341952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WE WILL SAVE THE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WORLD FROM A </a:t>
            </a:r>
          </a:p>
          <a:p>
            <a:pPr algn="ctr"/>
            <a:r>
              <a:rPr lang="en-US" sz="4000" b="1" dirty="0">
                <a:solidFill>
                  <a:srgbClr val="00B0F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Coronavirus </a:t>
            </a:r>
          </a:p>
          <a:p>
            <a:pPr algn="ctr"/>
            <a:r>
              <a:rPr lang="en-US" sz="4000" dirty="0">
                <a:solidFill>
                  <a:srgbClr val="00B0F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[</a:t>
            </a:r>
            <a:r>
              <a:rPr lang="en-US" sz="4000" b="1" dirty="0">
                <a:solidFill>
                  <a:srgbClr val="00B0F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 NOVEL 19 </a:t>
            </a:r>
            <a:r>
              <a:rPr lang="en-US" sz="4000" dirty="0">
                <a:solidFill>
                  <a:srgbClr val="00B0F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476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87344" y="1397587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GET IT IN </a:t>
            </a:r>
            <a:r>
              <a:rPr lang="en-US" sz="3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TOUCH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05200" y="1837551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Your Great Subtitle in this Line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474592" y="285750"/>
            <a:ext cx="910932" cy="910932"/>
            <a:chOff x="3644644" y="1617049"/>
            <a:chExt cx="1854711" cy="1854711"/>
          </a:xfrm>
        </p:grpSpPr>
        <p:grpSp>
          <p:nvGrpSpPr>
            <p:cNvPr id="26" name="Group 25"/>
            <p:cNvGrpSpPr/>
            <p:nvPr/>
          </p:nvGrpSpPr>
          <p:grpSpPr>
            <a:xfrm>
              <a:off x="3644644" y="1617049"/>
              <a:ext cx="1854711" cy="1854711"/>
              <a:chOff x="3603174" y="1076102"/>
              <a:chExt cx="2264226" cy="2264226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603174" y="1076102"/>
                <a:ext cx="2264226" cy="2264226"/>
              </a:xfrm>
              <a:prstGeom prst="ellipse">
                <a:avLst/>
              </a:pr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819758" y="1292686"/>
                <a:ext cx="1831058" cy="1831058"/>
              </a:xfrm>
              <a:prstGeom prst="ellipse">
                <a:avLst/>
              </a:prstGeom>
              <a:solidFill>
                <a:schemeClr val="bg1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012690" y="1485618"/>
                <a:ext cx="1445195" cy="1445195"/>
              </a:xfrm>
              <a:prstGeom prst="ellipse">
                <a:avLst/>
              </a:pr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Shape 376"/>
            <p:cNvGrpSpPr/>
            <p:nvPr/>
          </p:nvGrpSpPr>
          <p:grpSpPr>
            <a:xfrm>
              <a:off x="4260556" y="2190750"/>
              <a:ext cx="622886" cy="591891"/>
              <a:chOff x="1233350" y="1619250"/>
              <a:chExt cx="466500" cy="456725"/>
            </a:xfrm>
            <a:solidFill>
              <a:srgbClr val="00012E"/>
            </a:solidFill>
          </p:grpSpPr>
          <p:sp>
            <p:nvSpPr>
              <p:cNvPr id="28" name="Shape 377"/>
              <p:cNvSpPr/>
              <p:nvPr/>
            </p:nvSpPr>
            <p:spPr>
              <a:xfrm>
                <a:off x="1233350" y="1619250"/>
                <a:ext cx="466500" cy="456725"/>
              </a:xfrm>
              <a:custGeom>
                <a:avLst/>
                <a:gdLst/>
                <a:ahLst/>
                <a:cxnLst/>
                <a:rect l="0" t="0" r="0" b="0"/>
                <a:pathLst>
                  <a:path w="18660" h="18269" extrusionOk="0">
                    <a:moveTo>
                      <a:pt x="14923" y="5080"/>
                    </a:moveTo>
                    <a:lnTo>
                      <a:pt x="14923" y="9037"/>
                    </a:lnTo>
                    <a:lnTo>
                      <a:pt x="17316" y="7913"/>
                    </a:lnTo>
                    <a:lnTo>
                      <a:pt x="9476" y="13579"/>
                    </a:lnTo>
                    <a:lnTo>
                      <a:pt x="9403" y="13604"/>
                    </a:lnTo>
                    <a:lnTo>
                      <a:pt x="9330" y="13628"/>
                    </a:lnTo>
                    <a:lnTo>
                      <a:pt x="9257" y="13604"/>
                    </a:lnTo>
                    <a:lnTo>
                      <a:pt x="9183" y="13579"/>
                    </a:lnTo>
                    <a:lnTo>
                      <a:pt x="1344" y="7913"/>
                    </a:lnTo>
                    <a:lnTo>
                      <a:pt x="3737" y="9037"/>
                    </a:lnTo>
                    <a:lnTo>
                      <a:pt x="3737" y="5080"/>
                    </a:lnTo>
                    <a:close/>
                    <a:moveTo>
                      <a:pt x="9330" y="0"/>
                    </a:moveTo>
                    <a:lnTo>
                      <a:pt x="0" y="6741"/>
                    </a:lnTo>
                    <a:lnTo>
                      <a:pt x="0" y="17780"/>
                    </a:lnTo>
                    <a:lnTo>
                      <a:pt x="0" y="17853"/>
                    </a:lnTo>
                    <a:lnTo>
                      <a:pt x="5129" y="14165"/>
                    </a:lnTo>
                    <a:lnTo>
                      <a:pt x="5227" y="14117"/>
                    </a:lnTo>
                    <a:lnTo>
                      <a:pt x="5325" y="14117"/>
                    </a:lnTo>
                    <a:lnTo>
                      <a:pt x="5398" y="14141"/>
                    </a:lnTo>
                    <a:lnTo>
                      <a:pt x="5471" y="14214"/>
                    </a:lnTo>
                    <a:lnTo>
                      <a:pt x="5520" y="14312"/>
                    </a:lnTo>
                    <a:lnTo>
                      <a:pt x="5520" y="14385"/>
                    </a:lnTo>
                    <a:lnTo>
                      <a:pt x="5471" y="14483"/>
                    </a:lnTo>
                    <a:lnTo>
                      <a:pt x="5422" y="14556"/>
                    </a:lnTo>
                    <a:lnTo>
                      <a:pt x="318" y="18244"/>
                    </a:lnTo>
                    <a:lnTo>
                      <a:pt x="416" y="18244"/>
                    </a:lnTo>
                    <a:lnTo>
                      <a:pt x="489" y="18268"/>
                    </a:lnTo>
                    <a:lnTo>
                      <a:pt x="18171" y="18268"/>
                    </a:lnTo>
                    <a:lnTo>
                      <a:pt x="18244" y="18244"/>
                    </a:lnTo>
                    <a:lnTo>
                      <a:pt x="18342" y="18244"/>
                    </a:lnTo>
                    <a:lnTo>
                      <a:pt x="13238" y="14556"/>
                    </a:lnTo>
                    <a:lnTo>
                      <a:pt x="13189" y="14483"/>
                    </a:lnTo>
                    <a:lnTo>
                      <a:pt x="13140" y="14385"/>
                    </a:lnTo>
                    <a:lnTo>
                      <a:pt x="13140" y="14312"/>
                    </a:lnTo>
                    <a:lnTo>
                      <a:pt x="13189" y="14214"/>
                    </a:lnTo>
                    <a:lnTo>
                      <a:pt x="13262" y="14141"/>
                    </a:lnTo>
                    <a:lnTo>
                      <a:pt x="13335" y="14117"/>
                    </a:lnTo>
                    <a:lnTo>
                      <a:pt x="13433" y="14117"/>
                    </a:lnTo>
                    <a:lnTo>
                      <a:pt x="13531" y="14165"/>
                    </a:lnTo>
                    <a:lnTo>
                      <a:pt x="18660" y="17853"/>
                    </a:lnTo>
                    <a:lnTo>
                      <a:pt x="18660" y="17780"/>
                    </a:lnTo>
                    <a:lnTo>
                      <a:pt x="18660" y="6741"/>
                    </a:lnTo>
                    <a:lnTo>
                      <a:pt x="93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" name="Shape 378"/>
              <p:cNvSpPr/>
              <p:nvPr/>
            </p:nvSpPr>
            <p:spPr>
              <a:xfrm>
                <a:off x="1382325" y="1792025"/>
                <a:ext cx="168550" cy="12250"/>
              </a:xfrm>
              <a:custGeom>
                <a:avLst/>
                <a:gdLst/>
                <a:ahLst/>
                <a:cxnLst/>
                <a:rect l="0" t="0" r="0" b="0"/>
                <a:pathLst>
                  <a:path w="6742" h="490" extrusionOk="0">
                    <a:moveTo>
                      <a:pt x="147" y="1"/>
                    </a:moveTo>
                    <a:lnTo>
                      <a:pt x="74" y="74"/>
                    </a:lnTo>
                    <a:lnTo>
                      <a:pt x="25" y="147"/>
                    </a:lnTo>
                    <a:lnTo>
                      <a:pt x="1" y="245"/>
                    </a:lnTo>
                    <a:lnTo>
                      <a:pt x="25" y="343"/>
                    </a:lnTo>
                    <a:lnTo>
                      <a:pt x="74" y="416"/>
                    </a:lnTo>
                    <a:lnTo>
                      <a:pt x="147" y="465"/>
                    </a:lnTo>
                    <a:lnTo>
                      <a:pt x="245" y="489"/>
                    </a:lnTo>
                    <a:lnTo>
                      <a:pt x="6497" y="489"/>
                    </a:lnTo>
                    <a:lnTo>
                      <a:pt x="6595" y="465"/>
                    </a:lnTo>
                    <a:lnTo>
                      <a:pt x="6668" y="416"/>
                    </a:lnTo>
                    <a:lnTo>
                      <a:pt x="6717" y="343"/>
                    </a:lnTo>
                    <a:lnTo>
                      <a:pt x="6741" y="245"/>
                    </a:lnTo>
                    <a:lnTo>
                      <a:pt x="6717" y="147"/>
                    </a:lnTo>
                    <a:lnTo>
                      <a:pt x="6668" y="74"/>
                    </a:lnTo>
                    <a:lnTo>
                      <a:pt x="659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" name="Shape 379"/>
              <p:cNvSpPr/>
              <p:nvPr/>
            </p:nvSpPr>
            <p:spPr>
              <a:xfrm>
                <a:off x="1382325" y="1825000"/>
                <a:ext cx="168550" cy="12250"/>
              </a:xfrm>
              <a:custGeom>
                <a:avLst/>
                <a:gdLst/>
                <a:ahLst/>
                <a:cxnLst/>
                <a:rect l="0" t="0" r="0" b="0"/>
                <a:pathLst>
                  <a:path w="6742" h="490" extrusionOk="0">
                    <a:moveTo>
                      <a:pt x="245" y="1"/>
                    </a:moveTo>
                    <a:lnTo>
                      <a:pt x="147" y="25"/>
                    </a:lnTo>
                    <a:lnTo>
                      <a:pt x="74" y="74"/>
                    </a:lnTo>
                    <a:lnTo>
                      <a:pt x="25" y="147"/>
                    </a:lnTo>
                    <a:lnTo>
                      <a:pt x="1" y="245"/>
                    </a:lnTo>
                    <a:lnTo>
                      <a:pt x="25" y="343"/>
                    </a:lnTo>
                    <a:lnTo>
                      <a:pt x="74" y="416"/>
                    </a:lnTo>
                    <a:lnTo>
                      <a:pt x="147" y="465"/>
                    </a:lnTo>
                    <a:lnTo>
                      <a:pt x="245" y="489"/>
                    </a:lnTo>
                    <a:lnTo>
                      <a:pt x="6497" y="489"/>
                    </a:lnTo>
                    <a:lnTo>
                      <a:pt x="6595" y="465"/>
                    </a:lnTo>
                    <a:lnTo>
                      <a:pt x="6668" y="416"/>
                    </a:lnTo>
                    <a:lnTo>
                      <a:pt x="6717" y="343"/>
                    </a:lnTo>
                    <a:lnTo>
                      <a:pt x="6741" y="245"/>
                    </a:lnTo>
                    <a:lnTo>
                      <a:pt x="6717" y="147"/>
                    </a:lnTo>
                    <a:lnTo>
                      <a:pt x="6668" y="74"/>
                    </a:lnTo>
                    <a:lnTo>
                      <a:pt x="6595" y="25"/>
                    </a:lnTo>
                    <a:lnTo>
                      <a:pt x="649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" name="Shape 380"/>
              <p:cNvSpPr/>
              <p:nvPr/>
            </p:nvSpPr>
            <p:spPr>
              <a:xfrm>
                <a:off x="1382325" y="1858575"/>
                <a:ext cx="70850" cy="12250"/>
              </a:xfrm>
              <a:custGeom>
                <a:avLst/>
                <a:gdLst/>
                <a:ahLst/>
                <a:cxnLst/>
                <a:rect l="0" t="0" r="0" b="0"/>
                <a:pathLst>
                  <a:path w="2834" h="490" extrusionOk="0">
                    <a:moveTo>
                      <a:pt x="245" y="1"/>
                    </a:moveTo>
                    <a:lnTo>
                      <a:pt x="147" y="25"/>
                    </a:lnTo>
                    <a:lnTo>
                      <a:pt x="74" y="74"/>
                    </a:lnTo>
                    <a:lnTo>
                      <a:pt x="25" y="147"/>
                    </a:lnTo>
                    <a:lnTo>
                      <a:pt x="1" y="245"/>
                    </a:lnTo>
                    <a:lnTo>
                      <a:pt x="25" y="343"/>
                    </a:lnTo>
                    <a:lnTo>
                      <a:pt x="74" y="416"/>
                    </a:lnTo>
                    <a:lnTo>
                      <a:pt x="147" y="465"/>
                    </a:lnTo>
                    <a:lnTo>
                      <a:pt x="245" y="489"/>
                    </a:lnTo>
                    <a:lnTo>
                      <a:pt x="2589" y="489"/>
                    </a:lnTo>
                    <a:lnTo>
                      <a:pt x="2687" y="465"/>
                    </a:lnTo>
                    <a:lnTo>
                      <a:pt x="2760" y="416"/>
                    </a:lnTo>
                    <a:lnTo>
                      <a:pt x="2809" y="343"/>
                    </a:lnTo>
                    <a:lnTo>
                      <a:pt x="2834" y="245"/>
                    </a:lnTo>
                    <a:lnTo>
                      <a:pt x="2809" y="147"/>
                    </a:lnTo>
                    <a:lnTo>
                      <a:pt x="2760" y="74"/>
                    </a:lnTo>
                    <a:lnTo>
                      <a:pt x="2687" y="25"/>
                    </a:lnTo>
                    <a:lnTo>
                      <a:pt x="25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3937681" y="2266950"/>
            <a:ext cx="3898932" cy="714344"/>
            <a:chOff x="3639346" y="2371884"/>
            <a:chExt cx="3898932" cy="714344"/>
          </a:xfrm>
        </p:grpSpPr>
        <p:sp>
          <p:nvSpPr>
            <p:cNvPr id="36" name="TextBox 4"/>
            <p:cNvSpPr txBox="1"/>
            <p:nvPr/>
          </p:nvSpPr>
          <p:spPr>
            <a:xfrm>
              <a:off x="3673253" y="2371884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rgbClr val="00012E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ADDRESS</a:t>
              </a:r>
            </a:p>
          </p:txBody>
        </p:sp>
        <p:sp>
          <p:nvSpPr>
            <p:cNvPr id="37" name="TextBox 5"/>
            <p:cNvSpPr txBox="1"/>
            <p:nvPr/>
          </p:nvSpPr>
          <p:spPr>
            <a:xfrm>
              <a:off x="3639346" y="2655341"/>
              <a:ext cx="3898932" cy="43088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bg1"/>
                  </a:solidFill>
                  <a:latin typeface="Asap" pitchFamily="2" charset="0"/>
                </a:rPr>
                <a:t>Your Company Name W2, Hanover </a:t>
              </a:r>
              <a:r>
                <a:rPr lang="en-US" sz="1100" dirty="0" err="1">
                  <a:solidFill>
                    <a:schemeClr val="bg1"/>
                  </a:solidFill>
                  <a:latin typeface="Asap" pitchFamily="2" charset="0"/>
                </a:rPr>
                <a:t>Sq</a:t>
              </a:r>
              <a:r>
                <a:rPr lang="en-US" sz="1100" dirty="0">
                  <a:solidFill>
                    <a:schemeClr val="bg1"/>
                  </a:solidFill>
                  <a:latin typeface="Asap" pitchFamily="2" charset="0"/>
                </a:rPr>
                <a:t>, #91X </a:t>
              </a:r>
            </a:p>
            <a:p>
              <a:r>
                <a:rPr lang="en-US" sz="1100" dirty="0">
                  <a:solidFill>
                    <a:schemeClr val="bg1"/>
                  </a:solidFill>
                  <a:latin typeface="Asap" pitchFamily="2" charset="0"/>
                </a:rPr>
                <a:t>New York, NY 10000 USA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930621" y="3105150"/>
            <a:ext cx="4451379" cy="1052899"/>
            <a:chOff x="4083021" y="3592153"/>
            <a:chExt cx="4451379" cy="1052899"/>
          </a:xfrm>
        </p:grpSpPr>
        <p:sp>
          <p:nvSpPr>
            <p:cNvPr id="39" name="TextBox 7"/>
            <p:cNvSpPr txBox="1"/>
            <p:nvPr/>
          </p:nvSpPr>
          <p:spPr>
            <a:xfrm>
              <a:off x="4114800" y="3592153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rgbClr val="00012E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PHONE AND FAX</a:t>
              </a:r>
            </a:p>
          </p:txBody>
        </p:sp>
        <p:sp>
          <p:nvSpPr>
            <p:cNvPr id="40" name="TextBox 8"/>
            <p:cNvSpPr txBox="1"/>
            <p:nvPr/>
          </p:nvSpPr>
          <p:spPr>
            <a:xfrm>
              <a:off x="4083021" y="3875611"/>
              <a:ext cx="44513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bg1"/>
                  </a:solidFill>
                  <a:latin typeface="Asap" pitchFamily="2" charset="0"/>
                </a:rPr>
                <a:t>Direct Line: +043 93939393, Fax: +043 93939393</a:t>
              </a:r>
            </a:p>
            <a:p>
              <a:r>
                <a:rPr lang="en-US" sz="1100" dirty="0">
                  <a:solidFill>
                    <a:schemeClr val="bg1"/>
                  </a:solidFill>
                  <a:latin typeface="Asap" pitchFamily="2" charset="0"/>
                </a:rPr>
                <a:t>Contact@</a:t>
              </a:r>
              <a:r>
                <a:rPr lang="en-US" altLang="zh-CN" sz="1100" dirty="0">
                  <a:solidFill>
                    <a:schemeClr val="bg1"/>
                  </a:solidFill>
                  <a:latin typeface="Asap" pitchFamily="2" charset="0"/>
                </a:rPr>
                <a:t>greatppt</a:t>
              </a:r>
              <a:r>
                <a:rPr lang="en-US" sz="1100" dirty="0">
                  <a:solidFill>
                    <a:schemeClr val="bg1"/>
                  </a:solidFill>
                  <a:latin typeface="Asap" pitchFamily="2" charset="0"/>
                </a:rPr>
                <a:t>.com</a:t>
              </a:r>
            </a:p>
            <a:p>
              <a:endParaRPr lang="en-US" sz="1100" dirty="0">
                <a:solidFill>
                  <a:schemeClr val="bg1"/>
                </a:solidFill>
                <a:latin typeface="Asap" pitchFamily="2" charset="0"/>
              </a:endParaRPr>
            </a:p>
            <a:p>
              <a:endParaRPr lang="en-US" sz="1100" dirty="0">
                <a:solidFill>
                  <a:schemeClr val="bg1"/>
                </a:solidFill>
                <a:latin typeface="Asap" pitchFamily="2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900602" y="4019550"/>
            <a:ext cx="3538092" cy="714344"/>
            <a:chOff x="3733800" y="4095750"/>
            <a:chExt cx="3538092" cy="714344"/>
          </a:xfrm>
        </p:grpSpPr>
        <p:sp>
          <p:nvSpPr>
            <p:cNvPr id="42" name="TextBox 10"/>
            <p:cNvSpPr txBox="1"/>
            <p:nvPr/>
          </p:nvSpPr>
          <p:spPr>
            <a:xfrm>
              <a:off x="3733800" y="4379207"/>
              <a:ext cx="35380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chemeClr val="bg1"/>
                  </a:solidFill>
                  <a:latin typeface="Asap" pitchFamily="2" charset="0"/>
                </a:rPr>
                <a:t>Facebook/company, Twitter/Company</a:t>
              </a:r>
            </a:p>
            <a:p>
              <a:r>
                <a:rPr lang="en-US" sz="1100" dirty="0">
                  <a:solidFill>
                    <a:schemeClr val="bg1"/>
                  </a:solidFill>
                  <a:latin typeface="Asap" pitchFamily="2" charset="0"/>
                </a:rPr>
                <a:t>plus.google.com/company</a:t>
              </a:r>
            </a:p>
          </p:txBody>
        </p:sp>
        <p:sp>
          <p:nvSpPr>
            <p:cNvPr id="43" name="TextBox 11"/>
            <p:cNvSpPr txBox="1"/>
            <p:nvPr/>
          </p:nvSpPr>
          <p:spPr>
            <a:xfrm>
              <a:off x="3760962" y="4095750"/>
              <a:ext cx="1399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rgbClr val="00012E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SOCIAL MEDIA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3777094" y="2371884"/>
            <a:ext cx="0" cy="2409666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92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09800" y="41435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sap" pitchFamily="2" charset="0"/>
              </a:rPr>
              <a:t>Fonts &amp; Colors Used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918047" y="1700988"/>
            <a:ext cx="3307906" cy="914400"/>
            <a:chOff x="2319670" y="1700988"/>
            <a:chExt cx="3307906" cy="914400"/>
          </a:xfrm>
        </p:grpSpPr>
        <p:sp>
          <p:nvSpPr>
            <p:cNvPr id="5" name="Oval 4"/>
            <p:cNvSpPr/>
            <p:nvPr/>
          </p:nvSpPr>
          <p:spPr>
            <a:xfrm>
              <a:off x="2319670" y="1700988"/>
              <a:ext cx="914400" cy="914400"/>
            </a:xfrm>
            <a:prstGeom prst="ellipse">
              <a:avLst/>
            </a:prstGeom>
            <a:solidFill>
              <a:srgbClr val="0001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#00012e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516423" y="1700988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#00b0f0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713176" y="1700988"/>
              <a:ext cx="914400" cy="914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#92d050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68623" y="3528596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(https://fonts.google.com/specimen/Roboto )</a:t>
            </a:r>
            <a:endParaRPr lang="en-US" sz="1600" b="1" dirty="0">
              <a:solidFill>
                <a:schemeClr val="bg1"/>
              </a:solidFill>
              <a:latin typeface="Asap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9930" y="3184325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Font: </a:t>
            </a:r>
            <a:r>
              <a:rPr lang="en-US" sz="1600" dirty="0" err="1">
                <a:solidFill>
                  <a:schemeClr val="bg1"/>
                </a:solidFill>
              </a:rPr>
              <a:t>Roboto</a:t>
            </a:r>
            <a:endParaRPr lang="en-US" sz="1600" b="1" dirty="0">
              <a:solidFill>
                <a:schemeClr val="bg1"/>
              </a:solidFill>
              <a:latin typeface="Asa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5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92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09800" y="41435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sap" pitchFamily="2" charset="0"/>
              </a:rPr>
              <a:t>ICONS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5152" y="1221583"/>
            <a:ext cx="8253693" cy="2700342"/>
            <a:chOff x="65088" y="1200150"/>
            <a:chExt cx="9010650" cy="2947988"/>
          </a:xfrm>
          <a:solidFill>
            <a:schemeClr val="bg1">
              <a:lumMod val="85000"/>
            </a:schemeClr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989013" y="1200150"/>
              <a:ext cx="193675" cy="247650"/>
            </a:xfrm>
            <a:custGeom>
              <a:avLst/>
              <a:gdLst>
                <a:gd name="T0" fmla="*/ 162549 w 56"/>
                <a:gd name="T1" fmla="*/ 244210 h 72"/>
                <a:gd name="T2" fmla="*/ 162549 w 56"/>
                <a:gd name="T3" fmla="*/ 247650 h 72"/>
                <a:gd name="T4" fmla="*/ 162549 w 56"/>
                <a:gd name="T5" fmla="*/ 247650 h 72"/>
                <a:gd name="T6" fmla="*/ 3458 w 56"/>
                <a:gd name="T7" fmla="*/ 247650 h 72"/>
                <a:gd name="T8" fmla="*/ 0 w 56"/>
                <a:gd name="T9" fmla="*/ 247650 h 72"/>
                <a:gd name="T10" fmla="*/ 0 w 56"/>
                <a:gd name="T11" fmla="*/ 247650 h 72"/>
                <a:gd name="T12" fmla="*/ 0 w 56"/>
                <a:gd name="T13" fmla="*/ 147902 h 72"/>
                <a:gd name="T14" fmla="*/ 17292 w 56"/>
                <a:gd name="T15" fmla="*/ 147902 h 72"/>
                <a:gd name="T16" fmla="*/ 17292 w 56"/>
                <a:gd name="T17" fmla="*/ 233892 h 72"/>
                <a:gd name="T18" fmla="*/ 145256 w 56"/>
                <a:gd name="T19" fmla="*/ 233892 h 72"/>
                <a:gd name="T20" fmla="*/ 145256 w 56"/>
                <a:gd name="T21" fmla="*/ 147902 h 72"/>
                <a:gd name="T22" fmla="*/ 162549 w 56"/>
                <a:gd name="T23" fmla="*/ 147902 h 72"/>
                <a:gd name="T24" fmla="*/ 162549 w 56"/>
                <a:gd name="T25" fmla="*/ 244210 h 72"/>
                <a:gd name="T26" fmla="*/ 127964 w 56"/>
                <a:gd name="T27" fmla="*/ 216694 h 72"/>
                <a:gd name="T28" fmla="*/ 31126 w 56"/>
                <a:gd name="T29" fmla="*/ 216694 h 72"/>
                <a:gd name="T30" fmla="*/ 31126 w 56"/>
                <a:gd name="T31" fmla="*/ 196056 h 72"/>
                <a:gd name="T32" fmla="*/ 127964 w 56"/>
                <a:gd name="T33" fmla="*/ 196056 h 72"/>
                <a:gd name="T34" fmla="*/ 127964 w 56"/>
                <a:gd name="T35" fmla="*/ 216694 h 72"/>
                <a:gd name="T36" fmla="*/ 131422 w 56"/>
                <a:gd name="T37" fmla="*/ 168540 h 72"/>
                <a:gd name="T38" fmla="*/ 127964 w 56"/>
                <a:gd name="T39" fmla="*/ 189177 h 72"/>
                <a:gd name="T40" fmla="*/ 31126 w 56"/>
                <a:gd name="T41" fmla="*/ 178858 h 72"/>
                <a:gd name="T42" fmla="*/ 31126 w 56"/>
                <a:gd name="T43" fmla="*/ 158221 h 72"/>
                <a:gd name="T44" fmla="*/ 131422 w 56"/>
                <a:gd name="T45" fmla="*/ 168540 h 72"/>
                <a:gd name="T46" fmla="*/ 138339 w 56"/>
                <a:gd name="T47" fmla="*/ 141023 h 72"/>
                <a:gd name="T48" fmla="*/ 131422 w 56"/>
                <a:gd name="T49" fmla="*/ 161660 h 72"/>
                <a:gd name="T50" fmla="*/ 38043 w 56"/>
                <a:gd name="T51" fmla="*/ 134144 h 72"/>
                <a:gd name="T52" fmla="*/ 41502 w 56"/>
                <a:gd name="T53" fmla="*/ 116946 h 72"/>
                <a:gd name="T54" fmla="*/ 138339 w 56"/>
                <a:gd name="T55" fmla="*/ 141023 h 72"/>
                <a:gd name="T56" fmla="*/ 148715 w 56"/>
                <a:gd name="T57" fmla="*/ 116946 h 72"/>
                <a:gd name="T58" fmla="*/ 138339 w 56"/>
                <a:gd name="T59" fmla="*/ 134144 h 72"/>
                <a:gd name="T60" fmla="*/ 55336 w 56"/>
                <a:gd name="T61" fmla="*/ 85990 h 72"/>
                <a:gd name="T62" fmla="*/ 65711 w 56"/>
                <a:gd name="T63" fmla="*/ 68792 h 72"/>
                <a:gd name="T64" fmla="*/ 148715 w 56"/>
                <a:gd name="T65" fmla="*/ 116946 h 72"/>
                <a:gd name="T66" fmla="*/ 169466 w 56"/>
                <a:gd name="T67" fmla="*/ 103188 h 72"/>
                <a:gd name="T68" fmla="*/ 152173 w 56"/>
                <a:gd name="T69" fmla="*/ 113506 h 72"/>
                <a:gd name="T70" fmla="*/ 96838 w 56"/>
                <a:gd name="T71" fmla="*/ 34396 h 72"/>
                <a:gd name="T72" fmla="*/ 114130 w 56"/>
                <a:gd name="T73" fmla="*/ 20638 h 72"/>
                <a:gd name="T74" fmla="*/ 169466 w 56"/>
                <a:gd name="T75" fmla="*/ 103188 h 72"/>
                <a:gd name="T76" fmla="*/ 193675 w 56"/>
                <a:gd name="T77" fmla="*/ 96308 h 72"/>
                <a:gd name="T78" fmla="*/ 172924 w 56"/>
                <a:gd name="T79" fmla="*/ 99748 h 72"/>
                <a:gd name="T80" fmla="*/ 155632 w 56"/>
                <a:gd name="T81" fmla="*/ 3440 h 72"/>
                <a:gd name="T82" fmla="*/ 176383 w 56"/>
                <a:gd name="T83" fmla="*/ 0 h 72"/>
                <a:gd name="T84" fmla="*/ 193675 w 56"/>
                <a:gd name="T85" fmla="*/ 96308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6" h="72">
                  <a:moveTo>
                    <a:pt x="47" y="71"/>
                  </a:moveTo>
                  <a:cubicBezTo>
                    <a:pt x="47" y="72"/>
                    <a:pt x="47" y="72"/>
                    <a:pt x="47" y="72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43"/>
                    <a:pt x="47" y="43"/>
                    <a:pt x="47" y="43"/>
                  </a:cubicBezTo>
                  <a:lnTo>
                    <a:pt x="47" y="71"/>
                  </a:lnTo>
                  <a:close/>
                  <a:moveTo>
                    <a:pt x="37" y="63"/>
                  </a:moveTo>
                  <a:cubicBezTo>
                    <a:pt x="9" y="63"/>
                    <a:pt x="9" y="63"/>
                    <a:pt x="9" y="63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37" y="57"/>
                    <a:pt x="37" y="57"/>
                    <a:pt x="37" y="57"/>
                  </a:cubicBezTo>
                  <a:lnTo>
                    <a:pt x="37" y="63"/>
                  </a:lnTo>
                  <a:close/>
                  <a:moveTo>
                    <a:pt x="38" y="49"/>
                  </a:moveTo>
                  <a:cubicBezTo>
                    <a:pt x="37" y="55"/>
                    <a:pt x="37" y="55"/>
                    <a:pt x="37" y="55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46"/>
                    <a:pt x="9" y="46"/>
                    <a:pt x="9" y="46"/>
                  </a:cubicBezTo>
                  <a:lnTo>
                    <a:pt x="38" y="49"/>
                  </a:lnTo>
                  <a:close/>
                  <a:moveTo>
                    <a:pt x="40" y="41"/>
                  </a:moveTo>
                  <a:cubicBezTo>
                    <a:pt x="38" y="47"/>
                    <a:pt x="38" y="47"/>
                    <a:pt x="38" y="4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4"/>
                    <a:pt x="12" y="34"/>
                    <a:pt x="12" y="34"/>
                  </a:cubicBezTo>
                  <a:lnTo>
                    <a:pt x="40" y="41"/>
                  </a:lnTo>
                  <a:close/>
                  <a:moveTo>
                    <a:pt x="43" y="34"/>
                  </a:moveTo>
                  <a:cubicBezTo>
                    <a:pt x="40" y="39"/>
                    <a:pt x="40" y="39"/>
                    <a:pt x="40" y="3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43" y="34"/>
                  </a:lnTo>
                  <a:close/>
                  <a:moveTo>
                    <a:pt x="49" y="30"/>
                  </a:moveTo>
                  <a:cubicBezTo>
                    <a:pt x="44" y="33"/>
                    <a:pt x="44" y="33"/>
                    <a:pt x="44" y="3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49" y="30"/>
                  </a:lnTo>
                  <a:close/>
                  <a:moveTo>
                    <a:pt x="56" y="28"/>
                  </a:moveTo>
                  <a:cubicBezTo>
                    <a:pt x="50" y="29"/>
                    <a:pt x="50" y="29"/>
                    <a:pt x="50" y="29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56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481138" y="1206500"/>
              <a:ext cx="233362" cy="217488"/>
            </a:xfrm>
            <a:custGeom>
              <a:avLst/>
              <a:gdLst>
                <a:gd name="T0" fmla="*/ 178453 w 68"/>
                <a:gd name="T1" fmla="*/ 138088 h 63"/>
                <a:gd name="T2" fmla="*/ 188749 w 68"/>
                <a:gd name="T3" fmla="*/ 210584 h 63"/>
                <a:gd name="T4" fmla="*/ 185317 w 68"/>
                <a:gd name="T5" fmla="*/ 217488 h 63"/>
                <a:gd name="T6" fmla="*/ 178453 w 68"/>
                <a:gd name="T7" fmla="*/ 217488 h 63"/>
                <a:gd name="T8" fmla="*/ 116681 w 68"/>
                <a:gd name="T9" fmla="*/ 182966 h 63"/>
                <a:gd name="T10" fmla="*/ 54909 w 68"/>
                <a:gd name="T11" fmla="*/ 217488 h 63"/>
                <a:gd name="T12" fmla="*/ 51477 w 68"/>
                <a:gd name="T13" fmla="*/ 217488 h 63"/>
                <a:gd name="T14" fmla="*/ 44613 w 68"/>
                <a:gd name="T15" fmla="*/ 210584 h 63"/>
                <a:gd name="T16" fmla="*/ 54909 w 68"/>
                <a:gd name="T17" fmla="*/ 138088 h 63"/>
                <a:gd name="T18" fmla="*/ 6864 w 68"/>
                <a:gd name="T19" fmla="*/ 89757 h 63"/>
                <a:gd name="T20" fmla="*/ 10295 w 68"/>
                <a:gd name="T21" fmla="*/ 75948 h 63"/>
                <a:gd name="T22" fmla="*/ 78931 w 68"/>
                <a:gd name="T23" fmla="*/ 69044 h 63"/>
                <a:gd name="T24" fmla="*/ 109817 w 68"/>
                <a:gd name="T25" fmla="*/ 3452 h 63"/>
                <a:gd name="T26" fmla="*/ 116681 w 68"/>
                <a:gd name="T27" fmla="*/ 0 h 63"/>
                <a:gd name="T28" fmla="*/ 123545 w 68"/>
                <a:gd name="T29" fmla="*/ 3452 h 63"/>
                <a:gd name="T30" fmla="*/ 154431 w 68"/>
                <a:gd name="T31" fmla="*/ 69044 h 63"/>
                <a:gd name="T32" fmla="*/ 223067 w 68"/>
                <a:gd name="T33" fmla="*/ 75948 h 63"/>
                <a:gd name="T34" fmla="*/ 229930 w 68"/>
                <a:gd name="T35" fmla="*/ 89757 h 63"/>
                <a:gd name="T36" fmla="*/ 178453 w 68"/>
                <a:gd name="T37" fmla="*/ 138088 h 63"/>
                <a:gd name="T38" fmla="*/ 202476 w 68"/>
                <a:gd name="T39" fmla="*/ 93209 h 63"/>
                <a:gd name="T40" fmla="*/ 150999 w 68"/>
                <a:gd name="T41" fmla="*/ 86305 h 63"/>
                <a:gd name="T42" fmla="*/ 144135 w 68"/>
                <a:gd name="T43" fmla="*/ 82853 h 63"/>
                <a:gd name="T44" fmla="*/ 140704 w 68"/>
                <a:gd name="T45" fmla="*/ 75948 h 63"/>
                <a:gd name="T46" fmla="*/ 116681 w 68"/>
                <a:gd name="T47" fmla="*/ 31070 h 63"/>
                <a:gd name="T48" fmla="*/ 116681 w 68"/>
                <a:gd name="T49" fmla="*/ 165705 h 63"/>
                <a:gd name="T50" fmla="*/ 126976 w 68"/>
                <a:gd name="T51" fmla="*/ 169157 h 63"/>
                <a:gd name="T52" fmla="*/ 168158 w 68"/>
                <a:gd name="T53" fmla="*/ 193323 h 63"/>
                <a:gd name="T54" fmla="*/ 161294 w 68"/>
                <a:gd name="T55" fmla="*/ 141540 h 63"/>
                <a:gd name="T56" fmla="*/ 157863 w 68"/>
                <a:gd name="T57" fmla="*/ 134635 h 63"/>
                <a:gd name="T58" fmla="*/ 164726 w 68"/>
                <a:gd name="T59" fmla="*/ 127731 h 63"/>
                <a:gd name="T60" fmla="*/ 202476 w 68"/>
                <a:gd name="T61" fmla="*/ 93209 h 6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8" h="63">
                  <a:moveTo>
                    <a:pt x="52" y="40"/>
                  </a:moveTo>
                  <a:cubicBezTo>
                    <a:pt x="55" y="61"/>
                    <a:pt x="55" y="61"/>
                    <a:pt x="55" y="61"/>
                  </a:cubicBezTo>
                  <a:cubicBezTo>
                    <a:pt x="56" y="62"/>
                    <a:pt x="55" y="63"/>
                    <a:pt x="54" y="63"/>
                  </a:cubicBezTo>
                  <a:cubicBezTo>
                    <a:pt x="53" y="63"/>
                    <a:pt x="53" y="63"/>
                    <a:pt x="52" y="6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5" y="63"/>
                    <a:pt x="15" y="63"/>
                  </a:cubicBezTo>
                  <a:cubicBezTo>
                    <a:pt x="13" y="63"/>
                    <a:pt x="13" y="62"/>
                    <a:pt x="13" y="61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1" y="23"/>
                    <a:pt x="3" y="22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0"/>
                    <a:pt x="33" y="0"/>
                    <a:pt x="34" y="0"/>
                  </a:cubicBezTo>
                  <a:cubicBezTo>
                    <a:pt x="35" y="0"/>
                    <a:pt x="36" y="0"/>
                    <a:pt x="36" y="1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8" y="23"/>
                    <a:pt x="68" y="24"/>
                    <a:pt x="67" y="26"/>
                  </a:cubicBezTo>
                  <a:lnTo>
                    <a:pt x="52" y="40"/>
                  </a:lnTo>
                  <a:close/>
                  <a:moveTo>
                    <a:pt x="59" y="27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8" y="37"/>
                    <a:pt x="48" y="37"/>
                    <a:pt x="48" y="37"/>
                  </a:cubicBezTo>
                  <a:lnTo>
                    <a:pt x="5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979613" y="1217613"/>
              <a:ext cx="209550" cy="21272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150966 h 62"/>
                <a:gd name="T10" fmla="*/ 24047 w 61"/>
                <a:gd name="T11" fmla="*/ 161259 h 62"/>
                <a:gd name="T12" fmla="*/ 58399 w 61"/>
                <a:gd name="T13" fmla="*/ 192139 h 62"/>
                <a:gd name="T14" fmla="*/ 96187 w 61"/>
                <a:gd name="T15" fmla="*/ 157828 h 62"/>
                <a:gd name="T16" fmla="*/ 144280 w 61"/>
                <a:gd name="T17" fmla="*/ 123518 h 62"/>
                <a:gd name="T18" fmla="*/ 192374 w 61"/>
                <a:gd name="T19" fmla="*/ 72052 h 62"/>
                <a:gd name="T20" fmla="*/ 144280 w 61"/>
                <a:gd name="T21" fmla="*/ 24017 h 62"/>
                <a:gd name="T22" fmla="*/ 92752 w 61"/>
                <a:gd name="T23" fmla="*/ 72052 h 62"/>
                <a:gd name="T24" fmla="*/ 61834 w 61"/>
                <a:gd name="T25" fmla="*/ 116656 h 62"/>
                <a:gd name="T26" fmla="*/ 58399 w 61"/>
                <a:gd name="T27" fmla="*/ 116656 h 62"/>
                <a:gd name="T28" fmla="*/ 41223 w 61"/>
                <a:gd name="T29" fmla="*/ 123518 h 62"/>
                <a:gd name="T30" fmla="*/ 0 w 61"/>
                <a:gd name="T31" fmla="*/ 106363 h 62"/>
                <a:gd name="T32" fmla="*/ 0 w 61"/>
                <a:gd name="T33" fmla="*/ 41173 h 62"/>
                <a:gd name="T34" fmla="*/ 37788 w 61"/>
                <a:gd name="T35" fmla="*/ 0 h 62"/>
                <a:gd name="T36" fmla="*/ 171762 w 61"/>
                <a:gd name="T37" fmla="*/ 0 h 62"/>
                <a:gd name="T38" fmla="*/ 209550 w 61"/>
                <a:gd name="T39" fmla="*/ 41173 h 62"/>
                <a:gd name="T40" fmla="*/ 209550 w 61"/>
                <a:gd name="T41" fmla="*/ 174983 h 62"/>
                <a:gd name="T42" fmla="*/ 58399 w 61"/>
                <a:gd name="T43" fmla="*/ 181846 h 62"/>
                <a:gd name="T44" fmla="*/ 34352 w 61"/>
                <a:gd name="T45" fmla="*/ 168121 h 62"/>
                <a:gd name="T46" fmla="*/ 48093 w 61"/>
                <a:gd name="T47" fmla="*/ 171552 h 62"/>
                <a:gd name="T48" fmla="*/ 75575 w 61"/>
                <a:gd name="T49" fmla="*/ 161259 h 62"/>
                <a:gd name="T50" fmla="*/ 65270 w 61"/>
                <a:gd name="T51" fmla="*/ 130380 h 62"/>
                <a:gd name="T52" fmla="*/ 54964 w 61"/>
                <a:gd name="T53" fmla="*/ 126949 h 62"/>
                <a:gd name="T54" fmla="*/ 58399 w 61"/>
                <a:gd name="T55" fmla="*/ 126949 h 62"/>
                <a:gd name="T56" fmla="*/ 85881 w 61"/>
                <a:gd name="T57" fmla="*/ 154397 h 62"/>
                <a:gd name="T58" fmla="*/ 58399 w 61"/>
                <a:gd name="T59" fmla="*/ 181846 h 62"/>
                <a:gd name="T60" fmla="*/ 144280 w 61"/>
                <a:gd name="T61" fmla="*/ 106363 h 62"/>
                <a:gd name="T62" fmla="*/ 109928 w 61"/>
                <a:gd name="T63" fmla="*/ 72052 h 62"/>
                <a:gd name="T64" fmla="*/ 144280 w 61"/>
                <a:gd name="T65" fmla="*/ 41173 h 62"/>
                <a:gd name="T66" fmla="*/ 178633 w 61"/>
                <a:gd name="T67" fmla="*/ 72052 h 62"/>
                <a:gd name="T68" fmla="*/ 144280 w 61"/>
                <a:gd name="T69" fmla="*/ 106363 h 62"/>
                <a:gd name="T70" fmla="*/ 144280 w 61"/>
                <a:gd name="T71" fmla="*/ 48035 h 62"/>
                <a:gd name="T72" fmla="*/ 116798 w 61"/>
                <a:gd name="T73" fmla="*/ 72052 h 62"/>
                <a:gd name="T74" fmla="*/ 144280 w 61"/>
                <a:gd name="T75" fmla="*/ 99500 h 62"/>
                <a:gd name="T76" fmla="*/ 171762 w 61"/>
                <a:gd name="T77" fmla="*/ 72052 h 62"/>
                <a:gd name="T78" fmla="*/ 144280 w 61"/>
                <a:gd name="T79" fmla="*/ 48035 h 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52"/>
                    <a:pt x="12" y="56"/>
                    <a:pt x="17" y="56"/>
                  </a:cubicBezTo>
                  <a:cubicBezTo>
                    <a:pt x="23" y="56"/>
                    <a:pt x="27" y="51"/>
                    <a:pt x="28" y="4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50" y="36"/>
                    <a:pt x="56" y="29"/>
                    <a:pt x="56" y="21"/>
                  </a:cubicBezTo>
                  <a:cubicBezTo>
                    <a:pt x="56" y="13"/>
                    <a:pt x="50" y="7"/>
                    <a:pt x="42" y="7"/>
                  </a:cubicBezTo>
                  <a:cubicBezTo>
                    <a:pt x="34" y="7"/>
                    <a:pt x="27" y="13"/>
                    <a:pt x="27" y="21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8" y="34"/>
                    <a:pt x="17" y="34"/>
                  </a:cubicBezTo>
                  <a:cubicBezTo>
                    <a:pt x="15" y="34"/>
                    <a:pt x="13" y="35"/>
                    <a:pt x="12" y="3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7" y="53"/>
                  </a:moveTo>
                  <a:cubicBezTo>
                    <a:pt x="14" y="53"/>
                    <a:pt x="11" y="51"/>
                    <a:pt x="10" y="49"/>
                  </a:cubicBezTo>
                  <a:cubicBezTo>
                    <a:pt x="11" y="49"/>
                    <a:pt x="13" y="50"/>
                    <a:pt x="14" y="50"/>
                  </a:cubicBezTo>
                  <a:cubicBezTo>
                    <a:pt x="17" y="51"/>
                    <a:pt x="21" y="50"/>
                    <a:pt x="22" y="47"/>
                  </a:cubicBezTo>
                  <a:cubicBezTo>
                    <a:pt x="24" y="43"/>
                    <a:pt x="22" y="40"/>
                    <a:pt x="19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7" y="37"/>
                    <a:pt x="17" y="37"/>
                  </a:cubicBezTo>
                  <a:cubicBezTo>
                    <a:pt x="22" y="37"/>
                    <a:pt x="25" y="40"/>
                    <a:pt x="25" y="45"/>
                  </a:cubicBezTo>
                  <a:cubicBezTo>
                    <a:pt x="25" y="49"/>
                    <a:pt x="22" y="53"/>
                    <a:pt x="17" y="53"/>
                  </a:cubicBezTo>
                  <a:close/>
                  <a:moveTo>
                    <a:pt x="42" y="31"/>
                  </a:moveTo>
                  <a:cubicBezTo>
                    <a:pt x="36" y="31"/>
                    <a:pt x="32" y="27"/>
                    <a:pt x="32" y="21"/>
                  </a:cubicBezTo>
                  <a:cubicBezTo>
                    <a:pt x="32" y="16"/>
                    <a:pt x="36" y="12"/>
                    <a:pt x="42" y="12"/>
                  </a:cubicBezTo>
                  <a:cubicBezTo>
                    <a:pt x="47" y="12"/>
                    <a:pt x="52" y="16"/>
                    <a:pt x="52" y="21"/>
                  </a:cubicBezTo>
                  <a:cubicBezTo>
                    <a:pt x="52" y="27"/>
                    <a:pt x="47" y="31"/>
                    <a:pt x="42" y="31"/>
                  </a:cubicBezTo>
                  <a:close/>
                  <a:moveTo>
                    <a:pt x="42" y="14"/>
                  </a:moveTo>
                  <a:cubicBezTo>
                    <a:pt x="38" y="14"/>
                    <a:pt x="34" y="17"/>
                    <a:pt x="34" y="21"/>
                  </a:cubicBezTo>
                  <a:cubicBezTo>
                    <a:pt x="34" y="26"/>
                    <a:pt x="38" y="29"/>
                    <a:pt x="42" y="29"/>
                  </a:cubicBezTo>
                  <a:cubicBezTo>
                    <a:pt x="46" y="29"/>
                    <a:pt x="50" y="26"/>
                    <a:pt x="50" y="21"/>
                  </a:cubicBezTo>
                  <a:cubicBezTo>
                    <a:pt x="50" y="17"/>
                    <a:pt x="46" y="14"/>
                    <a:pt x="42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474913" y="1217613"/>
              <a:ext cx="212725" cy="212725"/>
            </a:xfrm>
            <a:custGeom>
              <a:avLst/>
              <a:gdLst>
                <a:gd name="T0" fmla="*/ 212725 w 62"/>
                <a:gd name="T1" fmla="*/ 205863 h 62"/>
                <a:gd name="T2" fmla="*/ 205863 w 62"/>
                <a:gd name="T3" fmla="*/ 212725 h 62"/>
                <a:gd name="T4" fmla="*/ 10293 w 62"/>
                <a:gd name="T5" fmla="*/ 212725 h 62"/>
                <a:gd name="T6" fmla="*/ 0 w 62"/>
                <a:gd name="T7" fmla="*/ 205863 h 62"/>
                <a:gd name="T8" fmla="*/ 0 w 62"/>
                <a:gd name="T9" fmla="*/ 10293 h 62"/>
                <a:gd name="T10" fmla="*/ 10293 w 62"/>
                <a:gd name="T11" fmla="*/ 0 h 62"/>
                <a:gd name="T12" fmla="*/ 205863 w 62"/>
                <a:gd name="T13" fmla="*/ 0 h 62"/>
                <a:gd name="T14" fmla="*/ 212725 w 62"/>
                <a:gd name="T15" fmla="*/ 10293 h 62"/>
                <a:gd name="T16" fmla="*/ 212725 w 62"/>
                <a:gd name="T17" fmla="*/ 205863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" h="62">
                  <a:moveTo>
                    <a:pt x="62" y="60"/>
                  </a:moveTo>
                  <a:cubicBezTo>
                    <a:pt x="62" y="61"/>
                    <a:pt x="61" y="62"/>
                    <a:pt x="60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62"/>
                    <a:pt x="0" y="61"/>
                    <a:pt x="0" y="6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2"/>
                    <a:pt x="62" y="3"/>
                  </a:cubicBezTo>
                  <a:lnTo>
                    <a:pt x="62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968625" y="1289050"/>
              <a:ext cx="209550" cy="158750"/>
            </a:xfrm>
            <a:custGeom>
              <a:avLst/>
              <a:gdLst>
                <a:gd name="T0" fmla="*/ 123669 w 61"/>
                <a:gd name="T1" fmla="*/ 124239 h 46"/>
                <a:gd name="T2" fmla="*/ 89316 w 61"/>
                <a:gd name="T3" fmla="*/ 124239 h 46"/>
                <a:gd name="T4" fmla="*/ 65270 w 61"/>
                <a:gd name="T5" fmla="*/ 89728 h 46"/>
                <a:gd name="T6" fmla="*/ 61834 w 61"/>
                <a:gd name="T7" fmla="*/ 82826 h 46"/>
                <a:gd name="T8" fmla="*/ 61834 w 61"/>
                <a:gd name="T9" fmla="*/ 79375 h 46"/>
                <a:gd name="T10" fmla="*/ 61834 w 61"/>
                <a:gd name="T11" fmla="*/ 79375 h 46"/>
                <a:gd name="T12" fmla="*/ 61834 w 61"/>
                <a:gd name="T13" fmla="*/ 82826 h 46"/>
                <a:gd name="T14" fmla="*/ 58399 w 61"/>
                <a:gd name="T15" fmla="*/ 89728 h 46"/>
                <a:gd name="T16" fmla="*/ 34352 w 61"/>
                <a:gd name="T17" fmla="*/ 124239 h 46"/>
                <a:gd name="T18" fmla="*/ 0 w 61"/>
                <a:gd name="T19" fmla="*/ 124239 h 46"/>
                <a:gd name="T20" fmla="*/ 0 w 61"/>
                <a:gd name="T21" fmla="*/ 100082 h 46"/>
                <a:gd name="T22" fmla="*/ 17176 w 61"/>
                <a:gd name="T23" fmla="*/ 100082 h 46"/>
                <a:gd name="T24" fmla="*/ 44658 w 61"/>
                <a:gd name="T25" fmla="*/ 62120 h 46"/>
                <a:gd name="T26" fmla="*/ 20611 w 61"/>
                <a:gd name="T27" fmla="*/ 24158 h 46"/>
                <a:gd name="T28" fmla="*/ 0 w 61"/>
                <a:gd name="T29" fmla="*/ 24158 h 46"/>
                <a:gd name="T30" fmla="*/ 0 w 61"/>
                <a:gd name="T31" fmla="*/ 0 h 46"/>
                <a:gd name="T32" fmla="*/ 37788 w 61"/>
                <a:gd name="T33" fmla="*/ 0 h 46"/>
                <a:gd name="T34" fmla="*/ 58399 w 61"/>
                <a:gd name="T35" fmla="*/ 31060 h 46"/>
                <a:gd name="T36" fmla="*/ 61834 w 61"/>
                <a:gd name="T37" fmla="*/ 37962 h 46"/>
                <a:gd name="T38" fmla="*/ 61834 w 61"/>
                <a:gd name="T39" fmla="*/ 41413 h 46"/>
                <a:gd name="T40" fmla="*/ 61834 w 61"/>
                <a:gd name="T41" fmla="*/ 41413 h 46"/>
                <a:gd name="T42" fmla="*/ 65270 w 61"/>
                <a:gd name="T43" fmla="*/ 37962 h 46"/>
                <a:gd name="T44" fmla="*/ 68705 w 61"/>
                <a:gd name="T45" fmla="*/ 31060 h 46"/>
                <a:gd name="T46" fmla="*/ 85881 w 61"/>
                <a:gd name="T47" fmla="*/ 0 h 46"/>
                <a:gd name="T48" fmla="*/ 123669 w 61"/>
                <a:gd name="T49" fmla="*/ 0 h 46"/>
                <a:gd name="T50" fmla="*/ 123669 w 61"/>
                <a:gd name="T51" fmla="*/ 24158 h 46"/>
                <a:gd name="T52" fmla="*/ 106493 w 61"/>
                <a:gd name="T53" fmla="*/ 24158 h 46"/>
                <a:gd name="T54" fmla="*/ 79011 w 61"/>
                <a:gd name="T55" fmla="*/ 58668 h 46"/>
                <a:gd name="T56" fmla="*/ 106493 w 61"/>
                <a:gd name="T57" fmla="*/ 100082 h 46"/>
                <a:gd name="T58" fmla="*/ 123669 w 61"/>
                <a:gd name="T59" fmla="*/ 100082 h 46"/>
                <a:gd name="T60" fmla="*/ 123669 w 61"/>
                <a:gd name="T61" fmla="*/ 124239 h 46"/>
                <a:gd name="T62" fmla="*/ 209550 w 61"/>
                <a:gd name="T63" fmla="*/ 158750 h 46"/>
                <a:gd name="T64" fmla="*/ 140845 w 61"/>
                <a:gd name="T65" fmla="*/ 158750 h 46"/>
                <a:gd name="T66" fmla="*/ 140845 w 61"/>
                <a:gd name="T67" fmla="*/ 155299 h 46"/>
                <a:gd name="T68" fmla="*/ 140845 w 61"/>
                <a:gd name="T69" fmla="*/ 148397 h 46"/>
                <a:gd name="T70" fmla="*/ 188939 w 61"/>
                <a:gd name="T71" fmla="*/ 89728 h 46"/>
                <a:gd name="T72" fmla="*/ 175198 w 61"/>
                <a:gd name="T73" fmla="*/ 75924 h 46"/>
                <a:gd name="T74" fmla="*/ 161457 w 61"/>
                <a:gd name="T75" fmla="*/ 82826 h 46"/>
                <a:gd name="T76" fmla="*/ 154586 w 61"/>
                <a:gd name="T77" fmla="*/ 86277 h 46"/>
                <a:gd name="T78" fmla="*/ 140845 w 61"/>
                <a:gd name="T79" fmla="*/ 75924 h 46"/>
                <a:gd name="T80" fmla="*/ 151151 w 61"/>
                <a:gd name="T81" fmla="*/ 65571 h 46"/>
                <a:gd name="T82" fmla="*/ 175198 w 61"/>
                <a:gd name="T83" fmla="*/ 55217 h 46"/>
                <a:gd name="T84" fmla="*/ 209550 w 61"/>
                <a:gd name="T85" fmla="*/ 86277 h 46"/>
                <a:gd name="T86" fmla="*/ 161457 w 61"/>
                <a:gd name="T87" fmla="*/ 141495 h 46"/>
                <a:gd name="T88" fmla="*/ 192374 w 61"/>
                <a:gd name="T89" fmla="*/ 141495 h 46"/>
                <a:gd name="T90" fmla="*/ 192374 w 61"/>
                <a:gd name="T91" fmla="*/ 131141 h 46"/>
                <a:gd name="T92" fmla="*/ 209550 w 61"/>
                <a:gd name="T93" fmla="*/ 131141 h 46"/>
                <a:gd name="T94" fmla="*/ 209550 w 61"/>
                <a:gd name="T95" fmla="*/ 158750 h 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1" h="46">
                  <a:moveTo>
                    <a:pt x="36" y="36"/>
                  </a:moveTo>
                  <a:cubicBezTo>
                    <a:pt x="26" y="36"/>
                    <a:pt x="26" y="36"/>
                    <a:pt x="26" y="3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8" y="11"/>
                  </a:cubicBezTo>
                  <a:cubicBezTo>
                    <a:pt x="18" y="11"/>
                    <a:pt x="18" y="11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6" y="29"/>
                    <a:pt x="36" y="29"/>
                    <a:pt x="36" y="29"/>
                  </a:cubicBezTo>
                  <a:lnTo>
                    <a:pt x="36" y="36"/>
                  </a:lnTo>
                  <a:close/>
                  <a:moveTo>
                    <a:pt x="61" y="46"/>
                  </a:moveTo>
                  <a:cubicBezTo>
                    <a:pt x="41" y="46"/>
                    <a:pt x="41" y="46"/>
                    <a:pt x="41" y="46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5"/>
                    <a:pt x="41" y="44"/>
                    <a:pt x="41" y="43"/>
                  </a:cubicBezTo>
                  <a:cubicBezTo>
                    <a:pt x="41" y="32"/>
                    <a:pt x="55" y="31"/>
                    <a:pt x="55" y="26"/>
                  </a:cubicBezTo>
                  <a:cubicBezTo>
                    <a:pt x="55" y="24"/>
                    <a:pt x="53" y="22"/>
                    <a:pt x="51" y="22"/>
                  </a:cubicBezTo>
                  <a:cubicBezTo>
                    <a:pt x="49" y="22"/>
                    <a:pt x="48" y="23"/>
                    <a:pt x="47" y="24"/>
                  </a:cubicBezTo>
                  <a:cubicBezTo>
                    <a:pt x="46" y="24"/>
                    <a:pt x="46" y="25"/>
                    <a:pt x="45" y="25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2" y="21"/>
                    <a:pt x="43" y="20"/>
                    <a:pt x="44" y="19"/>
                  </a:cubicBezTo>
                  <a:cubicBezTo>
                    <a:pt x="45" y="18"/>
                    <a:pt x="48" y="16"/>
                    <a:pt x="51" y="16"/>
                  </a:cubicBezTo>
                  <a:cubicBezTo>
                    <a:pt x="57" y="16"/>
                    <a:pt x="61" y="20"/>
                    <a:pt x="61" y="25"/>
                  </a:cubicBezTo>
                  <a:cubicBezTo>
                    <a:pt x="61" y="35"/>
                    <a:pt x="48" y="35"/>
                    <a:pt x="47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61" y="38"/>
                    <a:pt x="61" y="38"/>
                    <a:pt x="61" y="38"/>
                  </a:cubicBezTo>
                  <a:lnTo>
                    <a:pt x="61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3463925" y="1200150"/>
              <a:ext cx="247650" cy="247650"/>
            </a:xfrm>
            <a:custGeom>
              <a:avLst/>
              <a:gdLst>
                <a:gd name="T0" fmla="*/ 247650 w 72"/>
                <a:gd name="T1" fmla="*/ 123825 h 72"/>
                <a:gd name="T2" fmla="*/ 123825 w 72"/>
                <a:gd name="T3" fmla="*/ 247650 h 72"/>
                <a:gd name="T4" fmla="*/ 0 w 72"/>
                <a:gd name="T5" fmla="*/ 123825 h 72"/>
                <a:gd name="T6" fmla="*/ 123825 w 72"/>
                <a:gd name="T7" fmla="*/ 0 h 72"/>
                <a:gd name="T8" fmla="*/ 247650 w 72"/>
                <a:gd name="T9" fmla="*/ 123825 h 72"/>
                <a:gd name="T10" fmla="*/ 55033 w 72"/>
                <a:gd name="T11" fmla="*/ 147902 h 72"/>
                <a:gd name="T12" fmla="*/ 51594 w 72"/>
                <a:gd name="T13" fmla="*/ 123825 h 72"/>
                <a:gd name="T14" fmla="*/ 55033 w 72"/>
                <a:gd name="T15" fmla="*/ 103188 h 72"/>
                <a:gd name="T16" fmla="*/ 30956 w 72"/>
                <a:gd name="T17" fmla="*/ 75671 h 72"/>
                <a:gd name="T18" fmla="*/ 17198 w 72"/>
                <a:gd name="T19" fmla="*/ 123825 h 72"/>
                <a:gd name="T20" fmla="*/ 30956 w 72"/>
                <a:gd name="T21" fmla="*/ 175419 h 72"/>
                <a:gd name="T22" fmla="*/ 55033 w 72"/>
                <a:gd name="T23" fmla="*/ 147902 h 72"/>
                <a:gd name="T24" fmla="*/ 175419 w 72"/>
                <a:gd name="T25" fmla="*/ 123825 h 72"/>
                <a:gd name="T26" fmla="*/ 123825 w 72"/>
                <a:gd name="T27" fmla="*/ 72231 h 72"/>
                <a:gd name="T28" fmla="*/ 68792 w 72"/>
                <a:gd name="T29" fmla="*/ 123825 h 72"/>
                <a:gd name="T30" fmla="*/ 123825 w 72"/>
                <a:gd name="T31" fmla="*/ 178858 h 72"/>
                <a:gd name="T32" fmla="*/ 175419 w 72"/>
                <a:gd name="T33" fmla="*/ 123825 h 72"/>
                <a:gd name="T34" fmla="*/ 72231 w 72"/>
                <a:gd name="T35" fmla="*/ 30956 h 72"/>
                <a:gd name="T36" fmla="*/ 99748 w 72"/>
                <a:gd name="T37" fmla="*/ 58473 h 72"/>
                <a:gd name="T38" fmla="*/ 123825 w 72"/>
                <a:gd name="T39" fmla="*/ 55033 h 72"/>
                <a:gd name="T40" fmla="*/ 144463 w 72"/>
                <a:gd name="T41" fmla="*/ 58473 h 72"/>
                <a:gd name="T42" fmla="*/ 171979 w 72"/>
                <a:gd name="T43" fmla="*/ 30956 h 72"/>
                <a:gd name="T44" fmla="*/ 123825 w 72"/>
                <a:gd name="T45" fmla="*/ 17198 h 72"/>
                <a:gd name="T46" fmla="*/ 72231 w 72"/>
                <a:gd name="T47" fmla="*/ 30956 h 72"/>
                <a:gd name="T48" fmla="*/ 171979 w 72"/>
                <a:gd name="T49" fmla="*/ 220133 h 72"/>
                <a:gd name="T50" fmla="*/ 144463 w 72"/>
                <a:gd name="T51" fmla="*/ 192617 h 72"/>
                <a:gd name="T52" fmla="*/ 123825 w 72"/>
                <a:gd name="T53" fmla="*/ 196056 h 72"/>
                <a:gd name="T54" fmla="*/ 99748 w 72"/>
                <a:gd name="T55" fmla="*/ 192617 h 72"/>
                <a:gd name="T56" fmla="*/ 72231 w 72"/>
                <a:gd name="T57" fmla="*/ 220133 h 72"/>
                <a:gd name="T58" fmla="*/ 123825 w 72"/>
                <a:gd name="T59" fmla="*/ 230452 h 72"/>
                <a:gd name="T60" fmla="*/ 171979 w 72"/>
                <a:gd name="T61" fmla="*/ 220133 h 72"/>
                <a:gd name="T62" fmla="*/ 216694 w 72"/>
                <a:gd name="T63" fmla="*/ 175419 h 72"/>
                <a:gd name="T64" fmla="*/ 230452 w 72"/>
                <a:gd name="T65" fmla="*/ 123825 h 72"/>
                <a:gd name="T66" fmla="*/ 216694 w 72"/>
                <a:gd name="T67" fmla="*/ 75671 h 72"/>
                <a:gd name="T68" fmla="*/ 189177 w 72"/>
                <a:gd name="T69" fmla="*/ 103188 h 72"/>
                <a:gd name="T70" fmla="*/ 192617 w 72"/>
                <a:gd name="T71" fmla="*/ 123825 h 72"/>
                <a:gd name="T72" fmla="*/ 189177 w 72"/>
                <a:gd name="T73" fmla="*/ 147902 h 72"/>
                <a:gd name="T74" fmla="*/ 216694 w 72"/>
                <a:gd name="T75" fmla="*/ 175419 h 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56"/>
                    <a:pt x="56" y="72"/>
                    <a:pt x="36" y="72"/>
                  </a:cubicBez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lose/>
                  <a:moveTo>
                    <a:pt x="16" y="43"/>
                  </a:moveTo>
                  <a:cubicBezTo>
                    <a:pt x="16" y="41"/>
                    <a:pt x="15" y="39"/>
                    <a:pt x="15" y="36"/>
                  </a:cubicBezTo>
                  <a:cubicBezTo>
                    <a:pt x="15" y="34"/>
                    <a:pt x="16" y="32"/>
                    <a:pt x="16" y="3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6" y="26"/>
                    <a:pt x="5" y="31"/>
                    <a:pt x="5" y="36"/>
                  </a:cubicBezTo>
                  <a:cubicBezTo>
                    <a:pt x="5" y="42"/>
                    <a:pt x="6" y="46"/>
                    <a:pt x="9" y="51"/>
                  </a:cubicBezTo>
                  <a:lnTo>
                    <a:pt x="16" y="43"/>
                  </a:lnTo>
                  <a:close/>
                  <a:moveTo>
                    <a:pt x="51" y="36"/>
                  </a:moveTo>
                  <a:cubicBezTo>
                    <a:pt x="51" y="28"/>
                    <a:pt x="44" y="21"/>
                    <a:pt x="36" y="21"/>
                  </a:cubicBezTo>
                  <a:cubicBezTo>
                    <a:pt x="27" y="21"/>
                    <a:pt x="20" y="28"/>
                    <a:pt x="20" y="36"/>
                  </a:cubicBezTo>
                  <a:cubicBezTo>
                    <a:pt x="20" y="45"/>
                    <a:pt x="27" y="52"/>
                    <a:pt x="36" y="52"/>
                  </a:cubicBezTo>
                  <a:cubicBezTo>
                    <a:pt x="44" y="52"/>
                    <a:pt x="51" y="45"/>
                    <a:pt x="51" y="36"/>
                  </a:cubicBezTo>
                  <a:close/>
                  <a:moveTo>
                    <a:pt x="21" y="9"/>
                  </a:moveTo>
                  <a:cubicBezTo>
                    <a:pt x="29" y="17"/>
                    <a:pt x="29" y="17"/>
                    <a:pt x="29" y="17"/>
                  </a:cubicBezTo>
                  <a:cubicBezTo>
                    <a:pt x="31" y="16"/>
                    <a:pt x="33" y="16"/>
                    <a:pt x="36" y="16"/>
                  </a:cubicBezTo>
                  <a:cubicBezTo>
                    <a:pt x="38" y="16"/>
                    <a:pt x="40" y="16"/>
                    <a:pt x="42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6" y="7"/>
                    <a:pt x="41" y="5"/>
                    <a:pt x="36" y="5"/>
                  </a:cubicBezTo>
                  <a:cubicBezTo>
                    <a:pt x="31" y="5"/>
                    <a:pt x="26" y="7"/>
                    <a:pt x="21" y="9"/>
                  </a:cubicBezTo>
                  <a:close/>
                  <a:moveTo>
                    <a:pt x="50" y="64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40" y="56"/>
                    <a:pt x="38" y="57"/>
                    <a:pt x="36" y="57"/>
                  </a:cubicBezTo>
                  <a:cubicBezTo>
                    <a:pt x="33" y="57"/>
                    <a:pt x="31" y="56"/>
                    <a:pt x="29" y="56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6" y="66"/>
                    <a:pt x="31" y="67"/>
                    <a:pt x="36" y="67"/>
                  </a:cubicBezTo>
                  <a:cubicBezTo>
                    <a:pt x="41" y="67"/>
                    <a:pt x="46" y="66"/>
                    <a:pt x="50" y="64"/>
                  </a:cubicBezTo>
                  <a:close/>
                  <a:moveTo>
                    <a:pt x="63" y="51"/>
                  </a:moveTo>
                  <a:cubicBezTo>
                    <a:pt x="65" y="46"/>
                    <a:pt x="67" y="42"/>
                    <a:pt x="67" y="36"/>
                  </a:cubicBezTo>
                  <a:cubicBezTo>
                    <a:pt x="67" y="31"/>
                    <a:pt x="65" y="26"/>
                    <a:pt x="63" y="22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6" y="32"/>
                    <a:pt x="56" y="34"/>
                    <a:pt x="56" y="36"/>
                  </a:cubicBezTo>
                  <a:cubicBezTo>
                    <a:pt x="56" y="39"/>
                    <a:pt x="56" y="41"/>
                    <a:pt x="55" y="43"/>
                  </a:cubicBezTo>
                  <a:lnTo>
                    <a:pt x="63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3959225" y="1217613"/>
              <a:ext cx="209550" cy="209550"/>
            </a:xfrm>
            <a:custGeom>
              <a:avLst/>
              <a:gdLst>
                <a:gd name="T0" fmla="*/ 206115 w 61"/>
                <a:gd name="T1" fmla="*/ 137410 h 61"/>
                <a:gd name="T2" fmla="*/ 137410 w 61"/>
                <a:gd name="T3" fmla="*/ 206115 h 61"/>
                <a:gd name="T4" fmla="*/ 123669 w 61"/>
                <a:gd name="T5" fmla="*/ 209550 h 61"/>
                <a:gd name="T6" fmla="*/ 113363 w 61"/>
                <a:gd name="T7" fmla="*/ 206115 h 61"/>
                <a:gd name="T8" fmla="*/ 13741 w 61"/>
                <a:gd name="T9" fmla="*/ 106493 h 61"/>
                <a:gd name="T10" fmla="*/ 0 w 61"/>
                <a:gd name="T11" fmla="*/ 75575 h 61"/>
                <a:gd name="T12" fmla="*/ 0 w 61"/>
                <a:gd name="T13" fmla="*/ 20611 h 61"/>
                <a:gd name="T14" fmla="*/ 20611 w 61"/>
                <a:gd name="T15" fmla="*/ 0 h 61"/>
                <a:gd name="T16" fmla="*/ 75575 w 61"/>
                <a:gd name="T17" fmla="*/ 0 h 61"/>
                <a:gd name="T18" fmla="*/ 106493 w 61"/>
                <a:gd name="T19" fmla="*/ 13741 h 61"/>
                <a:gd name="T20" fmla="*/ 206115 w 61"/>
                <a:gd name="T21" fmla="*/ 113363 h 61"/>
                <a:gd name="T22" fmla="*/ 209550 w 61"/>
                <a:gd name="T23" fmla="*/ 123669 h 61"/>
                <a:gd name="T24" fmla="*/ 206115 w 61"/>
                <a:gd name="T25" fmla="*/ 137410 h 61"/>
                <a:gd name="T26" fmla="*/ 44658 w 61"/>
                <a:gd name="T27" fmla="*/ 27482 h 61"/>
                <a:gd name="T28" fmla="*/ 27482 w 61"/>
                <a:gd name="T29" fmla="*/ 44658 h 61"/>
                <a:gd name="T30" fmla="*/ 44658 w 61"/>
                <a:gd name="T31" fmla="*/ 61834 h 61"/>
                <a:gd name="T32" fmla="*/ 61834 w 61"/>
                <a:gd name="T33" fmla="*/ 44658 h 61"/>
                <a:gd name="T34" fmla="*/ 44658 w 61"/>
                <a:gd name="T35" fmla="*/ 27482 h 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" h="61">
                  <a:moveTo>
                    <a:pt x="60" y="4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1"/>
                    <a:pt x="38" y="61"/>
                    <a:pt x="36" y="61"/>
                  </a:cubicBezTo>
                  <a:cubicBezTo>
                    <a:pt x="35" y="61"/>
                    <a:pt x="34" y="61"/>
                    <a:pt x="33" y="6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2" y="29"/>
                    <a:pt x="0" y="25"/>
                    <a:pt x="0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9" y="2"/>
                    <a:pt x="31" y="4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1" y="34"/>
                    <a:pt x="61" y="35"/>
                    <a:pt x="61" y="36"/>
                  </a:cubicBezTo>
                  <a:cubicBezTo>
                    <a:pt x="61" y="38"/>
                    <a:pt x="61" y="39"/>
                    <a:pt x="60" y="40"/>
                  </a:cubicBezTo>
                  <a:close/>
                  <a:moveTo>
                    <a:pt x="13" y="8"/>
                  </a:moveTo>
                  <a:cubicBezTo>
                    <a:pt x="10" y="8"/>
                    <a:pt x="8" y="10"/>
                    <a:pt x="8" y="13"/>
                  </a:cubicBezTo>
                  <a:cubicBezTo>
                    <a:pt x="8" y="16"/>
                    <a:pt x="10" y="18"/>
                    <a:pt x="13" y="18"/>
                  </a:cubicBezTo>
                  <a:cubicBezTo>
                    <a:pt x="16" y="18"/>
                    <a:pt x="18" y="16"/>
                    <a:pt x="18" y="13"/>
                  </a:cubicBezTo>
                  <a:cubicBezTo>
                    <a:pt x="18" y="10"/>
                    <a:pt x="16" y="8"/>
                    <a:pt x="13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460875" y="1200150"/>
              <a:ext cx="160338" cy="247650"/>
            </a:xfrm>
            <a:custGeom>
              <a:avLst/>
              <a:gdLst>
                <a:gd name="T0" fmla="*/ 78463 w 47"/>
                <a:gd name="T1" fmla="*/ 161660 h 72"/>
                <a:gd name="T2" fmla="*/ 61406 w 47"/>
                <a:gd name="T3" fmla="*/ 161660 h 72"/>
                <a:gd name="T4" fmla="*/ 57995 w 47"/>
                <a:gd name="T5" fmla="*/ 151342 h 72"/>
                <a:gd name="T6" fmla="*/ 64817 w 47"/>
                <a:gd name="T7" fmla="*/ 144463 h 72"/>
                <a:gd name="T8" fmla="*/ 78463 w 47"/>
                <a:gd name="T9" fmla="*/ 147902 h 72"/>
                <a:gd name="T10" fmla="*/ 146692 w 47"/>
                <a:gd name="T11" fmla="*/ 82550 h 72"/>
                <a:gd name="T12" fmla="*/ 78463 w 47"/>
                <a:gd name="T13" fmla="*/ 13758 h 72"/>
                <a:gd name="T14" fmla="*/ 13646 w 47"/>
                <a:gd name="T15" fmla="*/ 82550 h 72"/>
                <a:gd name="T16" fmla="*/ 20469 w 47"/>
                <a:gd name="T17" fmla="*/ 110067 h 72"/>
                <a:gd name="T18" fmla="*/ 17057 w 47"/>
                <a:gd name="T19" fmla="*/ 120385 h 72"/>
                <a:gd name="T20" fmla="*/ 10234 w 47"/>
                <a:gd name="T21" fmla="*/ 116946 h 72"/>
                <a:gd name="T22" fmla="*/ 0 w 47"/>
                <a:gd name="T23" fmla="*/ 82550 h 72"/>
                <a:gd name="T24" fmla="*/ 78463 w 47"/>
                <a:gd name="T25" fmla="*/ 0 h 72"/>
                <a:gd name="T26" fmla="*/ 160338 w 47"/>
                <a:gd name="T27" fmla="*/ 82550 h 72"/>
                <a:gd name="T28" fmla="*/ 78463 w 47"/>
                <a:gd name="T29" fmla="*/ 161660 h 72"/>
                <a:gd name="T30" fmla="*/ 81875 w 47"/>
                <a:gd name="T31" fmla="*/ 106627 h 72"/>
                <a:gd name="T32" fmla="*/ 64817 w 47"/>
                <a:gd name="T33" fmla="*/ 103188 h 72"/>
                <a:gd name="T34" fmla="*/ 51172 w 47"/>
                <a:gd name="T35" fmla="*/ 120385 h 72"/>
                <a:gd name="T36" fmla="*/ 23880 w 47"/>
                <a:gd name="T37" fmla="*/ 240771 h 72"/>
                <a:gd name="T38" fmla="*/ 17057 w 47"/>
                <a:gd name="T39" fmla="*/ 247650 h 72"/>
                <a:gd name="T40" fmla="*/ 17057 w 47"/>
                <a:gd name="T41" fmla="*/ 247650 h 72"/>
                <a:gd name="T42" fmla="*/ 6823 w 47"/>
                <a:gd name="T43" fmla="*/ 240771 h 72"/>
                <a:gd name="T44" fmla="*/ 37526 w 47"/>
                <a:gd name="T45" fmla="*/ 113506 h 72"/>
                <a:gd name="T46" fmla="*/ 57995 w 47"/>
                <a:gd name="T47" fmla="*/ 89429 h 72"/>
                <a:gd name="T48" fmla="*/ 54583 w 47"/>
                <a:gd name="T49" fmla="*/ 79110 h 72"/>
                <a:gd name="T50" fmla="*/ 81875 w 47"/>
                <a:gd name="T51" fmla="*/ 55033 h 72"/>
                <a:gd name="T52" fmla="*/ 109166 w 47"/>
                <a:gd name="T53" fmla="*/ 79110 h 72"/>
                <a:gd name="T54" fmla="*/ 81875 w 47"/>
                <a:gd name="T55" fmla="*/ 106627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7" h="72">
                  <a:moveTo>
                    <a:pt x="23" y="47"/>
                  </a:moveTo>
                  <a:cubicBezTo>
                    <a:pt x="22" y="47"/>
                    <a:pt x="20" y="47"/>
                    <a:pt x="18" y="47"/>
                  </a:cubicBezTo>
                  <a:cubicBezTo>
                    <a:pt x="17" y="46"/>
                    <a:pt x="16" y="45"/>
                    <a:pt x="17" y="44"/>
                  </a:cubicBezTo>
                  <a:cubicBezTo>
                    <a:pt x="17" y="43"/>
                    <a:pt x="18" y="42"/>
                    <a:pt x="19" y="42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34" y="43"/>
                    <a:pt x="43" y="34"/>
                    <a:pt x="43" y="24"/>
                  </a:cubicBezTo>
                  <a:cubicBezTo>
                    <a:pt x="43" y="13"/>
                    <a:pt x="34" y="4"/>
                    <a:pt x="23" y="4"/>
                  </a:cubicBezTo>
                  <a:cubicBezTo>
                    <a:pt x="13" y="4"/>
                    <a:pt x="4" y="13"/>
                    <a:pt x="4" y="24"/>
                  </a:cubicBezTo>
                  <a:cubicBezTo>
                    <a:pt x="4" y="27"/>
                    <a:pt x="5" y="30"/>
                    <a:pt x="6" y="32"/>
                  </a:cubicBezTo>
                  <a:cubicBezTo>
                    <a:pt x="7" y="34"/>
                    <a:pt x="6" y="35"/>
                    <a:pt x="5" y="35"/>
                  </a:cubicBezTo>
                  <a:cubicBezTo>
                    <a:pt x="4" y="36"/>
                    <a:pt x="3" y="35"/>
                    <a:pt x="3" y="34"/>
                  </a:cubicBezTo>
                  <a:cubicBezTo>
                    <a:pt x="1" y="31"/>
                    <a:pt x="0" y="27"/>
                    <a:pt x="0" y="24"/>
                  </a:cubicBezTo>
                  <a:cubicBezTo>
                    <a:pt x="0" y="11"/>
                    <a:pt x="11" y="0"/>
                    <a:pt x="23" y="0"/>
                  </a:cubicBezTo>
                  <a:cubicBezTo>
                    <a:pt x="36" y="0"/>
                    <a:pt x="47" y="11"/>
                    <a:pt x="47" y="24"/>
                  </a:cubicBezTo>
                  <a:cubicBezTo>
                    <a:pt x="47" y="37"/>
                    <a:pt x="36" y="47"/>
                    <a:pt x="23" y="47"/>
                  </a:cubicBezTo>
                  <a:close/>
                  <a:moveTo>
                    <a:pt x="24" y="31"/>
                  </a:moveTo>
                  <a:cubicBezTo>
                    <a:pt x="22" y="31"/>
                    <a:pt x="21" y="31"/>
                    <a:pt x="19" y="30"/>
                  </a:cubicBezTo>
                  <a:cubicBezTo>
                    <a:pt x="18" y="31"/>
                    <a:pt x="16" y="33"/>
                    <a:pt x="15" y="35"/>
                  </a:cubicBezTo>
                  <a:cubicBezTo>
                    <a:pt x="8" y="45"/>
                    <a:pt x="5" y="57"/>
                    <a:pt x="7" y="70"/>
                  </a:cubicBezTo>
                  <a:cubicBezTo>
                    <a:pt x="7" y="71"/>
                    <a:pt x="6" y="72"/>
                    <a:pt x="5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4" y="72"/>
                    <a:pt x="3" y="71"/>
                    <a:pt x="2" y="70"/>
                  </a:cubicBezTo>
                  <a:cubicBezTo>
                    <a:pt x="1" y="53"/>
                    <a:pt x="6" y="40"/>
                    <a:pt x="11" y="33"/>
                  </a:cubicBezTo>
                  <a:cubicBezTo>
                    <a:pt x="13" y="30"/>
                    <a:pt x="15" y="28"/>
                    <a:pt x="17" y="26"/>
                  </a:cubicBezTo>
                  <a:cubicBezTo>
                    <a:pt x="16" y="25"/>
                    <a:pt x="16" y="24"/>
                    <a:pt x="16" y="23"/>
                  </a:cubicBezTo>
                  <a:cubicBezTo>
                    <a:pt x="16" y="19"/>
                    <a:pt x="20" y="16"/>
                    <a:pt x="24" y="16"/>
                  </a:cubicBezTo>
                  <a:cubicBezTo>
                    <a:pt x="28" y="16"/>
                    <a:pt x="32" y="19"/>
                    <a:pt x="32" y="23"/>
                  </a:cubicBezTo>
                  <a:cubicBezTo>
                    <a:pt x="32" y="28"/>
                    <a:pt x="28" y="31"/>
                    <a:pt x="24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948238" y="1217613"/>
              <a:ext cx="247650" cy="195262"/>
            </a:xfrm>
            <a:custGeom>
              <a:avLst/>
              <a:gdLst>
                <a:gd name="T0" fmla="*/ 58473 w 72"/>
                <a:gd name="T1" fmla="*/ 54810 h 57"/>
                <a:gd name="T2" fmla="*/ 0 w 72"/>
                <a:gd name="T3" fmla="*/ 41108 h 57"/>
                <a:gd name="T4" fmla="*/ 13758 w 72"/>
                <a:gd name="T5" fmla="*/ 0 h 57"/>
                <a:gd name="T6" fmla="*/ 72231 w 72"/>
                <a:gd name="T7" fmla="*/ 13703 h 57"/>
                <a:gd name="T8" fmla="*/ 72231 w 72"/>
                <a:gd name="T9" fmla="*/ 113046 h 57"/>
                <a:gd name="T10" fmla="*/ 13758 w 72"/>
                <a:gd name="T11" fmla="*/ 123323 h 57"/>
                <a:gd name="T12" fmla="*/ 0 w 72"/>
                <a:gd name="T13" fmla="*/ 85641 h 57"/>
                <a:gd name="T14" fmla="*/ 58473 w 72"/>
                <a:gd name="T15" fmla="*/ 71939 h 57"/>
                <a:gd name="T16" fmla="*/ 72231 w 72"/>
                <a:gd name="T17" fmla="*/ 113046 h 57"/>
                <a:gd name="T18" fmla="*/ 58473 w 72"/>
                <a:gd name="T19" fmla="*/ 195262 h 57"/>
                <a:gd name="T20" fmla="*/ 0 w 72"/>
                <a:gd name="T21" fmla="*/ 181559 h 57"/>
                <a:gd name="T22" fmla="*/ 13758 w 72"/>
                <a:gd name="T23" fmla="*/ 143877 h 57"/>
                <a:gd name="T24" fmla="*/ 72231 w 72"/>
                <a:gd name="T25" fmla="*/ 154154 h 57"/>
                <a:gd name="T26" fmla="*/ 161660 w 72"/>
                <a:gd name="T27" fmla="*/ 41108 h 57"/>
                <a:gd name="T28" fmla="*/ 103188 w 72"/>
                <a:gd name="T29" fmla="*/ 54810 h 57"/>
                <a:gd name="T30" fmla="*/ 89429 w 72"/>
                <a:gd name="T31" fmla="*/ 13703 h 57"/>
                <a:gd name="T32" fmla="*/ 147902 w 72"/>
                <a:gd name="T33" fmla="*/ 0 h 57"/>
                <a:gd name="T34" fmla="*/ 161660 w 72"/>
                <a:gd name="T35" fmla="*/ 41108 h 57"/>
                <a:gd name="T36" fmla="*/ 147902 w 72"/>
                <a:gd name="T37" fmla="*/ 123323 h 57"/>
                <a:gd name="T38" fmla="*/ 89429 w 72"/>
                <a:gd name="T39" fmla="*/ 113046 h 57"/>
                <a:gd name="T40" fmla="*/ 103188 w 72"/>
                <a:gd name="T41" fmla="*/ 71939 h 57"/>
                <a:gd name="T42" fmla="*/ 161660 w 72"/>
                <a:gd name="T43" fmla="*/ 85641 h 57"/>
                <a:gd name="T44" fmla="*/ 161660 w 72"/>
                <a:gd name="T45" fmla="*/ 181559 h 57"/>
                <a:gd name="T46" fmla="*/ 103188 w 72"/>
                <a:gd name="T47" fmla="*/ 195262 h 57"/>
                <a:gd name="T48" fmla="*/ 89429 w 72"/>
                <a:gd name="T49" fmla="*/ 154154 h 57"/>
                <a:gd name="T50" fmla="*/ 147902 w 72"/>
                <a:gd name="T51" fmla="*/ 143877 h 57"/>
                <a:gd name="T52" fmla="*/ 161660 w 72"/>
                <a:gd name="T53" fmla="*/ 181559 h 57"/>
                <a:gd name="T54" fmla="*/ 237331 w 72"/>
                <a:gd name="T55" fmla="*/ 54810 h 57"/>
                <a:gd name="T56" fmla="*/ 178858 w 72"/>
                <a:gd name="T57" fmla="*/ 41108 h 57"/>
                <a:gd name="T58" fmla="*/ 192617 w 72"/>
                <a:gd name="T59" fmla="*/ 0 h 57"/>
                <a:gd name="T60" fmla="*/ 247650 w 72"/>
                <a:gd name="T61" fmla="*/ 13703 h 57"/>
                <a:gd name="T62" fmla="*/ 247650 w 72"/>
                <a:gd name="T63" fmla="*/ 113046 h 57"/>
                <a:gd name="T64" fmla="*/ 192617 w 72"/>
                <a:gd name="T65" fmla="*/ 123323 h 57"/>
                <a:gd name="T66" fmla="*/ 178858 w 72"/>
                <a:gd name="T67" fmla="*/ 85641 h 57"/>
                <a:gd name="T68" fmla="*/ 237331 w 72"/>
                <a:gd name="T69" fmla="*/ 71939 h 57"/>
                <a:gd name="T70" fmla="*/ 247650 w 72"/>
                <a:gd name="T71" fmla="*/ 113046 h 57"/>
                <a:gd name="T72" fmla="*/ 237331 w 72"/>
                <a:gd name="T73" fmla="*/ 195262 h 57"/>
                <a:gd name="T74" fmla="*/ 178858 w 72"/>
                <a:gd name="T75" fmla="*/ 181559 h 57"/>
                <a:gd name="T76" fmla="*/ 192617 w 72"/>
                <a:gd name="T77" fmla="*/ 143877 h 57"/>
                <a:gd name="T78" fmla="*/ 247650 w 72"/>
                <a:gd name="T79" fmla="*/ 154154 h 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2" h="57">
                  <a:moveTo>
                    <a:pt x="21" y="12"/>
                  </a:moveTo>
                  <a:cubicBezTo>
                    <a:pt x="21" y="14"/>
                    <a:pt x="19" y="16"/>
                    <a:pt x="17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1" y="2"/>
                    <a:pt x="21" y="4"/>
                  </a:cubicBezTo>
                  <a:lnTo>
                    <a:pt x="21" y="12"/>
                  </a:lnTo>
                  <a:close/>
                  <a:moveTo>
                    <a:pt x="21" y="33"/>
                  </a:moveTo>
                  <a:cubicBezTo>
                    <a:pt x="21" y="35"/>
                    <a:pt x="19" y="36"/>
                    <a:pt x="17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5"/>
                    <a:pt x="0" y="3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3"/>
                    <a:pt x="2" y="21"/>
                    <a:pt x="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1"/>
                    <a:pt x="21" y="23"/>
                    <a:pt x="21" y="25"/>
                  </a:cubicBezTo>
                  <a:lnTo>
                    <a:pt x="21" y="33"/>
                  </a:lnTo>
                  <a:close/>
                  <a:moveTo>
                    <a:pt x="21" y="53"/>
                  </a:moveTo>
                  <a:cubicBezTo>
                    <a:pt x="21" y="55"/>
                    <a:pt x="19" y="57"/>
                    <a:pt x="17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0" y="55"/>
                    <a:pt x="0" y="5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3"/>
                    <a:pt x="2" y="42"/>
                    <a:pt x="4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9" y="42"/>
                    <a:pt x="21" y="43"/>
                    <a:pt x="21" y="45"/>
                  </a:cubicBezTo>
                  <a:lnTo>
                    <a:pt x="21" y="53"/>
                  </a:lnTo>
                  <a:close/>
                  <a:moveTo>
                    <a:pt x="47" y="12"/>
                  </a:moveTo>
                  <a:cubicBezTo>
                    <a:pt x="47" y="14"/>
                    <a:pt x="45" y="16"/>
                    <a:pt x="43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28" y="16"/>
                    <a:pt x="26" y="14"/>
                    <a:pt x="26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2"/>
                    <a:pt x="28" y="0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5" y="0"/>
                    <a:pt x="47" y="2"/>
                    <a:pt x="47" y="4"/>
                  </a:cubicBezTo>
                  <a:lnTo>
                    <a:pt x="47" y="12"/>
                  </a:lnTo>
                  <a:close/>
                  <a:moveTo>
                    <a:pt x="47" y="33"/>
                  </a:moveTo>
                  <a:cubicBezTo>
                    <a:pt x="47" y="35"/>
                    <a:pt x="45" y="36"/>
                    <a:pt x="43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6"/>
                    <a:pt x="26" y="35"/>
                    <a:pt x="26" y="33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3"/>
                    <a:pt x="28" y="21"/>
                    <a:pt x="30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5" y="21"/>
                    <a:pt x="47" y="23"/>
                    <a:pt x="47" y="25"/>
                  </a:cubicBezTo>
                  <a:lnTo>
                    <a:pt x="47" y="33"/>
                  </a:lnTo>
                  <a:close/>
                  <a:moveTo>
                    <a:pt x="47" y="53"/>
                  </a:moveTo>
                  <a:cubicBezTo>
                    <a:pt x="47" y="55"/>
                    <a:pt x="45" y="57"/>
                    <a:pt x="43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28" y="57"/>
                    <a:pt x="26" y="55"/>
                    <a:pt x="26" y="53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3"/>
                    <a:pt x="28" y="42"/>
                    <a:pt x="30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5" y="42"/>
                    <a:pt x="47" y="43"/>
                    <a:pt x="47" y="45"/>
                  </a:cubicBezTo>
                  <a:lnTo>
                    <a:pt x="47" y="53"/>
                  </a:lnTo>
                  <a:close/>
                  <a:moveTo>
                    <a:pt x="72" y="12"/>
                  </a:moveTo>
                  <a:cubicBezTo>
                    <a:pt x="72" y="14"/>
                    <a:pt x="71" y="16"/>
                    <a:pt x="69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4" y="16"/>
                    <a:pt x="52" y="14"/>
                    <a:pt x="52" y="1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2"/>
                    <a:pt x="54" y="0"/>
                    <a:pt x="5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1" y="0"/>
                    <a:pt x="72" y="2"/>
                    <a:pt x="72" y="4"/>
                  </a:cubicBezTo>
                  <a:lnTo>
                    <a:pt x="72" y="12"/>
                  </a:lnTo>
                  <a:close/>
                  <a:moveTo>
                    <a:pt x="72" y="33"/>
                  </a:moveTo>
                  <a:cubicBezTo>
                    <a:pt x="72" y="35"/>
                    <a:pt x="71" y="36"/>
                    <a:pt x="6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4" y="36"/>
                    <a:pt x="52" y="35"/>
                    <a:pt x="52" y="33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3"/>
                    <a:pt x="54" y="21"/>
                    <a:pt x="56" y="21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71" y="21"/>
                    <a:pt x="72" y="23"/>
                    <a:pt x="72" y="25"/>
                  </a:cubicBezTo>
                  <a:lnTo>
                    <a:pt x="72" y="33"/>
                  </a:lnTo>
                  <a:close/>
                  <a:moveTo>
                    <a:pt x="72" y="53"/>
                  </a:moveTo>
                  <a:cubicBezTo>
                    <a:pt x="72" y="55"/>
                    <a:pt x="71" y="57"/>
                    <a:pt x="69" y="57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4" y="57"/>
                    <a:pt x="52" y="55"/>
                    <a:pt x="52" y="5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3"/>
                    <a:pt x="54" y="42"/>
                    <a:pt x="56" y="42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71" y="42"/>
                    <a:pt x="72" y="43"/>
                    <a:pt x="72" y="45"/>
                  </a:cubicBezTo>
                  <a:lnTo>
                    <a:pt x="72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5443538" y="1238250"/>
              <a:ext cx="219075" cy="209550"/>
            </a:xfrm>
            <a:custGeom>
              <a:avLst/>
              <a:gdLst>
                <a:gd name="T0" fmla="*/ 54769 w 64"/>
                <a:gd name="T1" fmla="*/ 113363 h 61"/>
                <a:gd name="T2" fmla="*/ 47923 w 64"/>
                <a:gd name="T3" fmla="*/ 123669 h 61"/>
                <a:gd name="T4" fmla="*/ 6846 w 64"/>
                <a:gd name="T5" fmla="*/ 123669 h 61"/>
                <a:gd name="T6" fmla="*/ 0 w 64"/>
                <a:gd name="T7" fmla="*/ 113363 h 61"/>
                <a:gd name="T8" fmla="*/ 0 w 64"/>
                <a:gd name="T9" fmla="*/ 24047 h 61"/>
                <a:gd name="T10" fmla="*/ 6846 w 64"/>
                <a:gd name="T11" fmla="*/ 17176 h 61"/>
                <a:gd name="T12" fmla="*/ 47923 w 64"/>
                <a:gd name="T13" fmla="*/ 17176 h 61"/>
                <a:gd name="T14" fmla="*/ 54769 w 64"/>
                <a:gd name="T15" fmla="*/ 24047 h 61"/>
                <a:gd name="T16" fmla="*/ 54769 w 64"/>
                <a:gd name="T17" fmla="*/ 113363 h 61"/>
                <a:gd name="T18" fmla="*/ 34230 w 64"/>
                <a:gd name="T19" fmla="*/ 41223 h 61"/>
                <a:gd name="T20" fmla="*/ 23961 w 64"/>
                <a:gd name="T21" fmla="*/ 34352 h 61"/>
                <a:gd name="T22" fmla="*/ 17115 w 64"/>
                <a:gd name="T23" fmla="*/ 41223 h 61"/>
                <a:gd name="T24" fmla="*/ 23961 w 64"/>
                <a:gd name="T25" fmla="*/ 51529 h 61"/>
                <a:gd name="T26" fmla="*/ 34230 w 64"/>
                <a:gd name="T27" fmla="*/ 41223 h 61"/>
                <a:gd name="T28" fmla="*/ 212229 w 64"/>
                <a:gd name="T29" fmla="*/ 92752 h 61"/>
                <a:gd name="T30" fmla="*/ 212229 w 64"/>
                <a:gd name="T31" fmla="*/ 82446 h 61"/>
                <a:gd name="T32" fmla="*/ 208806 w 64"/>
                <a:gd name="T33" fmla="*/ 61834 h 61"/>
                <a:gd name="T34" fmla="*/ 208806 w 64"/>
                <a:gd name="T35" fmla="*/ 48093 h 61"/>
                <a:gd name="T36" fmla="*/ 201960 w 64"/>
                <a:gd name="T37" fmla="*/ 34352 h 61"/>
                <a:gd name="T38" fmla="*/ 195114 w 64"/>
                <a:gd name="T39" fmla="*/ 10306 h 61"/>
                <a:gd name="T40" fmla="*/ 167729 w 64"/>
                <a:gd name="T41" fmla="*/ 0 h 61"/>
                <a:gd name="T42" fmla="*/ 160883 w 64"/>
                <a:gd name="T43" fmla="*/ 0 h 61"/>
                <a:gd name="T44" fmla="*/ 150614 w 64"/>
                <a:gd name="T45" fmla="*/ 0 h 61"/>
                <a:gd name="T46" fmla="*/ 147191 w 64"/>
                <a:gd name="T47" fmla="*/ 0 h 61"/>
                <a:gd name="T48" fmla="*/ 95845 w 64"/>
                <a:gd name="T49" fmla="*/ 10306 h 61"/>
                <a:gd name="T50" fmla="*/ 75307 w 64"/>
                <a:gd name="T51" fmla="*/ 17176 h 61"/>
                <a:gd name="T52" fmla="*/ 65038 w 64"/>
                <a:gd name="T53" fmla="*/ 24047 h 61"/>
                <a:gd name="T54" fmla="*/ 65038 w 64"/>
                <a:gd name="T55" fmla="*/ 113363 h 61"/>
                <a:gd name="T56" fmla="*/ 71884 w 64"/>
                <a:gd name="T57" fmla="*/ 123669 h 61"/>
                <a:gd name="T58" fmla="*/ 99268 w 64"/>
                <a:gd name="T59" fmla="*/ 147716 h 61"/>
                <a:gd name="T60" fmla="*/ 112961 w 64"/>
                <a:gd name="T61" fmla="*/ 164892 h 61"/>
                <a:gd name="T62" fmla="*/ 119807 w 64"/>
                <a:gd name="T63" fmla="*/ 185503 h 61"/>
                <a:gd name="T64" fmla="*/ 130076 w 64"/>
                <a:gd name="T65" fmla="*/ 209550 h 61"/>
                <a:gd name="T66" fmla="*/ 136922 w 64"/>
                <a:gd name="T67" fmla="*/ 209550 h 61"/>
                <a:gd name="T68" fmla="*/ 167729 w 64"/>
                <a:gd name="T69" fmla="*/ 175198 h 61"/>
                <a:gd name="T70" fmla="*/ 157460 w 64"/>
                <a:gd name="T71" fmla="*/ 147716 h 61"/>
                <a:gd name="T72" fmla="*/ 154037 w 64"/>
                <a:gd name="T73" fmla="*/ 140845 h 61"/>
                <a:gd name="T74" fmla="*/ 191691 w 64"/>
                <a:gd name="T75" fmla="*/ 140845 h 61"/>
                <a:gd name="T76" fmla="*/ 219075 w 64"/>
                <a:gd name="T77" fmla="*/ 113363 h 61"/>
                <a:gd name="T78" fmla="*/ 212229 w 64"/>
                <a:gd name="T79" fmla="*/ 92752 h 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4" h="61">
                  <a:moveTo>
                    <a:pt x="16" y="33"/>
                  </a:moveTo>
                  <a:cubicBezTo>
                    <a:pt x="16" y="34"/>
                    <a:pt x="15" y="36"/>
                    <a:pt x="14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4"/>
                    <a:pt x="0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5"/>
                    <a:pt x="2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6" y="6"/>
                    <a:pt x="16" y="7"/>
                  </a:cubicBezTo>
                  <a:lnTo>
                    <a:pt x="16" y="33"/>
                  </a:lnTo>
                  <a:close/>
                  <a:moveTo>
                    <a:pt x="10" y="12"/>
                  </a:moveTo>
                  <a:cubicBezTo>
                    <a:pt x="10" y="11"/>
                    <a:pt x="9" y="10"/>
                    <a:pt x="7" y="10"/>
                  </a:cubicBezTo>
                  <a:cubicBezTo>
                    <a:pt x="6" y="10"/>
                    <a:pt x="5" y="11"/>
                    <a:pt x="5" y="12"/>
                  </a:cubicBezTo>
                  <a:cubicBezTo>
                    <a:pt x="5" y="14"/>
                    <a:pt x="6" y="15"/>
                    <a:pt x="7" y="15"/>
                  </a:cubicBezTo>
                  <a:cubicBezTo>
                    <a:pt x="9" y="15"/>
                    <a:pt x="10" y="14"/>
                    <a:pt x="10" y="12"/>
                  </a:cubicBezTo>
                  <a:close/>
                  <a:moveTo>
                    <a:pt x="62" y="27"/>
                  </a:moveTo>
                  <a:cubicBezTo>
                    <a:pt x="62" y="26"/>
                    <a:pt x="62" y="25"/>
                    <a:pt x="62" y="24"/>
                  </a:cubicBezTo>
                  <a:cubicBezTo>
                    <a:pt x="62" y="22"/>
                    <a:pt x="62" y="20"/>
                    <a:pt x="61" y="18"/>
                  </a:cubicBezTo>
                  <a:cubicBezTo>
                    <a:pt x="61" y="17"/>
                    <a:pt x="61" y="15"/>
                    <a:pt x="61" y="14"/>
                  </a:cubicBezTo>
                  <a:cubicBezTo>
                    <a:pt x="60" y="12"/>
                    <a:pt x="60" y="11"/>
                    <a:pt x="59" y="10"/>
                  </a:cubicBezTo>
                  <a:cubicBezTo>
                    <a:pt x="59" y="7"/>
                    <a:pt x="58" y="5"/>
                    <a:pt x="57" y="3"/>
                  </a:cubicBezTo>
                  <a:cubicBezTo>
                    <a:pt x="55" y="1"/>
                    <a:pt x="52" y="0"/>
                    <a:pt x="49" y="0"/>
                  </a:cubicBezTo>
                  <a:cubicBezTo>
                    <a:pt x="48" y="0"/>
                    <a:pt x="48" y="0"/>
                    <a:pt x="47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0"/>
                    <a:pt x="32" y="1"/>
                    <a:pt x="28" y="3"/>
                  </a:cubicBezTo>
                  <a:cubicBezTo>
                    <a:pt x="25" y="4"/>
                    <a:pt x="23" y="5"/>
                    <a:pt x="22" y="5"/>
                  </a:cubicBezTo>
                  <a:cubicBezTo>
                    <a:pt x="20" y="5"/>
                    <a:pt x="19" y="6"/>
                    <a:pt x="19" y="7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20" y="35"/>
                    <a:pt x="21" y="36"/>
                  </a:cubicBezTo>
                  <a:cubicBezTo>
                    <a:pt x="23" y="36"/>
                    <a:pt x="27" y="41"/>
                    <a:pt x="29" y="43"/>
                  </a:cubicBezTo>
                  <a:cubicBezTo>
                    <a:pt x="30" y="45"/>
                    <a:pt x="31" y="46"/>
                    <a:pt x="33" y="48"/>
                  </a:cubicBezTo>
                  <a:cubicBezTo>
                    <a:pt x="34" y="49"/>
                    <a:pt x="35" y="52"/>
                    <a:pt x="35" y="54"/>
                  </a:cubicBezTo>
                  <a:cubicBezTo>
                    <a:pt x="36" y="56"/>
                    <a:pt x="36" y="59"/>
                    <a:pt x="38" y="61"/>
                  </a:cubicBezTo>
                  <a:cubicBezTo>
                    <a:pt x="38" y="61"/>
                    <a:pt x="39" y="61"/>
                    <a:pt x="40" y="61"/>
                  </a:cubicBezTo>
                  <a:cubicBezTo>
                    <a:pt x="49" y="61"/>
                    <a:pt x="49" y="54"/>
                    <a:pt x="49" y="51"/>
                  </a:cubicBezTo>
                  <a:cubicBezTo>
                    <a:pt x="49" y="48"/>
                    <a:pt x="47" y="45"/>
                    <a:pt x="46" y="43"/>
                  </a:cubicBezTo>
                  <a:cubicBezTo>
                    <a:pt x="46" y="42"/>
                    <a:pt x="46" y="42"/>
                    <a:pt x="45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60" y="41"/>
                    <a:pt x="64" y="37"/>
                    <a:pt x="64" y="33"/>
                  </a:cubicBezTo>
                  <a:cubicBezTo>
                    <a:pt x="64" y="31"/>
                    <a:pt x="63" y="29"/>
                    <a:pt x="62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5942013" y="1206500"/>
              <a:ext cx="236537" cy="238125"/>
            </a:xfrm>
            <a:custGeom>
              <a:avLst/>
              <a:gdLst>
                <a:gd name="T0" fmla="*/ 106270 w 69"/>
                <a:gd name="T1" fmla="*/ 231223 h 69"/>
                <a:gd name="T2" fmla="*/ 78846 w 69"/>
                <a:gd name="T3" fmla="*/ 231223 h 69"/>
                <a:gd name="T4" fmla="*/ 61705 w 69"/>
                <a:gd name="T5" fmla="*/ 213967 h 69"/>
                <a:gd name="T6" fmla="*/ 61705 w 69"/>
                <a:gd name="T7" fmla="*/ 176005 h 69"/>
                <a:gd name="T8" fmla="*/ 23997 w 69"/>
                <a:gd name="T9" fmla="*/ 176005 h 69"/>
                <a:gd name="T10" fmla="*/ 6856 w 69"/>
                <a:gd name="T11" fmla="*/ 158750 h 69"/>
                <a:gd name="T12" fmla="*/ 6856 w 69"/>
                <a:gd name="T13" fmla="*/ 131141 h 69"/>
                <a:gd name="T14" fmla="*/ 133695 w 69"/>
                <a:gd name="T15" fmla="*/ 6902 h 69"/>
                <a:gd name="T16" fmla="*/ 157691 w 69"/>
                <a:gd name="T17" fmla="*/ 6902 h 69"/>
                <a:gd name="T18" fmla="*/ 174832 w 69"/>
                <a:gd name="T19" fmla="*/ 24158 h 69"/>
                <a:gd name="T20" fmla="*/ 174832 w 69"/>
                <a:gd name="T21" fmla="*/ 62120 h 69"/>
                <a:gd name="T22" fmla="*/ 212540 w 69"/>
                <a:gd name="T23" fmla="*/ 62120 h 69"/>
                <a:gd name="T24" fmla="*/ 229681 w 69"/>
                <a:gd name="T25" fmla="*/ 79375 h 69"/>
                <a:gd name="T26" fmla="*/ 229681 w 69"/>
                <a:gd name="T27" fmla="*/ 103533 h 69"/>
                <a:gd name="T28" fmla="*/ 106270 w 69"/>
                <a:gd name="T29" fmla="*/ 231223 h 69"/>
                <a:gd name="T30" fmla="*/ 191972 w 69"/>
                <a:gd name="T31" fmla="*/ 106984 h 69"/>
                <a:gd name="T32" fmla="*/ 191972 w 69"/>
                <a:gd name="T33" fmla="*/ 93179 h 69"/>
                <a:gd name="T34" fmla="*/ 143979 w 69"/>
                <a:gd name="T35" fmla="*/ 44864 h 69"/>
                <a:gd name="T36" fmla="*/ 130267 w 69"/>
                <a:gd name="T37" fmla="*/ 44864 h 69"/>
                <a:gd name="T38" fmla="*/ 44565 w 69"/>
                <a:gd name="T39" fmla="*/ 131141 h 69"/>
                <a:gd name="T40" fmla="*/ 44565 w 69"/>
                <a:gd name="T41" fmla="*/ 141495 h 69"/>
                <a:gd name="T42" fmla="*/ 95986 w 69"/>
                <a:gd name="T43" fmla="*/ 193261 h 69"/>
                <a:gd name="T44" fmla="*/ 102842 w 69"/>
                <a:gd name="T45" fmla="*/ 196712 h 69"/>
                <a:gd name="T46" fmla="*/ 106270 w 69"/>
                <a:gd name="T47" fmla="*/ 193261 h 69"/>
                <a:gd name="T48" fmla="*/ 191972 w 69"/>
                <a:gd name="T49" fmla="*/ 106984 h 69"/>
                <a:gd name="T50" fmla="*/ 181688 w 69"/>
                <a:gd name="T51" fmla="*/ 100082 h 69"/>
                <a:gd name="T52" fmla="*/ 102842 w 69"/>
                <a:gd name="T53" fmla="*/ 179457 h 69"/>
                <a:gd name="T54" fmla="*/ 58277 w 69"/>
                <a:gd name="T55" fmla="*/ 134592 h 69"/>
                <a:gd name="T56" fmla="*/ 137123 w 69"/>
                <a:gd name="T57" fmla="*/ 55217 h 69"/>
                <a:gd name="T58" fmla="*/ 181688 w 69"/>
                <a:gd name="T59" fmla="*/ 100082 h 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9" h="69">
                  <a:moveTo>
                    <a:pt x="31" y="67"/>
                  </a:moveTo>
                  <a:cubicBezTo>
                    <a:pt x="29" y="69"/>
                    <a:pt x="25" y="69"/>
                    <a:pt x="23" y="67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21" y="59"/>
                    <a:pt x="21" y="54"/>
                    <a:pt x="18" y="51"/>
                  </a:cubicBezTo>
                  <a:cubicBezTo>
                    <a:pt x="15" y="48"/>
                    <a:pt x="10" y="48"/>
                    <a:pt x="7" y="51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0"/>
                    <a:pt x="2" y="38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1" y="0"/>
                    <a:pt x="44" y="0"/>
                    <a:pt x="46" y="2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8" y="10"/>
                    <a:pt x="48" y="15"/>
                    <a:pt x="51" y="18"/>
                  </a:cubicBezTo>
                  <a:cubicBezTo>
                    <a:pt x="54" y="21"/>
                    <a:pt x="59" y="21"/>
                    <a:pt x="62" y="18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9" y="25"/>
                    <a:pt x="69" y="28"/>
                    <a:pt x="67" y="30"/>
                  </a:cubicBezTo>
                  <a:lnTo>
                    <a:pt x="31" y="67"/>
                  </a:lnTo>
                  <a:close/>
                  <a:moveTo>
                    <a:pt x="56" y="31"/>
                  </a:moveTo>
                  <a:cubicBezTo>
                    <a:pt x="57" y="30"/>
                    <a:pt x="57" y="28"/>
                    <a:pt x="56" y="27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1" y="12"/>
                    <a:pt x="39" y="12"/>
                    <a:pt x="38" y="13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2" y="39"/>
                    <a:pt x="12" y="40"/>
                    <a:pt x="13" y="41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9" y="57"/>
                    <a:pt x="30" y="57"/>
                  </a:cubicBezTo>
                  <a:cubicBezTo>
                    <a:pt x="30" y="57"/>
                    <a:pt x="31" y="56"/>
                    <a:pt x="31" y="56"/>
                  </a:cubicBezTo>
                  <a:lnTo>
                    <a:pt x="56" y="31"/>
                  </a:lnTo>
                  <a:close/>
                  <a:moveTo>
                    <a:pt x="53" y="29"/>
                  </a:moveTo>
                  <a:cubicBezTo>
                    <a:pt x="30" y="52"/>
                    <a:pt x="30" y="52"/>
                    <a:pt x="30" y="52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5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6432550" y="1209675"/>
              <a:ext cx="144463" cy="203200"/>
            </a:xfrm>
            <a:custGeom>
              <a:avLst/>
              <a:gdLst>
                <a:gd name="T0" fmla="*/ 72232 w 42"/>
                <a:gd name="T1" fmla="*/ 203200 h 59"/>
                <a:gd name="T2" fmla="*/ 0 w 42"/>
                <a:gd name="T3" fmla="*/ 130875 h 59"/>
                <a:gd name="T4" fmla="*/ 13758 w 42"/>
                <a:gd name="T5" fmla="*/ 92990 h 59"/>
                <a:gd name="T6" fmla="*/ 61913 w 42"/>
                <a:gd name="T7" fmla="*/ 6888 h 59"/>
                <a:gd name="T8" fmla="*/ 72232 w 42"/>
                <a:gd name="T9" fmla="*/ 0 h 59"/>
                <a:gd name="T10" fmla="*/ 82550 w 42"/>
                <a:gd name="T11" fmla="*/ 6888 h 59"/>
                <a:gd name="T12" fmla="*/ 130705 w 42"/>
                <a:gd name="T13" fmla="*/ 92990 h 59"/>
                <a:gd name="T14" fmla="*/ 144463 w 42"/>
                <a:gd name="T15" fmla="*/ 130875 h 59"/>
                <a:gd name="T16" fmla="*/ 72232 w 42"/>
                <a:gd name="T17" fmla="*/ 203200 h 59"/>
                <a:gd name="T18" fmla="*/ 68792 w 42"/>
                <a:gd name="T19" fmla="*/ 141207 h 59"/>
                <a:gd name="T20" fmla="*/ 58473 w 42"/>
                <a:gd name="T21" fmla="*/ 120542 h 59"/>
                <a:gd name="T22" fmla="*/ 55034 w 42"/>
                <a:gd name="T23" fmla="*/ 117098 h 59"/>
                <a:gd name="T24" fmla="*/ 51594 w 42"/>
                <a:gd name="T25" fmla="*/ 120542 h 59"/>
                <a:gd name="T26" fmla="*/ 41275 w 42"/>
                <a:gd name="T27" fmla="*/ 141207 h 59"/>
                <a:gd name="T28" fmla="*/ 37836 w 42"/>
                <a:gd name="T29" fmla="*/ 151539 h 59"/>
                <a:gd name="T30" fmla="*/ 55034 w 42"/>
                <a:gd name="T31" fmla="*/ 168759 h 59"/>
                <a:gd name="T32" fmla="*/ 72232 w 42"/>
                <a:gd name="T33" fmla="*/ 151539 h 59"/>
                <a:gd name="T34" fmla="*/ 68792 w 42"/>
                <a:gd name="T35" fmla="*/ 141207 h 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2" h="59">
                  <a:moveTo>
                    <a:pt x="21" y="59"/>
                  </a:moveTo>
                  <a:cubicBezTo>
                    <a:pt x="10" y="59"/>
                    <a:pt x="0" y="50"/>
                    <a:pt x="0" y="38"/>
                  </a:cubicBezTo>
                  <a:cubicBezTo>
                    <a:pt x="0" y="34"/>
                    <a:pt x="2" y="31"/>
                    <a:pt x="4" y="27"/>
                  </a:cubicBezTo>
                  <a:cubicBezTo>
                    <a:pt x="6" y="24"/>
                    <a:pt x="14" y="13"/>
                    <a:pt x="18" y="2"/>
                  </a:cubicBezTo>
                  <a:cubicBezTo>
                    <a:pt x="18" y="1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8" y="13"/>
                    <a:pt x="36" y="24"/>
                    <a:pt x="38" y="27"/>
                  </a:cubicBezTo>
                  <a:cubicBezTo>
                    <a:pt x="40" y="31"/>
                    <a:pt x="42" y="34"/>
                    <a:pt x="42" y="38"/>
                  </a:cubicBezTo>
                  <a:cubicBezTo>
                    <a:pt x="42" y="50"/>
                    <a:pt x="32" y="59"/>
                    <a:pt x="21" y="59"/>
                  </a:cubicBezTo>
                  <a:close/>
                  <a:moveTo>
                    <a:pt x="20" y="41"/>
                  </a:moveTo>
                  <a:cubicBezTo>
                    <a:pt x="20" y="40"/>
                    <a:pt x="18" y="37"/>
                    <a:pt x="17" y="35"/>
                  </a:cubicBezTo>
                  <a:cubicBezTo>
                    <a:pt x="17" y="34"/>
                    <a:pt x="16" y="34"/>
                    <a:pt x="16" y="34"/>
                  </a:cubicBezTo>
                  <a:cubicBezTo>
                    <a:pt x="16" y="34"/>
                    <a:pt x="15" y="34"/>
                    <a:pt x="15" y="35"/>
                  </a:cubicBezTo>
                  <a:cubicBezTo>
                    <a:pt x="14" y="37"/>
                    <a:pt x="12" y="40"/>
                    <a:pt x="12" y="41"/>
                  </a:cubicBezTo>
                  <a:cubicBezTo>
                    <a:pt x="11" y="42"/>
                    <a:pt x="11" y="43"/>
                    <a:pt x="11" y="44"/>
                  </a:cubicBezTo>
                  <a:cubicBezTo>
                    <a:pt x="11" y="46"/>
                    <a:pt x="13" y="49"/>
                    <a:pt x="16" y="49"/>
                  </a:cubicBezTo>
                  <a:cubicBezTo>
                    <a:pt x="19" y="49"/>
                    <a:pt x="21" y="46"/>
                    <a:pt x="21" y="44"/>
                  </a:cubicBezTo>
                  <a:cubicBezTo>
                    <a:pt x="21" y="43"/>
                    <a:pt x="21" y="42"/>
                    <a:pt x="20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927850" y="1238250"/>
              <a:ext cx="280988" cy="174625"/>
            </a:xfrm>
            <a:custGeom>
              <a:avLst/>
              <a:gdLst>
                <a:gd name="T0" fmla="*/ 85667 w 82"/>
                <a:gd name="T1" fmla="*/ 0 h 51"/>
                <a:gd name="T2" fmla="*/ 191894 w 82"/>
                <a:gd name="T3" fmla="*/ 0 h 51"/>
                <a:gd name="T4" fmla="*/ 280988 w 82"/>
                <a:gd name="T5" fmla="*/ 85600 h 51"/>
                <a:gd name="T6" fmla="*/ 191894 w 82"/>
                <a:gd name="T7" fmla="*/ 174625 h 51"/>
                <a:gd name="T8" fmla="*/ 85667 w 82"/>
                <a:gd name="T9" fmla="*/ 174625 h 51"/>
                <a:gd name="T10" fmla="*/ 0 w 82"/>
                <a:gd name="T11" fmla="*/ 85600 h 51"/>
                <a:gd name="T12" fmla="*/ 85667 w 82"/>
                <a:gd name="T13" fmla="*/ 0 h 51"/>
                <a:gd name="T14" fmla="*/ 263855 w 82"/>
                <a:gd name="T15" fmla="*/ 85600 h 51"/>
                <a:gd name="T16" fmla="*/ 191894 w 82"/>
                <a:gd name="T17" fmla="*/ 17120 h 51"/>
                <a:gd name="T18" fmla="*/ 123361 w 82"/>
                <a:gd name="T19" fmla="*/ 85600 h 51"/>
                <a:gd name="T20" fmla="*/ 191894 w 82"/>
                <a:gd name="T21" fmla="*/ 157505 h 51"/>
                <a:gd name="T22" fmla="*/ 263855 w 82"/>
                <a:gd name="T23" fmla="*/ 85600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2" h="51">
                  <a:moveTo>
                    <a:pt x="25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70" y="0"/>
                    <a:pt x="82" y="11"/>
                    <a:pt x="82" y="25"/>
                  </a:cubicBezTo>
                  <a:cubicBezTo>
                    <a:pt x="82" y="39"/>
                    <a:pt x="70" y="51"/>
                    <a:pt x="56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11" y="51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lose/>
                  <a:moveTo>
                    <a:pt x="77" y="25"/>
                  </a:moveTo>
                  <a:cubicBezTo>
                    <a:pt x="77" y="14"/>
                    <a:pt x="68" y="5"/>
                    <a:pt x="56" y="5"/>
                  </a:cubicBezTo>
                  <a:cubicBezTo>
                    <a:pt x="45" y="5"/>
                    <a:pt x="36" y="14"/>
                    <a:pt x="36" y="25"/>
                  </a:cubicBezTo>
                  <a:cubicBezTo>
                    <a:pt x="36" y="37"/>
                    <a:pt x="45" y="46"/>
                    <a:pt x="56" y="46"/>
                  </a:cubicBezTo>
                  <a:cubicBezTo>
                    <a:pt x="68" y="46"/>
                    <a:pt x="77" y="37"/>
                    <a:pt x="7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7423150" y="1217613"/>
              <a:ext cx="195263" cy="212725"/>
            </a:xfrm>
            <a:custGeom>
              <a:avLst/>
              <a:gdLst>
                <a:gd name="T0" fmla="*/ 195263 w 57"/>
                <a:gd name="T1" fmla="*/ 51466 h 62"/>
                <a:gd name="T2" fmla="*/ 191837 w 57"/>
                <a:gd name="T3" fmla="*/ 54897 h 62"/>
                <a:gd name="T4" fmla="*/ 178135 w 57"/>
                <a:gd name="T5" fmla="*/ 54897 h 62"/>
                <a:gd name="T6" fmla="*/ 178135 w 57"/>
                <a:gd name="T7" fmla="*/ 185277 h 62"/>
                <a:gd name="T8" fmla="*/ 154155 w 57"/>
                <a:gd name="T9" fmla="*/ 212725 h 62"/>
                <a:gd name="T10" fmla="*/ 41108 w 57"/>
                <a:gd name="T11" fmla="*/ 212725 h 62"/>
                <a:gd name="T12" fmla="*/ 20554 w 57"/>
                <a:gd name="T13" fmla="*/ 185277 h 62"/>
                <a:gd name="T14" fmla="*/ 20554 w 57"/>
                <a:gd name="T15" fmla="*/ 54897 h 62"/>
                <a:gd name="T16" fmla="*/ 6851 w 57"/>
                <a:gd name="T17" fmla="*/ 54897 h 62"/>
                <a:gd name="T18" fmla="*/ 0 w 57"/>
                <a:gd name="T19" fmla="*/ 51466 h 62"/>
                <a:gd name="T20" fmla="*/ 0 w 57"/>
                <a:gd name="T21" fmla="*/ 41173 h 62"/>
                <a:gd name="T22" fmla="*/ 6851 w 57"/>
                <a:gd name="T23" fmla="*/ 37742 h 62"/>
                <a:gd name="T24" fmla="*/ 47959 w 57"/>
                <a:gd name="T25" fmla="*/ 37742 h 62"/>
                <a:gd name="T26" fmla="*/ 58236 w 57"/>
                <a:gd name="T27" fmla="*/ 13724 h 62"/>
                <a:gd name="T28" fmla="*/ 75365 w 57"/>
                <a:gd name="T29" fmla="*/ 0 h 62"/>
                <a:gd name="T30" fmla="*/ 119898 w 57"/>
                <a:gd name="T31" fmla="*/ 0 h 62"/>
                <a:gd name="T32" fmla="*/ 140452 w 57"/>
                <a:gd name="T33" fmla="*/ 13724 h 62"/>
                <a:gd name="T34" fmla="*/ 147304 w 57"/>
                <a:gd name="T35" fmla="*/ 37742 h 62"/>
                <a:gd name="T36" fmla="*/ 191837 w 57"/>
                <a:gd name="T37" fmla="*/ 37742 h 62"/>
                <a:gd name="T38" fmla="*/ 195263 w 57"/>
                <a:gd name="T39" fmla="*/ 41173 h 62"/>
                <a:gd name="T40" fmla="*/ 195263 w 57"/>
                <a:gd name="T41" fmla="*/ 51466 h 62"/>
                <a:gd name="T42" fmla="*/ 161006 w 57"/>
                <a:gd name="T43" fmla="*/ 54897 h 62"/>
                <a:gd name="T44" fmla="*/ 37682 w 57"/>
                <a:gd name="T45" fmla="*/ 54897 h 62"/>
                <a:gd name="T46" fmla="*/ 37682 w 57"/>
                <a:gd name="T47" fmla="*/ 185277 h 62"/>
                <a:gd name="T48" fmla="*/ 41108 w 57"/>
                <a:gd name="T49" fmla="*/ 195570 h 62"/>
                <a:gd name="T50" fmla="*/ 154155 w 57"/>
                <a:gd name="T51" fmla="*/ 195570 h 62"/>
                <a:gd name="T52" fmla="*/ 161006 w 57"/>
                <a:gd name="T53" fmla="*/ 185277 h 62"/>
                <a:gd name="T54" fmla="*/ 161006 w 57"/>
                <a:gd name="T55" fmla="*/ 54897 h 62"/>
                <a:gd name="T56" fmla="*/ 71939 w 57"/>
                <a:gd name="T57" fmla="*/ 164690 h 62"/>
                <a:gd name="T58" fmla="*/ 68513 w 57"/>
                <a:gd name="T59" fmla="*/ 168121 h 62"/>
                <a:gd name="T60" fmla="*/ 58236 w 57"/>
                <a:gd name="T61" fmla="*/ 168121 h 62"/>
                <a:gd name="T62" fmla="*/ 54811 w 57"/>
                <a:gd name="T63" fmla="*/ 164690 h 62"/>
                <a:gd name="T64" fmla="*/ 54811 w 57"/>
                <a:gd name="T65" fmla="*/ 85776 h 62"/>
                <a:gd name="T66" fmla="*/ 58236 w 57"/>
                <a:gd name="T67" fmla="*/ 82345 h 62"/>
                <a:gd name="T68" fmla="*/ 68513 w 57"/>
                <a:gd name="T69" fmla="*/ 82345 h 62"/>
                <a:gd name="T70" fmla="*/ 71939 w 57"/>
                <a:gd name="T71" fmla="*/ 85776 h 62"/>
                <a:gd name="T72" fmla="*/ 71939 w 57"/>
                <a:gd name="T73" fmla="*/ 164690 h 62"/>
                <a:gd name="T74" fmla="*/ 130175 w 57"/>
                <a:gd name="T75" fmla="*/ 37742 h 62"/>
                <a:gd name="T76" fmla="*/ 123324 w 57"/>
                <a:gd name="T77" fmla="*/ 20586 h 62"/>
                <a:gd name="T78" fmla="*/ 119898 w 57"/>
                <a:gd name="T79" fmla="*/ 20586 h 62"/>
                <a:gd name="T80" fmla="*/ 75365 w 57"/>
                <a:gd name="T81" fmla="*/ 20586 h 62"/>
                <a:gd name="T82" fmla="*/ 75365 w 57"/>
                <a:gd name="T83" fmla="*/ 20586 h 62"/>
                <a:gd name="T84" fmla="*/ 68513 w 57"/>
                <a:gd name="T85" fmla="*/ 37742 h 62"/>
                <a:gd name="T86" fmla="*/ 130175 w 57"/>
                <a:gd name="T87" fmla="*/ 37742 h 62"/>
                <a:gd name="T88" fmla="*/ 106196 w 57"/>
                <a:gd name="T89" fmla="*/ 164690 h 62"/>
                <a:gd name="T90" fmla="*/ 102770 w 57"/>
                <a:gd name="T91" fmla="*/ 168121 h 62"/>
                <a:gd name="T92" fmla="*/ 92493 w 57"/>
                <a:gd name="T93" fmla="*/ 168121 h 62"/>
                <a:gd name="T94" fmla="*/ 89067 w 57"/>
                <a:gd name="T95" fmla="*/ 164690 h 62"/>
                <a:gd name="T96" fmla="*/ 89067 w 57"/>
                <a:gd name="T97" fmla="*/ 85776 h 62"/>
                <a:gd name="T98" fmla="*/ 92493 w 57"/>
                <a:gd name="T99" fmla="*/ 82345 h 62"/>
                <a:gd name="T100" fmla="*/ 102770 w 57"/>
                <a:gd name="T101" fmla="*/ 82345 h 62"/>
                <a:gd name="T102" fmla="*/ 106196 w 57"/>
                <a:gd name="T103" fmla="*/ 85776 h 62"/>
                <a:gd name="T104" fmla="*/ 106196 w 57"/>
                <a:gd name="T105" fmla="*/ 164690 h 62"/>
                <a:gd name="T106" fmla="*/ 143878 w 57"/>
                <a:gd name="T107" fmla="*/ 164690 h 62"/>
                <a:gd name="T108" fmla="*/ 137027 w 57"/>
                <a:gd name="T109" fmla="*/ 168121 h 62"/>
                <a:gd name="T110" fmla="*/ 130175 w 57"/>
                <a:gd name="T111" fmla="*/ 168121 h 62"/>
                <a:gd name="T112" fmla="*/ 123324 w 57"/>
                <a:gd name="T113" fmla="*/ 164690 h 62"/>
                <a:gd name="T114" fmla="*/ 123324 w 57"/>
                <a:gd name="T115" fmla="*/ 85776 h 62"/>
                <a:gd name="T116" fmla="*/ 130175 w 57"/>
                <a:gd name="T117" fmla="*/ 82345 h 62"/>
                <a:gd name="T118" fmla="*/ 137027 w 57"/>
                <a:gd name="T119" fmla="*/ 82345 h 62"/>
                <a:gd name="T120" fmla="*/ 143878 w 57"/>
                <a:gd name="T121" fmla="*/ 85776 h 62"/>
                <a:gd name="T122" fmla="*/ 143878 w 57"/>
                <a:gd name="T123" fmla="*/ 164690 h 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7" h="62">
                  <a:moveTo>
                    <a:pt x="57" y="15"/>
                  </a:moveTo>
                  <a:cubicBezTo>
                    <a:pt x="57" y="15"/>
                    <a:pt x="56" y="16"/>
                    <a:pt x="56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2" y="58"/>
                    <a:pt x="49" y="62"/>
                    <a:pt x="45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9" y="62"/>
                    <a:pt x="6" y="59"/>
                    <a:pt x="6" y="54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2"/>
                    <a:pt x="20" y="0"/>
                    <a:pt x="2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7" y="0"/>
                    <a:pt x="40" y="2"/>
                    <a:pt x="41" y="4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2"/>
                  </a:cubicBezTo>
                  <a:lnTo>
                    <a:pt x="57" y="15"/>
                  </a:lnTo>
                  <a:close/>
                  <a:moveTo>
                    <a:pt x="47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6"/>
                    <a:pt x="12" y="57"/>
                    <a:pt x="12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6" y="57"/>
                    <a:pt x="47" y="56"/>
                    <a:pt x="47" y="54"/>
                  </a:cubicBezTo>
                  <a:lnTo>
                    <a:pt x="47" y="16"/>
                  </a:lnTo>
                  <a:close/>
                  <a:moveTo>
                    <a:pt x="21" y="48"/>
                  </a:moveTo>
                  <a:cubicBezTo>
                    <a:pt x="21" y="49"/>
                    <a:pt x="20" y="49"/>
                    <a:pt x="20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8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4"/>
                    <a:pt x="21" y="25"/>
                  </a:cubicBezTo>
                  <a:lnTo>
                    <a:pt x="21" y="48"/>
                  </a:lnTo>
                  <a:close/>
                  <a:moveTo>
                    <a:pt x="38" y="11"/>
                  </a:moveTo>
                  <a:cubicBezTo>
                    <a:pt x="36" y="6"/>
                    <a:pt x="36" y="6"/>
                    <a:pt x="36" y="6"/>
                  </a:cubicBezTo>
                  <a:cubicBezTo>
                    <a:pt x="36" y="6"/>
                    <a:pt x="35" y="6"/>
                    <a:pt x="35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11"/>
                    <a:pt x="20" y="11"/>
                    <a:pt x="20" y="11"/>
                  </a:cubicBezTo>
                  <a:lnTo>
                    <a:pt x="38" y="11"/>
                  </a:lnTo>
                  <a:close/>
                  <a:moveTo>
                    <a:pt x="31" y="48"/>
                  </a:moveTo>
                  <a:cubicBezTo>
                    <a:pt x="31" y="49"/>
                    <a:pt x="31" y="49"/>
                    <a:pt x="30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9"/>
                    <a:pt x="26" y="49"/>
                    <a:pt x="26" y="48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7" y="24"/>
                    <a:pt x="27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4"/>
                    <a:pt x="31" y="24"/>
                    <a:pt x="31" y="25"/>
                  </a:cubicBezTo>
                  <a:lnTo>
                    <a:pt x="31" y="48"/>
                  </a:lnTo>
                  <a:close/>
                  <a:moveTo>
                    <a:pt x="42" y="48"/>
                  </a:moveTo>
                  <a:cubicBezTo>
                    <a:pt x="42" y="49"/>
                    <a:pt x="41" y="49"/>
                    <a:pt x="40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7" y="49"/>
                    <a:pt x="36" y="49"/>
                    <a:pt x="36" y="48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7" y="24"/>
                    <a:pt x="38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4"/>
                    <a:pt x="42" y="24"/>
                    <a:pt x="42" y="25"/>
                  </a:cubicBezTo>
                  <a:lnTo>
                    <a:pt x="42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7927975" y="1238250"/>
              <a:ext cx="236538" cy="192088"/>
            </a:xfrm>
            <a:custGeom>
              <a:avLst/>
              <a:gdLst>
                <a:gd name="T0" fmla="*/ 236538 w 69"/>
                <a:gd name="T1" fmla="*/ 147496 h 56"/>
                <a:gd name="T2" fmla="*/ 219398 w 69"/>
                <a:gd name="T3" fmla="*/ 157787 h 56"/>
                <a:gd name="T4" fmla="*/ 185117 w 69"/>
                <a:gd name="T5" fmla="*/ 192088 h 56"/>
                <a:gd name="T6" fmla="*/ 150836 w 69"/>
                <a:gd name="T7" fmla="*/ 157787 h 56"/>
                <a:gd name="T8" fmla="*/ 95986 w 69"/>
                <a:gd name="T9" fmla="*/ 157787 h 56"/>
                <a:gd name="T10" fmla="*/ 61706 w 69"/>
                <a:gd name="T11" fmla="*/ 192088 h 56"/>
                <a:gd name="T12" fmla="*/ 27425 w 69"/>
                <a:gd name="T13" fmla="*/ 157787 h 56"/>
                <a:gd name="T14" fmla="*/ 17140 w 69"/>
                <a:gd name="T15" fmla="*/ 157787 h 56"/>
                <a:gd name="T16" fmla="*/ 0 w 69"/>
                <a:gd name="T17" fmla="*/ 147496 h 56"/>
                <a:gd name="T18" fmla="*/ 10284 w 69"/>
                <a:gd name="T19" fmla="*/ 140636 h 56"/>
                <a:gd name="T20" fmla="*/ 10284 w 69"/>
                <a:gd name="T21" fmla="*/ 96044 h 56"/>
                <a:gd name="T22" fmla="*/ 13712 w 69"/>
                <a:gd name="T23" fmla="*/ 68603 h 56"/>
                <a:gd name="T24" fmla="*/ 41137 w 69"/>
                <a:gd name="T25" fmla="*/ 41162 h 56"/>
                <a:gd name="T26" fmla="*/ 58277 w 69"/>
                <a:gd name="T27" fmla="*/ 34301 h 56"/>
                <a:gd name="T28" fmla="*/ 78846 w 69"/>
                <a:gd name="T29" fmla="*/ 34301 h 56"/>
                <a:gd name="T30" fmla="*/ 78846 w 69"/>
                <a:gd name="T31" fmla="*/ 6860 h 56"/>
                <a:gd name="T32" fmla="*/ 89130 w 69"/>
                <a:gd name="T33" fmla="*/ 0 h 56"/>
                <a:gd name="T34" fmla="*/ 229682 w 69"/>
                <a:gd name="T35" fmla="*/ 0 h 56"/>
                <a:gd name="T36" fmla="*/ 236538 w 69"/>
                <a:gd name="T37" fmla="*/ 6860 h 56"/>
                <a:gd name="T38" fmla="*/ 236538 w 69"/>
                <a:gd name="T39" fmla="*/ 147496 h 56"/>
                <a:gd name="T40" fmla="*/ 78846 w 69"/>
                <a:gd name="T41" fmla="*/ 85754 h 56"/>
                <a:gd name="T42" fmla="*/ 78846 w 69"/>
                <a:gd name="T43" fmla="*/ 51452 h 56"/>
                <a:gd name="T44" fmla="*/ 58277 w 69"/>
                <a:gd name="T45" fmla="*/ 51452 h 56"/>
                <a:gd name="T46" fmla="*/ 54849 w 69"/>
                <a:gd name="T47" fmla="*/ 51452 h 56"/>
                <a:gd name="T48" fmla="*/ 27425 w 69"/>
                <a:gd name="T49" fmla="*/ 78893 h 56"/>
                <a:gd name="T50" fmla="*/ 27425 w 69"/>
                <a:gd name="T51" fmla="*/ 82323 h 56"/>
                <a:gd name="T52" fmla="*/ 27425 w 69"/>
                <a:gd name="T53" fmla="*/ 85754 h 56"/>
                <a:gd name="T54" fmla="*/ 78846 w 69"/>
                <a:gd name="T55" fmla="*/ 85754 h 56"/>
                <a:gd name="T56" fmla="*/ 61706 w 69"/>
                <a:gd name="T57" fmla="*/ 140636 h 56"/>
                <a:gd name="T58" fmla="*/ 44565 w 69"/>
                <a:gd name="T59" fmla="*/ 157787 h 56"/>
                <a:gd name="T60" fmla="*/ 61706 w 69"/>
                <a:gd name="T61" fmla="*/ 174937 h 56"/>
                <a:gd name="T62" fmla="*/ 78846 w 69"/>
                <a:gd name="T63" fmla="*/ 157787 h 56"/>
                <a:gd name="T64" fmla="*/ 61706 w 69"/>
                <a:gd name="T65" fmla="*/ 140636 h 56"/>
                <a:gd name="T66" fmla="*/ 185117 w 69"/>
                <a:gd name="T67" fmla="*/ 140636 h 56"/>
                <a:gd name="T68" fmla="*/ 167976 w 69"/>
                <a:gd name="T69" fmla="*/ 157787 h 56"/>
                <a:gd name="T70" fmla="*/ 185117 w 69"/>
                <a:gd name="T71" fmla="*/ 174937 h 56"/>
                <a:gd name="T72" fmla="*/ 202257 w 69"/>
                <a:gd name="T73" fmla="*/ 157787 h 56"/>
                <a:gd name="T74" fmla="*/ 185117 w 69"/>
                <a:gd name="T75" fmla="*/ 140636 h 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9" h="56">
                  <a:moveTo>
                    <a:pt x="69" y="43"/>
                  </a:moveTo>
                  <a:cubicBezTo>
                    <a:pt x="69" y="46"/>
                    <a:pt x="66" y="46"/>
                    <a:pt x="64" y="46"/>
                  </a:cubicBezTo>
                  <a:cubicBezTo>
                    <a:pt x="64" y="52"/>
                    <a:pt x="60" y="56"/>
                    <a:pt x="54" y="56"/>
                  </a:cubicBezTo>
                  <a:cubicBezTo>
                    <a:pt x="48" y="56"/>
                    <a:pt x="44" y="52"/>
                    <a:pt x="44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52"/>
                    <a:pt x="24" y="56"/>
                    <a:pt x="18" y="56"/>
                  </a:cubicBezTo>
                  <a:cubicBezTo>
                    <a:pt x="12" y="56"/>
                    <a:pt x="8" y="52"/>
                    <a:pt x="8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3" y="46"/>
                    <a:pt x="0" y="46"/>
                    <a:pt x="0" y="43"/>
                  </a:cubicBezTo>
                  <a:cubicBezTo>
                    <a:pt x="0" y="42"/>
                    <a:pt x="1" y="41"/>
                    <a:pt x="3" y="4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5"/>
                    <a:pt x="2" y="22"/>
                    <a:pt x="4" y="2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69" y="1"/>
                    <a:pt x="69" y="2"/>
                  </a:cubicBezTo>
                  <a:lnTo>
                    <a:pt x="69" y="43"/>
                  </a:lnTo>
                  <a:close/>
                  <a:moveTo>
                    <a:pt x="23" y="2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6" y="15"/>
                    <a:pt x="16" y="1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lnTo>
                    <a:pt x="23" y="25"/>
                  </a:lnTo>
                  <a:close/>
                  <a:moveTo>
                    <a:pt x="18" y="41"/>
                  </a:moveTo>
                  <a:cubicBezTo>
                    <a:pt x="15" y="41"/>
                    <a:pt x="13" y="43"/>
                    <a:pt x="13" y="46"/>
                  </a:cubicBezTo>
                  <a:cubicBezTo>
                    <a:pt x="13" y="49"/>
                    <a:pt x="15" y="51"/>
                    <a:pt x="18" y="51"/>
                  </a:cubicBezTo>
                  <a:cubicBezTo>
                    <a:pt x="21" y="51"/>
                    <a:pt x="23" y="49"/>
                    <a:pt x="23" y="46"/>
                  </a:cubicBezTo>
                  <a:cubicBezTo>
                    <a:pt x="23" y="43"/>
                    <a:pt x="21" y="41"/>
                    <a:pt x="18" y="41"/>
                  </a:cubicBezTo>
                  <a:close/>
                  <a:moveTo>
                    <a:pt x="54" y="41"/>
                  </a:moveTo>
                  <a:cubicBezTo>
                    <a:pt x="51" y="41"/>
                    <a:pt x="49" y="43"/>
                    <a:pt x="49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57" y="51"/>
                    <a:pt x="59" y="49"/>
                    <a:pt x="59" y="46"/>
                  </a:cubicBezTo>
                  <a:cubicBezTo>
                    <a:pt x="59" y="43"/>
                    <a:pt x="57" y="41"/>
                    <a:pt x="54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8412163" y="1217613"/>
              <a:ext cx="209550" cy="21272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147716 w 61"/>
                <a:gd name="T19" fmla="*/ 161259 h 62"/>
                <a:gd name="T20" fmla="*/ 133975 w 61"/>
                <a:gd name="T21" fmla="*/ 164690 h 62"/>
                <a:gd name="T22" fmla="*/ 116798 w 61"/>
                <a:gd name="T23" fmla="*/ 144104 h 62"/>
                <a:gd name="T24" fmla="*/ 116798 w 61"/>
                <a:gd name="T25" fmla="*/ 89207 h 62"/>
                <a:gd name="T26" fmla="*/ 151151 w 61"/>
                <a:gd name="T27" fmla="*/ 89207 h 62"/>
                <a:gd name="T28" fmla="*/ 151151 w 61"/>
                <a:gd name="T29" fmla="*/ 65190 h 62"/>
                <a:gd name="T30" fmla="*/ 116798 w 61"/>
                <a:gd name="T31" fmla="*/ 65190 h 62"/>
                <a:gd name="T32" fmla="*/ 116798 w 61"/>
                <a:gd name="T33" fmla="*/ 20586 h 62"/>
                <a:gd name="T34" fmla="*/ 89316 w 61"/>
                <a:gd name="T35" fmla="*/ 20586 h 62"/>
                <a:gd name="T36" fmla="*/ 89316 w 61"/>
                <a:gd name="T37" fmla="*/ 20586 h 62"/>
                <a:gd name="T38" fmla="*/ 54964 w 61"/>
                <a:gd name="T39" fmla="*/ 68621 h 62"/>
                <a:gd name="T40" fmla="*/ 54964 w 61"/>
                <a:gd name="T41" fmla="*/ 89207 h 62"/>
                <a:gd name="T42" fmla="*/ 72140 w 61"/>
                <a:gd name="T43" fmla="*/ 89207 h 62"/>
                <a:gd name="T44" fmla="*/ 72140 w 61"/>
                <a:gd name="T45" fmla="*/ 147535 h 62"/>
                <a:gd name="T46" fmla="*/ 123669 w 61"/>
                <a:gd name="T47" fmla="*/ 195570 h 62"/>
                <a:gd name="T48" fmla="*/ 154586 w 61"/>
                <a:gd name="T49" fmla="*/ 185277 h 62"/>
                <a:gd name="T50" fmla="*/ 147716 w 61"/>
                <a:gd name="T51" fmla="*/ 161259 h 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43" y="47"/>
                  </a:moveTo>
                  <a:cubicBezTo>
                    <a:pt x="42" y="47"/>
                    <a:pt x="40" y="48"/>
                    <a:pt x="39" y="48"/>
                  </a:cubicBezTo>
                  <a:cubicBezTo>
                    <a:pt x="35" y="48"/>
                    <a:pt x="34" y="45"/>
                    <a:pt x="34" y="42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10"/>
                    <a:pt x="24" y="17"/>
                    <a:pt x="16" y="2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9"/>
                    <a:pt x="25" y="57"/>
                    <a:pt x="36" y="57"/>
                  </a:cubicBezTo>
                  <a:cubicBezTo>
                    <a:pt x="40" y="57"/>
                    <a:pt x="44" y="55"/>
                    <a:pt x="45" y="54"/>
                  </a:cubicBezTo>
                  <a:lnTo>
                    <a:pt x="43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839200" y="1217613"/>
              <a:ext cx="212725" cy="21272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161259 w 62"/>
                <a:gd name="T19" fmla="*/ 72052 h 62"/>
                <a:gd name="T20" fmla="*/ 174983 w 62"/>
                <a:gd name="T21" fmla="*/ 54897 h 62"/>
                <a:gd name="T22" fmla="*/ 154397 w 62"/>
                <a:gd name="T23" fmla="*/ 65190 h 62"/>
                <a:gd name="T24" fmla="*/ 133811 w 62"/>
                <a:gd name="T25" fmla="*/ 54897 h 62"/>
                <a:gd name="T26" fmla="*/ 106363 w 62"/>
                <a:gd name="T27" fmla="*/ 82345 h 62"/>
                <a:gd name="T28" fmla="*/ 106363 w 62"/>
                <a:gd name="T29" fmla="*/ 89207 h 62"/>
                <a:gd name="T30" fmla="*/ 48035 w 62"/>
                <a:gd name="T31" fmla="*/ 58328 h 62"/>
                <a:gd name="T32" fmla="*/ 41173 w 62"/>
                <a:gd name="T33" fmla="*/ 75483 h 62"/>
                <a:gd name="T34" fmla="*/ 54897 w 62"/>
                <a:gd name="T35" fmla="*/ 99500 h 62"/>
                <a:gd name="T36" fmla="*/ 41173 w 62"/>
                <a:gd name="T37" fmla="*/ 96069 h 62"/>
                <a:gd name="T38" fmla="*/ 41173 w 62"/>
                <a:gd name="T39" fmla="*/ 96069 h 62"/>
                <a:gd name="T40" fmla="*/ 65190 w 62"/>
                <a:gd name="T41" fmla="*/ 123518 h 62"/>
                <a:gd name="T42" fmla="*/ 58328 w 62"/>
                <a:gd name="T43" fmla="*/ 123518 h 62"/>
                <a:gd name="T44" fmla="*/ 51466 w 62"/>
                <a:gd name="T45" fmla="*/ 123518 h 62"/>
                <a:gd name="T46" fmla="*/ 78914 w 62"/>
                <a:gd name="T47" fmla="*/ 144104 h 62"/>
                <a:gd name="T48" fmla="*/ 44604 w 62"/>
                <a:gd name="T49" fmla="*/ 157828 h 62"/>
                <a:gd name="T50" fmla="*/ 37742 w 62"/>
                <a:gd name="T51" fmla="*/ 157828 h 62"/>
                <a:gd name="T52" fmla="*/ 82345 w 62"/>
                <a:gd name="T53" fmla="*/ 168121 h 62"/>
                <a:gd name="T54" fmla="*/ 164690 w 62"/>
                <a:gd name="T55" fmla="*/ 85776 h 62"/>
                <a:gd name="T56" fmla="*/ 164690 w 62"/>
                <a:gd name="T57" fmla="*/ 82345 h 62"/>
                <a:gd name="T58" fmla="*/ 178415 w 62"/>
                <a:gd name="T59" fmla="*/ 68621 h 62"/>
                <a:gd name="T60" fmla="*/ 161259 w 62"/>
                <a:gd name="T61" fmla="*/ 72052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47" y="21"/>
                  </a:moveTo>
                  <a:cubicBezTo>
                    <a:pt x="49" y="20"/>
                    <a:pt x="50" y="18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4" y="17"/>
                    <a:pt x="42" y="16"/>
                    <a:pt x="39" y="16"/>
                  </a:cubicBezTo>
                  <a:cubicBezTo>
                    <a:pt x="35" y="16"/>
                    <a:pt x="31" y="20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24" y="26"/>
                    <a:pt x="18" y="23"/>
                    <a:pt x="14" y="17"/>
                  </a:cubicBezTo>
                  <a:cubicBezTo>
                    <a:pt x="13" y="19"/>
                    <a:pt x="12" y="20"/>
                    <a:pt x="12" y="22"/>
                  </a:cubicBezTo>
                  <a:cubicBezTo>
                    <a:pt x="12" y="25"/>
                    <a:pt x="14" y="27"/>
                    <a:pt x="16" y="29"/>
                  </a:cubicBezTo>
                  <a:cubicBezTo>
                    <a:pt x="15" y="29"/>
                    <a:pt x="13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2"/>
                    <a:pt x="15" y="35"/>
                    <a:pt x="19" y="36"/>
                  </a:cubicBezTo>
                  <a:cubicBezTo>
                    <a:pt x="18" y="36"/>
                    <a:pt x="18" y="36"/>
                    <a:pt x="17" y="36"/>
                  </a:cubicBezTo>
                  <a:cubicBezTo>
                    <a:pt x="16" y="36"/>
                    <a:pt x="16" y="36"/>
                    <a:pt x="15" y="36"/>
                  </a:cubicBezTo>
                  <a:cubicBezTo>
                    <a:pt x="16" y="39"/>
                    <a:pt x="20" y="42"/>
                    <a:pt x="23" y="42"/>
                  </a:cubicBezTo>
                  <a:cubicBezTo>
                    <a:pt x="20" y="44"/>
                    <a:pt x="17" y="46"/>
                    <a:pt x="13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4" y="48"/>
                    <a:pt x="19" y="49"/>
                    <a:pt x="24" y="49"/>
                  </a:cubicBezTo>
                  <a:cubicBezTo>
                    <a:pt x="39" y="49"/>
                    <a:pt x="48" y="36"/>
                    <a:pt x="48" y="25"/>
                  </a:cubicBezTo>
                  <a:cubicBezTo>
                    <a:pt x="48" y="25"/>
                    <a:pt x="48" y="25"/>
                    <a:pt x="48" y="24"/>
                  </a:cubicBezTo>
                  <a:cubicBezTo>
                    <a:pt x="49" y="23"/>
                    <a:pt x="51" y="22"/>
                    <a:pt x="52" y="20"/>
                  </a:cubicBezTo>
                  <a:cubicBezTo>
                    <a:pt x="50" y="20"/>
                    <a:pt x="49" y="21"/>
                    <a:pt x="47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65088" y="1585913"/>
              <a:ext cx="265112" cy="247650"/>
            </a:xfrm>
            <a:custGeom>
              <a:avLst/>
              <a:gdLst>
                <a:gd name="T0" fmla="*/ 265112 w 77"/>
                <a:gd name="T1" fmla="*/ 55033 h 72"/>
                <a:gd name="T2" fmla="*/ 265112 w 77"/>
                <a:gd name="T3" fmla="*/ 72231 h 72"/>
                <a:gd name="T4" fmla="*/ 247897 w 77"/>
                <a:gd name="T5" fmla="*/ 72231 h 72"/>
                <a:gd name="T6" fmla="*/ 237568 w 77"/>
                <a:gd name="T7" fmla="*/ 79110 h 72"/>
                <a:gd name="T8" fmla="*/ 27544 w 77"/>
                <a:gd name="T9" fmla="*/ 79110 h 72"/>
                <a:gd name="T10" fmla="*/ 17215 w 77"/>
                <a:gd name="T11" fmla="*/ 72231 h 72"/>
                <a:gd name="T12" fmla="*/ 0 w 77"/>
                <a:gd name="T13" fmla="*/ 72231 h 72"/>
                <a:gd name="T14" fmla="*/ 0 w 77"/>
                <a:gd name="T15" fmla="*/ 55033 h 72"/>
                <a:gd name="T16" fmla="*/ 130834 w 77"/>
                <a:gd name="T17" fmla="*/ 0 h 72"/>
                <a:gd name="T18" fmla="*/ 265112 w 77"/>
                <a:gd name="T19" fmla="*/ 55033 h 72"/>
                <a:gd name="T20" fmla="*/ 265112 w 77"/>
                <a:gd name="T21" fmla="*/ 230452 h 72"/>
                <a:gd name="T22" fmla="*/ 265112 w 77"/>
                <a:gd name="T23" fmla="*/ 247650 h 72"/>
                <a:gd name="T24" fmla="*/ 0 w 77"/>
                <a:gd name="T25" fmla="*/ 247650 h 72"/>
                <a:gd name="T26" fmla="*/ 0 w 77"/>
                <a:gd name="T27" fmla="*/ 230452 h 72"/>
                <a:gd name="T28" fmla="*/ 10329 w 77"/>
                <a:gd name="T29" fmla="*/ 223573 h 72"/>
                <a:gd name="T30" fmla="*/ 254783 w 77"/>
                <a:gd name="T31" fmla="*/ 223573 h 72"/>
                <a:gd name="T32" fmla="*/ 265112 w 77"/>
                <a:gd name="T33" fmla="*/ 230452 h 72"/>
                <a:gd name="T34" fmla="*/ 68860 w 77"/>
                <a:gd name="T35" fmla="*/ 89429 h 72"/>
                <a:gd name="T36" fmla="*/ 68860 w 77"/>
                <a:gd name="T37" fmla="*/ 196056 h 72"/>
                <a:gd name="T38" fmla="*/ 86075 w 77"/>
                <a:gd name="T39" fmla="*/ 196056 h 72"/>
                <a:gd name="T40" fmla="*/ 86075 w 77"/>
                <a:gd name="T41" fmla="*/ 89429 h 72"/>
                <a:gd name="T42" fmla="*/ 123948 w 77"/>
                <a:gd name="T43" fmla="*/ 89429 h 72"/>
                <a:gd name="T44" fmla="*/ 123948 w 77"/>
                <a:gd name="T45" fmla="*/ 196056 h 72"/>
                <a:gd name="T46" fmla="*/ 141164 w 77"/>
                <a:gd name="T47" fmla="*/ 196056 h 72"/>
                <a:gd name="T48" fmla="*/ 141164 w 77"/>
                <a:gd name="T49" fmla="*/ 89429 h 72"/>
                <a:gd name="T50" fmla="*/ 175594 w 77"/>
                <a:gd name="T51" fmla="*/ 89429 h 72"/>
                <a:gd name="T52" fmla="*/ 175594 w 77"/>
                <a:gd name="T53" fmla="*/ 196056 h 72"/>
                <a:gd name="T54" fmla="*/ 192809 w 77"/>
                <a:gd name="T55" fmla="*/ 196056 h 72"/>
                <a:gd name="T56" fmla="*/ 192809 w 77"/>
                <a:gd name="T57" fmla="*/ 89429 h 72"/>
                <a:gd name="T58" fmla="*/ 230682 w 77"/>
                <a:gd name="T59" fmla="*/ 89429 h 72"/>
                <a:gd name="T60" fmla="*/ 230682 w 77"/>
                <a:gd name="T61" fmla="*/ 196056 h 72"/>
                <a:gd name="T62" fmla="*/ 237568 w 77"/>
                <a:gd name="T63" fmla="*/ 196056 h 72"/>
                <a:gd name="T64" fmla="*/ 247897 w 77"/>
                <a:gd name="T65" fmla="*/ 202935 h 72"/>
                <a:gd name="T66" fmla="*/ 247897 w 77"/>
                <a:gd name="T67" fmla="*/ 213254 h 72"/>
                <a:gd name="T68" fmla="*/ 17215 w 77"/>
                <a:gd name="T69" fmla="*/ 213254 h 72"/>
                <a:gd name="T70" fmla="*/ 17215 w 77"/>
                <a:gd name="T71" fmla="*/ 202935 h 72"/>
                <a:gd name="T72" fmla="*/ 27544 w 77"/>
                <a:gd name="T73" fmla="*/ 196056 h 72"/>
                <a:gd name="T74" fmla="*/ 34430 w 77"/>
                <a:gd name="T75" fmla="*/ 196056 h 72"/>
                <a:gd name="T76" fmla="*/ 34430 w 77"/>
                <a:gd name="T77" fmla="*/ 89429 h 72"/>
                <a:gd name="T78" fmla="*/ 68860 w 77"/>
                <a:gd name="T79" fmla="*/ 89429 h 7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7" h="72">
                  <a:moveTo>
                    <a:pt x="77" y="16"/>
                  </a:moveTo>
                  <a:cubicBezTo>
                    <a:pt x="77" y="21"/>
                    <a:pt x="77" y="21"/>
                    <a:pt x="77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72" y="22"/>
                    <a:pt x="70" y="23"/>
                    <a:pt x="6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6" y="23"/>
                    <a:pt x="5" y="22"/>
                    <a:pt x="5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77" y="16"/>
                  </a:lnTo>
                  <a:close/>
                  <a:moveTo>
                    <a:pt x="77" y="67"/>
                  </a:moveTo>
                  <a:cubicBezTo>
                    <a:pt x="77" y="72"/>
                    <a:pt x="77" y="72"/>
                    <a:pt x="77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6"/>
                    <a:pt x="1" y="65"/>
                    <a:pt x="3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6" y="65"/>
                    <a:pt x="77" y="66"/>
                    <a:pt x="77" y="67"/>
                  </a:cubicBezTo>
                  <a:close/>
                  <a:moveTo>
                    <a:pt x="20" y="26"/>
                  </a:moveTo>
                  <a:cubicBezTo>
                    <a:pt x="20" y="57"/>
                    <a:pt x="20" y="57"/>
                    <a:pt x="20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70" y="57"/>
                    <a:pt x="72" y="58"/>
                    <a:pt x="72" y="59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58"/>
                    <a:pt x="6" y="57"/>
                    <a:pt x="8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26"/>
                    <a:pt x="10" y="26"/>
                    <a:pt x="10" y="26"/>
                  </a:cubicBezTo>
                  <a:lnTo>
                    <a:pt x="2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495300" y="1612900"/>
              <a:ext cx="144463" cy="196850"/>
            </a:xfrm>
            <a:custGeom>
              <a:avLst/>
              <a:gdLst>
                <a:gd name="T0" fmla="*/ 134144 w 42"/>
                <a:gd name="T1" fmla="*/ 79431 h 57"/>
                <a:gd name="T2" fmla="*/ 10319 w 42"/>
                <a:gd name="T3" fmla="*/ 79431 h 57"/>
                <a:gd name="T4" fmla="*/ 0 w 42"/>
                <a:gd name="T5" fmla="*/ 72524 h 57"/>
                <a:gd name="T6" fmla="*/ 3440 w 42"/>
                <a:gd name="T7" fmla="*/ 65617 h 57"/>
                <a:gd name="T8" fmla="*/ 65352 w 42"/>
                <a:gd name="T9" fmla="*/ 3454 h 57"/>
                <a:gd name="T10" fmla="*/ 72232 w 42"/>
                <a:gd name="T11" fmla="*/ 0 h 57"/>
                <a:gd name="T12" fmla="*/ 79111 w 42"/>
                <a:gd name="T13" fmla="*/ 3454 h 57"/>
                <a:gd name="T14" fmla="*/ 141023 w 42"/>
                <a:gd name="T15" fmla="*/ 65617 h 57"/>
                <a:gd name="T16" fmla="*/ 144463 w 42"/>
                <a:gd name="T17" fmla="*/ 72524 h 57"/>
                <a:gd name="T18" fmla="*/ 134144 w 42"/>
                <a:gd name="T19" fmla="*/ 79431 h 57"/>
                <a:gd name="T20" fmla="*/ 141023 w 42"/>
                <a:gd name="T21" fmla="*/ 131233 h 57"/>
                <a:gd name="T22" fmla="*/ 79111 w 42"/>
                <a:gd name="T23" fmla="*/ 193396 h 57"/>
                <a:gd name="T24" fmla="*/ 72232 w 42"/>
                <a:gd name="T25" fmla="*/ 196850 h 57"/>
                <a:gd name="T26" fmla="*/ 65352 w 42"/>
                <a:gd name="T27" fmla="*/ 193396 h 57"/>
                <a:gd name="T28" fmla="*/ 3440 w 42"/>
                <a:gd name="T29" fmla="*/ 131233 h 57"/>
                <a:gd name="T30" fmla="*/ 0 w 42"/>
                <a:gd name="T31" fmla="*/ 124326 h 57"/>
                <a:gd name="T32" fmla="*/ 10319 w 42"/>
                <a:gd name="T33" fmla="*/ 113966 h 57"/>
                <a:gd name="T34" fmla="*/ 134144 w 42"/>
                <a:gd name="T35" fmla="*/ 113966 h 57"/>
                <a:gd name="T36" fmla="*/ 144463 w 42"/>
                <a:gd name="T37" fmla="*/ 124326 h 57"/>
                <a:gd name="T38" fmla="*/ 141023 w 42"/>
                <a:gd name="T39" fmla="*/ 131233 h 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2" h="57">
                  <a:moveTo>
                    <a:pt x="39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0" y="22"/>
                    <a:pt x="0" y="21"/>
                  </a:cubicBezTo>
                  <a:cubicBezTo>
                    <a:pt x="0" y="20"/>
                    <a:pt x="1" y="19"/>
                    <a:pt x="1" y="19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2" y="20"/>
                    <a:pt x="42" y="21"/>
                  </a:cubicBezTo>
                  <a:cubicBezTo>
                    <a:pt x="42" y="22"/>
                    <a:pt x="40" y="23"/>
                    <a:pt x="39" y="23"/>
                  </a:cubicBezTo>
                  <a:close/>
                  <a:moveTo>
                    <a:pt x="41" y="38"/>
                  </a:move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2" y="57"/>
                    <a:pt x="21" y="57"/>
                  </a:cubicBezTo>
                  <a:cubicBezTo>
                    <a:pt x="20" y="57"/>
                    <a:pt x="20" y="56"/>
                    <a:pt x="19" y="56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7"/>
                    <a:pt x="0" y="37"/>
                    <a:pt x="0" y="36"/>
                  </a:cubicBezTo>
                  <a:cubicBezTo>
                    <a:pt x="0" y="35"/>
                    <a:pt x="2" y="33"/>
                    <a:pt x="3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0" y="33"/>
                    <a:pt x="42" y="35"/>
                    <a:pt x="42" y="36"/>
                  </a:cubicBezTo>
                  <a:cubicBezTo>
                    <a:pt x="42" y="37"/>
                    <a:pt x="41" y="37"/>
                    <a:pt x="41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989013" y="1603375"/>
              <a:ext cx="196850" cy="212725"/>
            </a:xfrm>
            <a:custGeom>
              <a:avLst/>
              <a:gdLst>
                <a:gd name="T0" fmla="*/ 158861 w 57"/>
                <a:gd name="T1" fmla="*/ 212725 h 62"/>
                <a:gd name="T2" fmla="*/ 37989 w 57"/>
                <a:gd name="T3" fmla="*/ 212725 h 62"/>
                <a:gd name="T4" fmla="*/ 0 w 57"/>
                <a:gd name="T5" fmla="*/ 178415 h 62"/>
                <a:gd name="T6" fmla="*/ 41442 w 57"/>
                <a:gd name="T7" fmla="*/ 99500 h 62"/>
                <a:gd name="T8" fmla="*/ 37989 w 57"/>
                <a:gd name="T9" fmla="*/ 116656 h 62"/>
                <a:gd name="T10" fmla="*/ 37989 w 57"/>
                <a:gd name="T11" fmla="*/ 144104 h 62"/>
                <a:gd name="T12" fmla="*/ 20721 w 57"/>
                <a:gd name="T13" fmla="*/ 168121 h 62"/>
                <a:gd name="T14" fmla="*/ 44896 w 57"/>
                <a:gd name="T15" fmla="*/ 195570 h 62"/>
                <a:gd name="T16" fmla="*/ 72524 w 57"/>
                <a:gd name="T17" fmla="*/ 168121 h 62"/>
                <a:gd name="T18" fmla="*/ 55256 w 57"/>
                <a:gd name="T19" fmla="*/ 144104 h 62"/>
                <a:gd name="T20" fmla="*/ 55256 w 57"/>
                <a:gd name="T21" fmla="*/ 116656 h 62"/>
                <a:gd name="T22" fmla="*/ 58710 w 57"/>
                <a:gd name="T23" fmla="*/ 102931 h 62"/>
                <a:gd name="T24" fmla="*/ 100152 w 57"/>
                <a:gd name="T25" fmla="*/ 116656 h 62"/>
                <a:gd name="T26" fmla="*/ 141594 w 57"/>
                <a:gd name="T27" fmla="*/ 102931 h 62"/>
                <a:gd name="T28" fmla="*/ 145047 w 57"/>
                <a:gd name="T29" fmla="*/ 116656 h 62"/>
                <a:gd name="T30" fmla="*/ 145047 w 57"/>
                <a:gd name="T31" fmla="*/ 123518 h 62"/>
                <a:gd name="T32" fmla="*/ 107059 w 57"/>
                <a:gd name="T33" fmla="*/ 161259 h 62"/>
                <a:gd name="T34" fmla="*/ 107059 w 57"/>
                <a:gd name="T35" fmla="*/ 171552 h 62"/>
                <a:gd name="T36" fmla="*/ 103605 w 57"/>
                <a:gd name="T37" fmla="*/ 181846 h 62"/>
                <a:gd name="T38" fmla="*/ 117419 w 57"/>
                <a:gd name="T39" fmla="*/ 195570 h 62"/>
                <a:gd name="T40" fmla="*/ 131233 w 57"/>
                <a:gd name="T41" fmla="*/ 181846 h 62"/>
                <a:gd name="T42" fmla="*/ 124326 w 57"/>
                <a:gd name="T43" fmla="*/ 171552 h 62"/>
                <a:gd name="T44" fmla="*/ 124326 w 57"/>
                <a:gd name="T45" fmla="*/ 161259 h 62"/>
                <a:gd name="T46" fmla="*/ 145047 w 57"/>
                <a:gd name="T47" fmla="*/ 144104 h 62"/>
                <a:gd name="T48" fmla="*/ 162315 w 57"/>
                <a:gd name="T49" fmla="*/ 161259 h 62"/>
                <a:gd name="T50" fmla="*/ 162315 w 57"/>
                <a:gd name="T51" fmla="*/ 171552 h 62"/>
                <a:gd name="T52" fmla="*/ 155408 w 57"/>
                <a:gd name="T53" fmla="*/ 181846 h 62"/>
                <a:gd name="T54" fmla="*/ 169222 w 57"/>
                <a:gd name="T55" fmla="*/ 195570 h 62"/>
                <a:gd name="T56" fmla="*/ 183036 w 57"/>
                <a:gd name="T57" fmla="*/ 181846 h 62"/>
                <a:gd name="T58" fmla="*/ 179582 w 57"/>
                <a:gd name="T59" fmla="*/ 171552 h 62"/>
                <a:gd name="T60" fmla="*/ 179582 w 57"/>
                <a:gd name="T61" fmla="*/ 161259 h 62"/>
                <a:gd name="T62" fmla="*/ 162315 w 57"/>
                <a:gd name="T63" fmla="*/ 130380 h 62"/>
                <a:gd name="T64" fmla="*/ 158861 w 57"/>
                <a:gd name="T65" fmla="*/ 99500 h 62"/>
                <a:gd name="T66" fmla="*/ 196850 w 57"/>
                <a:gd name="T67" fmla="*/ 178415 h 62"/>
                <a:gd name="T68" fmla="*/ 158861 w 57"/>
                <a:gd name="T69" fmla="*/ 212725 h 62"/>
                <a:gd name="T70" fmla="*/ 44896 w 57"/>
                <a:gd name="T71" fmla="*/ 178415 h 62"/>
                <a:gd name="T72" fmla="*/ 37989 w 57"/>
                <a:gd name="T73" fmla="*/ 168121 h 62"/>
                <a:gd name="T74" fmla="*/ 44896 w 57"/>
                <a:gd name="T75" fmla="*/ 161259 h 62"/>
                <a:gd name="T76" fmla="*/ 55256 w 57"/>
                <a:gd name="T77" fmla="*/ 168121 h 62"/>
                <a:gd name="T78" fmla="*/ 44896 w 57"/>
                <a:gd name="T79" fmla="*/ 178415 h 62"/>
                <a:gd name="T80" fmla="*/ 100152 w 57"/>
                <a:gd name="T81" fmla="*/ 106363 h 62"/>
                <a:gd name="T82" fmla="*/ 44896 w 57"/>
                <a:gd name="T83" fmla="*/ 54897 h 62"/>
                <a:gd name="T84" fmla="*/ 100152 w 57"/>
                <a:gd name="T85" fmla="*/ 0 h 62"/>
                <a:gd name="T86" fmla="*/ 151954 w 57"/>
                <a:gd name="T87" fmla="*/ 54897 h 62"/>
                <a:gd name="T88" fmla="*/ 100152 w 57"/>
                <a:gd name="T89" fmla="*/ 106363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7" h="62">
                  <a:moveTo>
                    <a:pt x="46" y="62"/>
                  </a:move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8"/>
                    <a:pt x="0" y="52"/>
                  </a:cubicBezTo>
                  <a:cubicBezTo>
                    <a:pt x="0" y="44"/>
                    <a:pt x="2" y="31"/>
                    <a:pt x="12" y="29"/>
                  </a:cubicBezTo>
                  <a:cubicBezTo>
                    <a:pt x="11" y="31"/>
                    <a:pt x="11" y="32"/>
                    <a:pt x="11" y="34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8" y="43"/>
                    <a:pt x="6" y="46"/>
                    <a:pt x="6" y="49"/>
                  </a:cubicBezTo>
                  <a:cubicBezTo>
                    <a:pt x="6" y="54"/>
                    <a:pt x="9" y="57"/>
                    <a:pt x="13" y="57"/>
                  </a:cubicBezTo>
                  <a:cubicBezTo>
                    <a:pt x="18" y="57"/>
                    <a:pt x="21" y="54"/>
                    <a:pt x="21" y="49"/>
                  </a:cubicBezTo>
                  <a:cubicBezTo>
                    <a:pt x="21" y="46"/>
                    <a:pt x="19" y="43"/>
                    <a:pt x="16" y="42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3"/>
                    <a:pt x="16" y="31"/>
                    <a:pt x="17" y="30"/>
                  </a:cubicBezTo>
                  <a:cubicBezTo>
                    <a:pt x="20" y="33"/>
                    <a:pt x="24" y="34"/>
                    <a:pt x="29" y="34"/>
                  </a:cubicBezTo>
                  <a:cubicBezTo>
                    <a:pt x="33" y="34"/>
                    <a:pt x="37" y="33"/>
                    <a:pt x="41" y="30"/>
                  </a:cubicBezTo>
                  <a:cubicBezTo>
                    <a:pt x="41" y="31"/>
                    <a:pt x="42" y="33"/>
                    <a:pt x="42" y="34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6" y="36"/>
                    <a:pt x="31" y="41"/>
                    <a:pt x="31" y="47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51"/>
                    <a:pt x="30" y="52"/>
                    <a:pt x="30" y="53"/>
                  </a:cubicBezTo>
                  <a:cubicBezTo>
                    <a:pt x="30" y="55"/>
                    <a:pt x="32" y="57"/>
                    <a:pt x="34" y="57"/>
                  </a:cubicBezTo>
                  <a:cubicBezTo>
                    <a:pt x="36" y="57"/>
                    <a:pt x="38" y="55"/>
                    <a:pt x="38" y="53"/>
                  </a:cubicBezTo>
                  <a:cubicBezTo>
                    <a:pt x="38" y="52"/>
                    <a:pt x="37" y="51"/>
                    <a:pt x="36" y="50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4"/>
                    <a:pt x="39" y="42"/>
                    <a:pt x="42" y="42"/>
                  </a:cubicBezTo>
                  <a:cubicBezTo>
                    <a:pt x="44" y="42"/>
                    <a:pt x="47" y="44"/>
                    <a:pt x="47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6" y="51"/>
                    <a:pt x="45" y="52"/>
                    <a:pt x="45" y="53"/>
                  </a:cubicBezTo>
                  <a:cubicBezTo>
                    <a:pt x="45" y="55"/>
                    <a:pt x="47" y="57"/>
                    <a:pt x="49" y="57"/>
                  </a:cubicBezTo>
                  <a:cubicBezTo>
                    <a:pt x="51" y="57"/>
                    <a:pt x="53" y="55"/>
                    <a:pt x="53" y="53"/>
                  </a:cubicBezTo>
                  <a:cubicBezTo>
                    <a:pt x="53" y="52"/>
                    <a:pt x="53" y="51"/>
                    <a:pt x="52" y="50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2" y="43"/>
                    <a:pt x="50" y="40"/>
                    <a:pt x="47" y="38"/>
                  </a:cubicBezTo>
                  <a:cubicBezTo>
                    <a:pt x="47" y="35"/>
                    <a:pt x="47" y="32"/>
                    <a:pt x="46" y="29"/>
                  </a:cubicBezTo>
                  <a:cubicBezTo>
                    <a:pt x="55" y="31"/>
                    <a:pt x="57" y="44"/>
                    <a:pt x="57" y="52"/>
                  </a:cubicBezTo>
                  <a:cubicBezTo>
                    <a:pt x="57" y="58"/>
                    <a:pt x="53" y="62"/>
                    <a:pt x="46" y="62"/>
                  </a:cubicBezTo>
                  <a:close/>
                  <a:moveTo>
                    <a:pt x="13" y="52"/>
                  </a:moveTo>
                  <a:cubicBezTo>
                    <a:pt x="12" y="52"/>
                    <a:pt x="11" y="51"/>
                    <a:pt x="11" y="49"/>
                  </a:cubicBezTo>
                  <a:cubicBezTo>
                    <a:pt x="11" y="48"/>
                    <a:pt x="12" y="47"/>
                    <a:pt x="13" y="47"/>
                  </a:cubicBezTo>
                  <a:cubicBezTo>
                    <a:pt x="15" y="47"/>
                    <a:pt x="16" y="48"/>
                    <a:pt x="16" y="49"/>
                  </a:cubicBezTo>
                  <a:cubicBezTo>
                    <a:pt x="16" y="51"/>
                    <a:pt x="15" y="52"/>
                    <a:pt x="13" y="52"/>
                  </a:cubicBezTo>
                  <a:close/>
                  <a:moveTo>
                    <a:pt x="29" y="31"/>
                  </a:moveTo>
                  <a:cubicBezTo>
                    <a:pt x="20" y="31"/>
                    <a:pt x="13" y="24"/>
                    <a:pt x="13" y="16"/>
                  </a:cubicBezTo>
                  <a:cubicBezTo>
                    <a:pt x="13" y="7"/>
                    <a:pt x="20" y="0"/>
                    <a:pt x="29" y="0"/>
                  </a:cubicBezTo>
                  <a:cubicBezTo>
                    <a:pt x="37" y="0"/>
                    <a:pt x="44" y="7"/>
                    <a:pt x="44" y="16"/>
                  </a:cubicBezTo>
                  <a:cubicBezTo>
                    <a:pt x="44" y="24"/>
                    <a:pt x="37" y="31"/>
                    <a:pt x="29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487488" y="1585913"/>
              <a:ext cx="203200" cy="233362"/>
            </a:xfrm>
            <a:custGeom>
              <a:avLst/>
              <a:gdLst>
                <a:gd name="T0" fmla="*/ 203200 w 59"/>
                <a:gd name="T1" fmla="*/ 140704 h 68"/>
                <a:gd name="T2" fmla="*/ 175647 w 59"/>
                <a:gd name="T3" fmla="*/ 144135 h 68"/>
                <a:gd name="T4" fmla="*/ 110210 w 59"/>
                <a:gd name="T5" fmla="*/ 226498 h 68"/>
                <a:gd name="T6" fmla="*/ 86102 w 59"/>
                <a:gd name="T7" fmla="*/ 226498 h 68"/>
                <a:gd name="T8" fmla="*/ 0 w 59"/>
                <a:gd name="T9" fmla="*/ 34318 h 68"/>
                <a:gd name="T10" fmla="*/ 41329 w 59"/>
                <a:gd name="T11" fmla="*/ 34318 h 68"/>
                <a:gd name="T12" fmla="*/ 99878 w 59"/>
                <a:gd name="T13" fmla="*/ 192180 h 68"/>
                <a:gd name="T14" fmla="*/ 141207 w 59"/>
                <a:gd name="T15" fmla="*/ 137272 h 68"/>
                <a:gd name="T16" fmla="*/ 99878 w 59"/>
                <a:gd name="T17" fmla="*/ 61772 h 68"/>
                <a:gd name="T18" fmla="*/ 151539 w 59"/>
                <a:gd name="T19" fmla="*/ 0 h 68"/>
                <a:gd name="T20" fmla="*/ 203200 w 59"/>
                <a:gd name="T21" fmla="*/ 54909 h 68"/>
                <a:gd name="T22" fmla="*/ 196312 w 59"/>
                <a:gd name="T23" fmla="*/ 96090 h 68"/>
                <a:gd name="T24" fmla="*/ 161871 w 59"/>
                <a:gd name="T25" fmla="*/ 85795 h 68"/>
                <a:gd name="T26" fmla="*/ 165315 w 59"/>
                <a:gd name="T27" fmla="*/ 58341 h 68"/>
                <a:gd name="T28" fmla="*/ 151539 w 59"/>
                <a:gd name="T29" fmla="*/ 34318 h 68"/>
                <a:gd name="T30" fmla="*/ 134319 w 59"/>
                <a:gd name="T31" fmla="*/ 61772 h 68"/>
                <a:gd name="T32" fmla="*/ 185980 w 59"/>
                <a:gd name="T33" fmla="*/ 116681 h 68"/>
                <a:gd name="T34" fmla="*/ 203200 w 59"/>
                <a:gd name="T35" fmla="*/ 116681 h 68"/>
                <a:gd name="T36" fmla="*/ 203200 w 59"/>
                <a:gd name="T37" fmla="*/ 140704 h 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68">
                  <a:moveTo>
                    <a:pt x="59" y="41"/>
                  </a:moveTo>
                  <a:cubicBezTo>
                    <a:pt x="56" y="42"/>
                    <a:pt x="53" y="42"/>
                    <a:pt x="51" y="42"/>
                  </a:cubicBezTo>
                  <a:cubicBezTo>
                    <a:pt x="45" y="54"/>
                    <a:pt x="35" y="64"/>
                    <a:pt x="32" y="66"/>
                  </a:cubicBezTo>
                  <a:cubicBezTo>
                    <a:pt x="30" y="67"/>
                    <a:pt x="28" y="68"/>
                    <a:pt x="25" y="66"/>
                  </a:cubicBezTo>
                  <a:cubicBezTo>
                    <a:pt x="21" y="64"/>
                    <a:pt x="6" y="51"/>
                    <a:pt x="0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35"/>
                    <a:pt x="22" y="47"/>
                    <a:pt x="29" y="56"/>
                  </a:cubicBezTo>
                  <a:cubicBezTo>
                    <a:pt x="33" y="52"/>
                    <a:pt x="38" y="46"/>
                    <a:pt x="41" y="40"/>
                  </a:cubicBezTo>
                  <a:cubicBezTo>
                    <a:pt x="33" y="36"/>
                    <a:pt x="29" y="28"/>
                    <a:pt x="29" y="18"/>
                  </a:cubicBezTo>
                  <a:cubicBezTo>
                    <a:pt x="29" y="8"/>
                    <a:pt x="34" y="0"/>
                    <a:pt x="44" y="0"/>
                  </a:cubicBezTo>
                  <a:cubicBezTo>
                    <a:pt x="54" y="0"/>
                    <a:pt x="59" y="6"/>
                    <a:pt x="59" y="16"/>
                  </a:cubicBezTo>
                  <a:cubicBezTo>
                    <a:pt x="59" y="20"/>
                    <a:pt x="58" y="25"/>
                    <a:pt x="57" y="28"/>
                  </a:cubicBezTo>
                  <a:cubicBezTo>
                    <a:pt x="57" y="28"/>
                    <a:pt x="49" y="29"/>
                    <a:pt x="47" y="25"/>
                  </a:cubicBezTo>
                  <a:cubicBezTo>
                    <a:pt x="47" y="23"/>
                    <a:pt x="48" y="20"/>
                    <a:pt x="48" y="17"/>
                  </a:cubicBezTo>
                  <a:cubicBezTo>
                    <a:pt x="48" y="13"/>
                    <a:pt x="46" y="10"/>
                    <a:pt x="44" y="10"/>
                  </a:cubicBezTo>
                  <a:cubicBezTo>
                    <a:pt x="41" y="10"/>
                    <a:pt x="39" y="13"/>
                    <a:pt x="39" y="18"/>
                  </a:cubicBezTo>
                  <a:cubicBezTo>
                    <a:pt x="39" y="28"/>
                    <a:pt x="46" y="34"/>
                    <a:pt x="54" y="34"/>
                  </a:cubicBezTo>
                  <a:cubicBezTo>
                    <a:pt x="56" y="34"/>
                    <a:pt x="57" y="34"/>
                    <a:pt x="59" y="34"/>
                  </a:cubicBezTo>
                  <a:lnTo>
                    <a:pt x="59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1979613" y="1612900"/>
              <a:ext cx="230187" cy="196850"/>
            </a:xfrm>
            <a:custGeom>
              <a:avLst/>
              <a:gdLst>
                <a:gd name="T0" fmla="*/ 106504 w 67"/>
                <a:gd name="T1" fmla="*/ 172675 h 57"/>
                <a:gd name="T2" fmla="*/ 99633 w 67"/>
                <a:gd name="T3" fmla="*/ 183036 h 57"/>
                <a:gd name="T4" fmla="*/ 92762 w 67"/>
                <a:gd name="T5" fmla="*/ 179582 h 57"/>
                <a:gd name="T6" fmla="*/ 48099 w 67"/>
                <a:gd name="T7" fmla="*/ 134687 h 57"/>
                <a:gd name="T8" fmla="*/ 10307 w 67"/>
                <a:gd name="T9" fmla="*/ 134687 h 57"/>
                <a:gd name="T10" fmla="*/ 0 w 67"/>
                <a:gd name="T11" fmla="*/ 124326 h 57"/>
                <a:gd name="T12" fmla="*/ 0 w 67"/>
                <a:gd name="T13" fmla="*/ 72524 h 57"/>
                <a:gd name="T14" fmla="*/ 10307 w 67"/>
                <a:gd name="T15" fmla="*/ 62163 h 57"/>
                <a:gd name="T16" fmla="*/ 48099 w 67"/>
                <a:gd name="T17" fmla="*/ 62163 h 57"/>
                <a:gd name="T18" fmla="*/ 92762 w 67"/>
                <a:gd name="T19" fmla="*/ 17268 h 57"/>
                <a:gd name="T20" fmla="*/ 99633 w 67"/>
                <a:gd name="T21" fmla="*/ 13814 h 57"/>
                <a:gd name="T22" fmla="*/ 106504 w 67"/>
                <a:gd name="T23" fmla="*/ 20721 h 57"/>
                <a:gd name="T24" fmla="*/ 106504 w 67"/>
                <a:gd name="T25" fmla="*/ 172675 h 57"/>
                <a:gd name="T26" fmla="*/ 140861 w 67"/>
                <a:gd name="T27" fmla="*/ 131233 h 57"/>
                <a:gd name="T28" fmla="*/ 137425 w 67"/>
                <a:gd name="T29" fmla="*/ 131233 h 57"/>
                <a:gd name="T30" fmla="*/ 127118 w 67"/>
                <a:gd name="T31" fmla="*/ 120873 h 57"/>
                <a:gd name="T32" fmla="*/ 144296 w 67"/>
                <a:gd name="T33" fmla="*/ 96698 h 57"/>
                <a:gd name="T34" fmla="*/ 127118 w 67"/>
                <a:gd name="T35" fmla="*/ 72524 h 57"/>
                <a:gd name="T36" fmla="*/ 137425 w 67"/>
                <a:gd name="T37" fmla="*/ 65617 h 57"/>
                <a:gd name="T38" fmla="*/ 140861 w 67"/>
                <a:gd name="T39" fmla="*/ 65617 h 57"/>
                <a:gd name="T40" fmla="*/ 161474 w 67"/>
                <a:gd name="T41" fmla="*/ 96698 h 57"/>
                <a:gd name="T42" fmla="*/ 140861 w 67"/>
                <a:gd name="T43" fmla="*/ 131233 h 57"/>
                <a:gd name="T44" fmla="*/ 154603 w 67"/>
                <a:gd name="T45" fmla="*/ 162315 h 57"/>
                <a:gd name="T46" fmla="*/ 151168 w 67"/>
                <a:gd name="T47" fmla="*/ 162315 h 57"/>
                <a:gd name="T48" fmla="*/ 140861 w 67"/>
                <a:gd name="T49" fmla="*/ 155408 h 57"/>
                <a:gd name="T50" fmla="*/ 147732 w 67"/>
                <a:gd name="T51" fmla="*/ 145047 h 57"/>
                <a:gd name="T52" fmla="*/ 158039 w 67"/>
                <a:gd name="T53" fmla="*/ 141594 h 57"/>
                <a:gd name="T54" fmla="*/ 178653 w 67"/>
                <a:gd name="T55" fmla="*/ 96698 h 57"/>
                <a:gd name="T56" fmla="*/ 158039 w 67"/>
                <a:gd name="T57" fmla="*/ 55256 h 57"/>
                <a:gd name="T58" fmla="*/ 147732 w 67"/>
                <a:gd name="T59" fmla="*/ 48349 h 57"/>
                <a:gd name="T60" fmla="*/ 140861 w 67"/>
                <a:gd name="T61" fmla="*/ 41442 h 57"/>
                <a:gd name="T62" fmla="*/ 151168 w 67"/>
                <a:gd name="T63" fmla="*/ 31082 h 57"/>
                <a:gd name="T64" fmla="*/ 154603 w 67"/>
                <a:gd name="T65" fmla="*/ 31082 h 57"/>
                <a:gd name="T66" fmla="*/ 195831 w 67"/>
                <a:gd name="T67" fmla="*/ 96698 h 57"/>
                <a:gd name="T68" fmla="*/ 154603 w 67"/>
                <a:gd name="T69" fmla="*/ 162315 h 57"/>
                <a:gd name="T70" fmla="*/ 168346 w 67"/>
                <a:gd name="T71" fmla="*/ 196850 h 57"/>
                <a:gd name="T72" fmla="*/ 164910 w 67"/>
                <a:gd name="T73" fmla="*/ 196850 h 57"/>
                <a:gd name="T74" fmla="*/ 154603 w 67"/>
                <a:gd name="T75" fmla="*/ 186489 h 57"/>
                <a:gd name="T76" fmla="*/ 161474 w 67"/>
                <a:gd name="T77" fmla="*/ 179582 h 57"/>
                <a:gd name="T78" fmla="*/ 164910 w 67"/>
                <a:gd name="T79" fmla="*/ 176129 h 57"/>
                <a:gd name="T80" fmla="*/ 178653 w 67"/>
                <a:gd name="T81" fmla="*/ 169222 h 57"/>
                <a:gd name="T82" fmla="*/ 213009 w 67"/>
                <a:gd name="T83" fmla="*/ 96698 h 57"/>
                <a:gd name="T84" fmla="*/ 178653 w 67"/>
                <a:gd name="T85" fmla="*/ 27628 h 57"/>
                <a:gd name="T86" fmla="*/ 164910 w 67"/>
                <a:gd name="T87" fmla="*/ 20721 h 57"/>
                <a:gd name="T88" fmla="*/ 161474 w 67"/>
                <a:gd name="T89" fmla="*/ 17268 h 57"/>
                <a:gd name="T90" fmla="*/ 154603 w 67"/>
                <a:gd name="T91" fmla="*/ 6907 h 57"/>
                <a:gd name="T92" fmla="*/ 164910 w 67"/>
                <a:gd name="T93" fmla="*/ 0 h 57"/>
                <a:gd name="T94" fmla="*/ 168346 w 67"/>
                <a:gd name="T95" fmla="*/ 0 h 57"/>
                <a:gd name="T96" fmla="*/ 230187 w 67"/>
                <a:gd name="T97" fmla="*/ 96698 h 57"/>
                <a:gd name="T98" fmla="*/ 168346 w 67"/>
                <a:gd name="T99" fmla="*/ 196850 h 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7" h="57">
                  <a:moveTo>
                    <a:pt x="31" y="50"/>
                  </a:moveTo>
                  <a:cubicBezTo>
                    <a:pt x="31" y="52"/>
                    <a:pt x="30" y="53"/>
                    <a:pt x="29" y="53"/>
                  </a:cubicBezTo>
                  <a:cubicBezTo>
                    <a:pt x="28" y="53"/>
                    <a:pt x="27" y="52"/>
                    <a:pt x="27" y="5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0" y="37"/>
                    <a:pt x="0" y="3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9"/>
                    <a:pt x="2" y="18"/>
                    <a:pt x="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4"/>
                    <a:pt x="28" y="4"/>
                    <a:pt x="29" y="4"/>
                  </a:cubicBezTo>
                  <a:cubicBezTo>
                    <a:pt x="30" y="4"/>
                    <a:pt x="31" y="5"/>
                    <a:pt x="31" y="6"/>
                  </a:cubicBezTo>
                  <a:lnTo>
                    <a:pt x="31" y="50"/>
                  </a:lnTo>
                  <a:close/>
                  <a:moveTo>
                    <a:pt x="41" y="38"/>
                  </a:moveTo>
                  <a:cubicBezTo>
                    <a:pt x="40" y="38"/>
                    <a:pt x="40" y="38"/>
                    <a:pt x="40" y="38"/>
                  </a:cubicBezTo>
                  <a:cubicBezTo>
                    <a:pt x="38" y="38"/>
                    <a:pt x="37" y="37"/>
                    <a:pt x="37" y="35"/>
                  </a:cubicBezTo>
                  <a:cubicBezTo>
                    <a:pt x="37" y="32"/>
                    <a:pt x="42" y="33"/>
                    <a:pt x="42" y="28"/>
                  </a:cubicBezTo>
                  <a:cubicBezTo>
                    <a:pt x="42" y="23"/>
                    <a:pt x="37" y="24"/>
                    <a:pt x="37" y="21"/>
                  </a:cubicBezTo>
                  <a:cubicBezTo>
                    <a:pt x="37" y="20"/>
                    <a:pt x="38" y="19"/>
                    <a:pt x="40" y="19"/>
                  </a:cubicBezTo>
                  <a:cubicBezTo>
                    <a:pt x="40" y="19"/>
                    <a:pt x="40" y="19"/>
                    <a:pt x="41" y="19"/>
                  </a:cubicBezTo>
                  <a:cubicBezTo>
                    <a:pt x="44" y="20"/>
                    <a:pt x="47" y="24"/>
                    <a:pt x="47" y="28"/>
                  </a:cubicBezTo>
                  <a:cubicBezTo>
                    <a:pt x="47" y="32"/>
                    <a:pt x="44" y="36"/>
                    <a:pt x="41" y="38"/>
                  </a:cubicBezTo>
                  <a:close/>
                  <a:moveTo>
                    <a:pt x="45" y="47"/>
                  </a:moveTo>
                  <a:cubicBezTo>
                    <a:pt x="44" y="47"/>
                    <a:pt x="44" y="47"/>
                    <a:pt x="44" y="47"/>
                  </a:cubicBezTo>
                  <a:cubicBezTo>
                    <a:pt x="42" y="47"/>
                    <a:pt x="41" y="46"/>
                    <a:pt x="41" y="45"/>
                  </a:cubicBezTo>
                  <a:cubicBezTo>
                    <a:pt x="41" y="44"/>
                    <a:pt x="42" y="43"/>
                    <a:pt x="43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50" y="38"/>
                    <a:pt x="52" y="33"/>
                    <a:pt x="52" y="28"/>
                  </a:cubicBezTo>
                  <a:cubicBezTo>
                    <a:pt x="52" y="23"/>
                    <a:pt x="50" y="19"/>
                    <a:pt x="46" y="16"/>
                  </a:cubicBezTo>
                  <a:cubicBezTo>
                    <a:pt x="45" y="15"/>
                    <a:pt x="44" y="15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10"/>
                    <a:pt x="42" y="9"/>
                    <a:pt x="44" y="9"/>
                  </a:cubicBezTo>
                  <a:cubicBezTo>
                    <a:pt x="44" y="9"/>
                    <a:pt x="44" y="9"/>
                    <a:pt x="45" y="9"/>
                  </a:cubicBezTo>
                  <a:cubicBezTo>
                    <a:pt x="52" y="13"/>
                    <a:pt x="57" y="20"/>
                    <a:pt x="57" y="28"/>
                  </a:cubicBezTo>
                  <a:cubicBezTo>
                    <a:pt x="57" y="36"/>
                    <a:pt x="52" y="44"/>
                    <a:pt x="45" y="47"/>
                  </a:cubicBezTo>
                  <a:close/>
                  <a:moveTo>
                    <a:pt x="49" y="57"/>
                  </a:moveTo>
                  <a:cubicBezTo>
                    <a:pt x="48" y="57"/>
                    <a:pt x="48" y="57"/>
                    <a:pt x="48" y="57"/>
                  </a:cubicBezTo>
                  <a:cubicBezTo>
                    <a:pt x="46" y="57"/>
                    <a:pt x="45" y="56"/>
                    <a:pt x="45" y="54"/>
                  </a:cubicBezTo>
                  <a:cubicBezTo>
                    <a:pt x="45" y="53"/>
                    <a:pt x="46" y="52"/>
                    <a:pt x="47" y="52"/>
                  </a:cubicBezTo>
                  <a:cubicBezTo>
                    <a:pt x="47" y="52"/>
                    <a:pt x="48" y="51"/>
                    <a:pt x="48" y="51"/>
                  </a:cubicBezTo>
                  <a:cubicBezTo>
                    <a:pt x="50" y="50"/>
                    <a:pt x="51" y="50"/>
                    <a:pt x="52" y="49"/>
                  </a:cubicBezTo>
                  <a:cubicBezTo>
                    <a:pt x="58" y="44"/>
                    <a:pt x="62" y="36"/>
                    <a:pt x="62" y="28"/>
                  </a:cubicBezTo>
                  <a:cubicBezTo>
                    <a:pt x="62" y="20"/>
                    <a:pt x="58" y="12"/>
                    <a:pt x="52" y="8"/>
                  </a:cubicBezTo>
                  <a:cubicBezTo>
                    <a:pt x="51" y="7"/>
                    <a:pt x="50" y="6"/>
                    <a:pt x="48" y="6"/>
                  </a:cubicBezTo>
                  <a:cubicBezTo>
                    <a:pt x="48" y="5"/>
                    <a:pt x="47" y="5"/>
                    <a:pt x="47" y="5"/>
                  </a:cubicBezTo>
                  <a:cubicBezTo>
                    <a:pt x="46" y="4"/>
                    <a:pt x="45" y="3"/>
                    <a:pt x="45" y="2"/>
                  </a:cubicBezTo>
                  <a:cubicBezTo>
                    <a:pt x="45" y="1"/>
                    <a:pt x="46" y="0"/>
                    <a:pt x="48" y="0"/>
                  </a:cubicBezTo>
                  <a:cubicBezTo>
                    <a:pt x="48" y="0"/>
                    <a:pt x="48" y="0"/>
                    <a:pt x="49" y="0"/>
                  </a:cubicBezTo>
                  <a:cubicBezTo>
                    <a:pt x="60" y="5"/>
                    <a:pt x="67" y="16"/>
                    <a:pt x="67" y="28"/>
                  </a:cubicBezTo>
                  <a:cubicBezTo>
                    <a:pt x="67" y="41"/>
                    <a:pt x="60" y="52"/>
                    <a:pt x="49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2474913" y="1595438"/>
              <a:ext cx="280987" cy="231775"/>
            </a:xfrm>
            <a:custGeom>
              <a:avLst/>
              <a:gdLst>
                <a:gd name="T0" fmla="*/ 188467 w 82"/>
                <a:gd name="T1" fmla="*/ 69187 h 67"/>
                <a:gd name="T2" fmla="*/ 106227 w 82"/>
                <a:gd name="T3" fmla="*/ 148751 h 67"/>
                <a:gd name="T4" fmla="*/ 109653 w 82"/>
                <a:gd name="T5" fmla="*/ 169507 h 67"/>
                <a:gd name="T6" fmla="*/ 99373 w 82"/>
                <a:gd name="T7" fmla="*/ 169507 h 67"/>
                <a:gd name="T8" fmla="*/ 65107 w 82"/>
                <a:gd name="T9" fmla="*/ 166048 h 67"/>
                <a:gd name="T10" fmla="*/ 30840 w 82"/>
                <a:gd name="T11" fmla="*/ 183344 h 67"/>
                <a:gd name="T12" fmla="*/ 37693 w 82"/>
                <a:gd name="T13" fmla="*/ 152210 h 67"/>
                <a:gd name="T14" fmla="*/ 0 w 82"/>
                <a:gd name="T15" fmla="*/ 86483 h 67"/>
                <a:gd name="T16" fmla="*/ 99373 w 82"/>
                <a:gd name="T17" fmla="*/ 0 h 67"/>
                <a:gd name="T18" fmla="*/ 198747 w 82"/>
                <a:gd name="T19" fmla="*/ 69187 h 67"/>
                <a:gd name="T20" fmla="*/ 188467 w 82"/>
                <a:gd name="T21" fmla="*/ 69187 h 67"/>
                <a:gd name="T22" fmla="*/ 65107 w 82"/>
                <a:gd name="T23" fmla="*/ 41512 h 67"/>
                <a:gd name="T24" fmla="*/ 51400 w 82"/>
                <a:gd name="T25" fmla="*/ 55349 h 67"/>
                <a:gd name="T26" fmla="*/ 65107 w 82"/>
                <a:gd name="T27" fmla="*/ 65727 h 67"/>
                <a:gd name="T28" fmla="*/ 78813 w 82"/>
                <a:gd name="T29" fmla="*/ 55349 h 67"/>
                <a:gd name="T30" fmla="*/ 65107 w 82"/>
                <a:gd name="T31" fmla="*/ 41512 h 67"/>
                <a:gd name="T32" fmla="*/ 246720 w 82"/>
                <a:gd name="T33" fmla="*/ 207560 h 67"/>
                <a:gd name="T34" fmla="*/ 253574 w 82"/>
                <a:gd name="T35" fmla="*/ 231775 h 67"/>
                <a:gd name="T36" fmla="*/ 226160 w 82"/>
                <a:gd name="T37" fmla="*/ 214478 h 67"/>
                <a:gd name="T38" fmla="*/ 195320 w 82"/>
                <a:gd name="T39" fmla="*/ 221397 h 67"/>
                <a:gd name="T40" fmla="*/ 113080 w 82"/>
                <a:gd name="T41" fmla="*/ 148751 h 67"/>
                <a:gd name="T42" fmla="*/ 195320 w 82"/>
                <a:gd name="T43" fmla="*/ 76105 h 67"/>
                <a:gd name="T44" fmla="*/ 280987 w 82"/>
                <a:gd name="T45" fmla="*/ 148751 h 67"/>
                <a:gd name="T46" fmla="*/ 246720 w 82"/>
                <a:gd name="T47" fmla="*/ 207560 h 67"/>
                <a:gd name="T48" fmla="*/ 137067 w 82"/>
                <a:gd name="T49" fmla="*/ 41512 h 67"/>
                <a:gd name="T50" fmla="*/ 119933 w 82"/>
                <a:gd name="T51" fmla="*/ 55349 h 67"/>
                <a:gd name="T52" fmla="*/ 137067 w 82"/>
                <a:gd name="T53" fmla="*/ 65727 h 67"/>
                <a:gd name="T54" fmla="*/ 147347 w 82"/>
                <a:gd name="T55" fmla="*/ 55349 h 67"/>
                <a:gd name="T56" fmla="*/ 137067 w 82"/>
                <a:gd name="T57" fmla="*/ 41512 h 67"/>
                <a:gd name="T58" fmla="*/ 167907 w 82"/>
                <a:gd name="T59" fmla="*/ 114158 h 67"/>
                <a:gd name="T60" fmla="*/ 157627 w 82"/>
                <a:gd name="T61" fmla="*/ 124536 h 67"/>
                <a:gd name="T62" fmla="*/ 167907 w 82"/>
                <a:gd name="T63" fmla="*/ 134914 h 67"/>
                <a:gd name="T64" fmla="*/ 181614 w 82"/>
                <a:gd name="T65" fmla="*/ 124536 h 67"/>
                <a:gd name="T66" fmla="*/ 167907 w 82"/>
                <a:gd name="T67" fmla="*/ 114158 h 67"/>
                <a:gd name="T68" fmla="*/ 222734 w 82"/>
                <a:gd name="T69" fmla="*/ 114158 h 67"/>
                <a:gd name="T70" fmla="*/ 212454 w 82"/>
                <a:gd name="T71" fmla="*/ 124536 h 67"/>
                <a:gd name="T72" fmla="*/ 222734 w 82"/>
                <a:gd name="T73" fmla="*/ 134914 h 67"/>
                <a:gd name="T74" fmla="*/ 236440 w 82"/>
                <a:gd name="T75" fmla="*/ 124536 h 67"/>
                <a:gd name="T76" fmla="*/ 222734 w 82"/>
                <a:gd name="T77" fmla="*/ 114158 h 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2" h="67">
                  <a:moveTo>
                    <a:pt x="55" y="20"/>
                  </a:moveTo>
                  <a:cubicBezTo>
                    <a:pt x="42" y="20"/>
                    <a:pt x="31" y="30"/>
                    <a:pt x="31" y="43"/>
                  </a:cubicBezTo>
                  <a:cubicBezTo>
                    <a:pt x="31" y="45"/>
                    <a:pt x="31" y="47"/>
                    <a:pt x="32" y="49"/>
                  </a:cubicBezTo>
                  <a:cubicBezTo>
                    <a:pt x="31" y="49"/>
                    <a:pt x="30" y="49"/>
                    <a:pt x="29" y="49"/>
                  </a:cubicBezTo>
                  <a:cubicBezTo>
                    <a:pt x="25" y="49"/>
                    <a:pt x="22" y="49"/>
                    <a:pt x="19" y="48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4" y="39"/>
                    <a:pt x="0" y="33"/>
                    <a:pt x="0" y="25"/>
                  </a:cubicBezTo>
                  <a:cubicBezTo>
                    <a:pt x="0" y="11"/>
                    <a:pt x="13" y="0"/>
                    <a:pt x="29" y="0"/>
                  </a:cubicBezTo>
                  <a:cubicBezTo>
                    <a:pt x="43" y="0"/>
                    <a:pt x="56" y="9"/>
                    <a:pt x="58" y="20"/>
                  </a:cubicBezTo>
                  <a:cubicBezTo>
                    <a:pt x="57" y="20"/>
                    <a:pt x="56" y="20"/>
                    <a:pt x="55" y="20"/>
                  </a:cubicBezTo>
                  <a:close/>
                  <a:moveTo>
                    <a:pt x="19" y="12"/>
                  </a:moveTo>
                  <a:cubicBezTo>
                    <a:pt x="17" y="12"/>
                    <a:pt x="15" y="14"/>
                    <a:pt x="15" y="16"/>
                  </a:cubicBezTo>
                  <a:cubicBezTo>
                    <a:pt x="15" y="18"/>
                    <a:pt x="17" y="19"/>
                    <a:pt x="19" y="19"/>
                  </a:cubicBezTo>
                  <a:cubicBezTo>
                    <a:pt x="22" y="19"/>
                    <a:pt x="23" y="18"/>
                    <a:pt x="23" y="16"/>
                  </a:cubicBezTo>
                  <a:cubicBezTo>
                    <a:pt x="23" y="14"/>
                    <a:pt x="22" y="12"/>
                    <a:pt x="19" y="12"/>
                  </a:cubicBezTo>
                  <a:close/>
                  <a:moveTo>
                    <a:pt x="72" y="60"/>
                  </a:moveTo>
                  <a:cubicBezTo>
                    <a:pt x="74" y="67"/>
                    <a:pt x="74" y="67"/>
                    <a:pt x="74" y="67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3" y="63"/>
                    <a:pt x="60" y="64"/>
                    <a:pt x="57" y="64"/>
                  </a:cubicBezTo>
                  <a:cubicBezTo>
                    <a:pt x="43" y="64"/>
                    <a:pt x="33" y="54"/>
                    <a:pt x="33" y="43"/>
                  </a:cubicBezTo>
                  <a:cubicBezTo>
                    <a:pt x="33" y="31"/>
                    <a:pt x="43" y="22"/>
                    <a:pt x="57" y="22"/>
                  </a:cubicBezTo>
                  <a:cubicBezTo>
                    <a:pt x="70" y="22"/>
                    <a:pt x="82" y="31"/>
                    <a:pt x="82" y="43"/>
                  </a:cubicBezTo>
                  <a:cubicBezTo>
                    <a:pt x="82" y="49"/>
                    <a:pt x="78" y="55"/>
                    <a:pt x="72" y="60"/>
                  </a:cubicBezTo>
                  <a:close/>
                  <a:moveTo>
                    <a:pt x="40" y="12"/>
                  </a:moveTo>
                  <a:cubicBezTo>
                    <a:pt x="38" y="12"/>
                    <a:pt x="35" y="14"/>
                    <a:pt x="35" y="16"/>
                  </a:cubicBezTo>
                  <a:cubicBezTo>
                    <a:pt x="35" y="18"/>
                    <a:pt x="38" y="19"/>
                    <a:pt x="40" y="19"/>
                  </a:cubicBezTo>
                  <a:cubicBezTo>
                    <a:pt x="42" y="19"/>
                    <a:pt x="43" y="18"/>
                    <a:pt x="43" y="16"/>
                  </a:cubicBezTo>
                  <a:cubicBezTo>
                    <a:pt x="43" y="14"/>
                    <a:pt x="42" y="12"/>
                    <a:pt x="40" y="12"/>
                  </a:cubicBezTo>
                  <a:close/>
                  <a:moveTo>
                    <a:pt x="49" y="33"/>
                  </a:moveTo>
                  <a:cubicBezTo>
                    <a:pt x="48" y="33"/>
                    <a:pt x="46" y="35"/>
                    <a:pt x="46" y="36"/>
                  </a:cubicBezTo>
                  <a:cubicBezTo>
                    <a:pt x="46" y="38"/>
                    <a:pt x="48" y="39"/>
                    <a:pt x="49" y="39"/>
                  </a:cubicBezTo>
                  <a:cubicBezTo>
                    <a:pt x="51" y="39"/>
                    <a:pt x="53" y="38"/>
                    <a:pt x="53" y="36"/>
                  </a:cubicBezTo>
                  <a:cubicBezTo>
                    <a:pt x="53" y="35"/>
                    <a:pt x="51" y="33"/>
                    <a:pt x="49" y="33"/>
                  </a:cubicBezTo>
                  <a:close/>
                  <a:moveTo>
                    <a:pt x="65" y="33"/>
                  </a:moveTo>
                  <a:cubicBezTo>
                    <a:pt x="64" y="33"/>
                    <a:pt x="62" y="35"/>
                    <a:pt x="62" y="36"/>
                  </a:cubicBezTo>
                  <a:cubicBezTo>
                    <a:pt x="62" y="38"/>
                    <a:pt x="64" y="39"/>
                    <a:pt x="65" y="39"/>
                  </a:cubicBezTo>
                  <a:cubicBezTo>
                    <a:pt x="67" y="39"/>
                    <a:pt x="69" y="38"/>
                    <a:pt x="69" y="36"/>
                  </a:cubicBezTo>
                  <a:cubicBezTo>
                    <a:pt x="69" y="35"/>
                    <a:pt x="67" y="33"/>
                    <a:pt x="65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2968625" y="1603375"/>
              <a:ext cx="247650" cy="195263"/>
            </a:xfrm>
            <a:custGeom>
              <a:avLst/>
              <a:gdLst>
                <a:gd name="T0" fmla="*/ 240771 w 72"/>
                <a:gd name="T1" fmla="*/ 106196 h 57"/>
                <a:gd name="T2" fmla="*/ 189177 w 72"/>
                <a:gd name="T3" fmla="*/ 191837 h 57"/>
                <a:gd name="T4" fmla="*/ 165100 w 72"/>
                <a:gd name="T5" fmla="*/ 195263 h 57"/>
                <a:gd name="T6" fmla="*/ 137583 w 72"/>
                <a:gd name="T7" fmla="*/ 106196 h 57"/>
                <a:gd name="T8" fmla="*/ 85990 w 72"/>
                <a:gd name="T9" fmla="*/ 191837 h 57"/>
                <a:gd name="T10" fmla="*/ 58473 w 72"/>
                <a:gd name="T11" fmla="*/ 195263 h 57"/>
                <a:gd name="T12" fmla="*/ 30956 w 72"/>
                <a:gd name="T13" fmla="*/ 106196 h 57"/>
                <a:gd name="T14" fmla="*/ 0 w 72"/>
                <a:gd name="T15" fmla="*/ 102770 h 57"/>
                <a:gd name="T16" fmla="*/ 3440 w 72"/>
                <a:gd name="T17" fmla="*/ 89067 h 57"/>
                <a:gd name="T18" fmla="*/ 24077 w 72"/>
                <a:gd name="T19" fmla="*/ 71939 h 57"/>
                <a:gd name="T20" fmla="*/ 0 w 72"/>
                <a:gd name="T21" fmla="*/ 68513 h 57"/>
                <a:gd name="T22" fmla="*/ 3440 w 72"/>
                <a:gd name="T23" fmla="*/ 54811 h 57"/>
                <a:gd name="T24" fmla="*/ 6879 w 72"/>
                <a:gd name="T25" fmla="*/ 6851 h 57"/>
                <a:gd name="T26" fmla="*/ 10319 w 72"/>
                <a:gd name="T27" fmla="*/ 0 h 57"/>
                <a:gd name="T28" fmla="*/ 34396 w 72"/>
                <a:gd name="T29" fmla="*/ 3426 h 57"/>
                <a:gd name="T30" fmla="*/ 96308 w 72"/>
                <a:gd name="T31" fmla="*/ 54811 h 57"/>
                <a:gd name="T32" fmla="*/ 113506 w 72"/>
                <a:gd name="T33" fmla="*/ 0 h 57"/>
                <a:gd name="T34" fmla="*/ 134144 w 72"/>
                <a:gd name="T35" fmla="*/ 3426 h 57"/>
                <a:gd name="T36" fmla="*/ 199496 w 72"/>
                <a:gd name="T37" fmla="*/ 54811 h 57"/>
                <a:gd name="T38" fmla="*/ 216694 w 72"/>
                <a:gd name="T39" fmla="*/ 0 h 57"/>
                <a:gd name="T40" fmla="*/ 237331 w 72"/>
                <a:gd name="T41" fmla="*/ 3426 h 57"/>
                <a:gd name="T42" fmla="*/ 227013 w 72"/>
                <a:gd name="T43" fmla="*/ 54811 h 57"/>
                <a:gd name="T44" fmla="*/ 247650 w 72"/>
                <a:gd name="T45" fmla="*/ 58236 h 57"/>
                <a:gd name="T46" fmla="*/ 240771 w 72"/>
                <a:gd name="T47" fmla="*/ 71939 h 57"/>
                <a:gd name="T48" fmla="*/ 216694 w 72"/>
                <a:gd name="T49" fmla="*/ 89067 h 57"/>
                <a:gd name="T50" fmla="*/ 247650 w 72"/>
                <a:gd name="T51" fmla="*/ 92493 h 57"/>
                <a:gd name="T52" fmla="*/ 89429 w 72"/>
                <a:gd name="T53" fmla="*/ 71939 h 57"/>
                <a:gd name="T54" fmla="*/ 55033 w 72"/>
                <a:gd name="T55" fmla="*/ 89067 h 57"/>
                <a:gd name="T56" fmla="*/ 89429 w 72"/>
                <a:gd name="T57" fmla="*/ 71939 h 57"/>
                <a:gd name="T58" fmla="*/ 58473 w 72"/>
                <a:gd name="T59" fmla="*/ 106196 h 57"/>
                <a:gd name="T60" fmla="*/ 68792 w 72"/>
                <a:gd name="T61" fmla="*/ 150729 h 57"/>
                <a:gd name="T62" fmla="*/ 82550 w 72"/>
                <a:gd name="T63" fmla="*/ 106196 h 57"/>
                <a:gd name="T64" fmla="*/ 127265 w 72"/>
                <a:gd name="T65" fmla="*/ 71939 h 57"/>
                <a:gd name="T66" fmla="*/ 113506 w 72"/>
                <a:gd name="T67" fmla="*/ 89067 h 57"/>
                <a:gd name="T68" fmla="*/ 196056 w 72"/>
                <a:gd name="T69" fmla="*/ 71939 h 57"/>
                <a:gd name="T70" fmla="*/ 158221 w 72"/>
                <a:gd name="T71" fmla="*/ 89067 h 57"/>
                <a:gd name="T72" fmla="*/ 196056 w 72"/>
                <a:gd name="T73" fmla="*/ 71939 h 57"/>
                <a:gd name="T74" fmla="*/ 161660 w 72"/>
                <a:gd name="T75" fmla="*/ 106196 h 57"/>
                <a:gd name="T76" fmla="*/ 175419 w 72"/>
                <a:gd name="T77" fmla="*/ 150729 h 57"/>
                <a:gd name="T78" fmla="*/ 185738 w 72"/>
                <a:gd name="T79" fmla="*/ 106196 h 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2" h="57">
                  <a:moveTo>
                    <a:pt x="72" y="30"/>
                  </a:moveTo>
                  <a:cubicBezTo>
                    <a:pt x="72" y="31"/>
                    <a:pt x="71" y="31"/>
                    <a:pt x="70" y="31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7"/>
                    <a:pt x="55" y="57"/>
                    <a:pt x="54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7" y="57"/>
                    <a:pt x="47" y="57"/>
                    <a:pt x="46" y="56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4" y="57"/>
                    <a:pt x="24" y="57"/>
                    <a:pt x="23" y="57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6" y="57"/>
                    <a:pt x="16" y="57"/>
                    <a:pt x="16" y="56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6"/>
                    <a:pt x="1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2" y="0"/>
                    <a:pt x="3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39" y="1"/>
                    <a:pt x="39" y="1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2" y="1"/>
                    <a:pt x="62" y="0"/>
                    <a:pt x="63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9" y="0"/>
                    <a:pt x="69" y="1"/>
                    <a:pt x="69" y="1"/>
                  </a:cubicBezTo>
                  <a:cubicBezTo>
                    <a:pt x="70" y="1"/>
                    <a:pt x="70" y="2"/>
                    <a:pt x="70" y="2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1" y="16"/>
                    <a:pt x="72" y="16"/>
                    <a:pt x="72" y="17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0"/>
                    <a:pt x="71" y="21"/>
                    <a:pt x="70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26"/>
                    <a:pt x="72" y="27"/>
                    <a:pt x="72" y="27"/>
                  </a:cubicBezTo>
                  <a:lnTo>
                    <a:pt x="72" y="30"/>
                  </a:lnTo>
                  <a:close/>
                  <a:moveTo>
                    <a:pt x="26" y="21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5" y="26"/>
                    <a:pt x="25" y="26"/>
                    <a:pt x="25" y="26"/>
                  </a:cubicBezTo>
                  <a:lnTo>
                    <a:pt x="26" y="21"/>
                  </a:lnTo>
                  <a:close/>
                  <a:moveTo>
                    <a:pt x="24" y="31"/>
                  </a:moveTo>
                  <a:cubicBezTo>
                    <a:pt x="17" y="31"/>
                    <a:pt x="17" y="31"/>
                    <a:pt x="17" y="31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4"/>
                    <a:pt x="20" y="44"/>
                  </a:cubicBezTo>
                  <a:cubicBezTo>
                    <a:pt x="20" y="44"/>
                    <a:pt x="20" y="43"/>
                    <a:pt x="20" y="43"/>
                  </a:cubicBezTo>
                  <a:lnTo>
                    <a:pt x="24" y="31"/>
                  </a:lnTo>
                  <a:close/>
                  <a:moveTo>
                    <a:pt x="38" y="26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6"/>
                    <a:pt x="33" y="26"/>
                    <a:pt x="33" y="26"/>
                  </a:cubicBezTo>
                  <a:lnTo>
                    <a:pt x="38" y="26"/>
                  </a:lnTo>
                  <a:close/>
                  <a:moveTo>
                    <a:pt x="57" y="21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55" y="26"/>
                    <a:pt x="55" y="26"/>
                    <a:pt x="55" y="26"/>
                  </a:cubicBezTo>
                  <a:lnTo>
                    <a:pt x="57" y="21"/>
                  </a:lnTo>
                  <a:close/>
                  <a:moveTo>
                    <a:pt x="54" y="31"/>
                  </a:moveTo>
                  <a:cubicBezTo>
                    <a:pt x="47" y="31"/>
                    <a:pt x="47" y="31"/>
                    <a:pt x="47" y="31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1" y="43"/>
                    <a:pt x="51" y="44"/>
                    <a:pt x="51" y="44"/>
                  </a:cubicBezTo>
                  <a:cubicBezTo>
                    <a:pt x="51" y="44"/>
                    <a:pt x="51" y="43"/>
                    <a:pt x="51" y="43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3463925" y="1603375"/>
              <a:ext cx="209550" cy="21272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75575 w 61"/>
                <a:gd name="T19" fmla="*/ 58328 h 62"/>
                <a:gd name="T20" fmla="*/ 68705 w 61"/>
                <a:gd name="T21" fmla="*/ 54897 h 62"/>
                <a:gd name="T22" fmla="*/ 44658 w 61"/>
                <a:gd name="T23" fmla="*/ 54897 h 62"/>
                <a:gd name="T24" fmla="*/ 41223 w 61"/>
                <a:gd name="T25" fmla="*/ 54897 h 62"/>
                <a:gd name="T26" fmla="*/ 41223 w 61"/>
                <a:gd name="T27" fmla="*/ 58328 h 62"/>
                <a:gd name="T28" fmla="*/ 58399 w 61"/>
                <a:gd name="T29" fmla="*/ 89207 h 62"/>
                <a:gd name="T30" fmla="*/ 58399 w 61"/>
                <a:gd name="T31" fmla="*/ 89207 h 62"/>
                <a:gd name="T32" fmla="*/ 30917 w 61"/>
                <a:gd name="T33" fmla="*/ 137242 h 62"/>
                <a:gd name="T34" fmla="*/ 30917 w 61"/>
                <a:gd name="T35" fmla="*/ 140673 h 62"/>
                <a:gd name="T36" fmla="*/ 34352 w 61"/>
                <a:gd name="T37" fmla="*/ 144104 h 62"/>
                <a:gd name="T38" fmla="*/ 58399 w 61"/>
                <a:gd name="T39" fmla="*/ 144104 h 62"/>
                <a:gd name="T40" fmla="*/ 65270 w 61"/>
                <a:gd name="T41" fmla="*/ 137242 h 62"/>
                <a:gd name="T42" fmla="*/ 92752 w 61"/>
                <a:gd name="T43" fmla="*/ 89207 h 62"/>
                <a:gd name="T44" fmla="*/ 75575 w 61"/>
                <a:gd name="T45" fmla="*/ 58328 h 62"/>
                <a:gd name="T46" fmla="*/ 175198 w 61"/>
                <a:gd name="T47" fmla="*/ 20586 h 62"/>
                <a:gd name="T48" fmla="*/ 151151 w 61"/>
                <a:gd name="T49" fmla="*/ 20586 h 62"/>
                <a:gd name="T50" fmla="*/ 144280 w 61"/>
                <a:gd name="T51" fmla="*/ 24017 h 62"/>
                <a:gd name="T52" fmla="*/ 85881 w 61"/>
                <a:gd name="T53" fmla="*/ 123518 h 62"/>
                <a:gd name="T54" fmla="*/ 123669 w 61"/>
                <a:gd name="T55" fmla="*/ 192139 h 62"/>
                <a:gd name="T56" fmla="*/ 130539 w 61"/>
                <a:gd name="T57" fmla="*/ 195570 h 62"/>
                <a:gd name="T58" fmla="*/ 154586 w 61"/>
                <a:gd name="T59" fmla="*/ 195570 h 62"/>
                <a:gd name="T60" fmla="*/ 158021 w 61"/>
                <a:gd name="T61" fmla="*/ 195570 h 62"/>
                <a:gd name="T62" fmla="*/ 158021 w 61"/>
                <a:gd name="T63" fmla="*/ 188708 h 62"/>
                <a:gd name="T64" fmla="*/ 123669 w 61"/>
                <a:gd name="T65" fmla="*/ 123518 h 62"/>
                <a:gd name="T66" fmla="*/ 123669 w 61"/>
                <a:gd name="T67" fmla="*/ 123518 h 62"/>
                <a:gd name="T68" fmla="*/ 178633 w 61"/>
                <a:gd name="T69" fmla="*/ 24017 h 62"/>
                <a:gd name="T70" fmla="*/ 178633 w 61"/>
                <a:gd name="T71" fmla="*/ 20586 h 62"/>
                <a:gd name="T72" fmla="*/ 175198 w 61"/>
                <a:gd name="T73" fmla="*/ 20586 h 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22" y="17"/>
                  </a:moveTo>
                  <a:cubicBezTo>
                    <a:pt x="22" y="16"/>
                    <a:pt x="21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7"/>
                    <a:pt x="12" y="17"/>
                    <a:pt x="12" y="1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1"/>
                    <a:pt x="9" y="41"/>
                  </a:cubicBezTo>
                  <a:cubicBezTo>
                    <a:pt x="9" y="41"/>
                    <a:pt x="9" y="42"/>
                    <a:pt x="10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8" y="42"/>
                    <a:pt x="19" y="41"/>
                    <a:pt x="19" y="40"/>
                  </a:cubicBezTo>
                  <a:cubicBezTo>
                    <a:pt x="27" y="27"/>
                    <a:pt x="27" y="26"/>
                    <a:pt x="27" y="26"/>
                  </a:cubicBezTo>
                  <a:cubicBezTo>
                    <a:pt x="27" y="26"/>
                    <a:pt x="27" y="26"/>
                    <a:pt x="22" y="17"/>
                  </a:cubicBezTo>
                  <a:close/>
                  <a:moveTo>
                    <a:pt x="51" y="6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3" y="6"/>
                    <a:pt x="42" y="6"/>
                    <a:pt x="42" y="7"/>
                  </a:cubicBezTo>
                  <a:cubicBezTo>
                    <a:pt x="26" y="35"/>
                    <a:pt x="25" y="36"/>
                    <a:pt x="25" y="36"/>
                  </a:cubicBezTo>
                  <a:cubicBezTo>
                    <a:pt x="25" y="36"/>
                    <a:pt x="25" y="36"/>
                    <a:pt x="36" y="56"/>
                  </a:cubicBezTo>
                  <a:cubicBezTo>
                    <a:pt x="36" y="56"/>
                    <a:pt x="37" y="57"/>
                    <a:pt x="38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6"/>
                    <a:pt x="47" y="56"/>
                    <a:pt x="46" y="5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3" y="7"/>
                    <a:pt x="53" y="6"/>
                    <a:pt x="52" y="6"/>
                  </a:cubicBezTo>
                  <a:cubicBezTo>
                    <a:pt x="52" y="6"/>
                    <a:pt x="52" y="6"/>
                    <a:pt x="5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3962400" y="1585913"/>
              <a:ext cx="203200" cy="247650"/>
            </a:xfrm>
            <a:custGeom>
              <a:avLst/>
              <a:gdLst>
                <a:gd name="T0" fmla="*/ 179092 w 59"/>
                <a:gd name="T1" fmla="*/ 244210 h 72"/>
                <a:gd name="T2" fmla="*/ 24108 w 59"/>
                <a:gd name="T3" fmla="*/ 244210 h 72"/>
                <a:gd name="T4" fmla="*/ 0 w 59"/>
                <a:gd name="T5" fmla="*/ 178858 h 72"/>
                <a:gd name="T6" fmla="*/ 24108 w 59"/>
                <a:gd name="T7" fmla="*/ 110067 h 72"/>
                <a:gd name="T8" fmla="*/ 179092 w 59"/>
                <a:gd name="T9" fmla="*/ 110067 h 72"/>
                <a:gd name="T10" fmla="*/ 203200 w 59"/>
                <a:gd name="T11" fmla="*/ 178858 h 72"/>
                <a:gd name="T12" fmla="*/ 58549 w 59"/>
                <a:gd name="T13" fmla="*/ 144463 h 72"/>
                <a:gd name="T14" fmla="*/ 13776 w 59"/>
                <a:gd name="T15" fmla="*/ 130704 h 72"/>
                <a:gd name="T16" fmla="*/ 30997 w 59"/>
                <a:gd name="T17" fmla="*/ 144463 h 72"/>
                <a:gd name="T18" fmla="*/ 44773 w 59"/>
                <a:gd name="T19" fmla="*/ 220133 h 72"/>
                <a:gd name="T20" fmla="*/ 58549 w 59"/>
                <a:gd name="T21" fmla="*/ 144463 h 72"/>
                <a:gd name="T22" fmla="*/ 65437 w 59"/>
                <a:gd name="T23" fmla="*/ 55033 h 72"/>
                <a:gd name="T24" fmla="*/ 51661 w 59"/>
                <a:gd name="T25" fmla="*/ 92869 h 72"/>
                <a:gd name="T26" fmla="*/ 41329 w 59"/>
                <a:gd name="T27" fmla="*/ 27517 h 72"/>
                <a:gd name="T28" fmla="*/ 48217 w 59"/>
                <a:gd name="T29" fmla="*/ 0 h 72"/>
                <a:gd name="T30" fmla="*/ 65437 w 59"/>
                <a:gd name="T31" fmla="*/ 0 h 72"/>
                <a:gd name="T32" fmla="*/ 96434 w 59"/>
                <a:gd name="T33" fmla="*/ 220133 h 72"/>
                <a:gd name="T34" fmla="*/ 82658 w 59"/>
                <a:gd name="T35" fmla="*/ 154781 h 72"/>
                <a:gd name="T36" fmla="*/ 75769 w 59"/>
                <a:gd name="T37" fmla="*/ 209815 h 72"/>
                <a:gd name="T38" fmla="*/ 72325 w 59"/>
                <a:gd name="T39" fmla="*/ 202935 h 72"/>
                <a:gd name="T40" fmla="*/ 58549 w 59"/>
                <a:gd name="T41" fmla="*/ 154781 h 72"/>
                <a:gd name="T42" fmla="*/ 61993 w 59"/>
                <a:gd name="T43" fmla="*/ 216694 h 72"/>
                <a:gd name="T44" fmla="*/ 82658 w 59"/>
                <a:gd name="T45" fmla="*/ 213254 h 72"/>
                <a:gd name="T46" fmla="*/ 96434 w 59"/>
                <a:gd name="T47" fmla="*/ 220133 h 72"/>
                <a:gd name="T48" fmla="*/ 113654 w 59"/>
                <a:gd name="T49" fmla="*/ 85990 h 72"/>
                <a:gd name="T50" fmla="*/ 86102 w 59"/>
                <a:gd name="T51" fmla="*/ 85990 h 72"/>
                <a:gd name="T52" fmla="*/ 79214 w 59"/>
                <a:gd name="T53" fmla="*/ 48154 h 72"/>
                <a:gd name="T54" fmla="*/ 99878 w 59"/>
                <a:gd name="T55" fmla="*/ 24077 h 72"/>
                <a:gd name="T56" fmla="*/ 117098 w 59"/>
                <a:gd name="T57" fmla="*/ 48154 h 72"/>
                <a:gd name="T58" fmla="*/ 103322 w 59"/>
                <a:gd name="T59" fmla="*/ 44715 h 72"/>
                <a:gd name="T60" fmla="*/ 92990 w 59"/>
                <a:gd name="T61" fmla="*/ 44715 h 72"/>
                <a:gd name="T62" fmla="*/ 99878 w 59"/>
                <a:gd name="T63" fmla="*/ 82550 h 72"/>
                <a:gd name="T64" fmla="*/ 103322 w 59"/>
                <a:gd name="T65" fmla="*/ 44715 h 72"/>
                <a:gd name="T66" fmla="*/ 141207 w 59"/>
                <a:gd name="T67" fmla="*/ 161660 h 72"/>
                <a:gd name="T68" fmla="*/ 117098 w 59"/>
                <a:gd name="T69" fmla="*/ 158221 h 72"/>
                <a:gd name="T70" fmla="*/ 106766 w 59"/>
                <a:gd name="T71" fmla="*/ 130704 h 72"/>
                <a:gd name="T72" fmla="*/ 117098 w 59"/>
                <a:gd name="T73" fmla="*/ 220133 h 72"/>
                <a:gd name="T74" fmla="*/ 130875 w 59"/>
                <a:gd name="T75" fmla="*/ 223573 h 72"/>
                <a:gd name="T76" fmla="*/ 141207 w 59"/>
                <a:gd name="T77" fmla="*/ 199496 h 72"/>
                <a:gd name="T78" fmla="*/ 130875 w 59"/>
                <a:gd name="T79" fmla="*/ 202935 h 72"/>
                <a:gd name="T80" fmla="*/ 117098 w 59"/>
                <a:gd name="T81" fmla="*/ 209815 h 72"/>
                <a:gd name="T82" fmla="*/ 123986 w 59"/>
                <a:gd name="T83" fmla="*/ 165100 h 72"/>
                <a:gd name="T84" fmla="*/ 130875 w 59"/>
                <a:gd name="T85" fmla="*/ 202935 h 72"/>
                <a:gd name="T86" fmla="*/ 151539 w 59"/>
                <a:gd name="T87" fmla="*/ 92869 h 72"/>
                <a:gd name="T88" fmla="*/ 137763 w 59"/>
                <a:gd name="T89" fmla="*/ 96308 h 72"/>
                <a:gd name="T90" fmla="*/ 127431 w 59"/>
                <a:gd name="T91" fmla="*/ 79110 h 72"/>
                <a:gd name="T92" fmla="*/ 141207 w 59"/>
                <a:gd name="T93" fmla="*/ 24077 h 72"/>
                <a:gd name="T94" fmla="*/ 141207 w 59"/>
                <a:gd name="T95" fmla="*/ 79110 h 72"/>
                <a:gd name="T96" fmla="*/ 151539 w 59"/>
                <a:gd name="T97" fmla="*/ 75671 h 72"/>
                <a:gd name="T98" fmla="*/ 165315 w 59"/>
                <a:gd name="T99" fmla="*/ 24077 h 72"/>
                <a:gd name="T100" fmla="*/ 189424 w 59"/>
                <a:gd name="T101" fmla="*/ 199496 h 72"/>
                <a:gd name="T102" fmla="*/ 175647 w 59"/>
                <a:gd name="T103" fmla="*/ 206375 h 72"/>
                <a:gd name="T104" fmla="*/ 165315 w 59"/>
                <a:gd name="T105" fmla="*/ 202935 h 72"/>
                <a:gd name="T106" fmla="*/ 189424 w 59"/>
                <a:gd name="T107" fmla="*/ 189177 h 72"/>
                <a:gd name="T108" fmla="*/ 185980 w 59"/>
                <a:gd name="T109" fmla="*/ 158221 h 72"/>
                <a:gd name="T110" fmla="*/ 154983 w 59"/>
                <a:gd name="T111" fmla="*/ 158221 h 72"/>
                <a:gd name="T112" fmla="*/ 151539 w 59"/>
                <a:gd name="T113" fmla="*/ 199496 h 72"/>
                <a:gd name="T114" fmla="*/ 172203 w 59"/>
                <a:gd name="T115" fmla="*/ 223573 h 72"/>
                <a:gd name="T116" fmla="*/ 189424 w 59"/>
                <a:gd name="T117" fmla="*/ 206375 h 72"/>
                <a:gd name="T118" fmla="*/ 175647 w 59"/>
                <a:gd name="T119" fmla="*/ 178858 h 72"/>
                <a:gd name="T120" fmla="*/ 165315 w 59"/>
                <a:gd name="T121" fmla="*/ 171979 h 72"/>
                <a:gd name="T122" fmla="*/ 175647 w 59"/>
                <a:gd name="T123" fmla="*/ 171979 h 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" h="72">
                  <a:moveTo>
                    <a:pt x="58" y="66"/>
                  </a:moveTo>
                  <a:cubicBezTo>
                    <a:pt x="58" y="69"/>
                    <a:pt x="55" y="71"/>
                    <a:pt x="52" y="71"/>
                  </a:cubicBezTo>
                  <a:cubicBezTo>
                    <a:pt x="45" y="72"/>
                    <a:pt x="37" y="72"/>
                    <a:pt x="30" y="72"/>
                  </a:cubicBezTo>
                  <a:cubicBezTo>
                    <a:pt x="22" y="72"/>
                    <a:pt x="15" y="72"/>
                    <a:pt x="7" y="71"/>
                  </a:cubicBezTo>
                  <a:cubicBezTo>
                    <a:pt x="4" y="71"/>
                    <a:pt x="2" y="69"/>
                    <a:pt x="1" y="66"/>
                  </a:cubicBezTo>
                  <a:cubicBezTo>
                    <a:pt x="0" y="61"/>
                    <a:pt x="0" y="56"/>
                    <a:pt x="0" y="52"/>
                  </a:cubicBezTo>
                  <a:cubicBezTo>
                    <a:pt x="0" y="47"/>
                    <a:pt x="0" y="42"/>
                    <a:pt x="1" y="38"/>
                  </a:cubicBezTo>
                  <a:cubicBezTo>
                    <a:pt x="2" y="34"/>
                    <a:pt x="4" y="32"/>
                    <a:pt x="7" y="32"/>
                  </a:cubicBezTo>
                  <a:cubicBezTo>
                    <a:pt x="15" y="31"/>
                    <a:pt x="22" y="31"/>
                    <a:pt x="30" y="31"/>
                  </a:cubicBezTo>
                  <a:cubicBezTo>
                    <a:pt x="37" y="31"/>
                    <a:pt x="45" y="31"/>
                    <a:pt x="52" y="32"/>
                  </a:cubicBezTo>
                  <a:cubicBezTo>
                    <a:pt x="55" y="32"/>
                    <a:pt x="58" y="34"/>
                    <a:pt x="58" y="38"/>
                  </a:cubicBezTo>
                  <a:cubicBezTo>
                    <a:pt x="59" y="42"/>
                    <a:pt x="59" y="47"/>
                    <a:pt x="59" y="52"/>
                  </a:cubicBezTo>
                  <a:cubicBezTo>
                    <a:pt x="59" y="56"/>
                    <a:pt x="59" y="61"/>
                    <a:pt x="58" y="66"/>
                  </a:cubicBezTo>
                  <a:close/>
                  <a:moveTo>
                    <a:pt x="17" y="42"/>
                  </a:moveTo>
                  <a:cubicBezTo>
                    <a:pt x="17" y="38"/>
                    <a:pt x="17" y="38"/>
                    <a:pt x="17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42"/>
                    <a:pt x="13" y="42"/>
                    <a:pt x="13" y="42"/>
                  </a:cubicBezTo>
                  <a:lnTo>
                    <a:pt x="17" y="42"/>
                  </a:lnTo>
                  <a:close/>
                  <a:moveTo>
                    <a:pt x="23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4"/>
                    <a:pt x="13" y="12"/>
                    <a:pt x="12" y="8"/>
                  </a:cubicBezTo>
                  <a:cubicBezTo>
                    <a:pt x="11" y="5"/>
                    <a:pt x="10" y="3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23" y="0"/>
                  </a:lnTo>
                  <a:close/>
                  <a:moveTo>
                    <a:pt x="28" y="64"/>
                  </a:moveTo>
                  <a:cubicBezTo>
                    <a:pt x="28" y="45"/>
                    <a:pt x="28" y="45"/>
                    <a:pt x="28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3" y="61"/>
                    <a:pt x="22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0"/>
                    <a:pt x="21" y="60"/>
                    <a:pt x="21" y="5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2"/>
                    <a:pt x="17" y="63"/>
                    <a:pt x="18" y="63"/>
                  </a:cubicBezTo>
                  <a:cubicBezTo>
                    <a:pt x="18" y="64"/>
                    <a:pt x="19" y="65"/>
                    <a:pt x="20" y="65"/>
                  </a:cubicBezTo>
                  <a:cubicBezTo>
                    <a:pt x="21" y="65"/>
                    <a:pt x="23" y="64"/>
                    <a:pt x="24" y="62"/>
                  </a:cubicBezTo>
                  <a:cubicBezTo>
                    <a:pt x="24" y="64"/>
                    <a:pt x="24" y="64"/>
                    <a:pt x="24" y="64"/>
                  </a:cubicBezTo>
                  <a:lnTo>
                    <a:pt x="28" y="64"/>
                  </a:lnTo>
                  <a:close/>
                  <a:moveTo>
                    <a:pt x="34" y="21"/>
                  </a:moveTo>
                  <a:cubicBezTo>
                    <a:pt x="34" y="23"/>
                    <a:pt x="34" y="24"/>
                    <a:pt x="33" y="25"/>
                  </a:cubicBezTo>
                  <a:cubicBezTo>
                    <a:pt x="32" y="27"/>
                    <a:pt x="31" y="28"/>
                    <a:pt x="29" y="28"/>
                  </a:cubicBezTo>
                  <a:cubicBezTo>
                    <a:pt x="27" y="28"/>
                    <a:pt x="26" y="27"/>
                    <a:pt x="25" y="25"/>
                  </a:cubicBezTo>
                  <a:cubicBezTo>
                    <a:pt x="24" y="24"/>
                    <a:pt x="23" y="23"/>
                    <a:pt x="23" y="2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2"/>
                    <a:pt x="24" y="10"/>
                    <a:pt x="25" y="9"/>
                  </a:cubicBezTo>
                  <a:cubicBezTo>
                    <a:pt x="26" y="8"/>
                    <a:pt x="27" y="7"/>
                    <a:pt x="29" y="7"/>
                  </a:cubicBezTo>
                  <a:cubicBezTo>
                    <a:pt x="31" y="7"/>
                    <a:pt x="32" y="8"/>
                    <a:pt x="33" y="9"/>
                  </a:cubicBezTo>
                  <a:cubicBezTo>
                    <a:pt x="34" y="10"/>
                    <a:pt x="34" y="12"/>
                    <a:pt x="34" y="14"/>
                  </a:cubicBezTo>
                  <a:lnTo>
                    <a:pt x="34" y="21"/>
                  </a:lnTo>
                  <a:close/>
                  <a:moveTo>
                    <a:pt x="30" y="13"/>
                  </a:moveTo>
                  <a:cubicBezTo>
                    <a:pt x="30" y="11"/>
                    <a:pt x="30" y="10"/>
                    <a:pt x="29" y="10"/>
                  </a:cubicBezTo>
                  <a:cubicBezTo>
                    <a:pt x="28" y="10"/>
                    <a:pt x="27" y="11"/>
                    <a:pt x="27" y="13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28" y="24"/>
                    <a:pt x="29" y="24"/>
                  </a:cubicBezTo>
                  <a:cubicBezTo>
                    <a:pt x="30" y="24"/>
                    <a:pt x="30" y="23"/>
                    <a:pt x="30" y="21"/>
                  </a:cubicBezTo>
                  <a:lnTo>
                    <a:pt x="30" y="13"/>
                  </a:lnTo>
                  <a:close/>
                  <a:moveTo>
                    <a:pt x="41" y="51"/>
                  </a:moveTo>
                  <a:cubicBezTo>
                    <a:pt x="41" y="49"/>
                    <a:pt x="41" y="47"/>
                    <a:pt x="41" y="47"/>
                  </a:cubicBezTo>
                  <a:cubicBezTo>
                    <a:pt x="41" y="45"/>
                    <a:pt x="40" y="44"/>
                    <a:pt x="38" y="44"/>
                  </a:cubicBezTo>
                  <a:cubicBezTo>
                    <a:pt x="37" y="44"/>
                    <a:pt x="36" y="45"/>
                    <a:pt x="34" y="46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6" y="64"/>
                    <a:pt x="37" y="65"/>
                    <a:pt x="38" y="65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62"/>
                    <a:pt x="41" y="60"/>
                    <a:pt x="41" y="58"/>
                  </a:cubicBezTo>
                  <a:lnTo>
                    <a:pt x="41" y="51"/>
                  </a:lnTo>
                  <a:close/>
                  <a:moveTo>
                    <a:pt x="38" y="59"/>
                  </a:moveTo>
                  <a:cubicBezTo>
                    <a:pt x="38" y="61"/>
                    <a:pt x="37" y="61"/>
                    <a:pt x="36" y="61"/>
                  </a:cubicBezTo>
                  <a:cubicBezTo>
                    <a:pt x="36" y="61"/>
                    <a:pt x="35" y="61"/>
                    <a:pt x="34" y="61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5" y="48"/>
                    <a:pt x="36" y="48"/>
                    <a:pt x="36" y="48"/>
                  </a:cubicBezTo>
                  <a:cubicBezTo>
                    <a:pt x="37" y="48"/>
                    <a:pt x="38" y="49"/>
                    <a:pt x="38" y="50"/>
                  </a:cubicBezTo>
                  <a:lnTo>
                    <a:pt x="38" y="59"/>
                  </a:lnTo>
                  <a:close/>
                  <a:moveTo>
                    <a:pt x="48" y="27"/>
                  </a:moveTo>
                  <a:cubicBezTo>
                    <a:pt x="44" y="27"/>
                    <a:pt x="44" y="27"/>
                    <a:pt x="44" y="27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2" y="27"/>
                    <a:pt x="41" y="28"/>
                    <a:pt x="40" y="28"/>
                  </a:cubicBezTo>
                  <a:cubicBezTo>
                    <a:pt x="39" y="28"/>
                    <a:pt x="38" y="27"/>
                    <a:pt x="37" y="26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4"/>
                    <a:pt x="41" y="24"/>
                    <a:pt x="42" y="24"/>
                  </a:cubicBezTo>
                  <a:cubicBezTo>
                    <a:pt x="42" y="24"/>
                    <a:pt x="43" y="24"/>
                    <a:pt x="44" y="22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8" y="7"/>
                    <a:pt x="48" y="7"/>
                    <a:pt x="48" y="7"/>
                  </a:cubicBezTo>
                  <a:lnTo>
                    <a:pt x="48" y="27"/>
                  </a:lnTo>
                  <a:close/>
                  <a:moveTo>
                    <a:pt x="55" y="58"/>
                  </a:moveTo>
                  <a:cubicBezTo>
                    <a:pt x="51" y="58"/>
                    <a:pt x="51" y="58"/>
                    <a:pt x="51" y="58"/>
                  </a:cubicBezTo>
                  <a:cubicBezTo>
                    <a:pt x="51" y="59"/>
                    <a:pt x="51" y="60"/>
                    <a:pt x="51" y="60"/>
                  </a:cubicBezTo>
                  <a:cubicBezTo>
                    <a:pt x="51" y="61"/>
                    <a:pt x="50" y="61"/>
                    <a:pt x="50" y="61"/>
                  </a:cubicBezTo>
                  <a:cubicBezTo>
                    <a:pt x="48" y="61"/>
                    <a:pt x="48" y="61"/>
                    <a:pt x="48" y="59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5" y="49"/>
                    <a:pt x="55" y="47"/>
                    <a:pt x="54" y="46"/>
                  </a:cubicBezTo>
                  <a:cubicBezTo>
                    <a:pt x="53" y="45"/>
                    <a:pt x="51" y="44"/>
                    <a:pt x="50" y="44"/>
                  </a:cubicBezTo>
                  <a:cubicBezTo>
                    <a:pt x="48" y="44"/>
                    <a:pt x="46" y="45"/>
                    <a:pt x="45" y="46"/>
                  </a:cubicBezTo>
                  <a:cubicBezTo>
                    <a:pt x="45" y="47"/>
                    <a:pt x="44" y="49"/>
                    <a:pt x="44" y="51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60"/>
                    <a:pt x="45" y="62"/>
                    <a:pt x="45" y="63"/>
                  </a:cubicBezTo>
                  <a:cubicBezTo>
                    <a:pt x="46" y="64"/>
                    <a:pt x="48" y="65"/>
                    <a:pt x="50" y="65"/>
                  </a:cubicBezTo>
                  <a:cubicBezTo>
                    <a:pt x="52" y="65"/>
                    <a:pt x="53" y="64"/>
                    <a:pt x="54" y="63"/>
                  </a:cubicBezTo>
                  <a:cubicBezTo>
                    <a:pt x="54" y="62"/>
                    <a:pt x="55" y="61"/>
                    <a:pt x="55" y="60"/>
                  </a:cubicBezTo>
                  <a:cubicBezTo>
                    <a:pt x="55" y="60"/>
                    <a:pt x="55" y="59"/>
                    <a:pt x="55" y="58"/>
                  </a:cubicBezTo>
                  <a:close/>
                  <a:moveTo>
                    <a:pt x="51" y="52"/>
                  </a:moveTo>
                  <a:cubicBezTo>
                    <a:pt x="48" y="52"/>
                    <a:pt x="48" y="52"/>
                    <a:pt x="48" y="52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9"/>
                    <a:pt x="48" y="48"/>
                    <a:pt x="50" y="48"/>
                  </a:cubicBezTo>
                  <a:cubicBezTo>
                    <a:pt x="51" y="48"/>
                    <a:pt x="51" y="49"/>
                    <a:pt x="51" y="50"/>
                  </a:cubicBezTo>
                  <a:lnTo>
                    <a:pt x="51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4452938" y="1603375"/>
              <a:ext cx="209550" cy="212725"/>
            </a:xfrm>
            <a:custGeom>
              <a:avLst/>
              <a:gdLst>
                <a:gd name="T0" fmla="*/ 106493 w 61"/>
                <a:gd name="T1" fmla="*/ 212725 h 62"/>
                <a:gd name="T2" fmla="*/ 0 w 61"/>
                <a:gd name="T3" fmla="*/ 106363 h 62"/>
                <a:gd name="T4" fmla="*/ 106493 w 61"/>
                <a:gd name="T5" fmla="*/ 0 h 62"/>
                <a:gd name="T6" fmla="*/ 209550 w 61"/>
                <a:gd name="T7" fmla="*/ 106363 h 62"/>
                <a:gd name="T8" fmla="*/ 106493 w 61"/>
                <a:gd name="T9" fmla="*/ 212725 h 62"/>
                <a:gd name="T10" fmla="*/ 168327 w 61"/>
                <a:gd name="T11" fmla="*/ 144104 h 62"/>
                <a:gd name="T12" fmla="*/ 106493 w 61"/>
                <a:gd name="T13" fmla="*/ 48035 h 62"/>
                <a:gd name="T14" fmla="*/ 41223 w 61"/>
                <a:gd name="T15" fmla="*/ 144104 h 62"/>
                <a:gd name="T16" fmla="*/ 54964 w 61"/>
                <a:gd name="T17" fmla="*/ 144104 h 62"/>
                <a:gd name="T18" fmla="*/ 68705 w 61"/>
                <a:gd name="T19" fmla="*/ 120087 h 62"/>
                <a:gd name="T20" fmla="*/ 140845 w 61"/>
                <a:gd name="T21" fmla="*/ 120087 h 62"/>
                <a:gd name="T22" fmla="*/ 154586 w 61"/>
                <a:gd name="T23" fmla="*/ 144104 h 62"/>
                <a:gd name="T24" fmla="*/ 168327 w 61"/>
                <a:gd name="T25" fmla="*/ 144104 h 62"/>
                <a:gd name="T26" fmla="*/ 133975 w 61"/>
                <a:gd name="T27" fmla="*/ 113225 h 62"/>
                <a:gd name="T28" fmla="*/ 79011 w 61"/>
                <a:gd name="T29" fmla="*/ 113225 h 62"/>
                <a:gd name="T30" fmla="*/ 106493 w 61"/>
                <a:gd name="T31" fmla="*/ 68621 h 62"/>
                <a:gd name="T32" fmla="*/ 133975 w 61"/>
                <a:gd name="T33" fmla="*/ 113225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1"/>
                  </a:cubicBezTo>
                  <a:cubicBezTo>
                    <a:pt x="61" y="48"/>
                    <a:pt x="48" y="62"/>
                    <a:pt x="31" y="62"/>
                  </a:cubicBezTo>
                  <a:close/>
                  <a:moveTo>
                    <a:pt x="49" y="4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5" y="42"/>
                    <a:pt x="45" y="42"/>
                    <a:pt x="45" y="42"/>
                  </a:cubicBezTo>
                  <a:lnTo>
                    <a:pt x="49" y="42"/>
                  </a:lnTo>
                  <a:close/>
                  <a:moveTo>
                    <a:pt x="39" y="33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1" y="20"/>
                    <a:pt x="31" y="20"/>
                    <a:pt x="31" y="20"/>
                  </a:cubicBezTo>
                  <a:lnTo>
                    <a:pt x="3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4948238" y="1603375"/>
              <a:ext cx="247650" cy="195263"/>
            </a:xfrm>
            <a:custGeom>
              <a:avLst/>
              <a:gdLst>
                <a:gd name="T0" fmla="*/ 247650 w 72"/>
                <a:gd name="T1" fmla="*/ 184986 h 57"/>
                <a:gd name="T2" fmla="*/ 240771 w 72"/>
                <a:gd name="T3" fmla="*/ 195263 h 57"/>
                <a:gd name="T4" fmla="*/ 10319 w 72"/>
                <a:gd name="T5" fmla="*/ 195263 h 57"/>
                <a:gd name="T6" fmla="*/ 0 w 72"/>
                <a:gd name="T7" fmla="*/ 184986 h 57"/>
                <a:gd name="T8" fmla="*/ 0 w 72"/>
                <a:gd name="T9" fmla="*/ 167858 h 57"/>
                <a:gd name="T10" fmla="*/ 10319 w 72"/>
                <a:gd name="T11" fmla="*/ 161006 h 57"/>
                <a:gd name="T12" fmla="*/ 240771 w 72"/>
                <a:gd name="T13" fmla="*/ 161006 h 57"/>
                <a:gd name="T14" fmla="*/ 247650 w 72"/>
                <a:gd name="T15" fmla="*/ 167858 h 57"/>
                <a:gd name="T16" fmla="*/ 247650 w 72"/>
                <a:gd name="T17" fmla="*/ 184986 h 57"/>
                <a:gd name="T18" fmla="*/ 247650 w 72"/>
                <a:gd name="T19" fmla="*/ 82216 h 57"/>
                <a:gd name="T20" fmla="*/ 240771 w 72"/>
                <a:gd name="T21" fmla="*/ 89067 h 57"/>
                <a:gd name="T22" fmla="*/ 27517 w 72"/>
                <a:gd name="T23" fmla="*/ 89067 h 57"/>
                <a:gd name="T24" fmla="*/ 20638 w 72"/>
                <a:gd name="T25" fmla="*/ 82216 h 57"/>
                <a:gd name="T26" fmla="*/ 20638 w 72"/>
                <a:gd name="T27" fmla="*/ 61662 h 57"/>
                <a:gd name="T28" fmla="*/ 27517 w 72"/>
                <a:gd name="T29" fmla="*/ 54811 h 57"/>
                <a:gd name="T30" fmla="*/ 240771 w 72"/>
                <a:gd name="T31" fmla="*/ 54811 h 57"/>
                <a:gd name="T32" fmla="*/ 247650 w 72"/>
                <a:gd name="T33" fmla="*/ 61662 h 57"/>
                <a:gd name="T34" fmla="*/ 247650 w 72"/>
                <a:gd name="T35" fmla="*/ 82216 h 57"/>
                <a:gd name="T36" fmla="*/ 247650 w 72"/>
                <a:gd name="T37" fmla="*/ 133601 h 57"/>
                <a:gd name="T38" fmla="*/ 240771 w 72"/>
                <a:gd name="T39" fmla="*/ 143878 h 57"/>
                <a:gd name="T40" fmla="*/ 61913 w 72"/>
                <a:gd name="T41" fmla="*/ 143878 h 57"/>
                <a:gd name="T42" fmla="*/ 55033 w 72"/>
                <a:gd name="T43" fmla="*/ 133601 h 57"/>
                <a:gd name="T44" fmla="*/ 55033 w 72"/>
                <a:gd name="T45" fmla="*/ 116473 h 57"/>
                <a:gd name="T46" fmla="*/ 61913 w 72"/>
                <a:gd name="T47" fmla="*/ 106196 h 57"/>
                <a:gd name="T48" fmla="*/ 240771 w 72"/>
                <a:gd name="T49" fmla="*/ 106196 h 57"/>
                <a:gd name="T50" fmla="*/ 247650 w 72"/>
                <a:gd name="T51" fmla="*/ 116473 h 57"/>
                <a:gd name="T52" fmla="*/ 247650 w 72"/>
                <a:gd name="T53" fmla="*/ 133601 h 57"/>
                <a:gd name="T54" fmla="*/ 247650 w 72"/>
                <a:gd name="T55" fmla="*/ 27405 h 57"/>
                <a:gd name="T56" fmla="*/ 240771 w 72"/>
                <a:gd name="T57" fmla="*/ 37682 h 57"/>
                <a:gd name="T58" fmla="*/ 82550 w 72"/>
                <a:gd name="T59" fmla="*/ 37682 h 57"/>
                <a:gd name="T60" fmla="*/ 72231 w 72"/>
                <a:gd name="T61" fmla="*/ 27405 h 57"/>
                <a:gd name="T62" fmla="*/ 72231 w 72"/>
                <a:gd name="T63" fmla="*/ 10277 h 57"/>
                <a:gd name="T64" fmla="*/ 82550 w 72"/>
                <a:gd name="T65" fmla="*/ 0 h 57"/>
                <a:gd name="T66" fmla="*/ 240771 w 72"/>
                <a:gd name="T67" fmla="*/ 0 h 57"/>
                <a:gd name="T68" fmla="*/ 247650 w 72"/>
                <a:gd name="T69" fmla="*/ 10277 h 57"/>
                <a:gd name="T70" fmla="*/ 247650 w 72"/>
                <a:gd name="T71" fmla="*/ 27405 h 5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2" h="57">
                  <a:moveTo>
                    <a:pt x="72" y="54"/>
                  </a:moveTo>
                  <a:cubicBezTo>
                    <a:pt x="72" y="56"/>
                    <a:pt x="71" y="57"/>
                    <a:pt x="70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2" y="57"/>
                    <a:pt x="0" y="56"/>
                    <a:pt x="0" y="5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2" y="47"/>
                    <a:pt x="3" y="47"/>
                  </a:cubicBezTo>
                  <a:cubicBezTo>
                    <a:pt x="70" y="47"/>
                    <a:pt x="70" y="47"/>
                    <a:pt x="70" y="47"/>
                  </a:cubicBezTo>
                  <a:cubicBezTo>
                    <a:pt x="71" y="47"/>
                    <a:pt x="72" y="48"/>
                    <a:pt x="72" y="49"/>
                  </a:cubicBezTo>
                  <a:lnTo>
                    <a:pt x="72" y="54"/>
                  </a:lnTo>
                  <a:close/>
                  <a:moveTo>
                    <a:pt x="72" y="24"/>
                  </a:moveTo>
                  <a:cubicBezTo>
                    <a:pt x="72" y="25"/>
                    <a:pt x="71" y="26"/>
                    <a:pt x="70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6" y="25"/>
                    <a:pt x="6" y="24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7"/>
                    <a:pt x="7" y="16"/>
                    <a:pt x="8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1" y="16"/>
                    <a:pt x="72" y="17"/>
                    <a:pt x="72" y="18"/>
                  </a:cubicBezTo>
                  <a:lnTo>
                    <a:pt x="72" y="24"/>
                  </a:lnTo>
                  <a:close/>
                  <a:moveTo>
                    <a:pt x="72" y="39"/>
                  </a:moveTo>
                  <a:cubicBezTo>
                    <a:pt x="72" y="40"/>
                    <a:pt x="71" y="42"/>
                    <a:pt x="70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7" y="42"/>
                    <a:pt x="16" y="40"/>
                    <a:pt x="16" y="39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2"/>
                    <a:pt x="17" y="31"/>
                    <a:pt x="18" y="31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1" y="31"/>
                    <a:pt x="72" y="32"/>
                    <a:pt x="72" y="34"/>
                  </a:cubicBezTo>
                  <a:lnTo>
                    <a:pt x="72" y="39"/>
                  </a:lnTo>
                  <a:close/>
                  <a:moveTo>
                    <a:pt x="72" y="8"/>
                  </a:moveTo>
                  <a:cubicBezTo>
                    <a:pt x="72" y="10"/>
                    <a:pt x="71" y="11"/>
                    <a:pt x="70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2" y="11"/>
                    <a:pt x="21" y="10"/>
                    <a:pt x="21" y="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2" y="0"/>
                    <a:pt x="24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1" y="0"/>
                    <a:pt x="72" y="2"/>
                    <a:pt x="72" y="3"/>
                  </a:cubicBezTo>
                  <a:lnTo>
                    <a:pt x="72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5443538" y="1585913"/>
              <a:ext cx="174625" cy="247650"/>
            </a:xfrm>
            <a:custGeom>
              <a:avLst/>
              <a:gdLst>
                <a:gd name="T0" fmla="*/ 20544 w 51"/>
                <a:gd name="T1" fmla="*/ 127265 h 72"/>
                <a:gd name="T2" fmla="*/ 54784 w 51"/>
                <a:gd name="T3" fmla="*/ 103188 h 72"/>
                <a:gd name="T4" fmla="*/ 54784 w 51"/>
                <a:gd name="T5" fmla="*/ 0 h 72"/>
                <a:gd name="T6" fmla="*/ 147233 w 51"/>
                <a:gd name="T7" fmla="*/ 6879 h 72"/>
                <a:gd name="T8" fmla="*/ 147233 w 51"/>
                <a:gd name="T9" fmla="*/ 106627 h 72"/>
                <a:gd name="T10" fmla="*/ 82176 w 51"/>
                <a:gd name="T11" fmla="*/ 247650 h 72"/>
                <a:gd name="T12" fmla="*/ 0 w 51"/>
                <a:gd name="T13" fmla="*/ 175419 h 72"/>
                <a:gd name="T14" fmla="*/ 20544 w 51"/>
                <a:gd name="T15" fmla="*/ 189177 h 72"/>
                <a:gd name="T16" fmla="*/ 136961 w 51"/>
                <a:gd name="T17" fmla="*/ 209815 h 72"/>
                <a:gd name="T18" fmla="*/ 150657 w 51"/>
                <a:gd name="T19" fmla="*/ 123825 h 72"/>
                <a:gd name="T20" fmla="*/ 78752 w 51"/>
                <a:gd name="T21" fmla="*/ 113506 h 72"/>
                <a:gd name="T22" fmla="*/ 133537 w 51"/>
                <a:gd name="T23" fmla="*/ 137583 h 72"/>
                <a:gd name="T24" fmla="*/ 143809 w 51"/>
                <a:gd name="T25" fmla="*/ 147902 h 72"/>
                <a:gd name="T26" fmla="*/ 116417 w 51"/>
                <a:gd name="T27" fmla="*/ 161660 h 72"/>
                <a:gd name="T28" fmla="*/ 99297 w 51"/>
                <a:gd name="T29" fmla="*/ 220133 h 72"/>
                <a:gd name="T30" fmla="*/ 78752 w 51"/>
                <a:gd name="T31" fmla="*/ 192617 h 72"/>
                <a:gd name="T32" fmla="*/ 75328 w 51"/>
                <a:gd name="T33" fmla="*/ 196056 h 72"/>
                <a:gd name="T34" fmla="*/ 20544 w 51"/>
                <a:gd name="T35" fmla="*/ 182298 h 72"/>
                <a:gd name="T36" fmla="*/ 34240 w 51"/>
                <a:gd name="T37" fmla="*/ 182298 h 72"/>
                <a:gd name="T38" fmla="*/ 58208 w 51"/>
                <a:gd name="T39" fmla="*/ 192617 h 72"/>
                <a:gd name="T40" fmla="*/ 17120 w 51"/>
                <a:gd name="T41" fmla="*/ 175419 h 72"/>
                <a:gd name="T42" fmla="*/ 75328 w 51"/>
                <a:gd name="T43" fmla="*/ 175419 h 72"/>
                <a:gd name="T44" fmla="*/ 75328 w 51"/>
                <a:gd name="T45" fmla="*/ 158221 h 72"/>
                <a:gd name="T46" fmla="*/ 37664 w 51"/>
                <a:gd name="T47" fmla="*/ 130704 h 72"/>
                <a:gd name="T48" fmla="*/ 71904 w 51"/>
                <a:gd name="T49" fmla="*/ 96308 h 72"/>
                <a:gd name="T50" fmla="*/ 89025 w 51"/>
                <a:gd name="T51" fmla="*/ 96308 h 72"/>
                <a:gd name="T52" fmla="*/ 54784 w 51"/>
                <a:gd name="T53" fmla="*/ 17198 h 72"/>
                <a:gd name="T54" fmla="*/ 71904 w 51"/>
                <a:gd name="T55" fmla="*/ 96308 h 72"/>
                <a:gd name="T56" fmla="*/ 102721 w 51"/>
                <a:gd name="T57" fmla="*/ 151342 h 72"/>
                <a:gd name="T58" fmla="*/ 92449 w 51"/>
                <a:gd name="T59" fmla="*/ 161660 h 72"/>
                <a:gd name="T60" fmla="*/ 130113 w 51"/>
                <a:gd name="T61" fmla="*/ 103188 h 72"/>
                <a:gd name="T62" fmla="*/ 147233 w 51"/>
                <a:gd name="T63" fmla="*/ 20638 h 72"/>
                <a:gd name="T64" fmla="*/ 112993 w 51"/>
                <a:gd name="T65" fmla="*/ 99748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1" h="72">
                  <a:moveTo>
                    <a:pt x="7" y="41"/>
                  </a:moveTo>
                  <a:cubicBezTo>
                    <a:pt x="7" y="40"/>
                    <a:pt x="6" y="38"/>
                    <a:pt x="6" y="37"/>
                  </a:cubicBezTo>
                  <a:cubicBezTo>
                    <a:pt x="6" y="34"/>
                    <a:pt x="10" y="30"/>
                    <a:pt x="14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5" y="26"/>
                    <a:pt x="10" y="12"/>
                    <a:pt x="10" y="8"/>
                  </a:cubicBezTo>
                  <a:cubicBezTo>
                    <a:pt x="10" y="4"/>
                    <a:pt x="12" y="0"/>
                    <a:pt x="16" y="0"/>
                  </a:cubicBezTo>
                  <a:cubicBezTo>
                    <a:pt x="22" y="0"/>
                    <a:pt x="28" y="21"/>
                    <a:pt x="30" y="25"/>
                  </a:cubicBezTo>
                  <a:cubicBezTo>
                    <a:pt x="31" y="20"/>
                    <a:pt x="37" y="2"/>
                    <a:pt x="43" y="2"/>
                  </a:cubicBezTo>
                  <a:cubicBezTo>
                    <a:pt x="47" y="2"/>
                    <a:pt x="49" y="5"/>
                    <a:pt x="49" y="9"/>
                  </a:cubicBezTo>
                  <a:cubicBezTo>
                    <a:pt x="49" y="13"/>
                    <a:pt x="45" y="26"/>
                    <a:pt x="43" y="31"/>
                  </a:cubicBezTo>
                  <a:cubicBezTo>
                    <a:pt x="50" y="32"/>
                    <a:pt x="51" y="38"/>
                    <a:pt x="51" y="44"/>
                  </a:cubicBezTo>
                  <a:cubicBezTo>
                    <a:pt x="51" y="60"/>
                    <a:pt x="40" y="72"/>
                    <a:pt x="24" y="72"/>
                  </a:cubicBezTo>
                  <a:cubicBezTo>
                    <a:pt x="21" y="72"/>
                    <a:pt x="18" y="72"/>
                    <a:pt x="15" y="71"/>
                  </a:cubicBezTo>
                  <a:cubicBezTo>
                    <a:pt x="7" y="68"/>
                    <a:pt x="0" y="60"/>
                    <a:pt x="0" y="51"/>
                  </a:cubicBezTo>
                  <a:cubicBezTo>
                    <a:pt x="0" y="46"/>
                    <a:pt x="2" y="43"/>
                    <a:pt x="7" y="41"/>
                  </a:cubicBezTo>
                  <a:close/>
                  <a:moveTo>
                    <a:pt x="6" y="55"/>
                  </a:moveTo>
                  <a:cubicBezTo>
                    <a:pt x="9" y="63"/>
                    <a:pt x="16" y="68"/>
                    <a:pt x="24" y="68"/>
                  </a:cubicBezTo>
                  <a:cubicBezTo>
                    <a:pt x="31" y="68"/>
                    <a:pt x="36" y="65"/>
                    <a:pt x="40" y="61"/>
                  </a:cubicBezTo>
                  <a:cubicBezTo>
                    <a:pt x="44" y="56"/>
                    <a:pt x="46" y="50"/>
                    <a:pt x="46" y="44"/>
                  </a:cubicBezTo>
                  <a:cubicBezTo>
                    <a:pt x="46" y="41"/>
                    <a:pt x="46" y="38"/>
                    <a:pt x="44" y="36"/>
                  </a:cubicBezTo>
                  <a:cubicBezTo>
                    <a:pt x="41" y="33"/>
                    <a:pt x="29" y="32"/>
                    <a:pt x="25" y="32"/>
                  </a:cubicBezTo>
                  <a:cubicBezTo>
                    <a:pt x="24" y="32"/>
                    <a:pt x="23" y="32"/>
                    <a:pt x="23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40"/>
                    <a:pt x="35" y="40"/>
                    <a:pt x="39" y="40"/>
                  </a:cubicBezTo>
                  <a:cubicBezTo>
                    <a:pt x="40" y="40"/>
                    <a:pt x="40" y="40"/>
                    <a:pt x="41" y="40"/>
                  </a:cubicBezTo>
                  <a:cubicBezTo>
                    <a:pt x="41" y="41"/>
                    <a:pt x="42" y="42"/>
                    <a:pt x="42" y="43"/>
                  </a:cubicBezTo>
                  <a:cubicBezTo>
                    <a:pt x="41" y="44"/>
                    <a:pt x="39" y="44"/>
                    <a:pt x="38" y="45"/>
                  </a:cubicBezTo>
                  <a:cubicBezTo>
                    <a:pt x="36" y="45"/>
                    <a:pt x="35" y="46"/>
                    <a:pt x="34" y="47"/>
                  </a:cubicBezTo>
                  <a:cubicBezTo>
                    <a:pt x="31" y="49"/>
                    <a:pt x="28" y="53"/>
                    <a:pt x="28" y="57"/>
                  </a:cubicBezTo>
                  <a:cubicBezTo>
                    <a:pt x="28" y="59"/>
                    <a:pt x="29" y="61"/>
                    <a:pt x="29" y="64"/>
                  </a:cubicBezTo>
                  <a:cubicBezTo>
                    <a:pt x="29" y="64"/>
                    <a:pt x="29" y="65"/>
                    <a:pt x="29" y="65"/>
                  </a:cubicBezTo>
                  <a:cubicBezTo>
                    <a:pt x="24" y="64"/>
                    <a:pt x="23" y="60"/>
                    <a:pt x="23" y="56"/>
                  </a:cubicBezTo>
                  <a:cubicBezTo>
                    <a:pt x="23" y="56"/>
                    <a:pt x="22" y="56"/>
                    <a:pt x="22" y="56"/>
                  </a:cubicBezTo>
                  <a:cubicBezTo>
                    <a:pt x="22" y="56"/>
                    <a:pt x="22" y="57"/>
                    <a:pt x="22" y="57"/>
                  </a:cubicBezTo>
                  <a:cubicBezTo>
                    <a:pt x="22" y="60"/>
                    <a:pt x="19" y="62"/>
                    <a:pt x="16" y="62"/>
                  </a:cubicBezTo>
                  <a:cubicBezTo>
                    <a:pt x="12" y="62"/>
                    <a:pt x="6" y="57"/>
                    <a:pt x="6" y="53"/>
                  </a:cubicBezTo>
                  <a:cubicBezTo>
                    <a:pt x="6" y="51"/>
                    <a:pt x="7" y="51"/>
                    <a:pt x="7" y="50"/>
                  </a:cubicBezTo>
                  <a:cubicBezTo>
                    <a:pt x="8" y="51"/>
                    <a:pt x="9" y="52"/>
                    <a:pt x="10" y="53"/>
                  </a:cubicBezTo>
                  <a:cubicBezTo>
                    <a:pt x="11" y="54"/>
                    <a:pt x="13" y="57"/>
                    <a:pt x="15" y="57"/>
                  </a:cubicBezTo>
                  <a:cubicBezTo>
                    <a:pt x="16" y="57"/>
                    <a:pt x="17" y="57"/>
                    <a:pt x="17" y="56"/>
                  </a:cubicBezTo>
                  <a:cubicBezTo>
                    <a:pt x="17" y="54"/>
                    <a:pt x="10" y="46"/>
                    <a:pt x="9" y="46"/>
                  </a:cubicBezTo>
                  <a:cubicBezTo>
                    <a:pt x="6" y="46"/>
                    <a:pt x="5" y="49"/>
                    <a:pt x="5" y="51"/>
                  </a:cubicBezTo>
                  <a:cubicBezTo>
                    <a:pt x="5" y="52"/>
                    <a:pt x="5" y="54"/>
                    <a:pt x="6" y="55"/>
                  </a:cubicBezTo>
                  <a:close/>
                  <a:moveTo>
                    <a:pt x="22" y="51"/>
                  </a:moveTo>
                  <a:cubicBezTo>
                    <a:pt x="23" y="51"/>
                    <a:pt x="23" y="50"/>
                    <a:pt x="23" y="50"/>
                  </a:cubicBezTo>
                  <a:cubicBezTo>
                    <a:pt x="23" y="49"/>
                    <a:pt x="22" y="46"/>
                    <a:pt x="22" y="46"/>
                  </a:cubicBezTo>
                  <a:cubicBezTo>
                    <a:pt x="21" y="43"/>
                    <a:pt x="17" y="35"/>
                    <a:pt x="14" y="35"/>
                  </a:cubicBezTo>
                  <a:cubicBezTo>
                    <a:pt x="13" y="35"/>
                    <a:pt x="11" y="36"/>
                    <a:pt x="11" y="38"/>
                  </a:cubicBezTo>
                  <a:cubicBezTo>
                    <a:pt x="11" y="41"/>
                    <a:pt x="19" y="51"/>
                    <a:pt x="22" y="51"/>
                  </a:cubicBezTo>
                  <a:close/>
                  <a:moveTo>
                    <a:pt x="21" y="28"/>
                  </a:moveTo>
                  <a:cubicBezTo>
                    <a:pt x="21" y="28"/>
                    <a:pt x="22" y="28"/>
                    <a:pt x="23" y="28"/>
                  </a:cubicBezTo>
                  <a:cubicBezTo>
                    <a:pt x="24" y="28"/>
                    <a:pt x="25" y="28"/>
                    <a:pt x="26" y="28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2"/>
                    <a:pt x="18" y="5"/>
                    <a:pt x="16" y="5"/>
                  </a:cubicBezTo>
                  <a:cubicBezTo>
                    <a:pt x="15" y="5"/>
                    <a:pt x="14" y="6"/>
                    <a:pt x="14" y="7"/>
                  </a:cubicBezTo>
                  <a:cubicBezTo>
                    <a:pt x="14" y="11"/>
                    <a:pt x="19" y="24"/>
                    <a:pt x="21" y="28"/>
                  </a:cubicBezTo>
                  <a:close/>
                  <a:moveTo>
                    <a:pt x="27" y="47"/>
                  </a:moveTo>
                  <a:cubicBezTo>
                    <a:pt x="28" y="46"/>
                    <a:pt x="29" y="45"/>
                    <a:pt x="30" y="44"/>
                  </a:cubicBezTo>
                  <a:cubicBezTo>
                    <a:pt x="29" y="44"/>
                    <a:pt x="27" y="44"/>
                    <a:pt x="26" y="43"/>
                  </a:cubicBezTo>
                  <a:cubicBezTo>
                    <a:pt x="26" y="44"/>
                    <a:pt x="27" y="45"/>
                    <a:pt x="27" y="47"/>
                  </a:cubicBezTo>
                  <a:close/>
                  <a:moveTo>
                    <a:pt x="33" y="29"/>
                  </a:moveTo>
                  <a:cubicBezTo>
                    <a:pt x="38" y="30"/>
                    <a:pt x="38" y="30"/>
                    <a:pt x="38" y="30"/>
                  </a:cubicBezTo>
                  <a:cubicBezTo>
                    <a:pt x="39" y="26"/>
                    <a:pt x="45" y="11"/>
                    <a:pt x="45" y="9"/>
                  </a:cubicBezTo>
                  <a:cubicBezTo>
                    <a:pt x="45" y="8"/>
                    <a:pt x="44" y="6"/>
                    <a:pt x="43" y="6"/>
                  </a:cubicBezTo>
                  <a:cubicBezTo>
                    <a:pt x="41" y="6"/>
                    <a:pt x="39" y="14"/>
                    <a:pt x="38" y="15"/>
                  </a:cubicBez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5948363" y="1647825"/>
              <a:ext cx="138112" cy="130175"/>
            </a:xfrm>
            <a:custGeom>
              <a:avLst/>
              <a:gdLst>
                <a:gd name="T0" fmla="*/ 138112 w 40"/>
                <a:gd name="T1" fmla="*/ 71939 h 38"/>
                <a:gd name="T2" fmla="*/ 131206 w 40"/>
                <a:gd name="T3" fmla="*/ 78790 h 38"/>
                <a:gd name="T4" fmla="*/ 127754 w 40"/>
                <a:gd name="T5" fmla="*/ 78790 h 38"/>
                <a:gd name="T6" fmla="*/ 124301 w 40"/>
                <a:gd name="T7" fmla="*/ 78790 h 38"/>
                <a:gd name="T8" fmla="*/ 69056 w 40"/>
                <a:gd name="T9" fmla="*/ 23980 h 38"/>
                <a:gd name="T10" fmla="*/ 13811 w 40"/>
                <a:gd name="T11" fmla="*/ 78790 h 38"/>
                <a:gd name="T12" fmla="*/ 10358 w 40"/>
                <a:gd name="T13" fmla="*/ 78790 h 38"/>
                <a:gd name="T14" fmla="*/ 6906 w 40"/>
                <a:gd name="T15" fmla="*/ 78790 h 38"/>
                <a:gd name="T16" fmla="*/ 0 w 40"/>
                <a:gd name="T17" fmla="*/ 71939 h 38"/>
                <a:gd name="T18" fmla="*/ 0 w 40"/>
                <a:gd name="T19" fmla="*/ 68513 h 38"/>
                <a:gd name="T20" fmla="*/ 0 w 40"/>
                <a:gd name="T21" fmla="*/ 65088 h 38"/>
                <a:gd name="T22" fmla="*/ 65603 w 40"/>
                <a:gd name="T23" fmla="*/ 0 h 38"/>
                <a:gd name="T24" fmla="*/ 69056 w 40"/>
                <a:gd name="T25" fmla="*/ 0 h 38"/>
                <a:gd name="T26" fmla="*/ 72509 w 40"/>
                <a:gd name="T27" fmla="*/ 0 h 38"/>
                <a:gd name="T28" fmla="*/ 138112 w 40"/>
                <a:gd name="T29" fmla="*/ 65088 h 38"/>
                <a:gd name="T30" fmla="*/ 138112 w 40"/>
                <a:gd name="T31" fmla="*/ 68513 h 38"/>
                <a:gd name="T32" fmla="*/ 138112 w 40"/>
                <a:gd name="T33" fmla="*/ 71939 h 38"/>
                <a:gd name="T34" fmla="*/ 138112 w 40"/>
                <a:gd name="T35" fmla="*/ 123324 h 38"/>
                <a:gd name="T36" fmla="*/ 131206 w 40"/>
                <a:gd name="T37" fmla="*/ 130175 h 38"/>
                <a:gd name="T38" fmla="*/ 127754 w 40"/>
                <a:gd name="T39" fmla="*/ 130175 h 38"/>
                <a:gd name="T40" fmla="*/ 124301 w 40"/>
                <a:gd name="T41" fmla="*/ 130175 h 38"/>
                <a:gd name="T42" fmla="*/ 69056 w 40"/>
                <a:gd name="T43" fmla="*/ 75364 h 38"/>
                <a:gd name="T44" fmla="*/ 13811 w 40"/>
                <a:gd name="T45" fmla="*/ 130175 h 38"/>
                <a:gd name="T46" fmla="*/ 10358 w 40"/>
                <a:gd name="T47" fmla="*/ 130175 h 38"/>
                <a:gd name="T48" fmla="*/ 6906 w 40"/>
                <a:gd name="T49" fmla="*/ 130175 h 38"/>
                <a:gd name="T50" fmla="*/ 0 w 40"/>
                <a:gd name="T51" fmla="*/ 123324 h 38"/>
                <a:gd name="T52" fmla="*/ 0 w 40"/>
                <a:gd name="T53" fmla="*/ 119898 h 38"/>
                <a:gd name="T54" fmla="*/ 0 w 40"/>
                <a:gd name="T55" fmla="*/ 116472 h 38"/>
                <a:gd name="T56" fmla="*/ 65603 w 40"/>
                <a:gd name="T57" fmla="*/ 51385 h 38"/>
                <a:gd name="T58" fmla="*/ 69056 w 40"/>
                <a:gd name="T59" fmla="*/ 51385 h 38"/>
                <a:gd name="T60" fmla="*/ 72509 w 40"/>
                <a:gd name="T61" fmla="*/ 51385 h 38"/>
                <a:gd name="T62" fmla="*/ 138112 w 40"/>
                <a:gd name="T63" fmla="*/ 116472 h 38"/>
                <a:gd name="T64" fmla="*/ 138112 w 40"/>
                <a:gd name="T65" fmla="*/ 119898 h 38"/>
                <a:gd name="T66" fmla="*/ 138112 w 40"/>
                <a:gd name="T67" fmla="*/ 123324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" h="38">
                  <a:moveTo>
                    <a:pt x="40" y="21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3" y="23"/>
                  </a:cubicBezTo>
                  <a:cubicBezTo>
                    <a:pt x="3" y="23"/>
                    <a:pt x="3" y="23"/>
                    <a:pt x="2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20" y="0"/>
                    <a:pt x="20" y="0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9"/>
                    <a:pt x="40" y="19"/>
                    <a:pt x="40" y="20"/>
                  </a:cubicBezTo>
                  <a:cubicBezTo>
                    <a:pt x="40" y="20"/>
                    <a:pt x="40" y="20"/>
                    <a:pt x="40" y="21"/>
                  </a:cubicBezTo>
                  <a:close/>
                  <a:moveTo>
                    <a:pt x="40" y="36"/>
                  </a:moveTo>
                  <a:cubicBezTo>
                    <a:pt x="38" y="38"/>
                    <a:pt x="38" y="38"/>
                    <a:pt x="38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2" y="3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0" y="15"/>
                    <a:pt x="21" y="15"/>
                    <a:pt x="21" y="1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5"/>
                    <a:pt x="40" y="35"/>
                  </a:cubicBezTo>
                  <a:cubicBezTo>
                    <a:pt x="40" y="35"/>
                    <a:pt x="40" y="36"/>
                    <a:pt x="40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6443663" y="1682750"/>
              <a:ext cx="136525" cy="79375"/>
            </a:xfrm>
            <a:custGeom>
              <a:avLst/>
              <a:gdLst>
                <a:gd name="T0" fmla="*/ 136525 w 40"/>
                <a:gd name="T1" fmla="*/ 72473 h 23"/>
                <a:gd name="T2" fmla="*/ 129699 w 40"/>
                <a:gd name="T3" fmla="*/ 79375 h 23"/>
                <a:gd name="T4" fmla="*/ 126286 w 40"/>
                <a:gd name="T5" fmla="*/ 79375 h 23"/>
                <a:gd name="T6" fmla="*/ 122873 w 40"/>
                <a:gd name="T7" fmla="*/ 79375 h 23"/>
                <a:gd name="T8" fmla="*/ 68263 w 40"/>
                <a:gd name="T9" fmla="*/ 24158 h 23"/>
                <a:gd name="T10" fmla="*/ 13653 w 40"/>
                <a:gd name="T11" fmla="*/ 79375 h 23"/>
                <a:gd name="T12" fmla="*/ 10239 w 40"/>
                <a:gd name="T13" fmla="*/ 79375 h 23"/>
                <a:gd name="T14" fmla="*/ 6826 w 40"/>
                <a:gd name="T15" fmla="*/ 79375 h 23"/>
                <a:gd name="T16" fmla="*/ 0 w 40"/>
                <a:gd name="T17" fmla="*/ 72473 h 23"/>
                <a:gd name="T18" fmla="*/ 0 w 40"/>
                <a:gd name="T19" fmla="*/ 69022 h 23"/>
                <a:gd name="T20" fmla="*/ 0 w 40"/>
                <a:gd name="T21" fmla="*/ 65571 h 23"/>
                <a:gd name="T22" fmla="*/ 64849 w 40"/>
                <a:gd name="T23" fmla="*/ 0 h 23"/>
                <a:gd name="T24" fmla="*/ 68263 w 40"/>
                <a:gd name="T25" fmla="*/ 0 h 23"/>
                <a:gd name="T26" fmla="*/ 71676 w 40"/>
                <a:gd name="T27" fmla="*/ 0 h 23"/>
                <a:gd name="T28" fmla="*/ 136525 w 40"/>
                <a:gd name="T29" fmla="*/ 65571 h 23"/>
                <a:gd name="T30" fmla="*/ 136525 w 40"/>
                <a:gd name="T31" fmla="*/ 69022 h 23"/>
                <a:gd name="T32" fmla="*/ 136525 w 40"/>
                <a:gd name="T33" fmla="*/ 7247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23">
                  <a:moveTo>
                    <a:pt x="40" y="21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3" y="23"/>
                  </a:cubicBezTo>
                  <a:cubicBezTo>
                    <a:pt x="3" y="23"/>
                    <a:pt x="3" y="23"/>
                    <a:pt x="2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20" y="0"/>
                    <a:pt x="20" y="0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9"/>
                    <a:pt x="40" y="20"/>
                    <a:pt x="40" y="20"/>
                  </a:cubicBezTo>
                  <a:cubicBezTo>
                    <a:pt x="40" y="20"/>
                    <a:pt x="40" y="21"/>
                    <a:pt x="40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6927850" y="1603375"/>
              <a:ext cx="212725" cy="212725"/>
            </a:xfrm>
            <a:custGeom>
              <a:avLst/>
              <a:gdLst>
                <a:gd name="T0" fmla="*/ 106363 w 62"/>
                <a:gd name="T1" fmla="*/ 212725 h 62"/>
                <a:gd name="T2" fmla="*/ 0 w 62"/>
                <a:gd name="T3" fmla="*/ 106363 h 62"/>
                <a:gd name="T4" fmla="*/ 106363 w 62"/>
                <a:gd name="T5" fmla="*/ 0 h 62"/>
                <a:gd name="T6" fmla="*/ 212725 w 62"/>
                <a:gd name="T7" fmla="*/ 106363 h 62"/>
                <a:gd name="T8" fmla="*/ 106363 w 62"/>
                <a:gd name="T9" fmla="*/ 212725 h 62"/>
                <a:gd name="T10" fmla="*/ 174983 w 62"/>
                <a:gd name="T11" fmla="*/ 102931 h 62"/>
                <a:gd name="T12" fmla="*/ 164690 w 62"/>
                <a:gd name="T13" fmla="*/ 89207 h 62"/>
                <a:gd name="T14" fmla="*/ 157828 w 62"/>
                <a:gd name="T15" fmla="*/ 85776 h 62"/>
                <a:gd name="T16" fmla="*/ 150966 w 62"/>
                <a:gd name="T17" fmla="*/ 89207 h 62"/>
                <a:gd name="T18" fmla="*/ 123518 w 62"/>
                <a:gd name="T19" fmla="*/ 113225 h 62"/>
                <a:gd name="T20" fmla="*/ 123518 w 62"/>
                <a:gd name="T21" fmla="*/ 44604 h 62"/>
                <a:gd name="T22" fmla="*/ 116656 w 62"/>
                <a:gd name="T23" fmla="*/ 37742 h 62"/>
                <a:gd name="T24" fmla="*/ 99500 w 62"/>
                <a:gd name="T25" fmla="*/ 37742 h 62"/>
                <a:gd name="T26" fmla="*/ 89207 w 62"/>
                <a:gd name="T27" fmla="*/ 44604 h 62"/>
                <a:gd name="T28" fmla="*/ 89207 w 62"/>
                <a:gd name="T29" fmla="*/ 113225 h 62"/>
                <a:gd name="T30" fmla="*/ 65190 w 62"/>
                <a:gd name="T31" fmla="*/ 89207 h 62"/>
                <a:gd name="T32" fmla="*/ 58328 w 62"/>
                <a:gd name="T33" fmla="*/ 85776 h 62"/>
                <a:gd name="T34" fmla="*/ 51466 w 62"/>
                <a:gd name="T35" fmla="*/ 89207 h 62"/>
                <a:gd name="T36" fmla="*/ 37742 w 62"/>
                <a:gd name="T37" fmla="*/ 102931 h 62"/>
                <a:gd name="T38" fmla="*/ 37742 w 62"/>
                <a:gd name="T39" fmla="*/ 106363 h 62"/>
                <a:gd name="T40" fmla="*/ 37742 w 62"/>
                <a:gd name="T41" fmla="*/ 113225 h 62"/>
                <a:gd name="T42" fmla="*/ 89207 w 62"/>
                <a:gd name="T43" fmla="*/ 164690 h 62"/>
                <a:gd name="T44" fmla="*/ 102931 w 62"/>
                <a:gd name="T45" fmla="*/ 174983 h 62"/>
                <a:gd name="T46" fmla="*/ 106363 w 62"/>
                <a:gd name="T47" fmla="*/ 178415 h 62"/>
                <a:gd name="T48" fmla="*/ 113225 w 62"/>
                <a:gd name="T49" fmla="*/ 174983 h 62"/>
                <a:gd name="T50" fmla="*/ 126949 w 62"/>
                <a:gd name="T51" fmla="*/ 164690 h 62"/>
                <a:gd name="T52" fmla="*/ 174983 w 62"/>
                <a:gd name="T53" fmla="*/ 113225 h 62"/>
                <a:gd name="T54" fmla="*/ 178415 w 62"/>
                <a:gd name="T55" fmla="*/ 106363 h 62"/>
                <a:gd name="T56" fmla="*/ 174983 w 62"/>
                <a:gd name="T57" fmla="*/ 102931 h 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7423150" y="1603375"/>
              <a:ext cx="209550" cy="212725"/>
            </a:xfrm>
            <a:custGeom>
              <a:avLst/>
              <a:gdLst>
                <a:gd name="T0" fmla="*/ 106493 w 61"/>
                <a:gd name="T1" fmla="*/ 212725 h 62"/>
                <a:gd name="T2" fmla="*/ 0 w 61"/>
                <a:gd name="T3" fmla="*/ 106363 h 62"/>
                <a:gd name="T4" fmla="*/ 106493 w 61"/>
                <a:gd name="T5" fmla="*/ 0 h 62"/>
                <a:gd name="T6" fmla="*/ 209550 w 61"/>
                <a:gd name="T7" fmla="*/ 106363 h 62"/>
                <a:gd name="T8" fmla="*/ 106493 w 61"/>
                <a:gd name="T9" fmla="*/ 212725 h 62"/>
                <a:gd name="T10" fmla="*/ 106493 w 61"/>
                <a:gd name="T11" fmla="*/ 30879 h 62"/>
                <a:gd name="T12" fmla="*/ 30917 w 61"/>
                <a:gd name="T13" fmla="*/ 106363 h 62"/>
                <a:gd name="T14" fmla="*/ 106493 w 61"/>
                <a:gd name="T15" fmla="*/ 181846 h 62"/>
                <a:gd name="T16" fmla="*/ 178633 w 61"/>
                <a:gd name="T17" fmla="*/ 106363 h 62"/>
                <a:gd name="T18" fmla="*/ 106493 w 61"/>
                <a:gd name="T19" fmla="*/ 30879 h 62"/>
                <a:gd name="T20" fmla="*/ 158021 w 61"/>
                <a:gd name="T21" fmla="*/ 109794 h 62"/>
                <a:gd name="T22" fmla="*/ 113363 w 61"/>
                <a:gd name="T23" fmla="*/ 154397 h 62"/>
                <a:gd name="T24" fmla="*/ 109928 w 61"/>
                <a:gd name="T25" fmla="*/ 154397 h 62"/>
                <a:gd name="T26" fmla="*/ 106493 w 61"/>
                <a:gd name="T27" fmla="*/ 150966 h 62"/>
                <a:gd name="T28" fmla="*/ 106493 w 61"/>
                <a:gd name="T29" fmla="*/ 123518 h 62"/>
                <a:gd name="T30" fmla="*/ 54964 w 61"/>
                <a:gd name="T31" fmla="*/ 123518 h 62"/>
                <a:gd name="T32" fmla="*/ 51529 w 61"/>
                <a:gd name="T33" fmla="*/ 120087 h 62"/>
                <a:gd name="T34" fmla="*/ 51529 w 61"/>
                <a:gd name="T35" fmla="*/ 92638 h 62"/>
                <a:gd name="T36" fmla="*/ 54964 w 61"/>
                <a:gd name="T37" fmla="*/ 89207 h 62"/>
                <a:gd name="T38" fmla="*/ 106493 w 61"/>
                <a:gd name="T39" fmla="*/ 89207 h 62"/>
                <a:gd name="T40" fmla="*/ 106493 w 61"/>
                <a:gd name="T41" fmla="*/ 61759 h 62"/>
                <a:gd name="T42" fmla="*/ 109928 w 61"/>
                <a:gd name="T43" fmla="*/ 58328 h 62"/>
                <a:gd name="T44" fmla="*/ 113363 w 61"/>
                <a:gd name="T45" fmla="*/ 61759 h 62"/>
                <a:gd name="T46" fmla="*/ 158021 w 61"/>
                <a:gd name="T47" fmla="*/ 102931 h 62"/>
                <a:gd name="T48" fmla="*/ 158021 w 61"/>
                <a:gd name="T49" fmla="*/ 106363 h 62"/>
                <a:gd name="T50" fmla="*/ 158021 w 61"/>
                <a:gd name="T51" fmla="*/ 109794 h 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1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1"/>
                  </a:cubicBezTo>
                  <a:cubicBezTo>
                    <a:pt x="61" y="48"/>
                    <a:pt x="48" y="62"/>
                    <a:pt x="31" y="62"/>
                  </a:cubicBezTo>
                  <a:close/>
                  <a:moveTo>
                    <a:pt x="31" y="9"/>
                  </a:moveTo>
                  <a:cubicBezTo>
                    <a:pt x="19" y="9"/>
                    <a:pt x="9" y="19"/>
                    <a:pt x="9" y="31"/>
                  </a:cubicBezTo>
                  <a:cubicBezTo>
                    <a:pt x="9" y="43"/>
                    <a:pt x="19" y="53"/>
                    <a:pt x="31" y="53"/>
                  </a:cubicBezTo>
                  <a:cubicBezTo>
                    <a:pt x="43" y="53"/>
                    <a:pt x="52" y="43"/>
                    <a:pt x="52" y="31"/>
                  </a:cubicBezTo>
                  <a:cubicBezTo>
                    <a:pt x="52" y="19"/>
                    <a:pt x="43" y="9"/>
                    <a:pt x="31" y="9"/>
                  </a:cubicBezTo>
                  <a:close/>
                  <a:moveTo>
                    <a:pt x="46" y="32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4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5" y="36"/>
                    <a:pt x="1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7"/>
                    <a:pt x="32" y="17"/>
                  </a:cubicBezTo>
                  <a:cubicBezTo>
                    <a:pt x="32" y="17"/>
                    <a:pt x="33" y="17"/>
                    <a:pt x="33" y="18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2"/>
                    <a:pt x="46" y="32"/>
                    <a:pt x="46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7916863" y="1603375"/>
              <a:ext cx="209550" cy="212725"/>
            </a:xfrm>
            <a:custGeom>
              <a:avLst/>
              <a:gdLst>
                <a:gd name="T0" fmla="*/ 106493 w 61"/>
                <a:gd name="T1" fmla="*/ 212725 h 62"/>
                <a:gd name="T2" fmla="*/ 0 w 61"/>
                <a:gd name="T3" fmla="*/ 106363 h 62"/>
                <a:gd name="T4" fmla="*/ 106493 w 61"/>
                <a:gd name="T5" fmla="*/ 0 h 62"/>
                <a:gd name="T6" fmla="*/ 209550 w 61"/>
                <a:gd name="T7" fmla="*/ 106363 h 62"/>
                <a:gd name="T8" fmla="*/ 106493 w 61"/>
                <a:gd name="T9" fmla="*/ 212725 h 62"/>
                <a:gd name="T10" fmla="*/ 106493 w 61"/>
                <a:gd name="T11" fmla="*/ 30879 h 62"/>
                <a:gd name="T12" fmla="*/ 30917 w 61"/>
                <a:gd name="T13" fmla="*/ 106363 h 62"/>
                <a:gd name="T14" fmla="*/ 106493 w 61"/>
                <a:gd name="T15" fmla="*/ 181846 h 62"/>
                <a:gd name="T16" fmla="*/ 178633 w 61"/>
                <a:gd name="T17" fmla="*/ 106363 h 62"/>
                <a:gd name="T18" fmla="*/ 106493 w 61"/>
                <a:gd name="T19" fmla="*/ 30879 h 62"/>
                <a:gd name="T20" fmla="*/ 158021 w 61"/>
                <a:gd name="T21" fmla="*/ 109794 h 62"/>
                <a:gd name="T22" fmla="*/ 113363 w 61"/>
                <a:gd name="T23" fmla="*/ 154397 h 62"/>
                <a:gd name="T24" fmla="*/ 109928 w 61"/>
                <a:gd name="T25" fmla="*/ 154397 h 62"/>
                <a:gd name="T26" fmla="*/ 106493 w 61"/>
                <a:gd name="T27" fmla="*/ 150966 h 62"/>
                <a:gd name="T28" fmla="*/ 106493 w 61"/>
                <a:gd name="T29" fmla="*/ 123518 h 62"/>
                <a:gd name="T30" fmla="*/ 54964 w 61"/>
                <a:gd name="T31" fmla="*/ 123518 h 62"/>
                <a:gd name="T32" fmla="*/ 51529 w 61"/>
                <a:gd name="T33" fmla="*/ 120087 h 62"/>
                <a:gd name="T34" fmla="*/ 51529 w 61"/>
                <a:gd name="T35" fmla="*/ 92638 h 62"/>
                <a:gd name="T36" fmla="*/ 54964 w 61"/>
                <a:gd name="T37" fmla="*/ 89207 h 62"/>
                <a:gd name="T38" fmla="*/ 106493 w 61"/>
                <a:gd name="T39" fmla="*/ 89207 h 62"/>
                <a:gd name="T40" fmla="*/ 106493 w 61"/>
                <a:gd name="T41" fmla="*/ 61759 h 62"/>
                <a:gd name="T42" fmla="*/ 109928 w 61"/>
                <a:gd name="T43" fmla="*/ 58328 h 62"/>
                <a:gd name="T44" fmla="*/ 113363 w 61"/>
                <a:gd name="T45" fmla="*/ 61759 h 62"/>
                <a:gd name="T46" fmla="*/ 158021 w 61"/>
                <a:gd name="T47" fmla="*/ 102931 h 62"/>
                <a:gd name="T48" fmla="*/ 158021 w 61"/>
                <a:gd name="T49" fmla="*/ 106363 h 62"/>
                <a:gd name="T50" fmla="*/ 158021 w 61"/>
                <a:gd name="T51" fmla="*/ 109794 h 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1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1"/>
                  </a:cubicBezTo>
                  <a:cubicBezTo>
                    <a:pt x="61" y="48"/>
                    <a:pt x="48" y="62"/>
                    <a:pt x="31" y="62"/>
                  </a:cubicBezTo>
                  <a:close/>
                  <a:moveTo>
                    <a:pt x="31" y="9"/>
                  </a:moveTo>
                  <a:cubicBezTo>
                    <a:pt x="19" y="9"/>
                    <a:pt x="9" y="19"/>
                    <a:pt x="9" y="31"/>
                  </a:cubicBezTo>
                  <a:cubicBezTo>
                    <a:pt x="9" y="43"/>
                    <a:pt x="19" y="53"/>
                    <a:pt x="31" y="53"/>
                  </a:cubicBezTo>
                  <a:cubicBezTo>
                    <a:pt x="43" y="53"/>
                    <a:pt x="52" y="43"/>
                    <a:pt x="52" y="31"/>
                  </a:cubicBezTo>
                  <a:cubicBezTo>
                    <a:pt x="52" y="19"/>
                    <a:pt x="43" y="9"/>
                    <a:pt x="31" y="9"/>
                  </a:cubicBezTo>
                  <a:close/>
                  <a:moveTo>
                    <a:pt x="46" y="32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2" y="45"/>
                    <a:pt x="32" y="45"/>
                  </a:cubicBezTo>
                  <a:cubicBezTo>
                    <a:pt x="31" y="45"/>
                    <a:pt x="31" y="45"/>
                    <a:pt x="31" y="44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5" y="36"/>
                    <a:pt x="1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7"/>
                    <a:pt x="32" y="17"/>
                  </a:cubicBezTo>
                  <a:cubicBezTo>
                    <a:pt x="32" y="17"/>
                    <a:pt x="33" y="17"/>
                    <a:pt x="33" y="18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2"/>
                    <a:pt x="46" y="32"/>
                    <a:pt x="46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8412163" y="1585913"/>
              <a:ext cx="247650" cy="247650"/>
            </a:xfrm>
            <a:custGeom>
              <a:avLst/>
              <a:gdLst>
                <a:gd name="T0" fmla="*/ 247650 w 72"/>
                <a:gd name="T1" fmla="*/ 130704 h 72"/>
                <a:gd name="T2" fmla="*/ 209815 w 72"/>
                <a:gd name="T3" fmla="*/ 165100 h 72"/>
                <a:gd name="T4" fmla="*/ 206375 w 72"/>
                <a:gd name="T5" fmla="*/ 168540 h 72"/>
                <a:gd name="T6" fmla="*/ 196056 w 72"/>
                <a:gd name="T7" fmla="*/ 161660 h 72"/>
                <a:gd name="T8" fmla="*/ 196056 w 72"/>
                <a:gd name="T9" fmla="*/ 141023 h 72"/>
                <a:gd name="T10" fmla="*/ 144463 w 72"/>
                <a:gd name="T11" fmla="*/ 141023 h 72"/>
                <a:gd name="T12" fmla="*/ 144463 w 72"/>
                <a:gd name="T13" fmla="*/ 196056 h 72"/>
                <a:gd name="T14" fmla="*/ 161660 w 72"/>
                <a:gd name="T15" fmla="*/ 196056 h 72"/>
                <a:gd name="T16" fmla="*/ 168540 w 72"/>
                <a:gd name="T17" fmla="*/ 202935 h 72"/>
                <a:gd name="T18" fmla="*/ 168540 w 72"/>
                <a:gd name="T19" fmla="*/ 209815 h 72"/>
                <a:gd name="T20" fmla="*/ 130704 w 72"/>
                <a:gd name="T21" fmla="*/ 247650 h 72"/>
                <a:gd name="T22" fmla="*/ 123825 w 72"/>
                <a:gd name="T23" fmla="*/ 247650 h 72"/>
                <a:gd name="T24" fmla="*/ 120385 w 72"/>
                <a:gd name="T25" fmla="*/ 247650 h 72"/>
                <a:gd name="T26" fmla="*/ 82550 w 72"/>
                <a:gd name="T27" fmla="*/ 209815 h 72"/>
                <a:gd name="T28" fmla="*/ 82550 w 72"/>
                <a:gd name="T29" fmla="*/ 202935 h 72"/>
                <a:gd name="T30" fmla="*/ 89429 w 72"/>
                <a:gd name="T31" fmla="*/ 196056 h 72"/>
                <a:gd name="T32" fmla="*/ 106627 w 72"/>
                <a:gd name="T33" fmla="*/ 196056 h 72"/>
                <a:gd name="T34" fmla="*/ 106627 w 72"/>
                <a:gd name="T35" fmla="*/ 141023 h 72"/>
                <a:gd name="T36" fmla="*/ 55033 w 72"/>
                <a:gd name="T37" fmla="*/ 141023 h 72"/>
                <a:gd name="T38" fmla="*/ 55033 w 72"/>
                <a:gd name="T39" fmla="*/ 161660 h 72"/>
                <a:gd name="T40" fmla="*/ 44715 w 72"/>
                <a:gd name="T41" fmla="*/ 168540 h 72"/>
                <a:gd name="T42" fmla="*/ 41275 w 72"/>
                <a:gd name="T43" fmla="*/ 165100 h 72"/>
                <a:gd name="T44" fmla="*/ 3440 w 72"/>
                <a:gd name="T45" fmla="*/ 130704 h 72"/>
                <a:gd name="T46" fmla="*/ 0 w 72"/>
                <a:gd name="T47" fmla="*/ 123825 h 72"/>
                <a:gd name="T48" fmla="*/ 3440 w 72"/>
                <a:gd name="T49" fmla="*/ 116946 h 72"/>
                <a:gd name="T50" fmla="*/ 41275 w 72"/>
                <a:gd name="T51" fmla="*/ 82550 h 72"/>
                <a:gd name="T52" fmla="*/ 44715 w 72"/>
                <a:gd name="T53" fmla="*/ 79110 h 72"/>
                <a:gd name="T54" fmla="*/ 55033 w 72"/>
                <a:gd name="T55" fmla="*/ 89429 h 72"/>
                <a:gd name="T56" fmla="*/ 55033 w 72"/>
                <a:gd name="T57" fmla="*/ 106627 h 72"/>
                <a:gd name="T58" fmla="*/ 106627 w 72"/>
                <a:gd name="T59" fmla="*/ 106627 h 72"/>
                <a:gd name="T60" fmla="*/ 106627 w 72"/>
                <a:gd name="T61" fmla="*/ 55033 h 72"/>
                <a:gd name="T62" fmla="*/ 89429 w 72"/>
                <a:gd name="T63" fmla="*/ 55033 h 72"/>
                <a:gd name="T64" fmla="*/ 82550 w 72"/>
                <a:gd name="T65" fmla="*/ 44715 h 72"/>
                <a:gd name="T66" fmla="*/ 82550 w 72"/>
                <a:gd name="T67" fmla="*/ 37835 h 72"/>
                <a:gd name="T68" fmla="*/ 120385 w 72"/>
                <a:gd name="T69" fmla="*/ 3440 h 72"/>
                <a:gd name="T70" fmla="*/ 123825 w 72"/>
                <a:gd name="T71" fmla="*/ 0 h 72"/>
                <a:gd name="T72" fmla="*/ 130704 w 72"/>
                <a:gd name="T73" fmla="*/ 3440 h 72"/>
                <a:gd name="T74" fmla="*/ 168540 w 72"/>
                <a:gd name="T75" fmla="*/ 37835 h 72"/>
                <a:gd name="T76" fmla="*/ 168540 w 72"/>
                <a:gd name="T77" fmla="*/ 44715 h 72"/>
                <a:gd name="T78" fmla="*/ 161660 w 72"/>
                <a:gd name="T79" fmla="*/ 55033 h 72"/>
                <a:gd name="T80" fmla="*/ 144463 w 72"/>
                <a:gd name="T81" fmla="*/ 55033 h 72"/>
                <a:gd name="T82" fmla="*/ 144463 w 72"/>
                <a:gd name="T83" fmla="*/ 106627 h 72"/>
                <a:gd name="T84" fmla="*/ 196056 w 72"/>
                <a:gd name="T85" fmla="*/ 106627 h 72"/>
                <a:gd name="T86" fmla="*/ 196056 w 72"/>
                <a:gd name="T87" fmla="*/ 89429 h 72"/>
                <a:gd name="T88" fmla="*/ 206375 w 72"/>
                <a:gd name="T89" fmla="*/ 79110 h 72"/>
                <a:gd name="T90" fmla="*/ 209815 w 72"/>
                <a:gd name="T91" fmla="*/ 82550 h 72"/>
                <a:gd name="T92" fmla="*/ 247650 w 72"/>
                <a:gd name="T93" fmla="*/ 116946 h 72"/>
                <a:gd name="T94" fmla="*/ 247650 w 72"/>
                <a:gd name="T95" fmla="*/ 123825 h 72"/>
                <a:gd name="T96" fmla="*/ 247650 w 72"/>
                <a:gd name="T97" fmla="*/ 130704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2" h="72">
                  <a:moveTo>
                    <a:pt x="72" y="38"/>
                  </a:moveTo>
                  <a:cubicBezTo>
                    <a:pt x="61" y="48"/>
                    <a:pt x="61" y="48"/>
                    <a:pt x="61" y="48"/>
                  </a:cubicBezTo>
                  <a:cubicBezTo>
                    <a:pt x="61" y="49"/>
                    <a:pt x="60" y="49"/>
                    <a:pt x="60" y="49"/>
                  </a:cubicBezTo>
                  <a:cubicBezTo>
                    <a:pt x="58" y="49"/>
                    <a:pt x="57" y="48"/>
                    <a:pt x="57" y="47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8" y="57"/>
                    <a:pt x="49" y="58"/>
                    <a:pt x="49" y="59"/>
                  </a:cubicBezTo>
                  <a:cubicBezTo>
                    <a:pt x="49" y="60"/>
                    <a:pt x="49" y="61"/>
                    <a:pt x="49" y="61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2"/>
                    <a:pt x="37" y="72"/>
                    <a:pt x="36" y="72"/>
                  </a:cubicBezTo>
                  <a:cubicBezTo>
                    <a:pt x="36" y="72"/>
                    <a:pt x="35" y="72"/>
                    <a:pt x="35" y="72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0"/>
                    <a:pt x="24" y="59"/>
                  </a:cubicBezTo>
                  <a:cubicBezTo>
                    <a:pt x="24" y="58"/>
                    <a:pt x="25" y="57"/>
                    <a:pt x="26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8"/>
                    <a:pt x="15" y="49"/>
                    <a:pt x="13" y="49"/>
                  </a:cubicBezTo>
                  <a:cubicBezTo>
                    <a:pt x="13" y="49"/>
                    <a:pt x="12" y="49"/>
                    <a:pt x="12" y="4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0" y="37"/>
                    <a:pt x="0" y="36"/>
                  </a:cubicBezTo>
                  <a:cubicBezTo>
                    <a:pt x="0" y="36"/>
                    <a:pt x="1" y="35"/>
                    <a:pt x="1" y="3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3" y="23"/>
                    <a:pt x="13" y="23"/>
                  </a:cubicBezTo>
                  <a:cubicBezTo>
                    <a:pt x="15" y="23"/>
                    <a:pt x="16" y="25"/>
                    <a:pt x="16" y="26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4" y="15"/>
                    <a:pt x="24" y="13"/>
                  </a:cubicBezTo>
                  <a:cubicBezTo>
                    <a:pt x="24" y="12"/>
                    <a:pt x="24" y="12"/>
                    <a:pt x="24" y="1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6" y="0"/>
                    <a:pt x="36" y="0"/>
                  </a:cubicBezTo>
                  <a:cubicBezTo>
                    <a:pt x="37" y="0"/>
                    <a:pt x="38" y="1"/>
                    <a:pt x="38" y="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2"/>
                    <a:pt x="49" y="12"/>
                    <a:pt x="49" y="13"/>
                  </a:cubicBezTo>
                  <a:cubicBezTo>
                    <a:pt x="49" y="15"/>
                    <a:pt x="48" y="16"/>
                    <a:pt x="47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8" y="23"/>
                    <a:pt x="60" y="23"/>
                  </a:cubicBezTo>
                  <a:cubicBezTo>
                    <a:pt x="60" y="23"/>
                    <a:pt x="61" y="24"/>
                    <a:pt x="61" y="24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2" y="35"/>
                    <a:pt x="72" y="36"/>
                    <a:pt x="72" y="36"/>
                  </a:cubicBezTo>
                  <a:cubicBezTo>
                    <a:pt x="72" y="37"/>
                    <a:pt x="72" y="38"/>
                    <a:pt x="72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851900" y="1603375"/>
              <a:ext cx="203200" cy="212725"/>
            </a:xfrm>
            <a:custGeom>
              <a:avLst/>
              <a:gdLst>
                <a:gd name="T0" fmla="*/ 199756 w 59"/>
                <a:gd name="T1" fmla="*/ 154397 h 62"/>
                <a:gd name="T2" fmla="*/ 189424 w 59"/>
                <a:gd name="T3" fmla="*/ 168121 h 62"/>
                <a:gd name="T4" fmla="*/ 165315 w 59"/>
                <a:gd name="T5" fmla="*/ 174983 h 62"/>
                <a:gd name="T6" fmla="*/ 130875 w 59"/>
                <a:gd name="T7" fmla="*/ 154397 h 62"/>
                <a:gd name="T8" fmla="*/ 130875 w 59"/>
                <a:gd name="T9" fmla="*/ 195570 h 62"/>
                <a:gd name="T10" fmla="*/ 110210 w 59"/>
                <a:gd name="T11" fmla="*/ 212725 h 62"/>
                <a:gd name="T12" fmla="*/ 92990 w 59"/>
                <a:gd name="T13" fmla="*/ 212725 h 62"/>
                <a:gd name="T14" fmla="*/ 75769 w 59"/>
                <a:gd name="T15" fmla="*/ 195570 h 62"/>
                <a:gd name="T16" fmla="*/ 75769 w 59"/>
                <a:gd name="T17" fmla="*/ 154397 h 62"/>
                <a:gd name="T18" fmla="*/ 37885 w 59"/>
                <a:gd name="T19" fmla="*/ 174983 h 62"/>
                <a:gd name="T20" fmla="*/ 13776 w 59"/>
                <a:gd name="T21" fmla="*/ 168121 h 62"/>
                <a:gd name="T22" fmla="*/ 6888 w 59"/>
                <a:gd name="T23" fmla="*/ 154397 h 62"/>
                <a:gd name="T24" fmla="*/ 13776 w 59"/>
                <a:gd name="T25" fmla="*/ 126949 h 62"/>
                <a:gd name="T26" fmla="*/ 48217 w 59"/>
                <a:gd name="T27" fmla="*/ 106363 h 62"/>
                <a:gd name="T28" fmla="*/ 13776 w 59"/>
                <a:gd name="T29" fmla="*/ 85776 h 62"/>
                <a:gd name="T30" fmla="*/ 6888 w 59"/>
                <a:gd name="T31" fmla="*/ 61759 h 62"/>
                <a:gd name="T32" fmla="*/ 13776 w 59"/>
                <a:gd name="T33" fmla="*/ 48035 h 62"/>
                <a:gd name="T34" fmla="*/ 37885 w 59"/>
                <a:gd name="T35" fmla="*/ 41173 h 62"/>
                <a:gd name="T36" fmla="*/ 75769 w 59"/>
                <a:gd name="T37" fmla="*/ 61759 h 62"/>
                <a:gd name="T38" fmla="*/ 75769 w 59"/>
                <a:gd name="T39" fmla="*/ 20586 h 62"/>
                <a:gd name="T40" fmla="*/ 92990 w 59"/>
                <a:gd name="T41" fmla="*/ 0 h 62"/>
                <a:gd name="T42" fmla="*/ 110210 w 59"/>
                <a:gd name="T43" fmla="*/ 0 h 62"/>
                <a:gd name="T44" fmla="*/ 130875 w 59"/>
                <a:gd name="T45" fmla="*/ 20586 h 62"/>
                <a:gd name="T46" fmla="*/ 130875 w 59"/>
                <a:gd name="T47" fmla="*/ 61759 h 62"/>
                <a:gd name="T48" fmla="*/ 165315 w 59"/>
                <a:gd name="T49" fmla="*/ 41173 h 62"/>
                <a:gd name="T50" fmla="*/ 189424 w 59"/>
                <a:gd name="T51" fmla="*/ 48035 h 62"/>
                <a:gd name="T52" fmla="*/ 199756 w 59"/>
                <a:gd name="T53" fmla="*/ 61759 h 62"/>
                <a:gd name="T54" fmla="*/ 192868 w 59"/>
                <a:gd name="T55" fmla="*/ 85776 h 62"/>
                <a:gd name="T56" fmla="*/ 154983 w 59"/>
                <a:gd name="T57" fmla="*/ 106363 h 62"/>
                <a:gd name="T58" fmla="*/ 192868 w 59"/>
                <a:gd name="T59" fmla="*/ 126949 h 62"/>
                <a:gd name="T60" fmla="*/ 199756 w 59"/>
                <a:gd name="T61" fmla="*/ 154397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9" h="62">
                  <a:moveTo>
                    <a:pt x="58" y="45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4" y="51"/>
                    <a:pt x="51" y="52"/>
                    <a:pt x="48" y="51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60"/>
                    <a:pt x="35" y="62"/>
                    <a:pt x="32" y="62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25" y="62"/>
                    <a:pt x="22" y="60"/>
                    <a:pt x="22" y="57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9" y="52"/>
                    <a:pt x="6" y="51"/>
                    <a:pt x="4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0" y="42"/>
                    <a:pt x="1" y="39"/>
                    <a:pt x="4" y="37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" y="24"/>
                    <a:pt x="0" y="21"/>
                    <a:pt x="2" y="1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11"/>
                    <a:pt x="9" y="10"/>
                    <a:pt x="11" y="12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3"/>
                    <a:pt x="25" y="0"/>
                    <a:pt x="2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8" y="3"/>
                    <a:pt x="38" y="6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51" y="10"/>
                    <a:pt x="54" y="11"/>
                    <a:pt x="55" y="14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9" y="21"/>
                    <a:pt x="58" y="24"/>
                    <a:pt x="56" y="25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8" y="39"/>
                    <a:pt x="59" y="42"/>
                    <a:pt x="58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65088" y="1989138"/>
              <a:ext cx="209550" cy="212725"/>
            </a:xfrm>
            <a:custGeom>
              <a:avLst/>
              <a:gdLst>
                <a:gd name="T0" fmla="*/ 106493 w 61"/>
                <a:gd name="T1" fmla="*/ 212725 h 62"/>
                <a:gd name="T2" fmla="*/ 0 w 61"/>
                <a:gd name="T3" fmla="*/ 106363 h 62"/>
                <a:gd name="T4" fmla="*/ 106493 w 61"/>
                <a:gd name="T5" fmla="*/ 0 h 62"/>
                <a:gd name="T6" fmla="*/ 209550 w 61"/>
                <a:gd name="T7" fmla="*/ 106363 h 62"/>
                <a:gd name="T8" fmla="*/ 106493 w 61"/>
                <a:gd name="T9" fmla="*/ 212725 h 62"/>
                <a:gd name="T10" fmla="*/ 147716 w 61"/>
                <a:gd name="T11" fmla="*/ 44604 h 62"/>
                <a:gd name="T12" fmla="*/ 106493 w 61"/>
                <a:gd name="T13" fmla="*/ 30879 h 62"/>
                <a:gd name="T14" fmla="*/ 30917 w 61"/>
                <a:gd name="T15" fmla="*/ 106363 h 62"/>
                <a:gd name="T16" fmla="*/ 41223 w 61"/>
                <a:gd name="T17" fmla="*/ 147535 h 62"/>
                <a:gd name="T18" fmla="*/ 147716 w 61"/>
                <a:gd name="T19" fmla="*/ 44604 h 62"/>
                <a:gd name="T20" fmla="*/ 168327 w 61"/>
                <a:gd name="T21" fmla="*/ 65190 h 62"/>
                <a:gd name="T22" fmla="*/ 65270 w 61"/>
                <a:gd name="T23" fmla="*/ 171552 h 62"/>
                <a:gd name="T24" fmla="*/ 106493 w 61"/>
                <a:gd name="T25" fmla="*/ 181846 h 62"/>
                <a:gd name="T26" fmla="*/ 178633 w 61"/>
                <a:gd name="T27" fmla="*/ 106363 h 62"/>
                <a:gd name="T28" fmla="*/ 168327 w 61"/>
                <a:gd name="T29" fmla="*/ 65190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1"/>
                  </a:cubicBezTo>
                  <a:cubicBezTo>
                    <a:pt x="61" y="48"/>
                    <a:pt x="48" y="62"/>
                    <a:pt x="31" y="62"/>
                  </a:cubicBezTo>
                  <a:close/>
                  <a:moveTo>
                    <a:pt x="43" y="13"/>
                  </a:moveTo>
                  <a:cubicBezTo>
                    <a:pt x="39" y="11"/>
                    <a:pt x="35" y="9"/>
                    <a:pt x="31" y="9"/>
                  </a:cubicBezTo>
                  <a:cubicBezTo>
                    <a:pt x="19" y="9"/>
                    <a:pt x="9" y="19"/>
                    <a:pt x="9" y="31"/>
                  </a:cubicBezTo>
                  <a:cubicBezTo>
                    <a:pt x="9" y="36"/>
                    <a:pt x="10" y="40"/>
                    <a:pt x="12" y="43"/>
                  </a:cubicBezTo>
                  <a:lnTo>
                    <a:pt x="43" y="13"/>
                  </a:lnTo>
                  <a:close/>
                  <a:moveTo>
                    <a:pt x="49" y="19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22" y="52"/>
                    <a:pt x="26" y="53"/>
                    <a:pt x="31" y="53"/>
                  </a:cubicBezTo>
                  <a:cubicBezTo>
                    <a:pt x="43" y="53"/>
                    <a:pt x="52" y="43"/>
                    <a:pt x="52" y="31"/>
                  </a:cubicBezTo>
                  <a:cubicBezTo>
                    <a:pt x="52" y="27"/>
                    <a:pt x="51" y="23"/>
                    <a:pt x="4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495300" y="1989138"/>
              <a:ext cx="247650" cy="195262"/>
            </a:xfrm>
            <a:custGeom>
              <a:avLst/>
              <a:gdLst>
                <a:gd name="T0" fmla="*/ 0 w 72"/>
                <a:gd name="T1" fmla="*/ 0 h 57"/>
                <a:gd name="T2" fmla="*/ 10319 w 72"/>
                <a:gd name="T3" fmla="*/ 195262 h 57"/>
                <a:gd name="T4" fmla="*/ 13758 w 72"/>
                <a:gd name="T5" fmla="*/ 195262 h 57"/>
                <a:gd name="T6" fmla="*/ 20638 w 72"/>
                <a:gd name="T7" fmla="*/ 0 h 57"/>
                <a:gd name="T8" fmla="*/ 13758 w 72"/>
                <a:gd name="T9" fmla="*/ 195262 h 57"/>
                <a:gd name="T10" fmla="*/ 27517 w 72"/>
                <a:gd name="T11" fmla="*/ 0 h 57"/>
                <a:gd name="T12" fmla="*/ 30956 w 72"/>
                <a:gd name="T13" fmla="*/ 195262 h 57"/>
                <a:gd name="T14" fmla="*/ 48154 w 72"/>
                <a:gd name="T15" fmla="*/ 195262 h 57"/>
                <a:gd name="T16" fmla="*/ 55033 w 72"/>
                <a:gd name="T17" fmla="*/ 0 h 57"/>
                <a:gd name="T18" fmla="*/ 48154 w 72"/>
                <a:gd name="T19" fmla="*/ 195262 h 57"/>
                <a:gd name="T20" fmla="*/ 65352 w 72"/>
                <a:gd name="T21" fmla="*/ 0 h 57"/>
                <a:gd name="T22" fmla="*/ 75671 w 72"/>
                <a:gd name="T23" fmla="*/ 195262 h 57"/>
                <a:gd name="T24" fmla="*/ 89429 w 72"/>
                <a:gd name="T25" fmla="*/ 195262 h 57"/>
                <a:gd name="T26" fmla="*/ 92869 w 72"/>
                <a:gd name="T27" fmla="*/ 0 h 57"/>
                <a:gd name="T28" fmla="*/ 89429 w 72"/>
                <a:gd name="T29" fmla="*/ 195262 h 57"/>
                <a:gd name="T30" fmla="*/ 96308 w 72"/>
                <a:gd name="T31" fmla="*/ 0 h 57"/>
                <a:gd name="T32" fmla="*/ 103188 w 72"/>
                <a:gd name="T33" fmla="*/ 195262 h 57"/>
                <a:gd name="T34" fmla="*/ 106627 w 72"/>
                <a:gd name="T35" fmla="*/ 195262 h 57"/>
                <a:gd name="T36" fmla="*/ 110067 w 72"/>
                <a:gd name="T37" fmla="*/ 0 h 57"/>
                <a:gd name="T38" fmla="*/ 106627 w 72"/>
                <a:gd name="T39" fmla="*/ 195262 h 57"/>
                <a:gd name="T40" fmla="*/ 123825 w 72"/>
                <a:gd name="T41" fmla="*/ 0 h 57"/>
                <a:gd name="T42" fmla="*/ 130704 w 72"/>
                <a:gd name="T43" fmla="*/ 195262 h 57"/>
                <a:gd name="T44" fmla="*/ 144463 w 72"/>
                <a:gd name="T45" fmla="*/ 195262 h 57"/>
                <a:gd name="T46" fmla="*/ 154781 w 72"/>
                <a:gd name="T47" fmla="*/ 0 h 57"/>
                <a:gd name="T48" fmla="*/ 144463 w 72"/>
                <a:gd name="T49" fmla="*/ 195262 h 57"/>
                <a:gd name="T50" fmla="*/ 161660 w 72"/>
                <a:gd name="T51" fmla="*/ 0 h 57"/>
                <a:gd name="T52" fmla="*/ 171979 w 72"/>
                <a:gd name="T53" fmla="*/ 195262 h 57"/>
                <a:gd name="T54" fmla="*/ 178858 w 72"/>
                <a:gd name="T55" fmla="*/ 195262 h 57"/>
                <a:gd name="T56" fmla="*/ 189177 w 72"/>
                <a:gd name="T57" fmla="*/ 0 h 57"/>
                <a:gd name="T58" fmla="*/ 178858 w 72"/>
                <a:gd name="T59" fmla="*/ 195262 h 57"/>
                <a:gd name="T60" fmla="*/ 192617 w 72"/>
                <a:gd name="T61" fmla="*/ 0 h 57"/>
                <a:gd name="T62" fmla="*/ 202935 w 72"/>
                <a:gd name="T63" fmla="*/ 195262 h 57"/>
                <a:gd name="T64" fmla="*/ 213254 w 72"/>
                <a:gd name="T65" fmla="*/ 195262 h 57"/>
                <a:gd name="T66" fmla="*/ 227013 w 72"/>
                <a:gd name="T67" fmla="*/ 0 h 57"/>
                <a:gd name="T68" fmla="*/ 213254 w 72"/>
                <a:gd name="T69" fmla="*/ 195262 h 57"/>
                <a:gd name="T70" fmla="*/ 230452 w 72"/>
                <a:gd name="T71" fmla="*/ 0 h 57"/>
                <a:gd name="T72" fmla="*/ 237331 w 72"/>
                <a:gd name="T73" fmla="*/ 195262 h 57"/>
                <a:gd name="T74" fmla="*/ 240771 w 72"/>
                <a:gd name="T75" fmla="*/ 195262 h 57"/>
                <a:gd name="T76" fmla="*/ 247650 w 72"/>
                <a:gd name="T77" fmla="*/ 0 h 57"/>
                <a:gd name="T78" fmla="*/ 240771 w 72"/>
                <a:gd name="T79" fmla="*/ 195262 h 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2" h="57">
                  <a:moveTo>
                    <a:pt x="0" y="57"/>
                  </a:moveTo>
                  <a:cubicBezTo>
                    <a:pt x="0" y="38"/>
                    <a:pt x="0" y="19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9"/>
                    <a:pt x="3" y="38"/>
                    <a:pt x="3" y="57"/>
                  </a:cubicBezTo>
                  <a:cubicBezTo>
                    <a:pt x="2" y="57"/>
                    <a:pt x="1" y="57"/>
                    <a:pt x="0" y="57"/>
                  </a:cubicBezTo>
                  <a:close/>
                  <a:moveTo>
                    <a:pt x="4" y="57"/>
                  </a:moveTo>
                  <a:cubicBezTo>
                    <a:pt x="4" y="38"/>
                    <a:pt x="4" y="19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19"/>
                    <a:pt x="6" y="38"/>
                    <a:pt x="6" y="57"/>
                  </a:cubicBezTo>
                  <a:cubicBezTo>
                    <a:pt x="5" y="57"/>
                    <a:pt x="5" y="57"/>
                    <a:pt x="4" y="57"/>
                  </a:cubicBezTo>
                  <a:close/>
                  <a:moveTo>
                    <a:pt x="8" y="57"/>
                  </a:moveTo>
                  <a:cubicBezTo>
                    <a:pt x="8" y="38"/>
                    <a:pt x="8" y="19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9" y="19"/>
                    <a:pt x="9" y="38"/>
                    <a:pt x="9" y="57"/>
                  </a:cubicBezTo>
                  <a:cubicBezTo>
                    <a:pt x="9" y="57"/>
                    <a:pt x="9" y="57"/>
                    <a:pt x="8" y="57"/>
                  </a:cubicBezTo>
                  <a:close/>
                  <a:moveTo>
                    <a:pt x="14" y="57"/>
                  </a:moveTo>
                  <a:cubicBezTo>
                    <a:pt x="14" y="38"/>
                    <a:pt x="14" y="19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19"/>
                    <a:pt x="16" y="38"/>
                    <a:pt x="16" y="57"/>
                  </a:cubicBezTo>
                  <a:cubicBezTo>
                    <a:pt x="15" y="57"/>
                    <a:pt x="15" y="57"/>
                    <a:pt x="14" y="57"/>
                  </a:cubicBezTo>
                  <a:close/>
                  <a:moveTo>
                    <a:pt x="19" y="57"/>
                  </a:moveTo>
                  <a:cubicBezTo>
                    <a:pt x="19" y="38"/>
                    <a:pt x="19" y="19"/>
                    <a:pt x="19" y="0"/>
                  </a:cubicBezTo>
                  <a:cubicBezTo>
                    <a:pt x="20" y="0"/>
                    <a:pt x="21" y="0"/>
                    <a:pt x="22" y="0"/>
                  </a:cubicBezTo>
                  <a:cubicBezTo>
                    <a:pt x="22" y="19"/>
                    <a:pt x="22" y="38"/>
                    <a:pt x="22" y="57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6" y="57"/>
                  </a:moveTo>
                  <a:cubicBezTo>
                    <a:pt x="26" y="38"/>
                    <a:pt x="26" y="19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19"/>
                    <a:pt x="27" y="38"/>
                    <a:pt x="27" y="57"/>
                  </a:cubicBezTo>
                  <a:cubicBezTo>
                    <a:pt x="27" y="57"/>
                    <a:pt x="26" y="57"/>
                    <a:pt x="26" y="57"/>
                  </a:cubicBezTo>
                  <a:close/>
                  <a:moveTo>
                    <a:pt x="28" y="57"/>
                  </a:moveTo>
                  <a:cubicBezTo>
                    <a:pt x="28" y="38"/>
                    <a:pt x="28" y="19"/>
                    <a:pt x="28" y="0"/>
                  </a:cubicBezTo>
                  <a:cubicBezTo>
                    <a:pt x="29" y="0"/>
                    <a:pt x="29" y="0"/>
                    <a:pt x="30" y="0"/>
                  </a:cubicBezTo>
                  <a:cubicBezTo>
                    <a:pt x="30" y="19"/>
                    <a:pt x="30" y="38"/>
                    <a:pt x="30" y="57"/>
                  </a:cubicBezTo>
                  <a:cubicBezTo>
                    <a:pt x="29" y="57"/>
                    <a:pt x="29" y="57"/>
                    <a:pt x="28" y="57"/>
                  </a:cubicBezTo>
                  <a:close/>
                  <a:moveTo>
                    <a:pt x="31" y="57"/>
                  </a:moveTo>
                  <a:cubicBezTo>
                    <a:pt x="31" y="38"/>
                    <a:pt x="31" y="19"/>
                    <a:pt x="31" y="0"/>
                  </a:cubicBezTo>
                  <a:cubicBezTo>
                    <a:pt x="31" y="0"/>
                    <a:pt x="32" y="0"/>
                    <a:pt x="32" y="0"/>
                  </a:cubicBezTo>
                  <a:cubicBezTo>
                    <a:pt x="32" y="19"/>
                    <a:pt x="32" y="38"/>
                    <a:pt x="32" y="57"/>
                  </a:cubicBezTo>
                  <a:cubicBezTo>
                    <a:pt x="32" y="57"/>
                    <a:pt x="31" y="57"/>
                    <a:pt x="31" y="57"/>
                  </a:cubicBezTo>
                  <a:close/>
                  <a:moveTo>
                    <a:pt x="36" y="57"/>
                  </a:moveTo>
                  <a:cubicBezTo>
                    <a:pt x="36" y="38"/>
                    <a:pt x="36" y="19"/>
                    <a:pt x="36" y="0"/>
                  </a:cubicBezTo>
                  <a:cubicBezTo>
                    <a:pt x="37" y="0"/>
                    <a:pt x="38" y="0"/>
                    <a:pt x="38" y="0"/>
                  </a:cubicBezTo>
                  <a:cubicBezTo>
                    <a:pt x="38" y="19"/>
                    <a:pt x="38" y="38"/>
                    <a:pt x="38" y="57"/>
                  </a:cubicBezTo>
                  <a:cubicBezTo>
                    <a:pt x="38" y="57"/>
                    <a:pt x="37" y="57"/>
                    <a:pt x="36" y="57"/>
                  </a:cubicBezTo>
                  <a:close/>
                  <a:moveTo>
                    <a:pt x="42" y="57"/>
                  </a:moveTo>
                  <a:cubicBezTo>
                    <a:pt x="42" y="38"/>
                    <a:pt x="42" y="19"/>
                    <a:pt x="42" y="0"/>
                  </a:cubicBezTo>
                  <a:cubicBezTo>
                    <a:pt x="43" y="0"/>
                    <a:pt x="44" y="0"/>
                    <a:pt x="45" y="0"/>
                  </a:cubicBezTo>
                  <a:cubicBezTo>
                    <a:pt x="45" y="19"/>
                    <a:pt x="45" y="38"/>
                    <a:pt x="45" y="57"/>
                  </a:cubicBezTo>
                  <a:cubicBezTo>
                    <a:pt x="44" y="57"/>
                    <a:pt x="43" y="57"/>
                    <a:pt x="42" y="57"/>
                  </a:cubicBezTo>
                  <a:close/>
                  <a:moveTo>
                    <a:pt x="47" y="57"/>
                  </a:moveTo>
                  <a:cubicBezTo>
                    <a:pt x="47" y="38"/>
                    <a:pt x="47" y="19"/>
                    <a:pt x="47" y="0"/>
                  </a:cubicBezTo>
                  <a:cubicBezTo>
                    <a:pt x="48" y="0"/>
                    <a:pt x="49" y="0"/>
                    <a:pt x="50" y="0"/>
                  </a:cubicBezTo>
                  <a:cubicBezTo>
                    <a:pt x="50" y="19"/>
                    <a:pt x="50" y="38"/>
                    <a:pt x="50" y="57"/>
                  </a:cubicBezTo>
                  <a:cubicBezTo>
                    <a:pt x="49" y="57"/>
                    <a:pt x="48" y="57"/>
                    <a:pt x="47" y="57"/>
                  </a:cubicBezTo>
                  <a:close/>
                  <a:moveTo>
                    <a:pt x="52" y="57"/>
                  </a:moveTo>
                  <a:cubicBezTo>
                    <a:pt x="52" y="38"/>
                    <a:pt x="52" y="19"/>
                    <a:pt x="52" y="0"/>
                  </a:cubicBezTo>
                  <a:cubicBezTo>
                    <a:pt x="53" y="0"/>
                    <a:pt x="54" y="0"/>
                    <a:pt x="55" y="0"/>
                  </a:cubicBezTo>
                  <a:cubicBezTo>
                    <a:pt x="55" y="19"/>
                    <a:pt x="55" y="38"/>
                    <a:pt x="55" y="57"/>
                  </a:cubicBezTo>
                  <a:cubicBezTo>
                    <a:pt x="54" y="57"/>
                    <a:pt x="53" y="57"/>
                    <a:pt x="52" y="57"/>
                  </a:cubicBezTo>
                  <a:close/>
                  <a:moveTo>
                    <a:pt x="56" y="57"/>
                  </a:moveTo>
                  <a:cubicBezTo>
                    <a:pt x="56" y="38"/>
                    <a:pt x="56" y="19"/>
                    <a:pt x="56" y="0"/>
                  </a:cubicBezTo>
                  <a:cubicBezTo>
                    <a:pt x="57" y="0"/>
                    <a:pt x="58" y="0"/>
                    <a:pt x="59" y="0"/>
                  </a:cubicBezTo>
                  <a:cubicBezTo>
                    <a:pt x="59" y="19"/>
                    <a:pt x="59" y="38"/>
                    <a:pt x="59" y="57"/>
                  </a:cubicBezTo>
                  <a:cubicBezTo>
                    <a:pt x="58" y="57"/>
                    <a:pt x="57" y="57"/>
                    <a:pt x="56" y="57"/>
                  </a:cubicBezTo>
                  <a:close/>
                  <a:moveTo>
                    <a:pt x="62" y="57"/>
                  </a:moveTo>
                  <a:cubicBezTo>
                    <a:pt x="62" y="38"/>
                    <a:pt x="62" y="19"/>
                    <a:pt x="62" y="0"/>
                  </a:cubicBezTo>
                  <a:cubicBezTo>
                    <a:pt x="64" y="0"/>
                    <a:pt x="65" y="0"/>
                    <a:pt x="66" y="0"/>
                  </a:cubicBezTo>
                  <a:cubicBezTo>
                    <a:pt x="66" y="19"/>
                    <a:pt x="66" y="38"/>
                    <a:pt x="66" y="57"/>
                  </a:cubicBezTo>
                  <a:cubicBezTo>
                    <a:pt x="65" y="57"/>
                    <a:pt x="64" y="57"/>
                    <a:pt x="62" y="57"/>
                  </a:cubicBezTo>
                  <a:close/>
                  <a:moveTo>
                    <a:pt x="67" y="57"/>
                  </a:moveTo>
                  <a:cubicBezTo>
                    <a:pt x="67" y="38"/>
                    <a:pt x="67" y="19"/>
                    <a:pt x="67" y="0"/>
                  </a:cubicBezTo>
                  <a:cubicBezTo>
                    <a:pt x="68" y="0"/>
                    <a:pt x="68" y="0"/>
                    <a:pt x="69" y="0"/>
                  </a:cubicBezTo>
                  <a:cubicBezTo>
                    <a:pt x="69" y="19"/>
                    <a:pt x="69" y="38"/>
                    <a:pt x="69" y="57"/>
                  </a:cubicBezTo>
                  <a:cubicBezTo>
                    <a:pt x="68" y="57"/>
                    <a:pt x="68" y="57"/>
                    <a:pt x="67" y="57"/>
                  </a:cubicBezTo>
                  <a:close/>
                  <a:moveTo>
                    <a:pt x="70" y="57"/>
                  </a:moveTo>
                  <a:cubicBezTo>
                    <a:pt x="70" y="38"/>
                    <a:pt x="70" y="19"/>
                    <a:pt x="70" y="0"/>
                  </a:cubicBezTo>
                  <a:cubicBezTo>
                    <a:pt x="71" y="0"/>
                    <a:pt x="72" y="0"/>
                    <a:pt x="72" y="0"/>
                  </a:cubicBezTo>
                  <a:cubicBezTo>
                    <a:pt x="72" y="19"/>
                    <a:pt x="72" y="38"/>
                    <a:pt x="72" y="57"/>
                  </a:cubicBezTo>
                  <a:cubicBezTo>
                    <a:pt x="72" y="57"/>
                    <a:pt x="71" y="57"/>
                    <a:pt x="70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989013" y="1989138"/>
              <a:ext cx="209550" cy="212725"/>
            </a:xfrm>
            <a:custGeom>
              <a:avLst/>
              <a:gdLst>
                <a:gd name="T0" fmla="*/ 209550 w 61"/>
                <a:gd name="T1" fmla="*/ 41173 h 62"/>
                <a:gd name="T2" fmla="*/ 209550 w 61"/>
                <a:gd name="T3" fmla="*/ 174983 h 62"/>
                <a:gd name="T4" fmla="*/ 171762 w 61"/>
                <a:gd name="T5" fmla="*/ 212725 h 62"/>
                <a:gd name="T6" fmla="*/ 37788 w 61"/>
                <a:gd name="T7" fmla="*/ 212725 h 62"/>
                <a:gd name="T8" fmla="*/ 0 w 61"/>
                <a:gd name="T9" fmla="*/ 174983 h 62"/>
                <a:gd name="T10" fmla="*/ 0 w 61"/>
                <a:gd name="T11" fmla="*/ 41173 h 62"/>
                <a:gd name="T12" fmla="*/ 37788 w 61"/>
                <a:gd name="T13" fmla="*/ 0 h 62"/>
                <a:gd name="T14" fmla="*/ 171762 w 61"/>
                <a:gd name="T15" fmla="*/ 0 h 62"/>
                <a:gd name="T16" fmla="*/ 209550 w 61"/>
                <a:gd name="T17" fmla="*/ 41173 h 62"/>
                <a:gd name="T18" fmla="*/ 17176 w 61"/>
                <a:gd name="T19" fmla="*/ 51466 h 62"/>
                <a:gd name="T20" fmla="*/ 17176 w 61"/>
                <a:gd name="T21" fmla="*/ 161259 h 62"/>
                <a:gd name="T22" fmla="*/ 68705 w 61"/>
                <a:gd name="T23" fmla="*/ 161259 h 62"/>
                <a:gd name="T24" fmla="*/ 106493 w 61"/>
                <a:gd name="T25" fmla="*/ 130380 h 62"/>
                <a:gd name="T26" fmla="*/ 89316 w 61"/>
                <a:gd name="T27" fmla="*/ 102931 h 62"/>
                <a:gd name="T28" fmla="*/ 103057 w 61"/>
                <a:gd name="T29" fmla="*/ 78914 h 62"/>
                <a:gd name="T30" fmla="*/ 68705 w 61"/>
                <a:gd name="T31" fmla="*/ 51466 h 62"/>
                <a:gd name="T32" fmla="*/ 17176 w 61"/>
                <a:gd name="T33" fmla="*/ 51466 h 62"/>
                <a:gd name="T34" fmla="*/ 41223 w 61"/>
                <a:gd name="T35" fmla="*/ 96069 h 62"/>
                <a:gd name="T36" fmla="*/ 41223 w 61"/>
                <a:gd name="T37" fmla="*/ 72052 h 62"/>
                <a:gd name="T38" fmla="*/ 61834 w 61"/>
                <a:gd name="T39" fmla="*/ 72052 h 62"/>
                <a:gd name="T40" fmla="*/ 79011 w 61"/>
                <a:gd name="T41" fmla="*/ 82345 h 62"/>
                <a:gd name="T42" fmla="*/ 65270 w 61"/>
                <a:gd name="T43" fmla="*/ 96069 h 62"/>
                <a:gd name="T44" fmla="*/ 41223 w 61"/>
                <a:gd name="T45" fmla="*/ 96069 h 62"/>
                <a:gd name="T46" fmla="*/ 41223 w 61"/>
                <a:gd name="T47" fmla="*/ 140673 h 62"/>
                <a:gd name="T48" fmla="*/ 41223 w 61"/>
                <a:gd name="T49" fmla="*/ 113225 h 62"/>
                <a:gd name="T50" fmla="*/ 65270 w 61"/>
                <a:gd name="T51" fmla="*/ 113225 h 62"/>
                <a:gd name="T52" fmla="*/ 82446 w 61"/>
                <a:gd name="T53" fmla="*/ 126949 h 62"/>
                <a:gd name="T54" fmla="*/ 65270 w 61"/>
                <a:gd name="T55" fmla="*/ 140673 h 62"/>
                <a:gd name="T56" fmla="*/ 41223 w 61"/>
                <a:gd name="T57" fmla="*/ 140673 h 62"/>
                <a:gd name="T58" fmla="*/ 137410 w 61"/>
                <a:gd name="T59" fmla="*/ 126949 h 62"/>
                <a:gd name="T60" fmla="*/ 192374 w 61"/>
                <a:gd name="T61" fmla="*/ 126949 h 62"/>
                <a:gd name="T62" fmla="*/ 192374 w 61"/>
                <a:gd name="T63" fmla="*/ 123518 h 62"/>
                <a:gd name="T64" fmla="*/ 154586 w 61"/>
                <a:gd name="T65" fmla="*/ 78914 h 62"/>
                <a:gd name="T66" fmla="*/ 113363 w 61"/>
                <a:gd name="T67" fmla="*/ 120087 h 62"/>
                <a:gd name="T68" fmla="*/ 154586 w 61"/>
                <a:gd name="T69" fmla="*/ 161259 h 62"/>
                <a:gd name="T70" fmla="*/ 192374 w 61"/>
                <a:gd name="T71" fmla="*/ 137242 h 62"/>
                <a:gd name="T72" fmla="*/ 171762 w 61"/>
                <a:gd name="T73" fmla="*/ 137242 h 62"/>
                <a:gd name="T74" fmla="*/ 154586 w 61"/>
                <a:gd name="T75" fmla="*/ 147535 h 62"/>
                <a:gd name="T76" fmla="*/ 137410 w 61"/>
                <a:gd name="T77" fmla="*/ 126949 h 62"/>
                <a:gd name="T78" fmla="*/ 175198 w 61"/>
                <a:gd name="T79" fmla="*/ 58328 h 62"/>
                <a:gd name="T80" fmla="*/ 175198 w 61"/>
                <a:gd name="T81" fmla="*/ 68621 h 62"/>
                <a:gd name="T82" fmla="*/ 130539 w 61"/>
                <a:gd name="T83" fmla="*/ 68621 h 62"/>
                <a:gd name="T84" fmla="*/ 130539 w 61"/>
                <a:gd name="T85" fmla="*/ 58328 h 62"/>
                <a:gd name="T86" fmla="*/ 175198 w 61"/>
                <a:gd name="T87" fmla="*/ 58328 h 62"/>
                <a:gd name="T88" fmla="*/ 171762 w 61"/>
                <a:gd name="T89" fmla="*/ 113225 h 62"/>
                <a:gd name="T90" fmla="*/ 137410 w 61"/>
                <a:gd name="T91" fmla="*/ 113225 h 62"/>
                <a:gd name="T92" fmla="*/ 154586 w 61"/>
                <a:gd name="T93" fmla="*/ 96069 h 62"/>
                <a:gd name="T94" fmla="*/ 171762 w 61"/>
                <a:gd name="T95" fmla="*/ 113225 h 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1" h="62">
                  <a:moveTo>
                    <a:pt x="61" y="12"/>
                  </a:moveTo>
                  <a:cubicBezTo>
                    <a:pt x="61" y="51"/>
                    <a:pt x="61" y="51"/>
                    <a:pt x="61" y="51"/>
                  </a:cubicBez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close/>
                  <a:moveTo>
                    <a:pt x="5" y="15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6" y="47"/>
                    <a:pt x="31" y="44"/>
                    <a:pt x="31" y="38"/>
                  </a:cubicBezTo>
                  <a:cubicBezTo>
                    <a:pt x="31" y="34"/>
                    <a:pt x="29" y="31"/>
                    <a:pt x="26" y="30"/>
                  </a:cubicBezTo>
                  <a:cubicBezTo>
                    <a:pt x="28" y="28"/>
                    <a:pt x="30" y="26"/>
                    <a:pt x="30" y="23"/>
                  </a:cubicBezTo>
                  <a:cubicBezTo>
                    <a:pt x="30" y="17"/>
                    <a:pt x="25" y="15"/>
                    <a:pt x="20" y="15"/>
                  </a:cubicBezTo>
                  <a:lnTo>
                    <a:pt x="5" y="15"/>
                  </a:lnTo>
                  <a:close/>
                  <a:moveTo>
                    <a:pt x="12" y="28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1" y="21"/>
                    <a:pt x="23" y="21"/>
                    <a:pt x="23" y="24"/>
                  </a:cubicBezTo>
                  <a:cubicBezTo>
                    <a:pt x="23" y="27"/>
                    <a:pt x="21" y="28"/>
                    <a:pt x="19" y="28"/>
                  </a:cubicBezTo>
                  <a:lnTo>
                    <a:pt x="12" y="28"/>
                  </a:lnTo>
                  <a:close/>
                  <a:moveTo>
                    <a:pt x="12" y="41"/>
                  </a:moveTo>
                  <a:cubicBezTo>
                    <a:pt x="12" y="33"/>
                    <a:pt x="12" y="33"/>
                    <a:pt x="12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2" y="33"/>
                    <a:pt x="24" y="34"/>
                    <a:pt x="24" y="37"/>
                  </a:cubicBezTo>
                  <a:cubicBezTo>
                    <a:pt x="24" y="40"/>
                    <a:pt x="22" y="41"/>
                    <a:pt x="19" y="41"/>
                  </a:cubicBezTo>
                  <a:lnTo>
                    <a:pt x="12" y="41"/>
                  </a:lnTo>
                  <a:close/>
                  <a:moveTo>
                    <a:pt x="40" y="37"/>
                  </a:moveTo>
                  <a:cubicBezTo>
                    <a:pt x="56" y="37"/>
                    <a:pt x="56" y="37"/>
                    <a:pt x="56" y="37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29"/>
                    <a:pt x="52" y="23"/>
                    <a:pt x="45" y="23"/>
                  </a:cubicBezTo>
                  <a:cubicBezTo>
                    <a:pt x="38" y="23"/>
                    <a:pt x="33" y="29"/>
                    <a:pt x="33" y="35"/>
                  </a:cubicBezTo>
                  <a:cubicBezTo>
                    <a:pt x="33" y="43"/>
                    <a:pt x="38" y="47"/>
                    <a:pt x="45" y="47"/>
                  </a:cubicBezTo>
                  <a:cubicBezTo>
                    <a:pt x="51" y="47"/>
                    <a:pt x="54" y="45"/>
                    <a:pt x="56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2"/>
                    <a:pt x="47" y="43"/>
                    <a:pt x="45" y="43"/>
                  </a:cubicBezTo>
                  <a:cubicBezTo>
                    <a:pt x="42" y="43"/>
                    <a:pt x="40" y="41"/>
                    <a:pt x="40" y="37"/>
                  </a:cubicBezTo>
                  <a:close/>
                  <a:moveTo>
                    <a:pt x="51" y="17"/>
                  </a:moveTo>
                  <a:cubicBezTo>
                    <a:pt x="51" y="20"/>
                    <a:pt x="51" y="20"/>
                    <a:pt x="51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17"/>
                    <a:pt x="38" y="17"/>
                    <a:pt x="38" y="17"/>
                  </a:cubicBezTo>
                  <a:lnTo>
                    <a:pt x="51" y="17"/>
                  </a:lnTo>
                  <a:close/>
                  <a:moveTo>
                    <a:pt x="50" y="33"/>
                  </a:moveTo>
                  <a:cubicBezTo>
                    <a:pt x="40" y="33"/>
                    <a:pt x="40" y="33"/>
                    <a:pt x="40" y="33"/>
                  </a:cubicBezTo>
                  <a:cubicBezTo>
                    <a:pt x="40" y="30"/>
                    <a:pt x="42" y="28"/>
                    <a:pt x="45" y="28"/>
                  </a:cubicBezTo>
                  <a:cubicBezTo>
                    <a:pt x="48" y="28"/>
                    <a:pt x="50" y="30"/>
                    <a:pt x="5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1484313" y="1971675"/>
              <a:ext cx="282575" cy="247650"/>
            </a:xfrm>
            <a:custGeom>
              <a:avLst/>
              <a:gdLst>
                <a:gd name="T0" fmla="*/ 279129 w 82"/>
                <a:gd name="T1" fmla="*/ 17198 h 72"/>
                <a:gd name="T2" fmla="*/ 279129 w 82"/>
                <a:gd name="T3" fmla="*/ 24077 h 72"/>
                <a:gd name="T4" fmla="*/ 20676 w 82"/>
                <a:gd name="T5" fmla="*/ 247650 h 72"/>
                <a:gd name="T6" fmla="*/ 13784 w 82"/>
                <a:gd name="T7" fmla="*/ 247650 h 72"/>
                <a:gd name="T8" fmla="*/ 3446 w 82"/>
                <a:gd name="T9" fmla="*/ 233892 h 72"/>
                <a:gd name="T10" fmla="*/ 3446 w 82"/>
                <a:gd name="T11" fmla="*/ 227013 h 72"/>
                <a:gd name="T12" fmla="*/ 27568 w 82"/>
                <a:gd name="T13" fmla="*/ 206375 h 72"/>
                <a:gd name="T14" fmla="*/ 24122 w 82"/>
                <a:gd name="T15" fmla="*/ 196056 h 72"/>
                <a:gd name="T16" fmla="*/ 68921 w 82"/>
                <a:gd name="T17" fmla="*/ 79110 h 72"/>
                <a:gd name="T18" fmla="*/ 127503 w 82"/>
                <a:gd name="T19" fmla="*/ 20638 h 72"/>
                <a:gd name="T20" fmla="*/ 127503 w 82"/>
                <a:gd name="T21" fmla="*/ 13758 h 72"/>
                <a:gd name="T22" fmla="*/ 141288 w 82"/>
                <a:gd name="T23" fmla="*/ 0 h 72"/>
                <a:gd name="T24" fmla="*/ 155072 w 82"/>
                <a:gd name="T25" fmla="*/ 13758 h 72"/>
                <a:gd name="T26" fmla="*/ 151626 w 82"/>
                <a:gd name="T27" fmla="*/ 20638 h 72"/>
                <a:gd name="T28" fmla="*/ 203316 w 82"/>
                <a:gd name="T29" fmla="*/ 51594 h 72"/>
                <a:gd name="T30" fmla="*/ 261899 w 82"/>
                <a:gd name="T31" fmla="*/ 3440 h 72"/>
                <a:gd name="T32" fmla="*/ 268791 w 82"/>
                <a:gd name="T33" fmla="*/ 3440 h 72"/>
                <a:gd name="T34" fmla="*/ 279129 w 82"/>
                <a:gd name="T35" fmla="*/ 17198 h 72"/>
                <a:gd name="T36" fmla="*/ 189532 w 82"/>
                <a:gd name="T37" fmla="*/ 65352 h 72"/>
                <a:gd name="T38" fmla="*/ 141288 w 82"/>
                <a:gd name="T39" fmla="*/ 37835 h 72"/>
                <a:gd name="T40" fmla="*/ 86151 w 82"/>
                <a:gd name="T41" fmla="*/ 79110 h 72"/>
                <a:gd name="T42" fmla="*/ 68921 w 82"/>
                <a:gd name="T43" fmla="*/ 168540 h 72"/>
                <a:gd name="T44" fmla="*/ 189532 w 82"/>
                <a:gd name="T45" fmla="*/ 65352 h 72"/>
                <a:gd name="T46" fmla="*/ 237777 w 82"/>
                <a:gd name="T47" fmla="*/ 213254 h 72"/>
                <a:gd name="T48" fmla="*/ 175748 w 82"/>
                <a:gd name="T49" fmla="*/ 213254 h 72"/>
                <a:gd name="T50" fmla="*/ 141288 w 82"/>
                <a:gd name="T51" fmla="*/ 247650 h 72"/>
                <a:gd name="T52" fmla="*/ 106827 w 82"/>
                <a:gd name="T53" fmla="*/ 213254 h 72"/>
                <a:gd name="T54" fmla="*/ 127503 w 82"/>
                <a:gd name="T55" fmla="*/ 196056 h 72"/>
                <a:gd name="T56" fmla="*/ 230884 w 82"/>
                <a:gd name="T57" fmla="*/ 196056 h 72"/>
                <a:gd name="T58" fmla="*/ 199870 w 82"/>
                <a:gd name="T59" fmla="*/ 130704 h 72"/>
                <a:gd name="T60" fmla="*/ 213654 w 82"/>
                <a:gd name="T61" fmla="*/ 120385 h 72"/>
                <a:gd name="T62" fmla="*/ 255007 w 82"/>
                <a:gd name="T63" fmla="*/ 196056 h 72"/>
                <a:gd name="T64" fmla="*/ 237777 w 82"/>
                <a:gd name="T65" fmla="*/ 213254 h 72"/>
                <a:gd name="T66" fmla="*/ 141288 w 82"/>
                <a:gd name="T67" fmla="*/ 233892 h 72"/>
                <a:gd name="T68" fmla="*/ 120611 w 82"/>
                <a:gd name="T69" fmla="*/ 213254 h 72"/>
                <a:gd name="T70" fmla="*/ 117165 w 82"/>
                <a:gd name="T71" fmla="*/ 209815 h 72"/>
                <a:gd name="T72" fmla="*/ 117165 w 82"/>
                <a:gd name="T73" fmla="*/ 213254 h 72"/>
                <a:gd name="T74" fmla="*/ 141288 w 82"/>
                <a:gd name="T75" fmla="*/ 237331 h 72"/>
                <a:gd name="T76" fmla="*/ 144734 w 82"/>
                <a:gd name="T77" fmla="*/ 233892 h 72"/>
                <a:gd name="T78" fmla="*/ 141288 w 82"/>
                <a:gd name="T79" fmla="*/ 233892 h 7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82" h="72">
                  <a:moveTo>
                    <a:pt x="81" y="5"/>
                  </a:moveTo>
                  <a:cubicBezTo>
                    <a:pt x="82" y="5"/>
                    <a:pt x="82" y="6"/>
                    <a:pt x="81" y="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5" y="72"/>
                    <a:pt x="4" y="72"/>
                    <a:pt x="4" y="72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67"/>
                    <a:pt x="0" y="66"/>
                    <a:pt x="1" y="66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9"/>
                    <a:pt x="7" y="58"/>
                    <a:pt x="7" y="57"/>
                  </a:cubicBezTo>
                  <a:cubicBezTo>
                    <a:pt x="13" y="52"/>
                    <a:pt x="20" y="43"/>
                    <a:pt x="20" y="23"/>
                  </a:cubicBezTo>
                  <a:cubicBezTo>
                    <a:pt x="20" y="16"/>
                    <a:pt x="27" y="7"/>
                    <a:pt x="37" y="6"/>
                  </a:cubicBezTo>
                  <a:cubicBezTo>
                    <a:pt x="37" y="5"/>
                    <a:pt x="37" y="5"/>
                    <a:pt x="37" y="4"/>
                  </a:cubicBezTo>
                  <a:cubicBezTo>
                    <a:pt x="37" y="2"/>
                    <a:pt x="39" y="0"/>
                    <a:pt x="41" y="0"/>
                  </a:cubicBezTo>
                  <a:cubicBezTo>
                    <a:pt x="43" y="0"/>
                    <a:pt x="45" y="2"/>
                    <a:pt x="45" y="4"/>
                  </a:cubicBezTo>
                  <a:cubicBezTo>
                    <a:pt x="45" y="5"/>
                    <a:pt x="45" y="5"/>
                    <a:pt x="44" y="6"/>
                  </a:cubicBezTo>
                  <a:cubicBezTo>
                    <a:pt x="51" y="7"/>
                    <a:pt x="56" y="11"/>
                    <a:pt x="59" y="15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6" y="0"/>
                    <a:pt x="77" y="0"/>
                    <a:pt x="78" y="1"/>
                  </a:cubicBezTo>
                  <a:lnTo>
                    <a:pt x="81" y="5"/>
                  </a:lnTo>
                  <a:close/>
                  <a:moveTo>
                    <a:pt x="55" y="19"/>
                  </a:moveTo>
                  <a:cubicBezTo>
                    <a:pt x="53" y="15"/>
                    <a:pt x="49" y="11"/>
                    <a:pt x="41" y="11"/>
                  </a:cubicBezTo>
                  <a:cubicBezTo>
                    <a:pt x="30" y="11"/>
                    <a:pt x="25" y="18"/>
                    <a:pt x="25" y="23"/>
                  </a:cubicBezTo>
                  <a:cubicBezTo>
                    <a:pt x="25" y="34"/>
                    <a:pt x="24" y="42"/>
                    <a:pt x="20" y="49"/>
                  </a:cubicBezTo>
                  <a:lnTo>
                    <a:pt x="55" y="19"/>
                  </a:lnTo>
                  <a:close/>
                  <a:moveTo>
                    <a:pt x="69" y="62"/>
                  </a:moveTo>
                  <a:cubicBezTo>
                    <a:pt x="51" y="62"/>
                    <a:pt x="51" y="62"/>
                    <a:pt x="51" y="62"/>
                  </a:cubicBezTo>
                  <a:cubicBezTo>
                    <a:pt x="51" y="68"/>
                    <a:pt x="47" y="72"/>
                    <a:pt x="41" y="72"/>
                  </a:cubicBezTo>
                  <a:cubicBezTo>
                    <a:pt x="35" y="72"/>
                    <a:pt x="31" y="68"/>
                    <a:pt x="31" y="62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3" y="52"/>
                    <a:pt x="60" y="46"/>
                    <a:pt x="58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4" y="46"/>
                    <a:pt x="70" y="53"/>
                    <a:pt x="74" y="57"/>
                  </a:cubicBezTo>
                  <a:cubicBezTo>
                    <a:pt x="74" y="60"/>
                    <a:pt x="72" y="62"/>
                    <a:pt x="69" y="62"/>
                  </a:cubicBezTo>
                  <a:close/>
                  <a:moveTo>
                    <a:pt x="41" y="68"/>
                  </a:moveTo>
                  <a:cubicBezTo>
                    <a:pt x="38" y="68"/>
                    <a:pt x="35" y="65"/>
                    <a:pt x="35" y="62"/>
                  </a:cubicBezTo>
                  <a:cubicBezTo>
                    <a:pt x="35" y="62"/>
                    <a:pt x="35" y="61"/>
                    <a:pt x="34" y="61"/>
                  </a:cubicBezTo>
                  <a:cubicBezTo>
                    <a:pt x="34" y="61"/>
                    <a:pt x="34" y="62"/>
                    <a:pt x="34" y="62"/>
                  </a:cubicBezTo>
                  <a:cubicBezTo>
                    <a:pt x="34" y="66"/>
                    <a:pt x="37" y="69"/>
                    <a:pt x="41" y="69"/>
                  </a:cubicBezTo>
                  <a:cubicBezTo>
                    <a:pt x="41" y="69"/>
                    <a:pt x="42" y="69"/>
                    <a:pt x="42" y="68"/>
                  </a:cubicBezTo>
                  <a:cubicBezTo>
                    <a:pt x="42" y="68"/>
                    <a:pt x="41" y="68"/>
                    <a:pt x="41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1979613" y="1981200"/>
              <a:ext cx="195262" cy="231775"/>
            </a:xfrm>
            <a:custGeom>
              <a:avLst/>
              <a:gdLst>
                <a:gd name="T0" fmla="*/ 178134 w 57"/>
                <a:gd name="T1" fmla="*/ 131454 h 67"/>
                <a:gd name="T2" fmla="*/ 161006 w 57"/>
                <a:gd name="T3" fmla="*/ 152210 h 67"/>
                <a:gd name="T4" fmla="*/ 75364 w 57"/>
                <a:gd name="T5" fmla="*/ 162588 h 67"/>
                <a:gd name="T6" fmla="*/ 20554 w 57"/>
                <a:gd name="T7" fmla="*/ 145292 h 67"/>
                <a:gd name="T8" fmla="*/ 13703 w 57"/>
                <a:gd name="T9" fmla="*/ 121076 h 67"/>
                <a:gd name="T10" fmla="*/ 0 w 57"/>
                <a:gd name="T11" fmla="*/ 34593 h 67"/>
                <a:gd name="T12" fmla="*/ 23980 w 57"/>
                <a:gd name="T13" fmla="*/ 13837 h 67"/>
                <a:gd name="T14" fmla="*/ 68513 w 57"/>
                <a:gd name="T15" fmla="*/ 3459 h 67"/>
                <a:gd name="T16" fmla="*/ 161006 w 57"/>
                <a:gd name="T17" fmla="*/ 10378 h 67"/>
                <a:gd name="T18" fmla="*/ 191836 w 57"/>
                <a:gd name="T19" fmla="*/ 27675 h 67"/>
                <a:gd name="T20" fmla="*/ 191836 w 57"/>
                <a:gd name="T21" fmla="*/ 41512 h 67"/>
                <a:gd name="T22" fmla="*/ 178134 w 57"/>
                <a:gd name="T23" fmla="*/ 131454 h 67"/>
                <a:gd name="T24" fmla="*/ 150729 w 57"/>
                <a:gd name="T25" fmla="*/ 214478 h 67"/>
                <a:gd name="T26" fmla="*/ 68513 w 57"/>
                <a:gd name="T27" fmla="*/ 224856 h 67"/>
                <a:gd name="T28" fmla="*/ 30831 w 57"/>
                <a:gd name="T29" fmla="*/ 204100 h 67"/>
                <a:gd name="T30" fmla="*/ 23980 w 57"/>
                <a:gd name="T31" fmla="*/ 166048 h 67"/>
                <a:gd name="T32" fmla="*/ 23980 w 57"/>
                <a:gd name="T33" fmla="*/ 162588 h 67"/>
                <a:gd name="T34" fmla="*/ 27405 w 57"/>
                <a:gd name="T35" fmla="*/ 162588 h 67"/>
                <a:gd name="T36" fmla="*/ 164431 w 57"/>
                <a:gd name="T37" fmla="*/ 162588 h 67"/>
                <a:gd name="T38" fmla="*/ 167857 w 57"/>
                <a:gd name="T39" fmla="*/ 176426 h 67"/>
                <a:gd name="T40" fmla="*/ 150729 w 57"/>
                <a:gd name="T41" fmla="*/ 214478 h 67"/>
                <a:gd name="T42" fmla="*/ 133600 w 57"/>
                <a:gd name="T43" fmla="*/ 20756 h 67"/>
                <a:gd name="T44" fmla="*/ 54810 w 57"/>
                <a:gd name="T45" fmla="*/ 20756 h 67"/>
                <a:gd name="T46" fmla="*/ 34256 w 57"/>
                <a:gd name="T47" fmla="*/ 31134 h 67"/>
                <a:gd name="T48" fmla="*/ 65087 w 57"/>
                <a:gd name="T49" fmla="*/ 41512 h 67"/>
                <a:gd name="T50" fmla="*/ 126749 w 57"/>
                <a:gd name="T51" fmla="*/ 41512 h 67"/>
                <a:gd name="T52" fmla="*/ 161006 w 57"/>
                <a:gd name="T53" fmla="*/ 31134 h 67"/>
                <a:gd name="T54" fmla="*/ 133600 w 57"/>
                <a:gd name="T55" fmla="*/ 20756 h 67"/>
                <a:gd name="T56" fmla="*/ 82216 w 57"/>
                <a:gd name="T57" fmla="*/ 83024 h 67"/>
                <a:gd name="T58" fmla="*/ 65087 w 57"/>
                <a:gd name="T59" fmla="*/ 114158 h 67"/>
                <a:gd name="T60" fmla="*/ 99344 w 57"/>
                <a:gd name="T61" fmla="*/ 141832 h 67"/>
                <a:gd name="T62" fmla="*/ 126749 w 57"/>
                <a:gd name="T63" fmla="*/ 107239 h 67"/>
                <a:gd name="T64" fmla="*/ 82216 w 57"/>
                <a:gd name="T65" fmla="*/ 83024 h 67"/>
                <a:gd name="T66" fmla="*/ 89067 w 57"/>
                <a:gd name="T67" fmla="*/ 124536 h 67"/>
                <a:gd name="T68" fmla="*/ 89067 w 57"/>
                <a:gd name="T69" fmla="*/ 96861 h 67"/>
                <a:gd name="T70" fmla="*/ 109621 w 57"/>
                <a:gd name="T71" fmla="*/ 110699 h 67"/>
                <a:gd name="T72" fmla="*/ 89067 w 57"/>
                <a:gd name="T73" fmla="*/ 124536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7" h="67">
                  <a:moveTo>
                    <a:pt x="52" y="38"/>
                  </a:moveTo>
                  <a:cubicBezTo>
                    <a:pt x="51" y="41"/>
                    <a:pt x="49" y="42"/>
                    <a:pt x="47" y="44"/>
                  </a:cubicBezTo>
                  <a:cubicBezTo>
                    <a:pt x="39" y="47"/>
                    <a:pt x="30" y="48"/>
                    <a:pt x="22" y="47"/>
                  </a:cubicBezTo>
                  <a:cubicBezTo>
                    <a:pt x="17" y="47"/>
                    <a:pt x="11" y="45"/>
                    <a:pt x="6" y="42"/>
                  </a:cubicBezTo>
                  <a:cubicBezTo>
                    <a:pt x="4" y="40"/>
                    <a:pt x="4" y="37"/>
                    <a:pt x="4" y="35"/>
                  </a:cubicBezTo>
                  <a:cubicBezTo>
                    <a:pt x="2" y="26"/>
                    <a:pt x="1" y="18"/>
                    <a:pt x="0" y="10"/>
                  </a:cubicBezTo>
                  <a:cubicBezTo>
                    <a:pt x="0" y="6"/>
                    <a:pt x="4" y="5"/>
                    <a:pt x="7" y="4"/>
                  </a:cubicBezTo>
                  <a:cubicBezTo>
                    <a:pt x="11" y="2"/>
                    <a:pt x="16" y="1"/>
                    <a:pt x="20" y="1"/>
                  </a:cubicBezTo>
                  <a:cubicBezTo>
                    <a:pt x="29" y="0"/>
                    <a:pt x="38" y="0"/>
                    <a:pt x="47" y="3"/>
                  </a:cubicBezTo>
                  <a:cubicBezTo>
                    <a:pt x="50" y="4"/>
                    <a:pt x="54" y="5"/>
                    <a:pt x="56" y="8"/>
                  </a:cubicBezTo>
                  <a:cubicBezTo>
                    <a:pt x="57" y="9"/>
                    <a:pt x="56" y="11"/>
                    <a:pt x="56" y="12"/>
                  </a:cubicBezTo>
                  <a:cubicBezTo>
                    <a:pt x="55" y="21"/>
                    <a:pt x="53" y="30"/>
                    <a:pt x="52" y="38"/>
                  </a:cubicBezTo>
                  <a:close/>
                  <a:moveTo>
                    <a:pt x="44" y="62"/>
                  </a:moveTo>
                  <a:cubicBezTo>
                    <a:pt x="37" y="66"/>
                    <a:pt x="28" y="67"/>
                    <a:pt x="20" y="65"/>
                  </a:cubicBezTo>
                  <a:cubicBezTo>
                    <a:pt x="16" y="65"/>
                    <a:pt x="11" y="63"/>
                    <a:pt x="9" y="59"/>
                  </a:cubicBezTo>
                  <a:cubicBezTo>
                    <a:pt x="8" y="55"/>
                    <a:pt x="7" y="51"/>
                    <a:pt x="7" y="48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20" y="54"/>
                    <a:pt x="36" y="54"/>
                    <a:pt x="48" y="47"/>
                  </a:cubicBezTo>
                  <a:cubicBezTo>
                    <a:pt x="50" y="47"/>
                    <a:pt x="49" y="49"/>
                    <a:pt x="49" y="51"/>
                  </a:cubicBezTo>
                  <a:cubicBezTo>
                    <a:pt x="48" y="55"/>
                    <a:pt x="48" y="60"/>
                    <a:pt x="44" y="62"/>
                  </a:cubicBezTo>
                  <a:close/>
                  <a:moveTo>
                    <a:pt x="39" y="6"/>
                  </a:moveTo>
                  <a:cubicBezTo>
                    <a:pt x="32" y="5"/>
                    <a:pt x="24" y="5"/>
                    <a:pt x="16" y="6"/>
                  </a:cubicBezTo>
                  <a:cubicBezTo>
                    <a:pt x="14" y="7"/>
                    <a:pt x="11" y="7"/>
                    <a:pt x="10" y="9"/>
                  </a:cubicBezTo>
                  <a:cubicBezTo>
                    <a:pt x="12" y="12"/>
                    <a:pt x="16" y="12"/>
                    <a:pt x="19" y="12"/>
                  </a:cubicBezTo>
                  <a:cubicBezTo>
                    <a:pt x="25" y="13"/>
                    <a:pt x="31" y="13"/>
                    <a:pt x="37" y="12"/>
                  </a:cubicBezTo>
                  <a:cubicBezTo>
                    <a:pt x="40" y="12"/>
                    <a:pt x="44" y="12"/>
                    <a:pt x="47" y="9"/>
                  </a:cubicBezTo>
                  <a:cubicBezTo>
                    <a:pt x="45" y="7"/>
                    <a:pt x="42" y="6"/>
                    <a:pt x="39" y="6"/>
                  </a:cubicBezTo>
                  <a:close/>
                  <a:moveTo>
                    <a:pt x="24" y="24"/>
                  </a:moveTo>
                  <a:cubicBezTo>
                    <a:pt x="21" y="25"/>
                    <a:pt x="19" y="29"/>
                    <a:pt x="19" y="33"/>
                  </a:cubicBezTo>
                  <a:cubicBezTo>
                    <a:pt x="19" y="38"/>
                    <a:pt x="24" y="42"/>
                    <a:pt x="29" y="41"/>
                  </a:cubicBezTo>
                  <a:cubicBezTo>
                    <a:pt x="34" y="41"/>
                    <a:pt x="38" y="36"/>
                    <a:pt x="37" y="31"/>
                  </a:cubicBezTo>
                  <a:cubicBezTo>
                    <a:pt x="36" y="25"/>
                    <a:pt x="30" y="21"/>
                    <a:pt x="24" y="24"/>
                  </a:cubicBezTo>
                  <a:close/>
                  <a:moveTo>
                    <a:pt x="26" y="36"/>
                  </a:moveTo>
                  <a:cubicBezTo>
                    <a:pt x="23" y="35"/>
                    <a:pt x="23" y="30"/>
                    <a:pt x="26" y="28"/>
                  </a:cubicBezTo>
                  <a:cubicBezTo>
                    <a:pt x="29" y="27"/>
                    <a:pt x="32" y="29"/>
                    <a:pt x="32" y="32"/>
                  </a:cubicBezTo>
                  <a:cubicBezTo>
                    <a:pt x="33" y="35"/>
                    <a:pt x="29" y="38"/>
                    <a:pt x="26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2474913" y="1989138"/>
              <a:ext cx="127000" cy="230187"/>
            </a:xfrm>
            <a:custGeom>
              <a:avLst/>
              <a:gdLst>
                <a:gd name="T0" fmla="*/ 123568 w 37"/>
                <a:gd name="T1" fmla="*/ 68713 h 67"/>
                <a:gd name="T2" fmla="*/ 51486 w 37"/>
                <a:gd name="T3" fmla="*/ 226751 h 67"/>
                <a:gd name="T4" fmla="*/ 44622 w 37"/>
                <a:gd name="T5" fmla="*/ 230187 h 67"/>
                <a:gd name="T6" fmla="*/ 41189 w 37"/>
                <a:gd name="T7" fmla="*/ 230187 h 67"/>
                <a:gd name="T8" fmla="*/ 37757 w 37"/>
                <a:gd name="T9" fmla="*/ 223316 h 67"/>
                <a:gd name="T10" fmla="*/ 65216 w 37"/>
                <a:gd name="T11" fmla="*/ 113376 h 67"/>
                <a:gd name="T12" fmla="*/ 10297 w 37"/>
                <a:gd name="T13" fmla="*/ 127118 h 67"/>
                <a:gd name="T14" fmla="*/ 6865 w 37"/>
                <a:gd name="T15" fmla="*/ 127118 h 67"/>
                <a:gd name="T16" fmla="*/ 3432 w 37"/>
                <a:gd name="T17" fmla="*/ 123683 h 67"/>
                <a:gd name="T18" fmla="*/ 3432 w 37"/>
                <a:gd name="T19" fmla="*/ 120247 h 67"/>
                <a:gd name="T20" fmla="*/ 30892 w 37"/>
                <a:gd name="T21" fmla="*/ 6871 h 67"/>
                <a:gd name="T22" fmla="*/ 34324 w 37"/>
                <a:gd name="T23" fmla="*/ 0 h 67"/>
                <a:gd name="T24" fmla="*/ 82378 w 37"/>
                <a:gd name="T25" fmla="*/ 0 h 67"/>
                <a:gd name="T26" fmla="*/ 85811 w 37"/>
                <a:gd name="T27" fmla="*/ 6871 h 67"/>
                <a:gd name="T28" fmla="*/ 85811 w 37"/>
                <a:gd name="T29" fmla="*/ 10307 h 67"/>
                <a:gd name="T30" fmla="*/ 61784 w 37"/>
                <a:gd name="T31" fmla="*/ 72148 h 67"/>
                <a:gd name="T32" fmla="*/ 116703 w 37"/>
                <a:gd name="T33" fmla="*/ 61841 h 67"/>
                <a:gd name="T34" fmla="*/ 120135 w 37"/>
                <a:gd name="T35" fmla="*/ 58406 h 67"/>
                <a:gd name="T36" fmla="*/ 123568 w 37"/>
                <a:gd name="T37" fmla="*/ 61841 h 67"/>
                <a:gd name="T38" fmla="*/ 123568 w 37"/>
                <a:gd name="T39" fmla="*/ 68713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7" h="67">
                  <a:moveTo>
                    <a:pt x="36" y="20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4" y="67"/>
                    <a:pt x="14" y="67"/>
                    <a:pt x="13" y="67"/>
                  </a:cubicBezTo>
                  <a:cubicBezTo>
                    <a:pt x="13" y="67"/>
                    <a:pt x="13" y="67"/>
                    <a:pt x="12" y="67"/>
                  </a:cubicBezTo>
                  <a:cubicBezTo>
                    <a:pt x="11" y="67"/>
                    <a:pt x="11" y="66"/>
                    <a:pt x="11" y="6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2" y="37"/>
                    <a:pt x="2" y="37"/>
                  </a:cubicBezTo>
                  <a:cubicBezTo>
                    <a:pt x="2" y="37"/>
                    <a:pt x="1" y="37"/>
                    <a:pt x="1" y="36"/>
                  </a:cubicBezTo>
                  <a:cubicBezTo>
                    <a:pt x="1" y="36"/>
                    <a:pt x="0" y="35"/>
                    <a:pt x="1" y="3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0" y="0"/>
                    <a:pt x="1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2"/>
                    <a:pt x="25" y="3"/>
                    <a:pt x="25" y="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7"/>
                    <a:pt x="34" y="17"/>
                    <a:pt x="35" y="17"/>
                  </a:cubicBezTo>
                  <a:cubicBezTo>
                    <a:pt x="35" y="17"/>
                    <a:pt x="36" y="18"/>
                    <a:pt x="36" y="18"/>
                  </a:cubicBezTo>
                  <a:cubicBezTo>
                    <a:pt x="36" y="19"/>
                    <a:pt x="37" y="19"/>
                    <a:pt x="36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2968625" y="1989138"/>
              <a:ext cx="179388" cy="209550"/>
            </a:xfrm>
            <a:custGeom>
              <a:avLst/>
              <a:gdLst>
                <a:gd name="T0" fmla="*/ 169039 w 52"/>
                <a:gd name="T1" fmla="*/ 3435 h 61"/>
                <a:gd name="T2" fmla="*/ 179388 w 52"/>
                <a:gd name="T3" fmla="*/ 17176 h 61"/>
                <a:gd name="T4" fmla="*/ 179388 w 52"/>
                <a:gd name="T5" fmla="*/ 195809 h 61"/>
                <a:gd name="T6" fmla="*/ 169039 w 52"/>
                <a:gd name="T7" fmla="*/ 209550 h 61"/>
                <a:gd name="T8" fmla="*/ 162139 w 52"/>
                <a:gd name="T9" fmla="*/ 209550 h 61"/>
                <a:gd name="T10" fmla="*/ 151790 w 52"/>
                <a:gd name="T11" fmla="*/ 206115 h 61"/>
                <a:gd name="T12" fmla="*/ 89694 w 52"/>
                <a:gd name="T13" fmla="*/ 147716 h 61"/>
                <a:gd name="T14" fmla="*/ 27598 w 52"/>
                <a:gd name="T15" fmla="*/ 206115 h 61"/>
                <a:gd name="T16" fmla="*/ 17249 w 52"/>
                <a:gd name="T17" fmla="*/ 209550 h 61"/>
                <a:gd name="T18" fmla="*/ 10349 w 52"/>
                <a:gd name="T19" fmla="*/ 209550 h 61"/>
                <a:gd name="T20" fmla="*/ 0 w 52"/>
                <a:gd name="T21" fmla="*/ 195809 h 61"/>
                <a:gd name="T22" fmla="*/ 0 w 52"/>
                <a:gd name="T23" fmla="*/ 17176 h 61"/>
                <a:gd name="T24" fmla="*/ 10349 w 52"/>
                <a:gd name="T25" fmla="*/ 3435 h 61"/>
                <a:gd name="T26" fmla="*/ 17249 w 52"/>
                <a:gd name="T27" fmla="*/ 0 h 61"/>
                <a:gd name="T28" fmla="*/ 162139 w 52"/>
                <a:gd name="T29" fmla="*/ 0 h 61"/>
                <a:gd name="T30" fmla="*/ 169039 w 52"/>
                <a:gd name="T31" fmla="*/ 3435 h 61"/>
                <a:gd name="T32" fmla="*/ 20699 w 52"/>
                <a:gd name="T33" fmla="*/ 20611 h 61"/>
                <a:gd name="T34" fmla="*/ 20699 w 52"/>
                <a:gd name="T35" fmla="*/ 188939 h 61"/>
                <a:gd name="T36" fmla="*/ 79345 w 52"/>
                <a:gd name="T37" fmla="*/ 133975 h 61"/>
                <a:gd name="T38" fmla="*/ 89694 w 52"/>
                <a:gd name="T39" fmla="*/ 123669 h 61"/>
                <a:gd name="T40" fmla="*/ 103493 w 52"/>
                <a:gd name="T41" fmla="*/ 133975 h 61"/>
                <a:gd name="T42" fmla="*/ 162139 w 52"/>
                <a:gd name="T43" fmla="*/ 188939 h 61"/>
                <a:gd name="T44" fmla="*/ 162139 w 52"/>
                <a:gd name="T45" fmla="*/ 20611 h 61"/>
                <a:gd name="T46" fmla="*/ 20699 w 52"/>
                <a:gd name="T47" fmla="*/ 20611 h 6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2" h="61">
                  <a:moveTo>
                    <a:pt x="49" y="1"/>
                  </a:moveTo>
                  <a:cubicBezTo>
                    <a:pt x="51" y="1"/>
                    <a:pt x="52" y="3"/>
                    <a:pt x="52" y="5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59"/>
                    <a:pt x="51" y="60"/>
                    <a:pt x="49" y="61"/>
                  </a:cubicBezTo>
                  <a:cubicBezTo>
                    <a:pt x="48" y="61"/>
                    <a:pt x="48" y="61"/>
                    <a:pt x="47" y="61"/>
                  </a:cubicBezTo>
                  <a:cubicBezTo>
                    <a:pt x="46" y="61"/>
                    <a:pt x="45" y="61"/>
                    <a:pt x="44" y="60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1"/>
                    <a:pt x="6" y="61"/>
                    <a:pt x="5" y="61"/>
                  </a:cubicBezTo>
                  <a:cubicBezTo>
                    <a:pt x="5" y="61"/>
                    <a:pt x="4" y="61"/>
                    <a:pt x="3" y="61"/>
                  </a:cubicBezTo>
                  <a:cubicBezTo>
                    <a:pt x="2" y="60"/>
                    <a:pt x="0" y="59"/>
                    <a:pt x="0" y="5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1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46" y="0"/>
                    <a:pt x="47" y="0"/>
                  </a:cubicBezTo>
                  <a:cubicBezTo>
                    <a:pt x="48" y="0"/>
                    <a:pt x="48" y="1"/>
                    <a:pt x="49" y="1"/>
                  </a:cubicBezTo>
                  <a:close/>
                  <a:moveTo>
                    <a:pt x="6" y="6"/>
                  </a:moveTo>
                  <a:cubicBezTo>
                    <a:pt x="6" y="55"/>
                    <a:pt x="6" y="55"/>
                    <a:pt x="6" y="55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6"/>
                    <a:pt x="47" y="6"/>
                    <a:pt x="47" y="6"/>
                  </a:cubicBez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3463925" y="1971675"/>
              <a:ext cx="192088" cy="247650"/>
            </a:xfrm>
            <a:custGeom>
              <a:avLst/>
              <a:gdLst>
                <a:gd name="T0" fmla="*/ 185228 w 56"/>
                <a:gd name="T1" fmla="*/ 247650 h 72"/>
                <a:gd name="T2" fmla="*/ 0 w 56"/>
                <a:gd name="T3" fmla="*/ 10319 h 72"/>
                <a:gd name="T4" fmla="*/ 192088 w 56"/>
                <a:gd name="T5" fmla="*/ 10319 h 72"/>
                <a:gd name="T6" fmla="*/ 37732 w 56"/>
                <a:gd name="T7" fmla="*/ 37835 h 72"/>
                <a:gd name="T8" fmla="*/ 37732 w 56"/>
                <a:gd name="T9" fmla="*/ 55033 h 72"/>
                <a:gd name="T10" fmla="*/ 51452 w 56"/>
                <a:gd name="T11" fmla="*/ 41275 h 72"/>
                <a:gd name="T12" fmla="*/ 37732 w 56"/>
                <a:gd name="T13" fmla="*/ 72231 h 72"/>
                <a:gd name="T14" fmla="*/ 37732 w 56"/>
                <a:gd name="T15" fmla="*/ 89429 h 72"/>
                <a:gd name="T16" fmla="*/ 51452 w 56"/>
                <a:gd name="T17" fmla="*/ 75671 h 72"/>
                <a:gd name="T18" fmla="*/ 37732 w 56"/>
                <a:gd name="T19" fmla="*/ 106627 h 72"/>
                <a:gd name="T20" fmla="*/ 37732 w 56"/>
                <a:gd name="T21" fmla="*/ 123825 h 72"/>
                <a:gd name="T22" fmla="*/ 51452 w 56"/>
                <a:gd name="T23" fmla="*/ 110067 h 72"/>
                <a:gd name="T24" fmla="*/ 37732 w 56"/>
                <a:gd name="T25" fmla="*/ 141023 h 72"/>
                <a:gd name="T26" fmla="*/ 37732 w 56"/>
                <a:gd name="T27" fmla="*/ 161660 h 72"/>
                <a:gd name="T28" fmla="*/ 51452 w 56"/>
                <a:gd name="T29" fmla="*/ 147902 h 72"/>
                <a:gd name="T30" fmla="*/ 37732 w 56"/>
                <a:gd name="T31" fmla="*/ 178858 h 72"/>
                <a:gd name="T32" fmla="*/ 37732 w 56"/>
                <a:gd name="T33" fmla="*/ 196056 h 72"/>
                <a:gd name="T34" fmla="*/ 51452 w 56"/>
                <a:gd name="T35" fmla="*/ 182298 h 72"/>
                <a:gd name="T36" fmla="*/ 82323 w 56"/>
                <a:gd name="T37" fmla="*/ 55033 h 72"/>
                <a:gd name="T38" fmla="*/ 82323 w 56"/>
                <a:gd name="T39" fmla="*/ 37835 h 72"/>
                <a:gd name="T40" fmla="*/ 68603 w 56"/>
                <a:gd name="T41" fmla="*/ 48154 h 72"/>
                <a:gd name="T42" fmla="*/ 82323 w 56"/>
                <a:gd name="T43" fmla="*/ 89429 h 72"/>
                <a:gd name="T44" fmla="*/ 82323 w 56"/>
                <a:gd name="T45" fmla="*/ 72231 h 72"/>
                <a:gd name="T46" fmla="*/ 68603 w 56"/>
                <a:gd name="T47" fmla="*/ 85990 h 72"/>
                <a:gd name="T48" fmla="*/ 82323 w 56"/>
                <a:gd name="T49" fmla="*/ 123825 h 72"/>
                <a:gd name="T50" fmla="*/ 82323 w 56"/>
                <a:gd name="T51" fmla="*/ 106627 h 72"/>
                <a:gd name="T52" fmla="*/ 68603 w 56"/>
                <a:gd name="T53" fmla="*/ 120385 h 72"/>
                <a:gd name="T54" fmla="*/ 82323 w 56"/>
                <a:gd name="T55" fmla="*/ 161660 h 72"/>
                <a:gd name="T56" fmla="*/ 82323 w 56"/>
                <a:gd name="T57" fmla="*/ 141023 h 72"/>
                <a:gd name="T58" fmla="*/ 68603 w 56"/>
                <a:gd name="T59" fmla="*/ 154781 h 72"/>
                <a:gd name="T60" fmla="*/ 75463 w 56"/>
                <a:gd name="T61" fmla="*/ 196056 h 72"/>
                <a:gd name="T62" fmla="*/ 75463 w 56"/>
                <a:gd name="T63" fmla="*/ 230452 h 72"/>
                <a:gd name="T64" fmla="*/ 123485 w 56"/>
                <a:gd name="T65" fmla="*/ 199496 h 72"/>
                <a:gd name="T66" fmla="*/ 109765 w 56"/>
                <a:gd name="T67" fmla="*/ 37835 h 72"/>
                <a:gd name="T68" fmla="*/ 109765 w 56"/>
                <a:gd name="T69" fmla="*/ 55033 h 72"/>
                <a:gd name="T70" fmla="*/ 123485 w 56"/>
                <a:gd name="T71" fmla="*/ 41275 h 72"/>
                <a:gd name="T72" fmla="*/ 109765 w 56"/>
                <a:gd name="T73" fmla="*/ 72231 h 72"/>
                <a:gd name="T74" fmla="*/ 109765 w 56"/>
                <a:gd name="T75" fmla="*/ 89429 h 72"/>
                <a:gd name="T76" fmla="*/ 123485 w 56"/>
                <a:gd name="T77" fmla="*/ 75671 h 72"/>
                <a:gd name="T78" fmla="*/ 109765 w 56"/>
                <a:gd name="T79" fmla="*/ 106627 h 72"/>
                <a:gd name="T80" fmla="*/ 109765 w 56"/>
                <a:gd name="T81" fmla="*/ 123825 h 72"/>
                <a:gd name="T82" fmla="*/ 123485 w 56"/>
                <a:gd name="T83" fmla="*/ 110067 h 72"/>
                <a:gd name="T84" fmla="*/ 109765 w 56"/>
                <a:gd name="T85" fmla="*/ 141023 h 72"/>
                <a:gd name="T86" fmla="*/ 109765 w 56"/>
                <a:gd name="T87" fmla="*/ 161660 h 72"/>
                <a:gd name="T88" fmla="*/ 123485 w 56"/>
                <a:gd name="T89" fmla="*/ 147902 h 72"/>
                <a:gd name="T90" fmla="*/ 144066 w 56"/>
                <a:gd name="T91" fmla="*/ 37835 h 72"/>
                <a:gd name="T92" fmla="*/ 144066 w 56"/>
                <a:gd name="T93" fmla="*/ 55033 h 72"/>
                <a:gd name="T94" fmla="*/ 157787 w 56"/>
                <a:gd name="T95" fmla="*/ 41275 h 72"/>
                <a:gd name="T96" fmla="*/ 144066 w 56"/>
                <a:gd name="T97" fmla="*/ 72231 h 72"/>
                <a:gd name="T98" fmla="*/ 144066 w 56"/>
                <a:gd name="T99" fmla="*/ 89429 h 72"/>
                <a:gd name="T100" fmla="*/ 157787 w 56"/>
                <a:gd name="T101" fmla="*/ 75671 h 72"/>
                <a:gd name="T102" fmla="*/ 144066 w 56"/>
                <a:gd name="T103" fmla="*/ 106627 h 72"/>
                <a:gd name="T104" fmla="*/ 144066 w 56"/>
                <a:gd name="T105" fmla="*/ 123825 h 72"/>
                <a:gd name="T106" fmla="*/ 157787 w 56"/>
                <a:gd name="T107" fmla="*/ 110067 h 72"/>
                <a:gd name="T108" fmla="*/ 144066 w 56"/>
                <a:gd name="T109" fmla="*/ 141023 h 72"/>
                <a:gd name="T110" fmla="*/ 144066 w 56"/>
                <a:gd name="T111" fmla="*/ 161660 h 72"/>
                <a:gd name="T112" fmla="*/ 157787 w 56"/>
                <a:gd name="T113" fmla="*/ 147902 h 72"/>
                <a:gd name="T114" fmla="*/ 144066 w 56"/>
                <a:gd name="T115" fmla="*/ 178858 h 72"/>
                <a:gd name="T116" fmla="*/ 144066 w 56"/>
                <a:gd name="T117" fmla="*/ 196056 h 72"/>
                <a:gd name="T118" fmla="*/ 157787 w 56"/>
                <a:gd name="T119" fmla="*/ 182298 h 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6" h="72">
                  <a:moveTo>
                    <a:pt x="56" y="3"/>
                  </a:moveTo>
                  <a:cubicBezTo>
                    <a:pt x="56" y="70"/>
                    <a:pt x="56" y="70"/>
                    <a:pt x="56" y="70"/>
                  </a:cubicBezTo>
                  <a:cubicBezTo>
                    <a:pt x="56" y="71"/>
                    <a:pt x="55" y="72"/>
                    <a:pt x="54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0" y="71"/>
                    <a:pt x="0" y="7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1"/>
                    <a:pt x="56" y="3"/>
                  </a:cubicBezTo>
                  <a:close/>
                  <a:moveTo>
                    <a:pt x="15" y="12"/>
                  </a:moveTo>
                  <a:cubicBezTo>
                    <a:pt x="15" y="11"/>
                    <a:pt x="15" y="11"/>
                    <a:pt x="14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10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5"/>
                    <a:pt x="11" y="16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4"/>
                  </a:cubicBezTo>
                  <a:lnTo>
                    <a:pt x="15" y="12"/>
                  </a:lnTo>
                  <a:close/>
                  <a:moveTo>
                    <a:pt x="15" y="22"/>
                  </a:moveTo>
                  <a:cubicBezTo>
                    <a:pt x="15" y="21"/>
                    <a:pt x="15" y="21"/>
                    <a:pt x="14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1"/>
                    <a:pt x="10" y="22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1" y="26"/>
                    <a:pt x="11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5" y="26"/>
                    <a:pt x="15" y="25"/>
                    <a:pt x="15" y="25"/>
                  </a:cubicBezTo>
                  <a:lnTo>
                    <a:pt x="15" y="22"/>
                  </a:lnTo>
                  <a:close/>
                  <a:moveTo>
                    <a:pt x="15" y="32"/>
                  </a:moveTo>
                  <a:cubicBezTo>
                    <a:pt x="15" y="32"/>
                    <a:pt x="15" y="31"/>
                    <a:pt x="1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1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1" y="36"/>
                    <a:pt x="1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5"/>
                  </a:cubicBezTo>
                  <a:lnTo>
                    <a:pt x="15" y="32"/>
                  </a:lnTo>
                  <a:close/>
                  <a:moveTo>
                    <a:pt x="15" y="43"/>
                  </a:moveTo>
                  <a:cubicBezTo>
                    <a:pt x="15" y="42"/>
                    <a:pt x="15" y="41"/>
                    <a:pt x="14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0" y="42"/>
                    <a:pt x="10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6"/>
                    <a:pt x="11" y="47"/>
                    <a:pt x="11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5" y="47"/>
                    <a:pt x="15" y="46"/>
                    <a:pt x="15" y="45"/>
                  </a:cubicBezTo>
                  <a:lnTo>
                    <a:pt x="15" y="43"/>
                  </a:lnTo>
                  <a:close/>
                  <a:moveTo>
                    <a:pt x="15" y="53"/>
                  </a:moveTo>
                  <a:cubicBezTo>
                    <a:pt x="15" y="52"/>
                    <a:pt x="15" y="52"/>
                    <a:pt x="14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0" y="52"/>
                    <a:pt x="10" y="53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1" y="57"/>
                    <a:pt x="11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5" y="57"/>
                    <a:pt x="15" y="56"/>
                    <a:pt x="15" y="56"/>
                  </a:cubicBezTo>
                  <a:lnTo>
                    <a:pt x="15" y="53"/>
                  </a:lnTo>
                  <a:close/>
                  <a:moveTo>
                    <a:pt x="20" y="14"/>
                  </a:moveTo>
                  <a:cubicBezTo>
                    <a:pt x="20" y="15"/>
                    <a:pt x="21" y="16"/>
                    <a:pt x="22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4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1"/>
                    <a:pt x="20" y="11"/>
                    <a:pt x="20" y="12"/>
                  </a:cubicBezTo>
                  <a:lnTo>
                    <a:pt x="20" y="14"/>
                  </a:lnTo>
                  <a:close/>
                  <a:moveTo>
                    <a:pt x="20" y="25"/>
                  </a:moveTo>
                  <a:cubicBezTo>
                    <a:pt x="20" y="25"/>
                    <a:pt x="21" y="26"/>
                    <a:pt x="2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6"/>
                    <a:pt x="25" y="25"/>
                    <a:pt x="25" y="2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1"/>
                    <a:pt x="25" y="21"/>
                    <a:pt x="24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0" y="21"/>
                    <a:pt x="20" y="22"/>
                  </a:cubicBezTo>
                  <a:lnTo>
                    <a:pt x="20" y="25"/>
                  </a:lnTo>
                  <a:close/>
                  <a:moveTo>
                    <a:pt x="20" y="35"/>
                  </a:moveTo>
                  <a:cubicBezTo>
                    <a:pt x="20" y="36"/>
                    <a:pt x="21" y="36"/>
                    <a:pt x="2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1"/>
                    <a:pt x="24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0" y="32"/>
                    <a:pt x="20" y="32"/>
                  </a:cubicBezTo>
                  <a:lnTo>
                    <a:pt x="20" y="35"/>
                  </a:lnTo>
                  <a:close/>
                  <a:moveTo>
                    <a:pt x="20" y="45"/>
                  </a:moveTo>
                  <a:cubicBezTo>
                    <a:pt x="20" y="46"/>
                    <a:pt x="21" y="47"/>
                    <a:pt x="22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7"/>
                    <a:pt x="25" y="46"/>
                    <a:pt x="25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2"/>
                    <a:pt x="25" y="41"/>
                    <a:pt x="24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1" y="41"/>
                    <a:pt x="20" y="42"/>
                    <a:pt x="20" y="43"/>
                  </a:cubicBezTo>
                  <a:lnTo>
                    <a:pt x="20" y="45"/>
                  </a:lnTo>
                  <a:close/>
                  <a:moveTo>
                    <a:pt x="36" y="58"/>
                  </a:moveTo>
                  <a:cubicBezTo>
                    <a:pt x="36" y="57"/>
                    <a:pt x="35" y="57"/>
                    <a:pt x="34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8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7"/>
                    <a:pt x="21" y="67"/>
                    <a:pt x="22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5" y="67"/>
                    <a:pt x="36" y="67"/>
                    <a:pt x="36" y="66"/>
                  </a:cubicBezTo>
                  <a:lnTo>
                    <a:pt x="36" y="58"/>
                  </a:lnTo>
                  <a:close/>
                  <a:moveTo>
                    <a:pt x="36" y="12"/>
                  </a:moveTo>
                  <a:cubicBezTo>
                    <a:pt x="36" y="11"/>
                    <a:pt x="35" y="11"/>
                    <a:pt x="34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5"/>
                    <a:pt x="31" y="16"/>
                    <a:pt x="32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5" y="16"/>
                    <a:pt x="36" y="15"/>
                    <a:pt x="36" y="14"/>
                  </a:cubicBezTo>
                  <a:lnTo>
                    <a:pt x="36" y="12"/>
                  </a:lnTo>
                  <a:close/>
                  <a:moveTo>
                    <a:pt x="36" y="22"/>
                  </a:moveTo>
                  <a:cubicBezTo>
                    <a:pt x="36" y="21"/>
                    <a:pt x="35" y="21"/>
                    <a:pt x="34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1"/>
                    <a:pt x="31" y="21"/>
                    <a:pt x="31" y="22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6"/>
                    <a:pt x="32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6" y="25"/>
                    <a:pt x="36" y="25"/>
                  </a:cubicBezTo>
                  <a:lnTo>
                    <a:pt x="36" y="22"/>
                  </a:lnTo>
                  <a:close/>
                  <a:moveTo>
                    <a:pt x="36" y="32"/>
                  </a:moveTo>
                  <a:cubicBezTo>
                    <a:pt x="36" y="32"/>
                    <a:pt x="35" y="31"/>
                    <a:pt x="34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1" y="31"/>
                    <a:pt x="31" y="32"/>
                    <a:pt x="31" y="32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6"/>
                    <a:pt x="31" y="36"/>
                    <a:pt x="32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5" y="36"/>
                    <a:pt x="36" y="36"/>
                    <a:pt x="36" y="35"/>
                  </a:cubicBezTo>
                  <a:lnTo>
                    <a:pt x="36" y="32"/>
                  </a:lnTo>
                  <a:close/>
                  <a:moveTo>
                    <a:pt x="36" y="43"/>
                  </a:moveTo>
                  <a:cubicBezTo>
                    <a:pt x="36" y="42"/>
                    <a:pt x="35" y="41"/>
                    <a:pt x="34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1" y="41"/>
                    <a:pt x="31" y="42"/>
                    <a:pt x="31" y="43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6"/>
                    <a:pt x="31" y="47"/>
                    <a:pt x="32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6" y="46"/>
                    <a:pt x="36" y="45"/>
                  </a:cubicBezTo>
                  <a:lnTo>
                    <a:pt x="36" y="43"/>
                  </a:lnTo>
                  <a:close/>
                  <a:moveTo>
                    <a:pt x="46" y="12"/>
                  </a:moveTo>
                  <a:cubicBezTo>
                    <a:pt x="46" y="11"/>
                    <a:pt x="45" y="11"/>
                    <a:pt x="45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1"/>
                    <a:pt x="41" y="11"/>
                    <a:pt x="41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6" y="15"/>
                    <a:pt x="46" y="14"/>
                  </a:cubicBezTo>
                  <a:lnTo>
                    <a:pt x="46" y="12"/>
                  </a:lnTo>
                  <a:close/>
                  <a:moveTo>
                    <a:pt x="46" y="22"/>
                  </a:moveTo>
                  <a:cubicBezTo>
                    <a:pt x="46" y="21"/>
                    <a:pt x="45" y="21"/>
                    <a:pt x="45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2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6"/>
                    <a:pt x="42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6" y="25"/>
                    <a:pt x="46" y="25"/>
                  </a:cubicBezTo>
                  <a:lnTo>
                    <a:pt x="46" y="22"/>
                  </a:lnTo>
                  <a:close/>
                  <a:moveTo>
                    <a:pt x="46" y="32"/>
                  </a:moveTo>
                  <a:cubicBezTo>
                    <a:pt x="46" y="32"/>
                    <a:pt x="45" y="31"/>
                    <a:pt x="45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1" y="31"/>
                    <a:pt x="41" y="32"/>
                    <a:pt x="41" y="32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6"/>
                    <a:pt x="41" y="36"/>
                    <a:pt x="4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6"/>
                    <a:pt x="46" y="35"/>
                  </a:cubicBezTo>
                  <a:lnTo>
                    <a:pt x="46" y="32"/>
                  </a:lnTo>
                  <a:close/>
                  <a:moveTo>
                    <a:pt x="46" y="43"/>
                  </a:moveTo>
                  <a:cubicBezTo>
                    <a:pt x="46" y="42"/>
                    <a:pt x="45" y="41"/>
                    <a:pt x="45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1"/>
                    <a:pt x="41" y="42"/>
                    <a:pt x="41" y="43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6"/>
                    <a:pt x="41" y="47"/>
                    <a:pt x="42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6" y="46"/>
                    <a:pt x="46" y="45"/>
                  </a:cubicBezTo>
                  <a:lnTo>
                    <a:pt x="46" y="43"/>
                  </a:lnTo>
                  <a:close/>
                  <a:moveTo>
                    <a:pt x="46" y="53"/>
                  </a:moveTo>
                  <a:cubicBezTo>
                    <a:pt x="46" y="52"/>
                    <a:pt x="45" y="52"/>
                    <a:pt x="45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1" y="52"/>
                    <a:pt x="41" y="53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1" y="56"/>
                    <a:pt x="41" y="57"/>
                    <a:pt x="42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6"/>
                    <a:pt x="46" y="56"/>
                  </a:cubicBezTo>
                  <a:lnTo>
                    <a:pt x="46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3959225" y="1971675"/>
              <a:ext cx="209550" cy="247650"/>
            </a:xfrm>
            <a:custGeom>
              <a:avLst/>
              <a:gdLst>
                <a:gd name="T0" fmla="*/ 209550 w 61"/>
                <a:gd name="T1" fmla="*/ 213254 h 72"/>
                <a:gd name="T2" fmla="*/ 192374 w 61"/>
                <a:gd name="T3" fmla="*/ 213254 h 72"/>
                <a:gd name="T4" fmla="*/ 192374 w 61"/>
                <a:gd name="T5" fmla="*/ 230452 h 72"/>
                <a:gd name="T6" fmla="*/ 175198 w 61"/>
                <a:gd name="T7" fmla="*/ 247650 h 72"/>
                <a:gd name="T8" fmla="*/ 158021 w 61"/>
                <a:gd name="T9" fmla="*/ 230452 h 72"/>
                <a:gd name="T10" fmla="*/ 158021 w 61"/>
                <a:gd name="T11" fmla="*/ 213254 h 72"/>
                <a:gd name="T12" fmla="*/ 51529 w 61"/>
                <a:gd name="T13" fmla="*/ 213254 h 72"/>
                <a:gd name="T14" fmla="*/ 51529 w 61"/>
                <a:gd name="T15" fmla="*/ 230452 h 72"/>
                <a:gd name="T16" fmla="*/ 34352 w 61"/>
                <a:gd name="T17" fmla="*/ 247650 h 72"/>
                <a:gd name="T18" fmla="*/ 17176 w 61"/>
                <a:gd name="T19" fmla="*/ 230452 h 72"/>
                <a:gd name="T20" fmla="*/ 17176 w 61"/>
                <a:gd name="T21" fmla="*/ 213254 h 72"/>
                <a:gd name="T22" fmla="*/ 0 w 61"/>
                <a:gd name="T23" fmla="*/ 213254 h 72"/>
                <a:gd name="T24" fmla="*/ 0 w 61"/>
                <a:gd name="T25" fmla="*/ 130704 h 72"/>
                <a:gd name="T26" fmla="*/ 3435 w 61"/>
                <a:gd name="T27" fmla="*/ 99748 h 72"/>
                <a:gd name="T28" fmla="*/ 17176 w 61"/>
                <a:gd name="T29" fmla="*/ 37835 h 72"/>
                <a:gd name="T30" fmla="*/ 106493 w 61"/>
                <a:gd name="T31" fmla="*/ 0 h 72"/>
                <a:gd name="T32" fmla="*/ 192374 w 61"/>
                <a:gd name="T33" fmla="*/ 37835 h 72"/>
                <a:gd name="T34" fmla="*/ 209550 w 61"/>
                <a:gd name="T35" fmla="*/ 99748 h 72"/>
                <a:gd name="T36" fmla="*/ 209550 w 61"/>
                <a:gd name="T37" fmla="*/ 130704 h 72"/>
                <a:gd name="T38" fmla="*/ 209550 w 61"/>
                <a:gd name="T39" fmla="*/ 213254 h 72"/>
                <a:gd name="T40" fmla="*/ 34352 w 61"/>
                <a:gd name="T41" fmla="*/ 151342 h 72"/>
                <a:gd name="T42" fmla="*/ 17176 w 61"/>
                <a:gd name="T43" fmla="*/ 168540 h 72"/>
                <a:gd name="T44" fmla="*/ 34352 w 61"/>
                <a:gd name="T45" fmla="*/ 185738 h 72"/>
                <a:gd name="T46" fmla="*/ 51529 w 61"/>
                <a:gd name="T47" fmla="*/ 168540 h 72"/>
                <a:gd name="T48" fmla="*/ 34352 w 61"/>
                <a:gd name="T49" fmla="*/ 151342 h 72"/>
                <a:gd name="T50" fmla="*/ 178633 w 61"/>
                <a:gd name="T51" fmla="*/ 61913 h 72"/>
                <a:gd name="T52" fmla="*/ 168327 w 61"/>
                <a:gd name="T53" fmla="*/ 55033 h 72"/>
                <a:gd name="T54" fmla="*/ 41223 w 61"/>
                <a:gd name="T55" fmla="*/ 55033 h 72"/>
                <a:gd name="T56" fmla="*/ 34352 w 61"/>
                <a:gd name="T57" fmla="*/ 61913 h 72"/>
                <a:gd name="T58" fmla="*/ 24047 w 61"/>
                <a:gd name="T59" fmla="*/ 113506 h 72"/>
                <a:gd name="T60" fmla="*/ 30917 w 61"/>
                <a:gd name="T61" fmla="*/ 123825 h 72"/>
                <a:gd name="T62" fmla="*/ 178633 w 61"/>
                <a:gd name="T63" fmla="*/ 123825 h 72"/>
                <a:gd name="T64" fmla="*/ 185503 w 61"/>
                <a:gd name="T65" fmla="*/ 113506 h 72"/>
                <a:gd name="T66" fmla="*/ 178633 w 61"/>
                <a:gd name="T67" fmla="*/ 61913 h 72"/>
                <a:gd name="T68" fmla="*/ 147716 w 61"/>
                <a:gd name="T69" fmla="*/ 24077 h 72"/>
                <a:gd name="T70" fmla="*/ 61834 w 61"/>
                <a:gd name="T71" fmla="*/ 24077 h 72"/>
                <a:gd name="T72" fmla="*/ 54964 w 61"/>
                <a:gd name="T73" fmla="*/ 30956 h 72"/>
                <a:gd name="T74" fmla="*/ 61834 w 61"/>
                <a:gd name="T75" fmla="*/ 37835 h 72"/>
                <a:gd name="T76" fmla="*/ 147716 w 61"/>
                <a:gd name="T77" fmla="*/ 37835 h 72"/>
                <a:gd name="T78" fmla="*/ 154586 w 61"/>
                <a:gd name="T79" fmla="*/ 30956 h 72"/>
                <a:gd name="T80" fmla="*/ 147716 w 61"/>
                <a:gd name="T81" fmla="*/ 24077 h 72"/>
                <a:gd name="T82" fmla="*/ 175198 w 61"/>
                <a:gd name="T83" fmla="*/ 151342 h 72"/>
                <a:gd name="T84" fmla="*/ 158021 w 61"/>
                <a:gd name="T85" fmla="*/ 168540 h 72"/>
                <a:gd name="T86" fmla="*/ 175198 w 61"/>
                <a:gd name="T87" fmla="*/ 185738 h 72"/>
                <a:gd name="T88" fmla="*/ 192374 w 61"/>
                <a:gd name="T89" fmla="*/ 168540 h 72"/>
                <a:gd name="T90" fmla="*/ 175198 w 61"/>
                <a:gd name="T91" fmla="*/ 151342 h 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1" h="72">
                  <a:moveTo>
                    <a:pt x="61" y="62"/>
                  </a:moveTo>
                  <a:cubicBezTo>
                    <a:pt x="56" y="62"/>
                    <a:pt x="56" y="62"/>
                    <a:pt x="56" y="62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6" y="70"/>
                    <a:pt x="54" y="72"/>
                    <a:pt x="51" y="72"/>
                  </a:cubicBezTo>
                  <a:cubicBezTo>
                    <a:pt x="48" y="72"/>
                    <a:pt x="46" y="70"/>
                    <a:pt x="46" y="6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70"/>
                    <a:pt x="13" y="72"/>
                    <a:pt x="10" y="72"/>
                  </a:cubicBezTo>
                  <a:cubicBezTo>
                    <a:pt x="7" y="72"/>
                    <a:pt x="5" y="70"/>
                    <a:pt x="5" y="67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4"/>
                    <a:pt x="0" y="32"/>
                    <a:pt x="1" y="2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4"/>
                    <a:pt x="17" y="0"/>
                    <a:pt x="31" y="0"/>
                  </a:cubicBezTo>
                  <a:cubicBezTo>
                    <a:pt x="44" y="0"/>
                    <a:pt x="56" y="4"/>
                    <a:pt x="56" y="11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32"/>
                    <a:pt x="61" y="34"/>
                    <a:pt x="61" y="38"/>
                  </a:cubicBezTo>
                  <a:lnTo>
                    <a:pt x="61" y="62"/>
                  </a:lnTo>
                  <a:close/>
                  <a:moveTo>
                    <a:pt x="10" y="44"/>
                  </a:moveTo>
                  <a:cubicBezTo>
                    <a:pt x="7" y="44"/>
                    <a:pt x="5" y="46"/>
                    <a:pt x="5" y="49"/>
                  </a:cubicBezTo>
                  <a:cubicBezTo>
                    <a:pt x="5" y="52"/>
                    <a:pt x="7" y="54"/>
                    <a:pt x="10" y="54"/>
                  </a:cubicBezTo>
                  <a:cubicBezTo>
                    <a:pt x="13" y="54"/>
                    <a:pt x="15" y="52"/>
                    <a:pt x="15" y="49"/>
                  </a:cubicBezTo>
                  <a:cubicBezTo>
                    <a:pt x="15" y="46"/>
                    <a:pt x="13" y="44"/>
                    <a:pt x="10" y="44"/>
                  </a:cubicBezTo>
                  <a:close/>
                  <a:moveTo>
                    <a:pt x="52" y="18"/>
                  </a:moveTo>
                  <a:cubicBezTo>
                    <a:pt x="51" y="17"/>
                    <a:pt x="50" y="16"/>
                    <a:pt x="49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0" y="17"/>
                    <a:pt x="10" y="18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5"/>
                    <a:pt x="8" y="36"/>
                    <a:pt x="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4" y="36"/>
                    <a:pt x="55" y="35"/>
                    <a:pt x="54" y="33"/>
                  </a:cubicBezTo>
                  <a:lnTo>
                    <a:pt x="52" y="18"/>
                  </a:lnTo>
                  <a:close/>
                  <a:moveTo>
                    <a:pt x="43" y="7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7" y="7"/>
                    <a:pt x="16" y="8"/>
                    <a:pt x="16" y="9"/>
                  </a:cubicBezTo>
                  <a:cubicBezTo>
                    <a:pt x="16" y="10"/>
                    <a:pt x="17" y="11"/>
                    <a:pt x="18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5" y="11"/>
                    <a:pt x="45" y="10"/>
                    <a:pt x="45" y="9"/>
                  </a:cubicBezTo>
                  <a:cubicBezTo>
                    <a:pt x="45" y="8"/>
                    <a:pt x="45" y="7"/>
                    <a:pt x="43" y="7"/>
                  </a:cubicBezTo>
                  <a:close/>
                  <a:moveTo>
                    <a:pt x="51" y="44"/>
                  </a:moveTo>
                  <a:cubicBezTo>
                    <a:pt x="48" y="44"/>
                    <a:pt x="46" y="46"/>
                    <a:pt x="46" y="49"/>
                  </a:cubicBezTo>
                  <a:cubicBezTo>
                    <a:pt x="46" y="52"/>
                    <a:pt x="48" y="54"/>
                    <a:pt x="51" y="54"/>
                  </a:cubicBezTo>
                  <a:cubicBezTo>
                    <a:pt x="54" y="54"/>
                    <a:pt x="56" y="52"/>
                    <a:pt x="56" y="49"/>
                  </a:cubicBezTo>
                  <a:cubicBezTo>
                    <a:pt x="56" y="46"/>
                    <a:pt x="54" y="44"/>
                    <a:pt x="51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4452938" y="1971675"/>
              <a:ext cx="230187" cy="247650"/>
            </a:xfrm>
            <a:custGeom>
              <a:avLst/>
              <a:gdLst>
                <a:gd name="T0" fmla="*/ 230187 w 67"/>
                <a:gd name="T1" fmla="*/ 230452 h 72"/>
                <a:gd name="T2" fmla="*/ 209573 w 67"/>
                <a:gd name="T3" fmla="*/ 247650 h 72"/>
                <a:gd name="T4" fmla="*/ 17178 w 67"/>
                <a:gd name="T5" fmla="*/ 247650 h 72"/>
                <a:gd name="T6" fmla="*/ 0 w 67"/>
                <a:gd name="T7" fmla="*/ 230452 h 72"/>
                <a:gd name="T8" fmla="*/ 0 w 67"/>
                <a:gd name="T9" fmla="*/ 55033 h 72"/>
                <a:gd name="T10" fmla="*/ 17178 w 67"/>
                <a:gd name="T11" fmla="*/ 37835 h 72"/>
                <a:gd name="T12" fmla="*/ 34356 w 67"/>
                <a:gd name="T13" fmla="*/ 37835 h 72"/>
                <a:gd name="T14" fmla="*/ 34356 w 67"/>
                <a:gd name="T15" fmla="*/ 24077 h 72"/>
                <a:gd name="T16" fmla="*/ 54970 w 67"/>
                <a:gd name="T17" fmla="*/ 0 h 72"/>
                <a:gd name="T18" fmla="*/ 65277 w 67"/>
                <a:gd name="T19" fmla="*/ 0 h 72"/>
                <a:gd name="T20" fmla="*/ 85891 w 67"/>
                <a:gd name="T21" fmla="*/ 24077 h 72"/>
                <a:gd name="T22" fmla="*/ 85891 w 67"/>
                <a:gd name="T23" fmla="*/ 37835 h 72"/>
                <a:gd name="T24" fmla="*/ 140861 w 67"/>
                <a:gd name="T25" fmla="*/ 37835 h 72"/>
                <a:gd name="T26" fmla="*/ 140861 w 67"/>
                <a:gd name="T27" fmla="*/ 24077 h 72"/>
                <a:gd name="T28" fmla="*/ 161474 w 67"/>
                <a:gd name="T29" fmla="*/ 0 h 72"/>
                <a:gd name="T30" fmla="*/ 171781 w 67"/>
                <a:gd name="T31" fmla="*/ 0 h 72"/>
                <a:gd name="T32" fmla="*/ 192395 w 67"/>
                <a:gd name="T33" fmla="*/ 24077 h 72"/>
                <a:gd name="T34" fmla="*/ 192395 w 67"/>
                <a:gd name="T35" fmla="*/ 37835 h 72"/>
                <a:gd name="T36" fmla="*/ 209573 w 67"/>
                <a:gd name="T37" fmla="*/ 37835 h 72"/>
                <a:gd name="T38" fmla="*/ 230187 w 67"/>
                <a:gd name="T39" fmla="*/ 55033 h 72"/>
                <a:gd name="T40" fmla="*/ 230187 w 67"/>
                <a:gd name="T41" fmla="*/ 230452 h 72"/>
                <a:gd name="T42" fmla="*/ 209573 w 67"/>
                <a:gd name="T43" fmla="*/ 230452 h 72"/>
                <a:gd name="T44" fmla="*/ 209573 w 67"/>
                <a:gd name="T45" fmla="*/ 89429 h 72"/>
                <a:gd name="T46" fmla="*/ 17178 w 67"/>
                <a:gd name="T47" fmla="*/ 89429 h 72"/>
                <a:gd name="T48" fmla="*/ 17178 w 67"/>
                <a:gd name="T49" fmla="*/ 230452 h 72"/>
                <a:gd name="T50" fmla="*/ 209573 w 67"/>
                <a:gd name="T51" fmla="*/ 230452 h 72"/>
                <a:gd name="T52" fmla="*/ 68713 w 67"/>
                <a:gd name="T53" fmla="*/ 24077 h 72"/>
                <a:gd name="T54" fmla="*/ 65277 w 67"/>
                <a:gd name="T55" fmla="*/ 17198 h 72"/>
                <a:gd name="T56" fmla="*/ 54970 w 67"/>
                <a:gd name="T57" fmla="*/ 17198 h 72"/>
                <a:gd name="T58" fmla="*/ 51534 w 67"/>
                <a:gd name="T59" fmla="*/ 24077 h 72"/>
                <a:gd name="T60" fmla="*/ 51534 w 67"/>
                <a:gd name="T61" fmla="*/ 61913 h 72"/>
                <a:gd name="T62" fmla="*/ 54970 w 67"/>
                <a:gd name="T63" fmla="*/ 68792 h 72"/>
                <a:gd name="T64" fmla="*/ 65277 w 67"/>
                <a:gd name="T65" fmla="*/ 68792 h 72"/>
                <a:gd name="T66" fmla="*/ 68713 w 67"/>
                <a:gd name="T67" fmla="*/ 61913 h 72"/>
                <a:gd name="T68" fmla="*/ 68713 w 67"/>
                <a:gd name="T69" fmla="*/ 24077 h 72"/>
                <a:gd name="T70" fmla="*/ 175217 w 67"/>
                <a:gd name="T71" fmla="*/ 24077 h 72"/>
                <a:gd name="T72" fmla="*/ 171781 w 67"/>
                <a:gd name="T73" fmla="*/ 17198 h 72"/>
                <a:gd name="T74" fmla="*/ 161474 w 67"/>
                <a:gd name="T75" fmla="*/ 17198 h 72"/>
                <a:gd name="T76" fmla="*/ 158039 w 67"/>
                <a:gd name="T77" fmla="*/ 24077 h 72"/>
                <a:gd name="T78" fmla="*/ 158039 w 67"/>
                <a:gd name="T79" fmla="*/ 61913 h 72"/>
                <a:gd name="T80" fmla="*/ 161474 w 67"/>
                <a:gd name="T81" fmla="*/ 68792 h 72"/>
                <a:gd name="T82" fmla="*/ 171781 w 67"/>
                <a:gd name="T83" fmla="*/ 68792 h 72"/>
                <a:gd name="T84" fmla="*/ 175217 w 67"/>
                <a:gd name="T85" fmla="*/ 61913 h 72"/>
                <a:gd name="T86" fmla="*/ 175217 w 67"/>
                <a:gd name="T87" fmla="*/ 24077 h 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4948238" y="2060575"/>
              <a:ext cx="144462" cy="79375"/>
            </a:xfrm>
            <a:custGeom>
              <a:avLst/>
              <a:gdLst>
                <a:gd name="T0" fmla="*/ 141022 w 42"/>
                <a:gd name="T1" fmla="*/ 13804 h 23"/>
                <a:gd name="T2" fmla="*/ 79110 w 42"/>
                <a:gd name="T3" fmla="*/ 75924 h 23"/>
                <a:gd name="T4" fmla="*/ 72231 w 42"/>
                <a:gd name="T5" fmla="*/ 79375 h 23"/>
                <a:gd name="T6" fmla="*/ 65352 w 42"/>
                <a:gd name="T7" fmla="*/ 75924 h 23"/>
                <a:gd name="T8" fmla="*/ 3440 w 42"/>
                <a:gd name="T9" fmla="*/ 13804 h 23"/>
                <a:gd name="T10" fmla="*/ 0 w 42"/>
                <a:gd name="T11" fmla="*/ 10353 h 23"/>
                <a:gd name="T12" fmla="*/ 10319 w 42"/>
                <a:gd name="T13" fmla="*/ 0 h 23"/>
                <a:gd name="T14" fmla="*/ 134143 w 42"/>
                <a:gd name="T15" fmla="*/ 0 h 23"/>
                <a:gd name="T16" fmla="*/ 144462 w 42"/>
                <a:gd name="T17" fmla="*/ 10353 h 23"/>
                <a:gd name="T18" fmla="*/ 141022 w 42"/>
                <a:gd name="T19" fmla="*/ 13804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23">
                  <a:moveTo>
                    <a:pt x="41" y="4"/>
                  </a:moveTo>
                  <a:cubicBezTo>
                    <a:pt x="23" y="22"/>
                    <a:pt x="23" y="22"/>
                    <a:pt x="23" y="22"/>
                  </a:cubicBezTo>
                  <a:cubicBezTo>
                    <a:pt x="22" y="23"/>
                    <a:pt x="22" y="23"/>
                    <a:pt x="21" y="23"/>
                  </a:cubicBezTo>
                  <a:cubicBezTo>
                    <a:pt x="20" y="23"/>
                    <a:pt x="20" y="23"/>
                    <a:pt x="19" y="2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0"/>
                    <a:pt x="42" y="1"/>
                    <a:pt x="42" y="3"/>
                  </a:cubicBezTo>
                  <a:cubicBezTo>
                    <a:pt x="42" y="3"/>
                    <a:pt x="41" y="4"/>
                    <a:pt x="4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52"/>
            <p:cNvSpPr>
              <a:spLocks noEditPoints="1"/>
            </p:cNvSpPr>
            <p:nvPr/>
          </p:nvSpPr>
          <p:spPr bwMode="auto">
            <a:xfrm>
              <a:off x="5443538" y="1989138"/>
              <a:ext cx="209550" cy="21272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175198 w 61"/>
                <a:gd name="T19" fmla="*/ 41173 h 62"/>
                <a:gd name="T20" fmla="*/ 171762 w 61"/>
                <a:gd name="T21" fmla="*/ 37742 h 62"/>
                <a:gd name="T22" fmla="*/ 37788 w 61"/>
                <a:gd name="T23" fmla="*/ 37742 h 62"/>
                <a:gd name="T24" fmla="*/ 34352 w 61"/>
                <a:gd name="T25" fmla="*/ 41173 h 62"/>
                <a:gd name="T26" fmla="*/ 34352 w 61"/>
                <a:gd name="T27" fmla="*/ 174983 h 62"/>
                <a:gd name="T28" fmla="*/ 37788 w 61"/>
                <a:gd name="T29" fmla="*/ 178415 h 62"/>
                <a:gd name="T30" fmla="*/ 171762 w 61"/>
                <a:gd name="T31" fmla="*/ 178415 h 62"/>
                <a:gd name="T32" fmla="*/ 175198 w 61"/>
                <a:gd name="T33" fmla="*/ 174983 h 62"/>
                <a:gd name="T34" fmla="*/ 175198 w 61"/>
                <a:gd name="T35" fmla="*/ 41173 h 62"/>
                <a:gd name="T36" fmla="*/ 140845 w 61"/>
                <a:gd name="T37" fmla="*/ 150966 h 62"/>
                <a:gd name="T38" fmla="*/ 130539 w 61"/>
                <a:gd name="T39" fmla="*/ 161259 h 62"/>
                <a:gd name="T40" fmla="*/ 127104 w 61"/>
                <a:gd name="T41" fmla="*/ 157828 h 62"/>
                <a:gd name="T42" fmla="*/ 65270 w 61"/>
                <a:gd name="T43" fmla="*/ 113225 h 62"/>
                <a:gd name="T44" fmla="*/ 61834 w 61"/>
                <a:gd name="T45" fmla="*/ 106363 h 62"/>
                <a:gd name="T46" fmla="*/ 65270 w 61"/>
                <a:gd name="T47" fmla="*/ 99500 h 62"/>
                <a:gd name="T48" fmla="*/ 127104 w 61"/>
                <a:gd name="T49" fmla="*/ 54897 h 62"/>
                <a:gd name="T50" fmla="*/ 130539 w 61"/>
                <a:gd name="T51" fmla="*/ 54897 h 62"/>
                <a:gd name="T52" fmla="*/ 140845 w 61"/>
                <a:gd name="T53" fmla="*/ 61759 h 62"/>
                <a:gd name="T54" fmla="*/ 140845 w 61"/>
                <a:gd name="T55" fmla="*/ 150966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51" y="12"/>
                  </a:moveTo>
                  <a:cubicBezTo>
                    <a:pt x="51" y="11"/>
                    <a:pt x="51" y="11"/>
                    <a:pt x="5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10" y="12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52"/>
                    <a:pt x="11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2"/>
                    <a:pt x="51" y="51"/>
                    <a:pt x="51" y="51"/>
                  </a:cubicBezTo>
                  <a:lnTo>
                    <a:pt x="51" y="12"/>
                  </a:lnTo>
                  <a:close/>
                  <a:moveTo>
                    <a:pt x="41" y="44"/>
                  </a:moveTo>
                  <a:cubicBezTo>
                    <a:pt x="41" y="46"/>
                    <a:pt x="40" y="47"/>
                    <a:pt x="38" y="47"/>
                  </a:cubicBezTo>
                  <a:cubicBezTo>
                    <a:pt x="38" y="47"/>
                    <a:pt x="37" y="47"/>
                    <a:pt x="37" y="4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8" y="33"/>
                    <a:pt x="18" y="32"/>
                    <a:pt x="18" y="31"/>
                  </a:cubicBezTo>
                  <a:cubicBezTo>
                    <a:pt x="18" y="30"/>
                    <a:pt x="18" y="30"/>
                    <a:pt x="19" y="29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6"/>
                    <a:pt x="38" y="16"/>
                    <a:pt x="38" y="16"/>
                  </a:cubicBezTo>
                  <a:cubicBezTo>
                    <a:pt x="40" y="16"/>
                    <a:pt x="41" y="17"/>
                    <a:pt x="41" y="18"/>
                  </a:cubicBezTo>
                  <a:lnTo>
                    <a:pt x="41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5937250" y="1989138"/>
              <a:ext cx="282575" cy="212725"/>
            </a:xfrm>
            <a:custGeom>
              <a:avLst/>
              <a:gdLst>
                <a:gd name="T0" fmla="*/ 282575 w 82"/>
                <a:gd name="T1" fmla="*/ 212725 h 62"/>
                <a:gd name="T2" fmla="*/ 0 w 82"/>
                <a:gd name="T3" fmla="*/ 212725 h 62"/>
                <a:gd name="T4" fmla="*/ 0 w 82"/>
                <a:gd name="T5" fmla="*/ 0 h 62"/>
                <a:gd name="T6" fmla="*/ 282575 w 82"/>
                <a:gd name="T7" fmla="*/ 0 h 62"/>
                <a:gd name="T8" fmla="*/ 282575 w 82"/>
                <a:gd name="T9" fmla="*/ 212725 h 62"/>
                <a:gd name="T10" fmla="*/ 244669 w 82"/>
                <a:gd name="T11" fmla="*/ 41173 h 62"/>
                <a:gd name="T12" fmla="*/ 237777 w 82"/>
                <a:gd name="T13" fmla="*/ 37742 h 62"/>
                <a:gd name="T14" fmla="*/ 141288 w 82"/>
                <a:gd name="T15" fmla="*/ 27448 h 62"/>
                <a:gd name="T16" fmla="*/ 44798 w 82"/>
                <a:gd name="T17" fmla="*/ 37742 h 62"/>
                <a:gd name="T18" fmla="*/ 37906 w 82"/>
                <a:gd name="T19" fmla="*/ 41173 h 62"/>
                <a:gd name="T20" fmla="*/ 27568 w 82"/>
                <a:gd name="T21" fmla="*/ 106363 h 62"/>
                <a:gd name="T22" fmla="*/ 37906 w 82"/>
                <a:gd name="T23" fmla="*/ 171552 h 62"/>
                <a:gd name="T24" fmla="*/ 44798 w 82"/>
                <a:gd name="T25" fmla="*/ 174983 h 62"/>
                <a:gd name="T26" fmla="*/ 141288 w 82"/>
                <a:gd name="T27" fmla="*/ 185277 h 62"/>
                <a:gd name="T28" fmla="*/ 237777 w 82"/>
                <a:gd name="T29" fmla="*/ 174983 h 62"/>
                <a:gd name="T30" fmla="*/ 244669 w 82"/>
                <a:gd name="T31" fmla="*/ 171552 h 62"/>
                <a:gd name="T32" fmla="*/ 255007 w 82"/>
                <a:gd name="T33" fmla="*/ 106363 h 62"/>
                <a:gd name="T34" fmla="*/ 244669 w 82"/>
                <a:gd name="T35" fmla="*/ 41173 h 62"/>
                <a:gd name="T36" fmla="*/ 137841 w 82"/>
                <a:gd name="T37" fmla="*/ 123518 h 62"/>
                <a:gd name="T38" fmla="*/ 93043 w 82"/>
                <a:gd name="T39" fmla="*/ 168121 h 62"/>
                <a:gd name="T40" fmla="*/ 44798 w 82"/>
                <a:gd name="T41" fmla="*/ 109794 h 62"/>
                <a:gd name="T42" fmla="*/ 89597 w 82"/>
                <a:gd name="T43" fmla="*/ 51466 h 62"/>
                <a:gd name="T44" fmla="*/ 134395 w 82"/>
                <a:gd name="T45" fmla="*/ 96069 h 62"/>
                <a:gd name="T46" fmla="*/ 106827 w 82"/>
                <a:gd name="T47" fmla="*/ 96069 h 62"/>
                <a:gd name="T48" fmla="*/ 93043 w 82"/>
                <a:gd name="T49" fmla="*/ 78914 h 62"/>
                <a:gd name="T50" fmla="*/ 75813 w 82"/>
                <a:gd name="T51" fmla="*/ 109794 h 62"/>
                <a:gd name="T52" fmla="*/ 93043 w 82"/>
                <a:gd name="T53" fmla="*/ 140673 h 62"/>
                <a:gd name="T54" fmla="*/ 106827 w 82"/>
                <a:gd name="T55" fmla="*/ 123518 h 62"/>
                <a:gd name="T56" fmla="*/ 137841 w 82"/>
                <a:gd name="T57" fmla="*/ 123518 h 62"/>
                <a:gd name="T58" fmla="*/ 234330 w 82"/>
                <a:gd name="T59" fmla="*/ 123518 h 62"/>
                <a:gd name="T60" fmla="*/ 192978 w 82"/>
                <a:gd name="T61" fmla="*/ 168121 h 62"/>
                <a:gd name="T62" fmla="*/ 144734 w 82"/>
                <a:gd name="T63" fmla="*/ 109794 h 62"/>
                <a:gd name="T64" fmla="*/ 189532 w 82"/>
                <a:gd name="T65" fmla="*/ 51466 h 62"/>
                <a:gd name="T66" fmla="*/ 234330 w 82"/>
                <a:gd name="T67" fmla="*/ 96069 h 62"/>
                <a:gd name="T68" fmla="*/ 206762 w 82"/>
                <a:gd name="T69" fmla="*/ 96069 h 62"/>
                <a:gd name="T70" fmla="*/ 189532 w 82"/>
                <a:gd name="T71" fmla="*/ 78914 h 62"/>
                <a:gd name="T72" fmla="*/ 172302 w 82"/>
                <a:gd name="T73" fmla="*/ 109794 h 62"/>
                <a:gd name="T74" fmla="*/ 189532 w 82"/>
                <a:gd name="T75" fmla="*/ 140673 h 62"/>
                <a:gd name="T76" fmla="*/ 206762 w 82"/>
                <a:gd name="T77" fmla="*/ 123518 h 62"/>
                <a:gd name="T78" fmla="*/ 234330 w 82"/>
                <a:gd name="T79" fmla="*/ 123518 h 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82" h="62">
                  <a:moveTo>
                    <a:pt x="82" y="62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82" y="62"/>
                  </a:lnTo>
                  <a:close/>
                  <a:moveTo>
                    <a:pt x="71" y="12"/>
                  </a:moveTo>
                  <a:cubicBezTo>
                    <a:pt x="71" y="12"/>
                    <a:pt x="70" y="11"/>
                    <a:pt x="69" y="11"/>
                  </a:cubicBezTo>
                  <a:cubicBezTo>
                    <a:pt x="67" y="9"/>
                    <a:pt x="55" y="8"/>
                    <a:pt x="41" y="8"/>
                  </a:cubicBezTo>
                  <a:cubicBezTo>
                    <a:pt x="28" y="8"/>
                    <a:pt x="15" y="9"/>
                    <a:pt x="13" y="11"/>
                  </a:cubicBezTo>
                  <a:cubicBezTo>
                    <a:pt x="12" y="11"/>
                    <a:pt x="11" y="12"/>
                    <a:pt x="11" y="12"/>
                  </a:cubicBezTo>
                  <a:cubicBezTo>
                    <a:pt x="8" y="16"/>
                    <a:pt x="8" y="20"/>
                    <a:pt x="8" y="31"/>
                  </a:cubicBezTo>
                  <a:cubicBezTo>
                    <a:pt x="8" y="42"/>
                    <a:pt x="8" y="46"/>
                    <a:pt x="11" y="50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5" y="53"/>
                    <a:pt x="28" y="54"/>
                    <a:pt x="41" y="54"/>
                  </a:cubicBezTo>
                  <a:cubicBezTo>
                    <a:pt x="55" y="54"/>
                    <a:pt x="67" y="53"/>
                    <a:pt x="69" y="51"/>
                  </a:cubicBezTo>
                  <a:cubicBezTo>
                    <a:pt x="70" y="51"/>
                    <a:pt x="71" y="51"/>
                    <a:pt x="71" y="50"/>
                  </a:cubicBezTo>
                  <a:cubicBezTo>
                    <a:pt x="74" y="47"/>
                    <a:pt x="74" y="42"/>
                    <a:pt x="74" y="31"/>
                  </a:cubicBezTo>
                  <a:cubicBezTo>
                    <a:pt x="74" y="20"/>
                    <a:pt x="74" y="16"/>
                    <a:pt x="71" y="12"/>
                  </a:cubicBezTo>
                  <a:close/>
                  <a:moveTo>
                    <a:pt x="40" y="36"/>
                  </a:moveTo>
                  <a:cubicBezTo>
                    <a:pt x="39" y="44"/>
                    <a:pt x="34" y="49"/>
                    <a:pt x="27" y="49"/>
                  </a:cubicBezTo>
                  <a:cubicBezTo>
                    <a:pt x="18" y="49"/>
                    <a:pt x="13" y="43"/>
                    <a:pt x="13" y="32"/>
                  </a:cubicBezTo>
                  <a:cubicBezTo>
                    <a:pt x="13" y="21"/>
                    <a:pt x="19" y="15"/>
                    <a:pt x="26" y="15"/>
                  </a:cubicBezTo>
                  <a:cubicBezTo>
                    <a:pt x="34" y="15"/>
                    <a:pt x="39" y="20"/>
                    <a:pt x="39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5"/>
                    <a:pt x="29" y="23"/>
                    <a:pt x="27" y="23"/>
                  </a:cubicBezTo>
                  <a:cubicBezTo>
                    <a:pt x="24" y="23"/>
                    <a:pt x="22" y="26"/>
                    <a:pt x="22" y="32"/>
                  </a:cubicBezTo>
                  <a:cubicBezTo>
                    <a:pt x="22" y="37"/>
                    <a:pt x="23" y="41"/>
                    <a:pt x="27" y="41"/>
                  </a:cubicBezTo>
                  <a:cubicBezTo>
                    <a:pt x="30" y="41"/>
                    <a:pt x="31" y="39"/>
                    <a:pt x="31" y="36"/>
                  </a:cubicBezTo>
                  <a:lnTo>
                    <a:pt x="40" y="36"/>
                  </a:lnTo>
                  <a:close/>
                  <a:moveTo>
                    <a:pt x="68" y="36"/>
                  </a:moveTo>
                  <a:cubicBezTo>
                    <a:pt x="67" y="44"/>
                    <a:pt x="63" y="49"/>
                    <a:pt x="56" y="49"/>
                  </a:cubicBezTo>
                  <a:cubicBezTo>
                    <a:pt x="47" y="49"/>
                    <a:pt x="42" y="43"/>
                    <a:pt x="42" y="32"/>
                  </a:cubicBezTo>
                  <a:cubicBezTo>
                    <a:pt x="42" y="21"/>
                    <a:pt x="47" y="15"/>
                    <a:pt x="55" y="15"/>
                  </a:cubicBezTo>
                  <a:cubicBezTo>
                    <a:pt x="63" y="15"/>
                    <a:pt x="67" y="20"/>
                    <a:pt x="68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5"/>
                    <a:pt x="58" y="23"/>
                    <a:pt x="55" y="23"/>
                  </a:cubicBezTo>
                  <a:cubicBezTo>
                    <a:pt x="52" y="23"/>
                    <a:pt x="50" y="26"/>
                    <a:pt x="50" y="32"/>
                  </a:cubicBezTo>
                  <a:cubicBezTo>
                    <a:pt x="50" y="37"/>
                    <a:pt x="51" y="41"/>
                    <a:pt x="55" y="41"/>
                  </a:cubicBezTo>
                  <a:cubicBezTo>
                    <a:pt x="58" y="41"/>
                    <a:pt x="60" y="39"/>
                    <a:pt x="60" y="36"/>
                  </a:cubicBezTo>
                  <a:lnTo>
                    <a:pt x="68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6931025" y="1974850"/>
              <a:ext cx="227013" cy="223838"/>
            </a:xfrm>
            <a:custGeom>
              <a:avLst/>
              <a:gdLst>
                <a:gd name="T0" fmla="*/ 213255 w 66"/>
                <a:gd name="T1" fmla="*/ 192845 h 65"/>
                <a:gd name="T2" fmla="*/ 192617 w 66"/>
                <a:gd name="T3" fmla="*/ 213507 h 65"/>
                <a:gd name="T4" fmla="*/ 165100 w 66"/>
                <a:gd name="T5" fmla="*/ 223838 h 65"/>
                <a:gd name="T6" fmla="*/ 137584 w 66"/>
                <a:gd name="T7" fmla="*/ 213507 h 65"/>
                <a:gd name="T8" fmla="*/ 110067 w 66"/>
                <a:gd name="T9" fmla="*/ 185958 h 65"/>
                <a:gd name="T10" fmla="*/ 96309 w 66"/>
                <a:gd name="T11" fmla="*/ 158408 h 65"/>
                <a:gd name="T12" fmla="*/ 110067 w 66"/>
                <a:gd name="T13" fmla="*/ 127415 h 65"/>
                <a:gd name="T14" fmla="*/ 96309 w 66"/>
                <a:gd name="T15" fmla="*/ 117084 h 65"/>
                <a:gd name="T16" fmla="*/ 68792 w 66"/>
                <a:gd name="T17" fmla="*/ 127415 h 65"/>
                <a:gd name="T18" fmla="*/ 41275 w 66"/>
                <a:gd name="T19" fmla="*/ 117084 h 65"/>
                <a:gd name="T20" fmla="*/ 10319 w 66"/>
                <a:gd name="T21" fmla="*/ 86092 h 65"/>
                <a:gd name="T22" fmla="*/ 0 w 66"/>
                <a:gd name="T23" fmla="*/ 58542 h 65"/>
                <a:gd name="T24" fmla="*/ 13758 w 66"/>
                <a:gd name="T25" fmla="*/ 30993 h 65"/>
                <a:gd name="T26" fmla="*/ 30956 w 66"/>
                <a:gd name="T27" fmla="*/ 10331 h 65"/>
                <a:gd name="T28" fmla="*/ 61913 w 66"/>
                <a:gd name="T29" fmla="*/ 0 h 65"/>
                <a:gd name="T30" fmla="*/ 89429 w 66"/>
                <a:gd name="T31" fmla="*/ 10331 h 65"/>
                <a:gd name="T32" fmla="*/ 116946 w 66"/>
                <a:gd name="T33" fmla="*/ 41324 h 65"/>
                <a:gd name="T34" fmla="*/ 127265 w 66"/>
                <a:gd name="T35" fmla="*/ 68873 h 65"/>
                <a:gd name="T36" fmla="*/ 116946 w 66"/>
                <a:gd name="T37" fmla="*/ 96423 h 65"/>
                <a:gd name="T38" fmla="*/ 127265 w 66"/>
                <a:gd name="T39" fmla="*/ 110197 h 65"/>
                <a:gd name="T40" fmla="*/ 158221 w 66"/>
                <a:gd name="T41" fmla="*/ 96423 h 65"/>
                <a:gd name="T42" fmla="*/ 185738 w 66"/>
                <a:gd name="T43" fmla="*/ 110197 h 65"/>
                <a:gd name="T44" fmla="*/ 213255 w 66"/>
                <a:gd name="T45" fmla="*/ 137746 h 65"/>
                <a:gd name="T46" fmla="*/ 227013 w 66"/>
                <a:gd name="T47" fmla="*/ 165296 h 65"/>
                <a:gd name="T48" fmla="*/ 213255 w 66"/>
                <a:gd name="T49" fmla="*/ 192845 h 65"/>
                <a:gd name="T50" fmla="*/ 99748 w 66"/>
                <a:gd name="T51" fmla="*/ 58542 h 65"/>
                <a:gd name="T52" fmla="*/ 68792 w 66"/>
                <a:gd name="T53" fmla="*/ 30993 h 65"/>
                <a:gd name="T54" fmla="*/ 61913 w 66"/>
                <a:gd name="T55" fmla="*/ 27549 h 65"/>
                <a:gd name="T56" fmla="*/ 51594 w 66"/>
                <a:gd name="T57" fmla="*/ 30993 h 65"/>
                <a:gd name="T58" fmla="*/ 30956 w 66"/>
                <a:gd name="T59" fmla="*/ 51655 h 65"/>
                <a:gd name="T60" fmla="*/ 27517 w 66"/>
                <a:gd name="T61" fmla="*/ 58542 h 65"/>
                <a:gd name="T62" fmla="*/ 30956 w 66"/>
                <a:gd name="T63" fmla="*/ 68873 h 65"/>
                <a:gd name="T64" fmla="*/ 58473 w 66"/>
                <a:gd name="T65" fmla="*/ 96423 h 65"/>
                <a:gd name="T66" fmla="*/ 68792 w 66"/>
                <a:gd name="T67" fmla="*/ 99866 h 65"/>
                <a:gd name="T68" fmla="*/ 79111 w 66"/>
                <a:gd name="T69" fmla="*/ 96423 h 65"/>
                <a:gd name="T70" fmla="*/ 68792 w 66"/>
                <a:gd name="T71" fmla="*/ 82648 h 65"/>
                <a:gd name="T72" fmla="*/ 82550 w 66"/>
                <a:gd name="T73" fmla="*/ 68873 h 65"/>
                <a:gd name="T74" fmla="*/ 96309 w 66"/>
                <a:gd name="T75" fmla="*/ 79204 h 65"/>
                <a:gd name="T76" fmla="*/ 103188 w 66"/>
                <a:gd name="T77" fmla="*/ 68873 h 65"/>
                <a:gd name="T78" fmla="*/ 99748 w 66"/>
                <a:gd name="T79" fmla="*/ 58542 h 65"/>
                <a:gd name="T80" fmla="*/ 196057 w 66"/>
                <a:gd name="T81" fmla="*/ 154965 h 65"/>
                <a:gd name="T82" fmla="*/ 165100 w 66"/>
                <a:gd name="T83" fmla="*/ 127415 h 65"/>
                <a:gd name="T84" fmla="*/ 158221 w 66"/>
                <a:gd name="T85" fmla="*/ 123972 h 65"/>
                <a:gd name="T86" fmla="*/ 147902 w 66"/>
                <a:gd name="T87" fmla="*/ 127415 h 65"/>
                <a:gd name="T88" fmla="*/ 158221 w 66"/>
                <a:gd name="T89" fmla="*/ 144634 h 65"/>
                <a:gd name="T90" fmla="*/ 144463 w 66"/>
                <a:gd name="T91" fmla="*/ 158408 h 65"/>
                <a:gd name="T92" fmla="*/ 127265 w 66"/>
                <a:gd name="T93" fmla="*/ 148077 h 65"/>
                <a:gd name="T94" fmla="*/ 123825 w 66"/>
                <a:gd name="T95" fmla="*/ 158408 h 65"/>
                <a:gd name="T96" fmla="*/ 127265 w 66"/>
                <a:gd name="T97" fmla="*/ 165296 h 65"/>
                <a:gd name="T98" fmla="*/ 154782 w 66"/>
                <a:gd name="T99" fmla="*/ 196289 h 65"/>
                <a:gd name="T100" fmla="*/ 165100 w 66"/>
                <a:gd name="T101" fmla="*/ 199732 h 65"/>
                <a:gd name="T102" fmla="*/ 175419 w 66"/>
                <a:gd name="T103" fmla="*/ 196289 h 65"/>
                <a:gd name="T104" fmla="*/ 196057 w 66"/>
                <a:gd name="T105" fmla="*/ 175627 h 65"/>
                <a:gd name="T106" fmla="*/ 199496 w 66"/>
                <a:gd name="T107" fmla="*/ 165296 h 65"/>
                <a:gd name="T108" fmla="*/ 196057 w 66"/>
                <a:gd name="T109" fmla="*/ 154965 h 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6" h="65">
                  <a:moveTo>
                    <a:pt x="62" y="56"/>
                  </a:moveTo>
                  <a:cubicBezTo>
                    <a:pt x="56" y="62"/>
                    <a:pt x="56" y="62"/>
                    <a:pt x="56" y="62"/>
                  </a:cubicBezTo>
                  <a:cubicBezTo>
                    <a:pt x="54" y="64"/>
                    <a:pt x="51" y="65"/>
                    <a:pt x="48" y="65"/>
                  </a:cubicBezTo>
                  <a:cubicBezTo>
                    <a:pt x="45" y="65"/>
                    <a:pt x="42" y="64"/>
                    <a:pt x="40" y="62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0" y="52"/>
                    <a:pt x="28" y="49"/>
                    <a:pt x="28" y="46"/>
                  </a:cubicBezTo>
                  <a:cubicBezTo>
                    <a:pt x="28" y="42"/>
                    <a:pt x="30" y="39"/>
                    <a:pt x="32" y="37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7" y="37"/>
                    <a:pt x="14" y="36"/>
                    <a:pt x="12" y="3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1" y="23"/>
                    <a:pt x="0" y="20"/>
                    <a:pt x="0" y="17"/>
                  </a:cubicBezTo>
                  <a:cubicBezTo>
                    <a:pt x="0" y="14"/>
                    <a:pt x="1" y="11"/>
                    <a:pt x="4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1"/>
                    <a:pt x="15" y="0"/>
                    <a:pt x="18" y="0"/>
                  </a:cubicBezTo>
                  <a:cubicBezTo>
                    <a:pt x="21" y="0"/>
                    <a:pt x="24" y="1"/>
                    <a:pt x="26" y="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6" y="14"/>
                    <a:pt x="37" y="17"/>
                    <a:pt x="37" y="20"/>
                  </a:cubicBezTo>
                  <a:cubicBezTo>
                    <a:pt x="37" y="23"/>
                    <a:pt x="36" y="26"/>
                    <a:pt x="34" y="28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40" y="30"/>
                    <a:pt x="43" y="28"/>
                    <a:pt x="46" y="28"/>
                  </a:cubicBezTo>
                  <a:cubicBezTo>
                    <a:pt x="49" y="28"/>
                    <a:pt x="52" y="29"/>
                    <a:pt x="54" y="32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4" y="42"/>
                    <a:pt x="66" y="45"/>
                    <a:pt x="66" y="48"/>
                  </a:cubicBezTo>
                  <a:cubicBezTo>
                    <a:pt x="66" y="51"/>
                    <a:pt x="64" y="54"/>
                    <a:pt x="62" y="56"/>
                  </a:cubicBezTo>
                  <a:close/>
                  <a:moveTo>
                    <a:pt x="29" y="17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8"/>
                    <a:pt x="15" y="9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8" y="16"/>
                    <a:pt x="8" y="17"/>
                  </a:cubicBezTo>
                  <a:cubicBezTo>
                    <a:pt x="8" y="18"/>
                    <a:pt x="8" y="19"/>
                    <a:pt x="9" y="20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9"/>
                    <a:pt x="19" y="29"/>
                    <a:pt x="20" y="29"/>
                  </a:cubicBezTo>
                  <a:cubicBezTo>
                    <a:pt x="21" y="29"/>
                    <a:pt x="22" y="29"/>
                    <a:pt x="23" y="28"/>
                  </a:cubicBezTo>
                  <a:cubicBezTo>
                    <a:pt x="22" y="27"/>
                    <a:pt x="20" y="26"/>
                    <a:pt x="20" y="24"/>
                  </a:cubicBezTo>
                  <a:cubicBezTo>
                    <a:pt x="20" y="22"/>
                    <a:pt x="22" y="20"/>
                    <a:pt x="24" y="20"/>
                  </a:cubicBezTo>
                  <a:cubicBezTo>
                    <a:pt x="26" y="20"/>
                    <a:pt x="27" y="21"/>
                    <a:pt x="28" y="23"/>
                  </a:cubicBezTo>
                  <a:cubicBezTo>
                    <a:pt x="29" y="22"/>
                    <a:pt x="30" y="21"/>
                    <a:pt x="30" y="20"/>
                  </a:cubicBezTo>
                  <a:cubicBezTo>
                    <a:pt x="30" y="19"/>
                    <a:pt x="29" y="18"/>
                    <a:pt x="29" y="17"/>
                  </a:cubicBezTo>
                  <a:close/>
                  <a:moveTo>
                    <a:pt x="57" y="45"/>
                  </a:moveTo>
                  <a:cubicBezTo>
                    <a:pt x="48" y="37"/>
                    <a:pt x="48" y="37"/>
                    <a:pt x="48" y="37"/>
                  </a:cubicBezTo>
                  <a:cubicBezTo>
                    <a:pt x="48" y="36"/>
                    <a:pt x="47" y="36"/>
                    <a:pt x="46" y="36"/>
                  </a:cubicBezTo>
                  <a:cubicBezTo>
                    <a:pt x="45" y="36"/>
                    <a:pt x="44" y="36"/>
                    <a:pt x="43" y="37"/>
                  </a:cubicBezTo>
                  <a:cubicBezTo>
                    <a:pt x="44" y="39"/>
                    <a:pt x="46" y="40"/>
                    <a:pt x="46" y="42"/>
                  </a:cubicBezTo>
                  <a:cubicBezTo>
                    <a:pt x="46" y="44"/>
                    <a:pt x="44" y="46"/>
                    <a:pt x="42" y="46"/>
                  </a:cubicBezTo>
                  <a:cubicBezTo>
                    <a:pt x="40" y="46"/>
                    <a:pt x="39" y="44"/>
                    <a:pt x="37" y="43"/>
                  </a:cubicBezTo>
                  <a:cubicBezTo>
                    <a:pt x="37" y="43"/>
                    <a:pt x="36" y="44"/>
                    <a:pt x="36" y="46"/>
                  </a:cubicBezTo>
                  <a:cubicBezTo>
                    <a:pt x="36" y="47"/>
                    <a:pt x="36" y="48"/>
                    <a:pt x="37" y="48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6" y="57"/>
                    <a:pt x="47" y="58"/>
                    <a:pt x="48" y="58"/>
                  </a:cubicBezTo>
                  <a:cubicBezTo>
                    <a:pt x="49" y="58"/>
                    <a:pt x="50" y="57"/>
                    <a:pt x="51" y="57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8" y="50"/>
                    <a:pt x="58" y="49"/>
                    <a:pt x="58" y="48"/>
                  </a:cubicBezTo>
                  <a:cubicBezTo>
                    <a:pt x="58" y="47"/>
                    <a:pt x="58" y="46"/>
                    <a:pt x="57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55"/>
            <p:cNvSpPr>
              <a:spLocks noEditPoints="1"/>
            </p:cNvSpPr>
            <p:nvPr/>
          </p:nvSpPr>
          <p:spPr bwMode="auto">
            <a:xfrm>
              <a:off x="7423150" y="1989138"/>
              <a:ext cx="212725" cy="212725"/>
            </a:xfrm>
            <a:custGeom>
              <a:avLst/>
              <a:gdLst>
                <a:gd name="T0" fmla="*/ 106363 w 62"/>
                <a:gd name="T1" fmla="*/ 212725 h 62"/>
                <a:gd name="T2" fmla="*/ 0 w 62"/>
                <a:gd name="T3" fmla="*/ 106363 h 62"/>
                <a:gd name="T4" fmla="*/ 106363 w 62"/>
                <a:gd name="T5" fmla="*/ 0 h 62"/>
                <a:gd name="T6" fmla="*/ 212725 w 62"/>
                <a:gd name="T7" fmla="*/ 106363 h 62"/>
                <a:gd name="T8" fmla="*/ 106363 w 62"/>
                <a:gd name="T9" fmla="*/ 212725 h 62"/>
                <a:gd name="T10" fmla="*/ 106363 w 62"/>
                <a:gd name="T11" fmla="*/ 30879 h 62"/>
                <a:gd name="T12" fmla="*/ 30879 w 62"/>
                <a:gd name="T13" fmla="*/ 106363 h 62"/>
                <a:gd name="T14" fmla="*/ 106363 w 62"/>
                <a:gd name="T15" fmla="*/ 181846 h 62"/>
                <a:gd name="T16" fmla="*/ 181846 w 62"/>
                <a:gd name="T17" fmla="*/ 106363 h 62"/>
                <a:gd name="T18" fmla="*/ 106363 w 62"/>
                <a:gd name="T19" fmla="*/ 30879 h 62"/>
                <a:gd name="T20" fmla="*/ 106363 w 62"/>
                <a:gd name="T21" fmla="*/ 154397 h 62"/>
                <a:gd name="T22" fmla="*/ 92638 w 62"/>
                <a:gd name="T23" fmla="*/ 154397 h 62"/>
                <a:gd name="T24" fmla="*/ 51466 w 62"/>
                <a:gd name="T25" fmla="*/ 113225 h 62"/>
                <a:gd name="T26" fmla="*/ 51466 w 62"/>
                <a:gd name="T27" fmla="*/ 99500 h 62"/>
                <a:gd name="T28" fmla="*/ 65190 w 62"/>
                <a:gd name="T29" fmla="*/ 85776 h 62"/>
                <a:gd name="T30" fmla="*/ 78914 w 62"/>
                <a:gd name="T31" fmla="*/ 85776 h 62"/>
                <a:gd name="T32" fmla="*/ 99500 w 62"/>
                <a:gd name="T33" fmla="*/ 106363 h 62"/>
                <a:gd name="T34" fmla="*/ 137242 w 62"/>
                <a:gd name="T35" fmla="*/ 68621 h 62"/>
                <a:gd name="T36" fmla="*/ 147535 w 62"/>
                <a:gd name="T37" fmla="*/ 68621 h 62"/>
                <a:gd name="T38" fmla="*/ 164690 w 62"/>
                <a:gd name="T39" fmla="*/ 82345 h 62"/>
                <a:gd name="T40" fmla="*/ 164690 w 62"/>
                <a:gd name="T41" fmla="*/ 96069 h 62"/>
                <a:gd name="T42" fmla="*/ 106363 w 62"/>
                <a:gd name="T43" fmla="*/ 154397 h 6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31" y="9"/>
                  </a:moveTo>
                  <a:cubicBezTo>
                    <a:pt x="19" y="9"/>
                    <a:pt x="9" y="19"/>
                    <a:pt x="9" y="31"/>
                  </a:cubicBezTo>
                  <a:cubicBezTo>
                    <a:pt x="9" y="43"/>
                    <a:pt x="19" y="53"/>
                    <a:pt x="31" y="53"/>
                  </a:cubicBezTo>
                  <a:cubicBezTo>
                    <a:pt x="43" y="53"/>
                    <a:pt x="53" y="43"/>
                    <a:pt x="53" y="31"/>
                  </a:cubicBezTo>
                  <a:cubicBezTo>
                    <a:pt x="53" y="19"/>
                    <a:pt x="43" y="9"/>
                    <a:pt x="31" y="9"/>
                  </a:cubicBezTo>
                  <a:close/>
                  <a:moveTo>
                    <a:pt x="31" y="45"/>
                  </a:moveTo>
                  <a:cubicBezTo>
                    <a:pt x="30" y="46"/>
                    <a:pt x="28" y="46"/>
                    <a:pt x="27" y="45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4" y="32"/>
                    <a:pt x="14" y="30"/>
                    <a:pt x="15" y="29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4"/>
                    <a:pt x="22" y="24"/>
                    <a:pt x="23" y="2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9"/>
                    <a:pt x="43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9" y="25"/>
                    <a:pt x="49" y="27"/>
                    <a:pt x="48" y="28"/>
                  </a:cubicBezTo>
                  <a:lnTo>
                    <a:pt x="31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7916863" y="1989138"/>
              <a:ext cx="209550" cy="212725"/>
            </a:xfrm>
            <a:custGeom>
              <a:avLst/>
              <a:gdLst>
                <a:gd name="T0" fmla="*/ 106493 w 61"/>
                <a:gd name="T1" fmla="*/ 212725 h 62"/>
                <a:gd name="T2" fmla="*/ 0 w 61"/>
                <a:gd name="T3" fmla="*/ 106363 h 62"/>
                <a:gd name="T4" fmla="*/ 106493 w 61"/>
                <a:gd name="T5" fmla="*/ 0 h 62"/>
                <a:gd name="T6" fmla="*/ 209550 w 61"/>
                <a:gd name="T7" fmla="*/ 106363 h 62"/>
                <a:gd name="T8" fmla="*/ 106493 w 61"/>
                <a:gd name="T9" fmla="*/ 212725 h 62"/>
                <a:gd name="T10" fmla="*/ 137410 w 61"/>
                <a:gd name="T11" fmla="*/ 161259 h 62"/>
                <a:gd name="T12" fmla="*/ 137410 w 61"/>
                <a:gd name="T13" fmla="*/ 150966 h 62"/>
                <a:gd name="T14" fmla="*/ 96187 w 61"/>
                <a:gd name="T15" fmla="*/ 106363 h 62"/>
                <a:gd name="T16" fmla="*/ 137410 w 61"/>
                <a:gd name="T17" fmla="*/ 65190 h 62"/>
                <a:gd name="T18" fmla="*/ 137410 w 61"/>
                <a:gd name="T19" fmla="*/ 51466 h 62"/>
                <a:gd name="T20" fmla="*/ 123669 w 61"/>
                <a:gd name="T21" fmla="*/ 37742 h 62"/>
                <a:gd name="T22" fmla="*/ 113363 w 61"/>
                <a:gd name="T23" fmla="*/ 37742 h 62"/>
                <a:gd name="T24" fmla="*/ 48093 w 61"/>
                <a:gd name="T25" fmla="*/ 99500 h 62"/>
                <a:gd name="T26" fmla="*/ 48093 w 61"/>
                <a:gd name="T27" fmla="*/ 113225 h 62"/>
                <a:gd name="T28" fmla="*/ 113363 w 61"/>
                <a:gd name="T29" fmla="*/ 174983 h 62"/>
                <a:gd name="T30" fmla="*/ 123669 w 61"/>
                <a:gd name="T31" fmla="*/ 174983 h 62"/>
                <a:gd name="T32" fmla="*/ 137410 w 61"/>
                <a:gd name="T33" fmla="*/ 161259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1"/>
                  </a:cubicBezTo>
                  <a:cubicBezTo>
                    <a:pt x="61" y="48"/>
                    <a:pt x="48" y="62"/>
                    <a:pt x="31" y="62"/>
                  </a:cubicBezTo>
                  <a:close/>
                  <a:moveTo>
                    <a:pt x="40" y="47"/>
                  </a:moveTo>
                  <a:cubicBezTo>
                    <a:pt x="41" y="46"/>
                    <a:pt x="41" y="45"/>
                    <a:pt x="40" y="4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8"/>
                    <a:pt x="41" y="16"/>
                    <a:pt x="40" y="15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0"/>
                    <a:pt x="34" y="10"/>
                    <a:pt x="33" y="11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30"/>
                    <a:pt x="13" y="32"/>
                    <a:pt x="14" y="33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4" y="52"/>
                    <a:pt x="35" y="52"/>
                    <a:pt x="36" y="51"/>
                  </a:cubicBezTo>
                  <a:lnTo>
                    <a:pt x="40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8432800" y="1974850"/>
              <a:ext cx="147638" cy="223838"/>
            </a:xfrm>
            <a:custGeom>
              <a:avLst/>
              <a:gdLst>
                <a:gd name="T0" fmla="*/ 68669 w 43"/>
                <a:gd name="T1" fmla="*/ 113641 h 65"/>
                <a:gd name="T2" fmla="*/ 144205 w 43"/>
                <a:gd name="T3" fmla="*/ 185958 h 65"/>
                <a:gd name="T4" fmla="*/ 144205 w 43"/>
                <a:gd name="T5" fmla="*/ 199732 h 65"/>
                <a:gd name="T6" fmla="*/ 120170 w 43"/>
                <a:gd name="T7" fmla="*/ 220394 h 65"/>
                <a:gd name="T8" fmla="*/ 106437 w 43"/>
                <a:gd name="T9" fmla="*/ 220394 h 65"/>
                <a:gd name="T10" fmla="*/ 3433 w 43"/>
                <a:gd name="T11" fmla="*/ 120528 h 65"/>
                <a:gd name="T12" fmla="*/ 3433 w 43"/>
                <a:gd name="T13" fmla="*/ 106754 h 65"/>
                <a:gd name="T14" fmla="*/ 106437 w 43"/>
                <a:gd name="T15" fmla="*/ 3444 h 65"/>
                <a:gd name="T16" fmla="*/ 120170 w 43"/>
                <a:gd name="T17" fmla="*/ 3444 h 65"/>
                <a:gd name="T18" fmla="*/ 144205 w 43"/>
                <a:gd name="T19" fmla="*/ 27549 h 65"/>
                <a:gd name="T20" fmla="*/ 144205 w 43"/>
                <a:gd name="T21" fmla="*/ 37880 h 65"/>
                <a:gd name="T22" fmla="*/ 68669 w 43"/>
                <a:gd name="T23" fmla="*/ 113641 h 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" h="65">
                  <a:moveTo>
                    <a:pt x="20" y="33"/>
                  </a:moveTo>
                  <a:cubicBezTo>
                    <a:pt x="42" y="54"/>
                    <a:pt x="42" y="54"/>
                    <a:pt x="42" y="54"/>
                  </a:cubicBezTo>
                  <a:cubicBezTo>
                    <a:pt x="43" y="55"/>
                    <a:pt x="43" y="57"/>
                    <a:pt x="42" y="58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5"/>
                    <a:pt x="32" y="65"/>
                    <a:pt x="31" y="6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4"/>
                    <a:pt x="0" y="32"/>
                    <a:pt x="1" y="3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2" y="0"/>
                    <a:pt x="34" y="0"/>
                    <a:pt x="35" y="1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3" y="9"/>
                    <a:pt x="43" y="10"/>
                    <a:pt x="42" y="11"/>
                  </a:cubicBezTo>
                  <a:lnTo>
                    <a:pt x="2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8839200" y="1989138"/>
              <a:ext cx="209550" cy="212725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59"/>
            <p:cNvSpPr>
              <a:spLocks noEditPoints="1"/>
            </p:cNvSpPr>
            <p:nvPr/>
          </p:nvSpPr>
          <p:spPr bwMode="auto">
            <a:xfrm>
              <a:off x="65088" y="2357438"/>
              <a:ext cx="247650" cy="247650"/>
            </a:xfrm>
            <a:custGeom>
              <a:avLst/>
              <a:gdLst>
                <a:gd name="T0" fmla="*/ 247650 w 72"/>
                <a:gd name="T1" fmla="*/ 233892 h 72"/>
                <a:gd name="T2" fmla="*/ 233892 w 72"/>
                <a:gd name="T3" fmla="*/ 247650 h 72"/>
                <a:gd name="T4" fmla="*/ 99748 w 72"/>
                <a:gd name="T5" fmla="*/ 247650 h 72"/>
                <a:gd name="T6" fmla="*/ 85990 w 72"/>
                <a:gd name="T7" fmla="*/ 233892 h 72"/>
                <a:gd name="T8" fmla="*/ 85990 w 72"/>
                <a:gd name="T9" fmla="*/ 213254 h 72"/>
                <a:gd name="T10" fmla="*/ 13758 w 72"/>
                <a:gd name="T11" fmla="*/ 213254 h 72"/>
                <a:gd name="T12" fmla="*/ 0 w 72"/>
                <a:gd name="T13" fmla="*/ 199496 h 72"/>
                <a:gd name="T14" fmla="*/ 0 w 72"/>
                <a:gd name="T15" fmla="*/ 13758 h 72"/>
                <a:gd name="T16" fmla="*/ 13758 w 72"/>
                <a:gd name="T17" fmla="*/ 0 h 72"/>
                <a:gd name="T18" fmla="*/ 161660 w 72"/>
                <a:gd name="T19" fmla="*/ 0 h 72"/>
                <a:gd name="T20" fmla="*/ 175419 w 72"/>
                <a:gd name="T21" fmla="*/ 13758 h 72"/>
                <a:gd name="T22" fmla="*/ 175419 w 72"/>
                <a:gd name="T23" fmla="*/ 58473 h 72"/>
                <a:gd name="T24" fmla="*/ 182298 w 72"/>
                <a:gd name="T25" fmla="*/ 61913 h 72"/>
                <a:gd name="T26" fmla="*/ 237331 w 72"/>
                <a:gd name="T27" fmla="*/ 120385 h 72"/>
                <a:gd name="T28" fmla="*/ 247650 w 72"/>
                <a:gd name="T29" fmla="*/ 141023 h 72"/>
                <a:gd name="T30" fmla="*/ 247650 w 72"/>
                <a:gd name="T31" fmla="*/ 233892 h 72"/>
                <a:gd name="T32" fmla="*/ 141023 w 72"/>
                <a:gd name="T33" fmla="*/ 24077 h 72"/>
                <a:gd name="T34" fmla="*/ 137583 w 72"/>
                <a:gd name="T35" fmla="*/ 17198 h 72"/>
                <a:gd name="T36" fmla="*/ 37835 w 72"/>
                <a:gd name="T37" fmla="*/ 17198 h 72"/>
                <a:gd name="T38" fmla="*/ 34396 w 72"/>
                <a:gd name="T39" fmla="*/ 24077 h 72"/>
                <a:gd name="T40" fmla="*/ 34396 w 72"/>
                <a:gd name="T41" fmla="*/ 30956 h 72"/>
                <a:gd name="T42" fmla="*/ 37835 w 72"/>
                <a:gd name="T43" fmla="*/ 37835 h 72"/>
                <a:gd name="T44" fmla="*/ 137583 w 72"/>
                <a:gd name="T45" fmla="*/ 37835 h 72"/>
                <a:gd name="T46" fmla="*/ 141023 w 72"/>
                <a:gd name="T47" fmla="*/ 30956 h 72"/>
                <a:gd name="T48" fmla="*/ 141023 w 72"/>
                <a:gd name="T49" fmla="*/ 24077 h 72"/>
                <a:gd name="T50" fmla="*/ 230452 w 72"/>
                <a:gd name="T51" fmla="*/ 230452 h 72"/>
                <a:gd name="T52" fmla="*/ 230452 w 72"/>
                <a:gd name="T53" fmla="*/ 141023 h 72"/>
                <a:gd name="T54" fmla="*/ 171979 w 72"/>
                <a:gd name="T55" fmla="*/ 141023 h 72"/>
                <a:gd name="T56" fmla="*/ 158221 w 72"/>
                <a:gd name="T57" fmla="*/ 130704 h 72"/>
                <a:gd name="T58" fmla="*/ 158221 w 72"/>
                <a:gd name="T59" fmla="*/ 72231 h 72"/>
                <a:gd name="T60" fmla="*/ 106627 w 72"/>
                <a:gd name="T61" fmla="*/ 72231 h 72"/>
                <a:gd name="T62" fmla="*/ 106627 w 72"/>
                <a:gd name="T63" fmla="*/ 230452 h 72"/>
                <a:gd name="T64" fmla="*/ 230452 w 72"/>
                <a:gd name="T65" fmla="*/ 230452 h 72"/>
                <a:gd name="T66" fmla="*/ 216694 w 72"/>
                <a:gd name="T67" fmla="*/ 123825 h 72"/>
                <a:gd name="T68" fmla="*/ 175419 w 72"/>
                <a:gd name="T69" fmla="*/ 82550 h 72"/>
                <a:gd name="T70" fmla="*/ 175419 w 72"/>
                <a:gd name="T71" fmla="*/ 123825 h 72"/>
                <a:gd name="T72" fmla="*/ 216694 w 72"/>
                <a:gd name="T73" fmla="*/ 123825 h 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2" h="72">
                  <a:moveTo>
                    <a:pt x="72" y="68"/>
                  </a:moveTo>
                  <a:cubicBezTo>
                    <a:pt x="72" y="71"/>
                    <a:pt x="70" y="72"/>
                    <a:pt x="68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7" y="72"/>
                    <a:pt x="25" y="71"/>
                    <a:pt x="25" y="68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1" y="62"/>
                    <a:pt x="0" y="60"/>
                    <a:pt x="0" y="5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0"/>
                    <a:pt x="51" y="2"/>
                    <a:pt x="51" y="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71" y="36"/>
                    <a:pt x="72" y="39"/>
                    <a:pt x="72" y="41"/>
                  </a:cubicBezTo>
                  <a:lnTo>
                    <a:pt x="72" y="68"/>
                  </a:lnTo>
                  <a:close/>
                  <a:moveTo>
                    <a:pt x="41" y="7"/>
                  </a:moveTo>
                  <a:cubicBezTo>
                    <a:pt x="41" y="6"/>
                    <a:pt x="40" y="5"/>
                    <a:pt x="4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6"/>
                    <a:pt x="10" y="7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1" y="10"/>
                    <a:pt x="41" y="9"/>
                  </a:cubicBezTo>
                  <a:lnTo>
                    <a:pt x="41" y="7"/>
                  </a:lnTo>
                  <a:close/>
                  <a:moveTo>
                    <a:pt x="67" y="67"/>
                  </a:moveTo>
                  <a:cubicBezTo>
                    <a:pt x="67" y="41"/>
                    <a:pt x="67" y="41"/>
                    <a:pt x="67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8" y="41"/>
                    <a:pt x="46" y="40"/>
                    <a:pt x="46" y="38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67"/>
                    <a:pt x="31" y="67"/>
                    <a:pt x="31" y="67"/>
                  </a:cubicBezTo>
                  <a:lnTo>
                    <a:pt x="67" y="67"/>
                  </a:lnTo>
                  <a:close/>
                  <a:moveTo>
                    <a:pt x="63" y="36"/>
                  </a:moveTo>
                  <a:cubicBezTo>
                    <a:pt x="51" y="24"/>
                    <a:pt x="51" y="24"/>
                    <a:pt x="51" y="24"/>
                  </a:cubicBezTo>
                  <a:cubicBezTo>
                    <a:pt x="51" y="36"/>
                    <a:pt x="51" y="36"/>
                    <a:pt x="51" y="36"/>
                  </a:cubicBezTo>
                  <a:lnTo>
                    <a:pt x="63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60"/>
            <p:cNvSpPr>
              <a:spLocks noEditPoints="1"/>
            </p:cNvSpPr>
            <p:nvPr/>
          </p:nvSpPr>
          <p:spPr bwMode="auto">
            <a:xfrm>
              <a:off x="495300" y="2374900"/>
              <a:ext cx="268288" cy="195263"/>
            </a:xfrm>
            <a:custGeom>
              <a:avLst/>
              <a:gdLst>
                <a:gd name="T0" fmla="*/ 213255 w 78"/>
                <a:gd name="T1" fmla="*/ 195263 h 57"/>
                <a:gd name="T2" fmla="*/ 61913 w 78"/>
                <a:gd name="T3" fmla="*/ 195263 h 57"/>
                <a:gd name="T4" fmla="*/ 0 w 78"/>
                <a:gd name="T5" fmla="*/ 133601 h 57"/>
                <a:gd name="T6" fmla="*/ 37835 w 78"/>
                <a:gd name="T7" fmla="*/ 78790 h 57"/>
                <a:gd name="T8" fmla="*/ 37835 w 78"/>
                <a:gd name="T9" fmla="*/ 71939 h 57"/>
                <a:gd name="T10" fmla="*/ 106627 w 78"/>
                <a:gd name="T11" fmla="*/ 0 h 57"/>
                <a:gd name="T12" fmla="*/ 171979 w 78"/>
                <a:gd name="T13" fmla="*/ 44534 h 57"/>
                <a:gd name="T14" fmla="*/ 196057 w 78"/>
                <a:gd name="T15" fmla="*/ 37682 h 57"/>
                <a:gd name="T16" fmla="*/ 230453 w 78"/>
                <a:gd name="T17" fmla="*/ 71939 h 57"/>
                <a:gd name="T18" fmla="*/ 227013 w 78"/>
                <a:gd name="T19" fmla="*/ 92493 h 57"/>
                <a:gd name="T20" fmla="*/ 268288 w 78"/>
                <a:gd name="T21" fmla="*/ 143878 h 57"/>
                <a:gd name="T22" fmla="*/ 213255 w 78"/>
                <a:gd name="T23" fmla="*/ 195263 h 57"/>
                <a:gd name="T24" fmla="*/ 175419 w 78"/>
                <a:gd name="T25" fmla="*/ 106196 h 57"/>
                <a:gd name="T26" fmla="*/ 144463 w 78"/>
                <a:gd name="T27" fmla="*/ 106196 h 57"/>
                <a:gd name="T28" fmla="*/ 144463 w 78"/>
                <a:gd name="T29" fmla="*/ 58236 h 57"/>
                <a:gd name="T30" fmla="*/ 137584 w 78"/>
                <a:gd name="T31" fmla="*/ 54811 h 57"/>
                <a:gd name="T32" fmla="*/ 113506 w 78"/>
                <a:gd name="T33" fmla="*/ 54811 h 57"/>
                <a:gd name="T34" fmla="*/ 106627 w 78"/>
                <a:gd name="T35" fmla="*/ 58236 h 57"/>
                <a:gd name="T36" fmla="*/ 106627 w 78"/>
                <a:gd name="T37" fmla="*/ 106196 h 57"/>
                <a:gd name="T38" fmla="*/ 75671 w 78"/>
                <a:gd name="T39" fmla="*/ 106196 h 57"/>
                <a:gd name="T40" fmla="*/ 72231 w 78"/>
                <a:gd name="T41" fmla="*/ 113047 h 57"/>
                <a:gd name="T42" fmla="*/ 72231 w 78"/>
                <a:gd name="T43" fmla="*/ 116473 h 57"/>
                <a:gd name="T44" fmla="*/ 123825 w 78"/>
                <a:gd name="T45" fmla="*/ 164432 h 57"/>
                <a:gd name="T46" fmla="*/ 123825 w 78"/>
                <a:gd name="T47" fmla="*/ 164432 h 57"/>
                <a:gd name="T48" fmla="*/ 127265 w 78"/>
                <a:gd name="T49" fmla="*/ 164432 h 57"/>
                <a:gd name="T50" fmla="*/ 175419 w 78"/>
                <a:gd name="T51" fmla="*/ 116473 h 57"/>
                <a:gd name="T52" fmla="*/ 178859 w 78"/>
                <a:gd name="T53" fmla="*/ 113047 h 57"/>
                <a:gd name="T54" fmla="*/ 175419 w 78"/>
                <a:gd name="T55" fmla="*/ 106196 h 5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8" h="57">
                  <a:moveTo>
                    <a:pt x="62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9" y="57"/>
                    <a:pt x="0" y="49"/>
                    <a:pt x="0" y="39"/>
                  </a:cubicBezTo>
                  <a:cubicBezTo>
                    <a:pt x="0" y="32"/>
                    <a:pt x="5" y="26"/>
                    <a:pt x="11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1" y="10"/>
                    <a:pt x="20" y="0"/>
                    <a:pt x="31" y="0"/>
                  </a:cubicBezTo>
                  <a:cubicBezTo>
                    <a:pt x="40" y="0"/>
                    <a:pt x="47" y="6"/>
                    <a:pt x="50" y="13"/>
                  </a:cubicBezTo>
                  <a:cubicBezTo>
                    <a:pt x="52" y="12"/>
                    <a:pt x="55" y="11"/>
                    <a:pt x="57" y="11"/>
                  </a:cubicBezTo>
                  <a:cubicBezTo>
                    <a:pt x="63" y="11"/>
                    <a:pt x="67" y="15"/>
                    <a:pt x="67" y="21"/>
                  </a:cubicBezTo>
                  <a:cubicBezTo>
                    <a:pt x="67" y="23"/>
                    <a:pt x="67" y="25"/>
                    <a:pt x="66" y="27"/>
                  </a:cubicBezTo>
                  <a:cubicBezTo>
                    <a:pt x="73" y="28"/>
                    <a:pt x="78" y="34"/>
                    <a:pt x="78" y="42"/>
                  </a:cubicBezTo>
                  <a:cubicBezTo>
                    <a:pt x="78" y="50"/>
                    <a:pt x="71" y="57"/>
                    <a:pt x="62" y="57"/>
                  </a:cubicBezTo>
                  <a:close/>
                  <a:moveTo>
                    <a:pt x="51" y="31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6"/>
                    <a:pt x="41" y="16"/>
                    <a:pt x="4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1" y="16"/>
                    <a:pt x="31" y="17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1" y="32"/>
                    <a:pt x="21" y="33"/>
                  </a:cubicBezTo>
                  <a:cubicBezTo>
                    <a:pt x="21" y="33"/>
                    <a:pt x="21" y="33"/>
                    <a:pt x="21" y="3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1" y="31"/>
                    <a:pt x="51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 61"/>
            <p:cNvSpPr>
              <a:spLocks noEditPoints="1"/>
            </p:cNvSpPr>
            <p:nvPr/>
          </p:nvSpPr>
          <p:spPr bwMode="auto">
            <a:xfrm>
              <a:off x="989013" y="2374900"/>
              <a:ext cx="141287" cy="212725"/>
            </a:xfrm>
            <a:custGeom>
              <a:avLst/>
              <a:gdLst>
                <a:gd name="T0" fmla="*/ 127503 w 41"/>
                <a:gd name="T1" fmla="*/ 68621 h 62"/>
                <a:gd name="T2" fmla="*/ 68920 w 41"/>
                <a:gd name="T3" fmla="*/ 137242 h 62"/>
                <a:gd name="T4" fmla="*/ 37906 w 41"/>
                <a:gd name="T5" fmla="*/ 161259 h 62"/>
                <a:gd name="T6" fmla="*/ 37906 w 41"/>
                <a:gd name="T7" fmla="*/ 164690 h 62"/>
                <a:gd name="T8" fmla="*/ 51690 w 41"/>
                <a:gd name="T9" fmla="*/ 185277 h 62"/>
                <a:gd name="T10" fmla="*/ 24122 w 41"/>
                <a:gd name="T11" fmla="*/ 212725 h 62"/>
                <a:gd name="T12" fmla="*/ 0 w 41"/>
                <a:gd name="T13" fmla="*/ 185277 h 62"/>
                <a:gd name="T14" fmla="*/ 13784 w 41"/>
                <a:gd name="T15" fmla="*/ 164690 h 62"/>
                <a:gd name="T16" fmla="*/ 13784 w 41"/>
                <a:gd name="T17" fmla="*/ 51466 h 62"/>
                <a:gd name="T18" fmla="*/ 0 w 41"/>
                <a:gd name="T19" fmla="*/ 27448 h 62"/>
                <a:gd name="T20" fmla="*/ 24122 w 41"/>
                <a:gd name="T21" fmla="*/ 0 h 62"/>
                <a:gd name="T22" fmla="*/ 51690 w 41"/>
                <a:gd name="T23" fmla="*/ 27448 h 62"/>
                <a:gd name="T24" fmla="*/ 37906 w 41"/>
                <a:gd name="T25" fmla="*/ 51466 h 62"/>
                <a:gd name="T26" fmla="*/ 37906 w 41"/>
                <a:gd name="T27" fmla="*/ 120087 h 62"/>
                <a:gd name="T28" fmla="*/ 62028 w 41"/>
                <a:gd name="T29" fmla="*/ 113225 h 62"/>
                <a:gd name="T30" fmla="*/ 99935 w 41"/>
                <a:gd name="T31" fmla="*/ 68621 h 62"/>
                <a:gd name="T32" fmla="*/ 86151 w 41"/>
                <a:gd name="T33" fmla="*/ 44604 h 62"/>
                <a:gd name="T34" fmla="*/ 113719 w 41"/>
                <a:gd name="T35" fmla="*/ 20586 h 62"/>
                <a:gd name="T36" fmla="*/ 141287 w 41"/>
                <a:gd name="T37" fmla="*/ 44604 h 62"/>
                <a:gd name="T38" fmla="*/ 127503 w 41"/>
                <a:gd name="T39" fmla="*/ 68621 h 62"/>
                <a:gd name="T40" fmla="*/ 24122 w 41"/>
                <a:gd name="T41" fmla="*/ 13724 h 62"/>
                <a:gd name="T42" fmla="*/ 13784 w 41"/>
                <a:gd name="T43" fmla="*/ 27448 h 62"/>
                <a:gd name="T44" fmla="*/ 24122 w 41"/>
                <a:gd name="T45" fmla="*/ 41173 h 62"/>
                <a:gd name="T46" fmla="*/ 37906 w 41"/>
                <a:gd name="T47" fmla="*/ 27448 h 62"/>
                <a:gd name="T48" fmla="*/ 24122 w 41"/>
                <a:gd name="T49" fmla="*/ 13724 h 62"/>
                <a:gd name="T50" fmla="*/ 24122 w 41"/>
                <a:gd name="T51" fmla="*/ 174983 h 62"/>
                <a:gd name="T52" fmla="*/ 13784 w 41"/>
                <a:gd name="T53" fmla="*/ 185277 h 62"/>
                <a:gd name="T54" fmla="*/ 24122 w 41"/>
                <a:gd name="T55" fmla="*/ 199001 h 62"/>
                <a:gd name="T56" fmla="*/ 37906 w 41"/>
                <a:gd name="T57" fmla="*/ 185277 h 62"/>
                <a:gd name="T58" fmla="*/ 24122 w 41"/>
                <a:gd name="T59" fmla="*/ 174983 h 62"/>
                <a:gd name="T60" fmla="*/ 113719 w 41"/>
                <a:gd name="T61" fmla="*/ 30879 h 62"/>
                <a:gd name="T62" fmla="*/ 99935 w 41"/>
                <a:gd name="T63" fmla="*/ 44604 h 62"/>
                <a:gd name="T64" fmla="*/ 113719 w 41"/>
                <a:gd name="T65" fmla="*/ 58328 h 62"/>
                <a:gd name="T66" fmla="*/ 127503 w 41"/>
                <a:gd name="T67" fmla="*/ 44604 h 62"/>
                <a:gd name="T68" fmla="*/ 113719 w 41"/>
                <a:gd name="T69" fmla="*/ 30879 h 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1" h="62">
                  <a:moveTo>
                    <a:pt x="37" y="20"/>
                  </a:moveTo>
                  <a:cubicBezTo>
                    <a:pt x="37" y="34"/>
                    <a:pt x="27" y="38"/>
                    <a:pt x="20" y="40"/>
                  </a:cubicBezTo>
                  <a:cubicBezTo>
                    <a:pt x="13" y="42"/>
                    <a:pt x="11" y="43"/>
                    <a:pt x="11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4" y="49"/>
                    <a:pt x="15" y="52"/>
                    <a:pt x="15" y="54"/>
                  </a:cubicBezTo>
                  <a:cubicBezTo>
                    <a:pt x="15" y="59"/>
                    <a:pt x="12" y="62"/>
                    <a:pt x="7" y="62"/>
                  </a:cubicBezTo>
                  <a:cubicBezTo>
                    <a:pt x="3" y="62"/>
                    <a:pt x="0" y="59"/>
                    <a:pt x="0" y="54"/>
                  </a:cubicBezTo>
                  <a:cubicBezTo>
                    <a:pt x="0" y="52"/>
                    <a:pt x="1" y="49"/>
                    <a:pt x="4" y="4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4"/>
                    <a:pt x="0" y="11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2" y="0"/>
                    <a:pt x="15" y="4"/>
                    <a:pt x="15" y="8"/>
                  </a:cubicBezTo>
                  <a:cubicBezTo>
                    <a:pt x="15" y="11"/>
                    <a:pt x="14" y="14"/>
                    <a:pt x="11" y="1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3" y="34"/>
                    <a:pt x="16" y="33"/>
                    <a:pt x="18" y="33"/>
                  </a:cubicBezTo>
                  <a:cubicBezTo>
                    <a:pt x="25" y="30"/>
                    <a:pt x="29" y="28"/>
                    <a:pt x="29" y="20"/>
                  </a:cubicBezTo>
                  <a:cubicBezTo>
                    <a:pt x="27" y="19"/>
                    <a:pt x="25" y="16"/>
                    <a:pt x="25" y="13"/>
                  </a:cubicBezTo>
                  <a:cubicBezTo>
                    <a:pt x="25" y="9"/>
                    <a:pt x="29" y="6"/>
                    <a:pt x="33" y="6"/>
                  </a:cubicBezTo>
                  <a:cubicBezTo>
                    <a:pt x="37" y="6"/>
                    <a:pt x="41" y="9"/>
                    <a:pt x="41" y="13"/>
                  </a:cubicBezTo>
                  <a:cubicBezTo>
                    <a:pt x="41" y="16"/>
                    <a:pt x="39" y="19"/>
                    <a:pt x="37" y="20"/>
                  </a:cubicBezTo>
                  <a:close/>
                  <a:moveTo>
                    <a:pt x="7" y="4"/>
                  </a:moveTo>
                  <a:cubicBezTo>
                    <a:pt x="5" y="4"/>
                    <a:pt x="4" y="6"/>
                    <a:pt x="4" y="8"/>
                  </a:cubicBezTo>
                  <a:cubicBezTo>
                    <a:pt x="4" y="10"/>
                    <a:pt x="5" y="12"/>
                    <a:pt x="7" y="12"/>
                  </a:cubicBezTo>
                  <a:cubicBezTo>
                    <a:pt x="10" y="12"/>
                    <a:pt x="11" y="10"/>
                    <a:pt x="11" y="8"/>
                  </a:cubicBezTo>
                  <a:cubicBezTo>
                    <a:pt x="11" y="6"/>
                    <a:pt x="10" y="4"/>
                    <a:pt x="7" y="4"/>
                  </a:cubicBezTo>
                  <a:close/>
                  <a:moveTo>
                    <a:pt x="7" y="51"/>
                  </a:moveTo>
                  <a:cubicBezTo>
                    <a:pt x="5" y="51"/>
                    <a:pt x="4" y="52"/>
                    <a:pt x="4" y="54"/>
                  </a:cubicBezTo>
                  <a:cubicBezTo>
                    <a:pt x="4" y="57"/>
                    <a:pt x="5" y="58"/>
                    <a:pt x="7" y="58"/>
                  </a:cubicBezTo>
                  <a:cubicBezTo>
                    <a:pt x="10" y="58"/>
                    <a:pt x="11" y="57"/>
                    <a:pt x="11" y="54"/>
                  </a:cubicBezTo>
                  <a:cubicBezTo>
                    <a:pt x="11" y="52"/>
                    <a:pt x="10" y="51"/>
                    <a:pt x="7" y="51"/>
                  </a:cubicBezTo>
                  <a:close/>
                  <a:moveTo>
                    <a:pt x="33" y="9"/>
                  </a:moveTo>
                  <a:cubicBezTo>
                    <a:pt x="31" y="9"/>
                    <a:pt x="29" y="11"/>
                    <a:pt x="29" y="13"/>
                  </a:cubicBezTo>
                  <a:cubicBezTo>
                    <a:pt x="29" y="15"/>
                    <a:pt x="31" y="17"/>
                    <a:pt x="33" y="17"/>
                  </a:cubicBezTo>
                  <a:cubicBezTo>
                    <a:pt x="35" y="17"/>
                    <a:pt x="37" y="15"/>
                    <a:pt x="37" y="13"/>
                  </a:cubicBezTo>
                  <a:cubicBezTo>
                    <a:pt x="37" y="11"/>
                    <a:pt x="35" y="9"/>
                    <a:pt x="33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62"/>
            <p:cNvSpPr>
              <a:spLocks noEditPoints="1"/>
            </p:cNvSpPr>
            <p:nvPr/>
          </p:nvSpPr>
          <p:spPr bwMode="auto">
            <a:xfrm>
              <a:off x="1484313" y="2360613"/>
              <a:ext cx="268287" cy="244475"/>
            </a:xfrm>
            <a:custGeom>
              <a:avLst/>
              <a:gdLst>
                <a:gd name="T0" fmla="*/ 154781 w 78"/>
                <a:gd name="T1" fmla="*/ 141176 h 71"/>
                <a:gd name="T2" fmla="*/ 161660 w 78"/>
                <a:gd name="T3" fmla="*/ 172165 h 71"/>
                <a:gd name="T4" fmla="*/ 137583 w 78"/>
                <a:gd name="T5" fmla="*/ 192825 h 71"/>
                <a:gd name="T6" fmla="*/ 106627 w 78"/>
                <a:gd name="T7" fmla="*/ 206599 h 71"/>
                <a:gd name="T8" fmla="*/ 72231 w 78"/>
                <a:gd name="T9" fmla="*/ 206599 h 71"/>
                <a:gd name="T10" fmla="*/ 44715 w 78"/>
                <a:gd name="T11" fmla="*/ 192825 h 71"/>
                <a:gd name="T12" fmla="*/ 17198 w 78"/>
                <a:gd name="T13" fmla="*/ 172165 h 71"/>
                <a:gd name="T14" fmla="*/ 27517 w 78"/>
                <a:gd name="T15" fmla="*/ 141176 h 71"/>
                <a:gd name="T16" fmla="*/ 0 w 78"/>
                <a:gd name="T17" fmla="*/ 110186 h 71"/>
                <a:gd name="T18" fmla="*/ 30956 w 78"/>
                <a:gd name="T19" fmla="*/ 89526 h 71"/>
                <a:gd name="T20" fmla="*/ 17198 w 78"/>
                <a:gd name="T21" fmla="*/ 68866 h 71"/>
                <a:gd name="T22" fmla="*/ 58473 w 78"/>
                <a:gd name="T23" fmla="*/ 61980 h 71"/>
                <a:gd name="T24" fmla="*/ 75671 w 78"/>
                <a:gd name="T25" fmla="*/ 34433 h 71"/>
                <a:gd name="T26" fmla="*/ 110066 w 78"/>
                <a:gd name="T27" fmla="*/ 58536 h 71"/>
                <a:gd name="T28" fmla="*/ 141023 w 78"/>
                <a:gd name="T29" fmla="*/ 48206 h 71"/>
                <a:gd name="T30" fmla="*/ 161660 w 78"/>
                <a:gd name="T31" fmla="*/ 75753 h 71"/>
                <a:gd name="T32" fmla="*/ 175418 w 78"/>
                <a:gd name="T33" fmla="*/ 103299 h 71"/>
                <a:gd name="T34" fmla="*/ 89429 w 78"/>
                <a:gd name="T35" fmla="*/ 86083 h 71"/>
                <a:gd name="T36" fmla="*/ 123825 w 78"/>
                <a:gd name="T37" fmla="*/ 120516 h 71"/>
                <a:gd name="T38" fmla="*/ 247650 w 78"/>
                <a:gd name="T39" fmla="*/ 65423 h 71"/>
                <a:gd name="T40" fmla="*/ 247650 w 78"/>
                <a:gd name="T41" fmla="*/ 92969 h 71"/>
                <a:gd name="T42" fmla="*/ 213254 w 78"/>
                <a:gd name="T43" fmla="*/ 86083 h 71"/>
                <a:gd name="T44" fmla="*/ 178858 w 78"/>
                <a:gd name="T45" fmla="*/ 92969 h 71"/>
                <a:gd name="T46" fmla="*/ 182298 w 78"/>
                <a:gd name="T47" fmla="*/ 65423 h 71"/>
                <a:gd name="T48" fmla="*/ 182298 w 78"/>
                <a:gd name="T49" fmla="*/ 37876 h 71"/>
                <a:gd name="T50" fmla="*/ 178858 w 78"/>
                <a:gd name="T51" fmla="*/ 10330 h 71"/>
                <a:gd name="T52" fmla="*/ 213254 w 78"/>
                <a:gd name="T53" fmla="*/ 13773 h 71"/>
                <a:gd name="T54" fmla="*/ 230452 w 78"/>
                <a:gd name="T55" fmla="*/ 0 h 71"/>
                <a:gd name="T56" fmla="*/ 240770 w 78"/>
                <a:gd name="T57" fmla="*/ 30990 h 71"/>
                <a:gd name="T58" fmla="*/ 268287 w 78"/>
                <a:gd name="T59" fmla="*/ 61980 h 71"/>
                <a:gd name="T60" fmla="*/ 240770 w 78"/>
                <a:gd name="T61" fmla="*/ 213485 h 71"/>
                <a:gd name="T62" fmla="*/ 230452 w 78"/>
                <a:gd name="T63" fmla="*/ 244475 h 71"/>
                <a:gd name="T64" fmla="*/ 209814 w 78"/>
                <a:gd name="T65" fmla="*/ 227258 h 71"/>
                <a:gd name="T66" fmla="*/ 178858 w 78"/>
                <a:gd name="T67" fmla="*/ 234145 h 71"/>
                <a:gd name="T68" fmla="*/ 161660 w 78"/>
                <a:gd name="T69" fmla="*/ 203155 h 71"/>
                <a:gd name="T70" fmla="*/ 185737 w 78"/>
                <a:gd name="T71" fmla="*/ 172165 h 71"/>
                <a:gd name="T72" fmla="*/ 196056 w 78"/>
                <a:gd name="T73" fmla="*/ 141176 h 71"/>
                <a:gd name="T74" fmla="*/ 216693 w 78"/>
                <a:gd name="T75" fmla="*/ 158392 h 71"/>
                <a:gd name="T76" fmla="*/ 247650 w 78"/>
                <a:gd name="T77" fmla="*/ 151506 h 71"/>
                <a:gd name="T78" fmla="*/ 247650 w 78"/>
                <a:gd name="T79" fmla="*/ 179052 h 71"/>
                <a:gd name="T80" fmla="*/ 213254 w 78"/>
                <a:gd name="T81" fmla="*/ 34433 h 71"/>
                <a:gd name="T82" fmla="*/ 230452 w 78"/>
                <a:gd name="T83" fmla="*/ 51650 h 71"/>
                <a:gd name="T84" fmla="*/ 196056 w 78"/>
                <a:gd name="T85" fmla="*/ 192825 h 71"/>
                <a:gd name="T86" fmla="*/ 213254 w 78"/>
                <a:gd name="T87" fmla="*/ 175609 h 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8" h="71">
                  <a:moveTo>
                    <a:pt x="52" y="39"/>
                  </a:moveTo>
                  <a:cubicBezTo>
                    <a:pt x="52" y="40"/>
                    <a:pt x="51" y="40"/>
                    <a:pt x="51" y="40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4" y="42"/>
                    <a:pt x="44" y="43"/>
                    <a:pt x="43" y="44"/>
                  </a:cubicBezTo>
                  <a:cubicBezTo>
                    <a:pt x="45" y="46"/>
                    <a:pt x="46" y="47"/>
                    <a:pt x="47" y="49"/>
                  </a:cubicBezTo>
                  <a:cubicBezTo>
                    <a:pt x="47" y="49"/>
                    <a:pt x="47" y="49"/>
                    <a:pt x="47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6" y="52"/>
                    <a:pt x="42" y="56"/>
                    <a:pt x="41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3"/>
                    <a:pt x="33" y="53"/>
                    <a:pt x="32" y="54"/>
                  </a:cubicBezTo>
                  <a:cubicBezTo>
                    <a:pt x="32" y="56"/>
                    <a:pt x="32" y="58"/>
                    <a:pt x="31" y="60"/>
                  </a:cubicBezTo>
                  <a:cubicBezTo>
                    <a:pt x="31" y="61"/>
                    <a:pt x="30" y="61"/>
                    <a:pt x="30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1"/>
                    <a:pt x="21" y="61"/>
                    <a:pt x="21" y="60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9" y="54"/>
                    <a:pt x="18" y="53"/>
                    <a:pt x="17" y="53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0" y="55"/>
                    <a:pt x="5" y="51"/>
                    <a:pt x="5" y="50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7" y="47"/>
                    <a:pt x="8" y="46"/>
                    <a:pt x="9" y="44"/>
                  </a:cubicBezTo>
                  <a:cubicBezTo>
                    <a:pt x="8" y="43"/>
                    <a:pt x="8" y="42"/>
                    <a:pt x="8" y="41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0" y="40"/>
                    <a:pt x="0" y="3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1" y="30"/>
                    <a:pt x="1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8"/>
                    <a:pt x="8" y="27"/>
                    <a:pt x="9" y="26"/>
                  </a:cubicBezTo>
                  <a:cubicBezTo>
                    <a:pt x="8" y="25"/>
                    <a:pt x="7" y="23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0"/>
                    <a:pt x="5" y="20"/>
                  </a:cubicBezTo>
                  <a:cubicBezTo>
                    <a:pt x="6" y="19"/>
                    <a:pt x="11" y="14"/>
                    <a:pt x="12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7"/>
                    <a:pt x="20" y="17"/>
                  </a:cubicBezTo>
                  <a:cubicBezTo>
                    <a:pt x="21" y="15"/>
                    <a:pt x="21" y="13"/>
                    <a:pt x="21" y="11"/>
                  </a:cubicBezTo>
                  <a:cubicBezTo>
                    <a:pt x="21" y="10"/>
                    <a:pt x="22" y="10"/>
                    <a:pt x="22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1" y="10"/>
                    <a:pt x="31" y="11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3" y="17"/>
                    <a:pt x="34" y="18"/>
                    <a:pt x="35" y="18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4"/>
                    <a:pt x="40" y="14"/>
                    <a:pt x="41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2" y="15"/>
                    <a:pt x="47" y="20"/>
                    <a:pt x="47" y="21"/>
                  </a:cubicBezTo>
                  <a:cubicBezTo>
                    <a:pt x="47" y="21"/>
                    <a:pt x="47" y="21"/>
                    <a:pt x="47" y="22"/>
                  </a:cubicBezTo>
                  <a:cubicBezTo>
                    <a:pt x="46" y="23"/>
                    <a:pt x="45" y="25"/>
                    <a:pt x="43" y="26"/>
                  </a:cubicBezTo>
                  <a:cubicBezTo>
                    <a:pt x="44" y="27"/>
                    <a:pt x="44" y="28"/>
                    <a:pt x="45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1"/>
                    <a:pt x="52" y="31"/>
                    <a:pt x="52" y="32"/>
                  </a:cubicBezTo>
                  <a:lnTo>
                    <a:pt x="52" y="39"/>
                  </a:lnTo>
                  <a:close/>
                  <a:moveTo>
                    <a:pt x="26" y="25"/>
                  </a:moveTo>
                  <a:cubicBezTo>
                    <a:pt x="21" y="25"/>
                    <a:pt x="16" y="30"/>
                    <a:pt x="16" y="35"/>
                  </a:cubicBezTo>
                  <a:cubicBezTo>
                    <a:pt x="16" y="41"/>
                    <a:pt x="21" y="46"/>
                    <a:pt x="26" y="46"/>
                  </a:cubicBezTo>
                  <a:cubicBezTo>
                    <a:pt x="32" y="46"/>
                    <a:pt x="36" y="41"/>
                    <a:pt x="36" y="35"/>
                  </a:cubicBezTo>
                  <a:cubicBezTo>
                    <a:pt x="36" y="30"/>
                    <a:pt x="32" y="25"/>
                    <a:pt x="26" y="25"/>
                  </a:cubicBezTo>
                  <a:close/>
                  <a:moveTo>
                    <a:pt x="78" y="18"/>
                  </a:moveTo>
                  <a:cubicBezTo>
                    <a:pt x="78" y="18"/>
                    <a:pt x="72" y="19"/>
                    <a:pt x="72" y="19"/>
                  </a:cubicBezTo>
                  <a:cubicBezTo>
                    <a:pt x="71" y="20"/>
                    <a:pt x="71" y="20"/>
                    <a:pt x="70" y="21"/>
                  </a:cubicBezTo>
                  <a:cubicBezTo>
                    <a:pt x="71" y="22"/>
                    <a:pt x="72" y="26"/>
                    <a:pt x="72" y="26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7"/>
                    <a:pt x="68" y="30"/>
                    <a:pt x="67" y="30"/>
                  </a:cubicBezTo>
                  <a:cubicBezTo>
                    <a:pt x="67" y="30"/>
                    <a:pt x="64" y="26"/>
                    <a:pt x="63" y="25"/>
                  </a:cubicBezTo>
                  <a:cubicBezTo>
                    <a:pt x="63" y="25"/>
                    <a:pt x="63" y="25"/>
                    <a:pt x="62" y="25"/>
                  </a:cubicBezTo>
                  <a:cubicBezTo>
                    <a:pt x="62" y="25"/>
                    <a:pt x="61" y="25"/>
                    <a:pt x="61" y="25"/>
                  </a:cubicBezTo>
                  <a:cubicBezTo>
                    <a:pt x="61" y="26"/>
                    <a:pt x="58" y="30"/>
                    <a:pt x="57" y="30"/>
                  </a:cubicBezTo>
                  <a:cubicBezTo>
                    <a:pt x="57" y="30"/>
                    <a:pt x="53" y="27"/>
                    <a:pt x="52" y="27"/>
                  </a:cubicBezTo>
                  <a:cubicBezTo>
                    <a:pt x="52" y="27"/>
                    <a:pt x="52" y="27"/>
                    <a:pt x="52" y="26"/>
                  </a:cubicBezTo>
                  <a:cubicBezTo>
                    <a:pt x="52" y="26"/>
                    <a:pt x="54" y="22"/>
                    <a:pt x="54" y="21"/>
                  </a:cubicBezTo>
                  <a:cubicBezTo>
                    <a:pt x="53" y="20"/>
                    <a:pt x="53" y="20"/>
                    <a:pt x="53" y="19"/>
                  </a:cubicBezTo>
                  <a:cubicBezTo>
                    <a:pt x="52" y="19"/>
                    <a:pt x="47" y="18"/>
                    <a:pt x="47" y="1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1"/>
                    <a:pt x="52" y="11"/>
                    <a:pt x="53" y="11"/>
                  </a:cubicBezTo>
                  <a:cubicBezTo>
                    <a:pt x="53" y="10"/>
                    <a:pt x="53" y="9"/>
                    <a:pt x="54" y="9"/>
                  </a:cubicBezTo>
                  <a:cubicBezTo>
                    <a:pt x="54" y="8"/>
                    <a:pt x="52" y="4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3" y="3"/>
                    <a:pt x="57" y="0"/>
                    <a:pt x="57" y="0"/>
                  </a:cubicBezTo>
                  <a:cubicBezTo>
                    <a:pt x="58" y="0"/>
                    <a:pt x="61" y="4"/>
                    <a:pt x="61" y="5"/>
                  </a:cubicBezTo>
                  <a:cubicBezTo>
                    <a:pt x="61" y="4"/>
                    <a:pt x="62" y="4"/>
                    <a:pt x="62" y="4"/>
                  </a:cubicBezTo>
                  <a:cubicBezTo>
                    <a:pt x="63" y="4"/>
                    <a:pt x="63" y="4"/>
                    <a:pt x="63" y="5"/>
                  </a:cubicBezTo>
                  <a:cubicBezTo>
                    <a:pt x="64" y="3"/>
                    <a:pt x="66" y="1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72" y="2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4"/>
                    <a:pt x="71" y="8"/>
                    <a:pt x="70" y="9"/>
                  </a:cubicBezTo>
                  <a:cubicBezTo>
                    <a:pt x="71" y="9"/>
                    <a:pt x="71" y="10"/>
                    <a:pt x="72" y="11"/>
                  </a:cubicBezTo>
                  <a:cubicBezTo>
                    <a:pt x="72" y="11"/>
                    <a:pt x="78" y="11"/>
                    <a:pt x="78" y="12"/>
                  </a:cubicBezTo>
                  <a:lnTo>
                    <a:pt x="78" y="18"/>
                  </a:lnTo>
                  <a:close/>
                  <a:moveTo>
                    <a:pt x="78" y="59"/>
                  </a:moveTo>
                  <a:cubicBezTo>
                    <a:pt x="78" y="59"/>
                    <a:pt x="72" y="60"/>
                    <a:pt x="72" y="60"/>
                  </a:cubicBezTo>
                  <a:cubicBezTo>
                    <a:pt x="71" y="61"/>
                    <a:pt x="71" y="61"/>
                    <a:pt x="70" y="62"/>
                  </a:cubicBezTo>
                  <a:cubicBezTo>
                    <a:pt x="71" y="63"/>
                    <a:pt x="72" y="67"/>
                    <a:pt x="72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72" y="68"/>
                    <a:pt x="68" y="71"/>
                    <a:pt x="67" y="71"/>
                  </a:cubicBezTo>
                  <a:cubicBezTo>
                    <a:pt x="67" y="71"/>
                    <a:pt x="64" y="67"/>
                    <a:pt x="63" y="66"/>
                  </a:cubicBezTo>
                  <a:cubicBezTo>
                    <a:pt x="63" y="66"/>
                    <a:pt x="63" y="66"/>
                    <a:pt x="62" y="66"/>
                  </a:cubicBezTo>
                  <a:cubicBezTo>
                    <a:pt x="62" y="66"/>
                    <a:pt x="61" y="66"/>
                    <a:pt x="61" y="66"/>
                  </a:cubicBezTo>
                  <a:cubicBezTo>
                    <a:pt x="61" y="67"/>
                    <a:pt x="58" y="71"/>
                    <a:pt x="57" y="71"/>
                  </a:cubicBezTo>
                  <a:cubicBezTo>
                    <a:pt x="57" y="71"/>
                    <a:pt x="53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7"/>
                    <a:pt x="54" y="63"/>
                    <a:pt x="54" y="62"/>
                  </a:cubicBezTo>
                  <a:cubicBezTo>
                    <a:pt x="53" y="61"/>
                    <a:pt x="53" y="61"/>
                    <a:pt x="53" y="60"/>
                  </a:cubicBezTo>
                  <a:cubicBezTo>
                    <a:pt x="52" y="60"/>
                    <a:pt x="47" y="59"/>
                    <a:pt x="47" y="59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2"/>
                    <a:pt x="52" y="52"/>
                    <a:pt x="53" y="52"/>
                  </a:cubicBezTo>
                  <a:cubicBezTo>
                    <a:pt x="53" y="51"/>
                    <a:pt x="53" y="50"/>
                    <a:pt x="54" y="50"/>
                  </a:cubicBezTo>
                  <a:cubicBezTo>
                    <a:pt x="54" y="49"/>
                    <a:pt x="52" y="45"/>
                    <a:pt x="52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3" y="44"/>
                    <a:pt x="57" y="41"/>
                    <a:pt x="57" y="41"/>
                  </a:cubicBezTo>
                  <a:cubicBezTo>
                    <a:pt x="58" y="41"/>
                    <a:pt x="61" y="45"/>
                    <a:pt x="61" y="46"/>
                  </a:cubicBezTo>
                  <a:cubicBezTo>
                    <a:pt x="61" y="46"/>
                    <a:pt x="62" y="46"/>
                    <a:pt x="62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4" y="44"/>
                    <a:pt x="66" y="43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8" y="41"/>
                    <a:pt x="72" y="44"/>
                    <a:pt x="72" y="44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2" y="45"/>
                    <a:pt x="71" y="49"/>
                    <a:pt x="70" y="50"/>
                  </a:cubicBezTo>
                  <a:cubicBezTo>
                    <a:pt x="71" y="50"/>
                    <a:pt x="71" y="51"/>
                    <a:pt x="72" y="52"/>
                  </a:cubicBezTo>
                  <a:cubicBezTo>
                    <a:pt x="72" y="52"/>
                    <a:pt x="78" y="52"/>
                    <a:pt x="78" y="53"/>
                  </a:cubicBezTo>
                  <a:lnTo>
                    <a:pt x="78" y="59"/>
                  </a:lnTo>
                  <a:close/>
                  <a:moveTo>
                    <a:pt x="62" y="10"/>
                  </a:moveTo>
                  <a:cubicBezTo>
                    <a:pt x="59" y="10"/>
                    <a:pt x="57" y="12"/>
                    <a:pt x="57" y="15"/>
                  </a:cubicBezTo>
                  <a:cubicBezTo>
                    <a:pt x="57" y="18"/>
                    <a:pt x="59" y="20"/>
                    <a:pt x="62" y="20"/>
                  </a:cubicBezTo>
                  <a:cubicBezTo>
                    <a:pt x="65" y="20"/>
                    <a:pt x="67" y="18"/>
                    <a:pt x="67" y="15"/>
                  </a:cubicBezTo>
                  <a:cubicBezTo>
                    <a:pt x="67" y="12"/>
                    <a:pt x="65" y="10"/>
                    <a:pt x="62" y="10"/>
                  </a:cubicBezTo>
                  <a:close/>
                  <a:moveTo>
                    <a:pt x="62" y="51"/>
                  </a:moveTo>
                  <a:cubicBezTo>
                    <a:pt x="59" y="51"/>
                    <a:pt x="57" y="53"/>
                    <a:pt x="57" y="56"/>
                  </a:cubicBezTo>
                  <a:cubicBezTo>
                    <a:pt x="57" y="59"/>
                    <a:pt x="59" y="61"/>
                    <a:pt x="62" y="61"/>
                  </a:cubicBezTo>
                  <a:cubicBezTo>
                    <a:pt x="65" y="61"/>
                    <a:pt x="67" y="59"/>
                    <a:pt x="67" y="56"/>
                  </a:cubicBezTo>
                  <a:cubicBezTo>
                    <a:pt x="67" y="53"/>
                    <a:pt x="65" y="51"/>
                    <a:pt x="62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63"/>
            <p:cNvSpPr>
              <a:spLocks noEditPoints="1"/>
            </p:cNvSpPr>
            <p:nvPr/>
          </p:nvSpPr>
          <p:spPr bwMode="auto">
            <a:xfrm>
              <a:off x="1979613" y="2395538"/>
              <a:ext cx="247650" cy="192087"/>
            </a:xfrm>
            <a:custGeom>
              <a:avLst/>
              <a:gdLst>
                <a:gd name="T0" fmla="*/ 99748 w 72"/>
                <a:gd name="T1" fmla="*/ 140635 h 56"/>
                <a:gd name="T2" fmla="*/ 75671 w 72"/>
                <a:gd name="T3" fmla="*/ 137205 h 56"/>
                <a:gd name="T4" fmla="*/ 37835 w 72"/>
                <a:gd name="T5" fmla="*/ 154356 h 56"/>
                <a:gd name="T6" fmla="*/ 24077 w 72"/>
                <a:gd name="T7" fmla="*/ 157786 h 56"/>
                <a:gd name="T8" fmla="*/ 24077 w 72"/>
                <a:gd name="T9" fmla="*/ 157786 h 56"/>
                <a:gd name="T10" fmla="*/ 20638 w 72"/>
                <a:gd name="T11" fmla="*/ 154356 h 56"/>
                <a:gd name="T12" fmla="*/ 20638 w 72"/>
                <a:gd name="T13" fmla="*/ 147495 h 56"/>
                <a:gd name="T14" fmla="*/ 37835 w 72"/>
                <a:gd name="T15" fmla="*/ 123485 h 56"/>
                <a:gd name="T16" fmla="*/ 0 w 72"/>
                <a:gd name="T17" fmla="*/ 68603 h 56"/>
                <a:gd name="T18" fmla="*/ 99748 w 72"/>
                <a:gd name="T19" fmla="*/ 0 h 56"/>
                <a:gd name="T20" fmla="*/ 196056 w 72"/>
                <a:gd name="T21" fmla="*/ 68603 h 56"/>
                <a:gd name="T22" fmla="*/ 99748 w 72"/>
                <a:gd name="T23" fmla="*/ 140635 h 56"/>
                <a:gd name="T24" fmla="*/ 213254 w 72"/>
                <a:gd name="T25" fmla="*/ 161216 h 56"/>
                <a:gd name="T26" fmla="*/ 227013 w 72"/>
                <a:gd name="T27" fmla="*/ 181797 h 56"/>
                <a:gd name="T28" fmla="*/ 230452 w 72"/>
                <a:gd name="T29" fmla="*/ 188657 h 56"/>
                <a:gd name="T30" fmla="*/ 227013 w 72"/>
                <a:gd name="T31" fmla="*/ 192087 h 56"/>
                <a:gd name="T32" fmla="*/ 213254 w 72"/>
                <a:gd name="T33" fmla="*/ 188657 h 56"/>
                <a:gd name="T34" fmla="*/ 175419 w 72"/>
                <a:gd name="T35" fmla="*/ 171506 h 56"/>
                <a:gd name="T36" fmla="*/ 151342 w 72"/>
                <a:gd name="T37" fmla="*/ 174936 h 56"/>
                <a:gd name="T38" fmla="*/ 85990 w 72"/>
                <a:gd name="T39" fmla="*/ 157786 h 56"/>
                <a:gd name="T40" fmla="*/ 99748 w 72"/>
                <a:gd name="T41" fmla="*/ 157786 h 56"/>
                <a:gd name="T42" fmla="*/ 178858 w 72"/>
                <a:gd name="T43" fmla="*/ 133775 h 56"/>
                <a:gd name="T44" fmla="*/ 213254 w 72"/>
                <a:gd name="T45" fmla="*/ 68603 h 56"/>
                <a:gd name="T46" fmla="*/ 209815 w 72"/>
                <a:gd name="T47" fmla="*/ 48022 h 56"/>
                <a:gd name="T48" fmla="*/ 247650 w 72"/>
                <a:gd name="T49" fmla="*/ 102904 h 56"/>
                <a:gd name="T50" fmla="*/ 213254 w 72"/>
                <a:gd name="T51" fmla="*/ 161216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2474913" y="2357438"/>
              <a:ext cx="246062" cy="247650"/>
            </a:xfrm>
            <a:custGeom>
              <a:avLst/>
              <a:gdLst>
                <a:gd name="T0" fmla="*/ 246062 w 72"/>
                <a:gd name="T1" fmla="*/ 68792 h 72"/>
                <a:gd name="T2" fmla="*/ 246062 w 72"/>
                <a:gd name="T3" fmla="*/ 233892 h 72"/>
                <a:gd name="T4" fmla="*/ 235809 w 72"/>
                <a:gd name="T5" fmla="*/ 247650 h 72"/>
                <a:gd name="T6" fmla="*/ 102526 w 72"/>
                <a:gd name="T7" fmla="*/ 247650 h 72"/>
                <a:gd name="T8" fmla="*/ 88856 w 72"/>
                <a:gd name="T9" fmla="*/ 233892 h 72"/>
                <a:gd name="T10" fmla="*/ 88856 w 72"/>
                <a:gd name="T11" fmla="*/ 196056 h 72"/>
                <a:gd name="T12" fmla="*/ 13670 w 72"/>
                <a:gd name="T13" fmla="*/ 196056 h 72"/>
                <a:gd name="T14" fmla="*/ 0 w 72"/>
                <a:gd name="T15" fmla="*/ 182298 h 72"/>
                <a:gd name="T16" fmla="*/ 0 w 72"/>
                <a:gd name="T17" fmla="*/ 89429 h 72"/>
                <a:gd name="T18" fmla="*/ 10253 w 72"/>
                <a:gd name="T19" fmla="*/ 65352 h 72"/>
                <a:gd name="T20" fmla="*/ 68351 w 72"/>
                <a:gd name="T21" fmla="*/ 10319 h 72"/>
                <a:gd name="T22" fmla="*/ 88856 w 72"/>
                <a:gd name="T23" fmla="*/ 0 h 72"/>
                <a:gd name="T24" fmla="*/ 146954 w 72"/>
                <a:gd name="T25" fmla="*/ 0 h 72"/>
                <a:gd name="T26" fmla="*/ 160624 w 72"/>
                <a:gd name="T27" fmla="*/ 13758 h 72"/>
                <a:gd name="T28" fmla="*/ 160624 w 72"/>
                <a:gd name="T29" fmla="*/ 58473 h 72"/>
                <a:gd name="T30" fmla="*/ 177711 w 72"/>
                <a:gd name="T31" fmla="*/ 55033 h 72"/>
                <a:gd name="T32" fmla="*/ 235809 w 72"/>
                <a:gd name="T33" fmla="*/ 55033 h 72"/>
                <a:gd name="T34" fmla="*/ 246062 w 72"/>
                <a:gd name="T35" fmla="*/ 68792 h 72"/>
                <a:gd name="T36" fmla="*/ 143536 w 72"/>
                <a:gd name="T37" fmla="*/ 75671 h 72"/>
                <a:gd name="T38" fmla="*/ 143536 w 72"/>
                <a:gd name="T39" fmla="*/ 17198 h 72"/>
                <a:gd name="T40" fmla="*/ 88856 w 72"/>
                <a:gd name="T41" fmla="*/ 17198 h 72"/>
                <a:gd name="T42" fmla="*/ 88856 w 72"/>
                <a:gd name="T43" fmla="*/ 75671 h 72"/>
                <a:gd name="T44" fmla="*/ 75186 w 72"/>
                <a:gd name="T45" fmla="*/ 89429 h 72"/>
                <a:gd name="T46" fmla="*/ 20505 w 72"/>
                <a:gd name="T47" fmla="*/ 89429 h 72"/>
                <a:gd name="T48" fmla="*/ 20505 w 72"/>
                <a:gd name="T49" fmla="*/ 178858 h 72"/>
                <a:gd name="T50" fmla="*/ 88856 w 72"/>
                <a:gd name="T51" fmla="*/ 178858 h 72"/>
                <a:gd name="T52" fmla="*/ 88856 w 72"/>
                <a:gd name="T53" fmla="*/ 141023 h 72"/>
                <a:gd name="T54" fmla="*/ 99108 w 72"/>
                <a:gd name="T55" fmla="*/ 120385 h 72"/>
                <a:gd name="T56" fmla="*/ 143536 w 72"/>
                <a:gd name="T57" fmla="*/ 75671 h 72"/>
                <a:gd name="T58" fmla="*/ 30758 w 72"/>
                <a:gd name="T59" fmla="*/ 72231 h 72"/>
                <a:gd name="T60" fmla="*/ 71768 w 72"/>
                <a:gd name="T61" fmla="*/ 72231 h 72"/>
                <a:gd name="T62" fmla="*/ 71768 w 72"/>
                <a:gd name="T63" fmla="*/ 30956 h 72"/>
                <a:gd name="T64" fmla="*/ 30758 w 72"/>
                <a:gd name="T65" fmla="*/ 72231 h 72"/>
                <a:gd name="T66" fmla="*/ 228974 w 72"/>
                <a:gd name="T67" fmla="*/ 72231 h 72"/>
                <a:gd name="T68" fmla="*/ 177711 w 72"/>
                <a:gd name="T69" fmla="*/ 72231 h 72"/>
                <a:gd name="T70" fmla="*/ 177711 w 72"/>
                <a:gd name="T71" fmla="*/ 130704 h 72"/>
                <a:gd name="T72" fmla="*/ 164041 w 72"/>
                <a:gd name="T73" fmla="*/ 141023 h 72"/>
                <a:gd name="T74" fmla="*/ 105943 w 72"/>
                <a:gd name="T75" fmla="*/ 141023 h 72"/>
                <a:gd name="T76" fmla="*/ 105943 w 72"/>
                <a:gd name="T77" fmla="*/ 230452 h 72"/>
                <a:gd name="T78" fmla="*/ 228974 w 72"/>
                <a:gd name="T79" fmla="*/ 230452 h 72"/>
                <a:gd name="T80" fmla="*/ 228974 w 72"/>
                <a:gd name="T81" fmla="*/ 72231 h 72"/>
                <a:gd name="T82" fmla="*/ 119613 w 72"/>
                <a:gd name="T83" fmla="*/ 123825 h 72"/>
                <a:gd name="T84" fmla="*/ 160624 w 72"/>
                <a:gd name="T85" fmla="*/ 123825 h 72"/>
                <a:gd name="T86" fmla="*/ 160624 w 72"/>
                <a:gd name="T87" fmla="*/ 82550 h 72"/>
                <a:gd name="T88" fmla="*/ 119613 w 72"/>
                <a:gd name="T89" fmla="*/ 123825 h 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2" h="72">
                  <a:moveTo>
                    <a:pt x="72" y="20"/>
                  </a:moveTo>
                  <a:cubicBezTo>
                    <a:pt x="72" y="68"/>
                    <a:pt x="72" y="68"/>
                    <a:pt x="72" y="68"/>
                  </a:cubicBezTo>
                  <a:cubicBezTo>
                    <a:pt x="72" y="71"/>
                    <a:pt x="71" y="72"/>
                    <a:pt x="69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8" y="72"/>
                    <a:pt x="26" y="71"/>
                    <a:pt x="26" y="6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0" y="55"/>
                    <a:pt x="0" y="5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4"/>
                    <a:pt x="2" y="21"/>
                    <a:pt x="3" y="1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4" y="0"/>
                    <a:pt x="26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5" y="0"/>
                    <a:pt x="47" y="2"/>
                    <a:pt x="47" y="4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6"/>
                    <a:pt x="50" y="16"/>
                    <a:pt x="52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71" y="16"/>
                    <a:pt x="72" y="17"/>
                    <a:pt x="72" y="20"/>
                  </a:cubicBezTo>
                  <a:close/>
                  <a:moveTo>
                    <a:pt x="42" y="2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4"/>
                    <a:pt x="24" y="26"/>
                    <a:pt x="22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39"/>
                    <a:pt x="27" y="36"/>
                    <a:pt x="29" y="35"/>
                  </a:cubicBezTo>
                  <a:lnTo>
                    <a:pt x="42" y="22"/>
                  </a:lnTo>
                  <a:close/>
                  <a:moveTo>
                    <a:pt x="9" y="21"/>
                  </a:moveTo>
                  <a:cubicBezTo>
                    <a:pt x="21" y="21"/>
                    <a:pt x="21" y="21"/>
                    <a:pt x="21" y="21"/>
                  </a:cubicBezTo>
                  <a:cubicBezTo>
                    <a:pt x="21" y="9"/>
                    <a:pt x="21" y="9"/>
                    <a:pt x="21" y="9"/>
                  </a:cubicBezTo>
                  <a:lnTo>
                    <a:pt x="9" y="21"/>
                  </a:lnTo>
                  <a:close/>
                  <a:moveTo>
                    <a:pt x="67" y="21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2" y="40"/>
                    <a:pt x="50" y="41"/>
                    <a:pt x="48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67" y="67"/>
                    <a:pt x="67" y="67"/>
                    <a:pt x="67" y="67"/>
                  </a:cubicBezTo>
                  <a:lnTo>
                    <a:pt x="67" y="21"/>
                  </a:lnTo>
                  <a:close/>
                  <a:moveTo>
                    <a:pt x="35" y="36"/>
                  </a:moveTo>
                  <a:cubicBezTo>
                    <a:pt x="47" y="36"/>
                    <a:pt x="47" y="36"/>
                    <a:pt x="47" y="36"/>
                  </a:cubicBezTo>
                  <a:cubicBezTo>
                    <a:pt x="47" y="24"/>
                    <a:pt x="47" y="24"/>
                    <a:pt x="47" y="24"/>
                  </a:cubicBezTo>
                  <a:lnTo>
                    <a:pt x="35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65"/>
            <p:cNvSpPr>
              <a:spLocks noEditPoints="1"/>
            </p:cNvSpPr>
            <p:nvPr/>
          </p:nvSpPr>
          <p:spPr bwMode="auto">
            <a:xfrm>
              <a:off x="2968625" y="2374900"/>
              <a:ext cx="212725" cy="212725"/>
            </a:xfrm>
            <a:custGeom>
              <a:avLst/>
              <a:gdLst>
                <a:gd name="T0" fmla="*/ 212725 w 62"/>
                <a:gd name="T1" fmla="*/ 116656 h 62"/>
                <a:gd name="T2" fmla="*/ 205863 w 62"/>
                <a:gd name="T3" fmla="*/ 123518 h 62"/>
                <a:gd name="T4" fmla="*/ 185277 w 62"/>
                <a:gd name="T5" fmla="*/ 123518 h 62"/>
                <a:gd name="T6" fmla="*/ 123518 w 62"/>
                <a:gd name="T7" fmla="*/ 185277 h 62"/>
                <a:gd name="T8" fmla="*/ 123518 w 62"/>
                <a:gd name="T9" fmla="*/ 205863 h 62"/>
                <a:gd name="T10" fmla="*/ 116656 w 62"/>
                <a:gd name="T11" fmla="*/ 212725 h 62"/>
                <a:gd name="T12" fmla="*/ 99500 w 62"/>
                <a:gd name="T13" fmla="*/ 212725 h 62"/>
                <a:gd name="T14" fmla="*/ 89207 w 62"/>
                <a:gd name="T15" fmla="*/ 205863 h 62"/>
                <a:gd name="T16" fmla="*/ 89207 w 62"/>
                <a:gd name="T17" fmla="*/ 185277 h 62"/>
                <a:gd name="T18" fmla="*/ 30879 w 62"/>
                <a:gd name="T19" fmla="*/ 123518 h 62"/>
                <a:gd name="T20" fmla="*/ 10293 w 62"/>
                <a:gd name="T21" fmla="*/ 123518 h 62"/>
                <a:gd name="T22" fmla="*/ 0 w 62"/>
                <a:gd name="T23" fmla="*/ 116656 h 62"/>
                <a:gd name="T24" fmla="*/ 0 w 62"/>
                <a:gd name="T25" fmla="*/ 99500 h 62"/>
                <a:gd name="T26" fmla="*/ 10293 w 62"/>
                <a:gd name="T27" fmla="*/ 89207 h 62"/>
                <a:gd name="T28" fmla="*/ 30879 w 62"/>
                <a:gd name="T29" fmla="*/ 89207 h 62"/>
                <a:gd name="T30" fmla="*/ 89207 w 62"/>
                <a:gd name="T31" fmla="*/ 30879 h 62"/>
                <a:gd name="T32" fmla="*/ 89207 w 62"/>
                <a:gd name="T33" fmla="*/ 10293 h 62"/>
                <a:gd name="T34" fmla="*/ 99500 w 62"/>
                <a:gd name="T35" fmla="*/ 0 h 62"/>
                <a:gd name="T36" fmla="*/ 116656 w 62"/>
                <a:gd name="T37" fmla="*/ 0 h 62"/>
                <a:gd name="T38" fmla="*/ 123518 w 62"/>
                <a:gd name="T39" fmla="*/ 10293 h 62"/>
                <a:gd name="T40" fmla="*/ 123518 w 62"/>
                <a:gd name="T41" fmla="*/ 30879 h 62"/>
                <a:gd name="T42" fmla="*/ 185277 w 62"/>
                <a:gd name="T43" fmla="*/ 89207 h 62"/>
                <a:gd name="T44" fmla="*/ 205863 w 62"/>
                <a:gd name="T45" fmla="*/ 89207 h 62"/>
                <a:gd name="T46" fmla="*/ 212725 w 62"/>
                <a:gd name="T47" fmla="*/ 99500 h 62"/>
                <a:gd name="T48" fmla="*/ 212725 w 62"/>
                <a:gd name="T49" fmla="*/ 116656 h 62"/>
                <a:gd name="T50" fmla="*/ 150966 w 62"/>
                <a:gd name="T51" fmla="*/ 123518 h 62"/>
                <a:gd name="T52" fmla="*/ 144104 w 62"/>
                <a:gd name="T53" fmla="*/ 116656 h 62"/>
                <a:gd name="T54" fmla="*/ 144104 w 62"/>
                <a:gd name="T55" fmla="*/ 99500 h 62"/>
                <a:gd name="T56" fmla="*/ 150966 w 62"/>
                <a:gd name="T57" fmla="*/ 89207 h 62"/>
                <a:gd name="T58" fmla="*/ 168121 w 62"/>
                <a:gd name="T59" fmla="*/ 89207 h 62"/>
                <a:gd name="T60" fmla="*/ 123518 w 62"/>
                <a:gd name="T61" fmla="*/ 48035 h 62"/>
                <a:gd name="T62" fmla="*/ 123518 w 62"/>
                <a:gd name="T63" fmla="*/ 61759 h 62"/>
                <a:gd name="T64" fmla="*/ 116656 w 62"/>
                <a:gd name="T65" fmla="*/ 72052 h 62"/>
                <a:gd name="T66" fmla="*/ 99500 w 62"/>
                <a:gd name="T67" fmla="*/ 72052 h 62"/>
                <a:gd name="T68" fmla="*/ 89207 w 62"/>
                <a:gd name="T69" fmla="*/ 61759 h 62"/>
                <a:gd name="T70" fmla="*/ 89207 w 62"/>
                <a:gd name="T71" fmla="*/ 48035 h 62"/>
                <a:gd name="T72" fmla="*/ 48035 w 62"/>
                <a:gd name="T73" fmla="*/ 89207 h 62"/>
                <a:gd name="T74" fmla="*/ 61759 w 62"/>
                <a:gd name="T75" fmla="*/ 89207 h 62"/>
                <a:gd name="T76" fmla="*/ 72052 w 62"/>
                <a:gd name="T77" fmla="*/ 99500 h 62"/>
                <a:gd name="T78" fmla="*/ 72052 w 62"/>
                <a:gd name="T79" fmla="*/ 116656 h 62"/>
                <a:gd name="T80" fmla="*/ 61759 w 62"/>
                <a:gd name="T81" fmla="*/ 123518 h 62"/>
                <a:gd name="T82" fmla="*/ 48035 w 62"/>
                <a:gd name="T83" fmla="*/ 123518 h 62"/>
                <a:gd name="T84" fmla="*/ 89207 w 62"/>
                <a:gd name="T85" fmla="*/ 168121 h 62"/>
                <a:gd name="T86" fmla="*/ 89207 w 62"/>
                <a:gd name="T87" fmla="*/ 150966 h 62"/>
                <a:gd name="T88" fmla="*/ 99500 w 62"/>
                <a:gd name="T89" fmla="*/ 144104 h 62"/>
                <a:gd name="T90" fmla="*/ 116656 w 62"/>
                <a:gd name="T91" fmla="*/ 144104 h 62"/>
                <a:gd name="T92" fmla="*/ 123518 w 62"/>
                <a:gd name="T93" fmla="*/ 150966 h 62"/>
                <a:gd name="T94" fmla="*/ 123518 w 62"/>
                <a:gd name="T95" fmla="*/ 168121 h 62"/>
                <a:gd name="T96" fmla="*/ 168121 w 62"/>
                <a:gd name="T97" fmla="*/ 123518 h 62"/>
                <a:gd name="T98" fmla="*/ 150966 w 62"/>
                <a:gd name="T99" fmla="*/ 123518 h 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2" h="62">
                  <a:moveTo>
                    <a:pt x="62" y="34"/>
                  </a:moveTo>
                  <a:cubicBezTo>
                    <a:pt x="62" y="35"/>
                    <a:pt x="61" y="36"/>
                    <a:pt x="60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2" y="45"/>
                    <a:pt x="45" y="52"/>
                    <a:pt x="36" y="54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61"/>
                    <a:pt x="35" y="62"/>
                    <a:pt x="34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7" y="62"/>
                    <a:pt x="26" y="61"/>
                    <a:pt x="26" y="60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18" y="52"/>
                    <a:pt x="11" y="45"/>
                    <a:pt x="9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0" y="35"/>
                    <a:pt x="0" y="3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7"/>
                    <a:pt x="2" y="26"/>
                    <a:pt x="3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1" y="18"/>
                    <a:pt x="18" y="11"/>
                    <a:pt x="26" y="9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7" y="0"/>
                    <a:pt x="2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6" y="2"/>
                    <a:pt x="36" y="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45" y="11"/>
                    <a:pt x="52" y="18"/>
                    <a:pt x="54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1" y="26"/>
                    <a:pt x="62" y="27"/>
                    <a:pt x="62" y="29"/>
                  </a:cubicBezTo>
                  <a:lnTo>
                    <a:pt x="62" y="34"/>
                  </a:lnTo>
                  <a:close/>
                  <a:moveTo>
                    <a:pt x="44" y="36"/>
                  </a:moveTo>
                  <a:cubicBezTo>
                    <a:pt x="43" y="36"/>
                    <a:pt x="42" y="35"/>
                    <a:pt x="42" y="34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7"/>
                    <a:pt x="43" y="26"/>
                    <a:pt x="44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0"/>
                    <a:pt x="42" y="16"/>
                    <a:pt x="36" y="1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20"/>
                    <a:pt x="35" y="21"/>
                    <a:pt x="34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7" y="21"/>
                    <a:pt x="26" y="20"/>
                    <a:pt x="26" y="18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0" y="16"/>
                    <a:pt x="16" y="20"/>
                    <a:pt x="14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0" y="26"/>
                    <a:pt x="21" y="27"/>
                    <a:pt x="21" y="29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5"/>
                    <a:pt x="20" y="36"/>
                    <a:pt x="18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6" y="42"/>
                    <a:pt x="20" y="47"/>
                    <a:pt x="26" y="49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3"/>
                    <a:pt x="27" y="42"/>
                    <a:pt x="29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5" y="42"/>
                    <a:pt x="36" y="43"/>
                    <a:pt x="36" y="44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42" y="47"/>
                    <a:pt x="47" y="42"/>
                    <a:pt x="49" y="36"/>
                  </a:cubicBezTo>
                  <a:lnTo>
                    <a:pt x="44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auto">
            <a:xfrm>
              <a:off x="3463925" y="2395538"/>
              <a:ext cx="250825" cy="192087"/>
            </a:xfrm>
            <a:custGeom>
              <a:avLst/>
              <a:gdLst>
                <a:gd name="T0" fmla="*/ 247389 w 73"/>
                <a:gd name="T1" fmla="*/ 157786 h 56"/>
                <a:gd name="T2" fmla="*/ 226773 w 73"/>
                <a:gd name="T3" fmla="*/ 174936 h 56"/>
                <a:gd name="T4" fmla="*/ 216465 w 73"/>
                <a:gd name="T5" fmla="*/ 174936 h 56"/>
                <a:gd name="T6" fmla="*/ 106515 w 73"/>
                <a:gd name="T7" fmla="*/ 130345 h 56"/>
                <a:gd name="T8" fmla="*/ 106515 w 73"/>
                <a:gd name="T9" fmla="*/ 144065 h 56"/>
                <a:gd name="T10" fmla="*/ 44667 w 73"/>
                <a:gd name="T11" fmla="*/ 192087 h 56"/>
                <a:gd name="T12" fmla="*/ 3436 w 73"/>
                <a:gd name="T13" fmla="*/ 154356 h 56"/>
                <a:gd name="T14" fmla="*/ 65283 w 73"/>
                <a:gd name="T15" fmla="*/ 102904 h 56"/>
                <a:gd name="T16" fmla="*/ 89335 w 73"/>
                <a:gd name="T17" fmla="*/ 106334 h 56"/>
                <a:gd name="T18" fmla="*/ 89335 w 73"/>
                <a:gd name="T19" fmla="*/ 85753 h 56"/>
                <a:gd name="T20" fmla="*/ 65283 w 73"/>
                <a:gd name="T21" fmla="*/ 85753 h 56"/>
                <a:gd name="T22" fmla="*/ 3436 w 73"/>
                <a:gd name="T23" fmla="*/ 37731 h 56"/>
                <a:gd name="T24" fmla="*/ 44667 w 73"/>
                <a:gd name="T25" fmla="*/ 0 h 56"/>
                <a:gd name="T26" fmla="*/ 106515 w 73"/>
                <a:gd name="T27" fmla="*/ 48022 h 56"/>
                <a:gd name="T28" fmla="*/ 106515 w 73"/>
                <a:gd name="T29" fmla="*/ 61742 h 56"/>
                <a:gd name="T30" fmla="*/ 216465 w 73"/>
                <a:gd name="T31" fmla="*/ 17151 h 56"/>
                <a:gd name="T32" fmla="*/ 226773 w 73"/>
                <a:gd name="T33" fmla="*/ 17151 h 56"/>
                <a:gd name="T34" fmla="*/ 247389 w 73"/>
                <a:gd name="T35" fmla="*/ 34301 h 56"/>
                <a:gd name="T36" fmla="*/ 175234 w 73"/>
                <a:gd name="T37" fmla="*/ 96044 h 56"/>
                <a:gd name="T38" fmla="*/ 82463 w 73"/>
                <a:gd name="T39" fmla="*/ 130345 h 56"/>
                <a:gd name="T40" fmla="*/ 37796 w 73"/>
                <a:gd name="T41" fmla="*/ 133775 h 56"/>
                <a:gd name="T42" fmla="*/ 44667 w 73"/>
                <a:gd name="T43" fmla="*/ 171506 h 56"/>
                <a:gd name="T44" fmla="*/ 82463 w 73"/>
                <a:gd name="T45" fmla="*/ 130345 h 56"/>
                <a:gd name="T46" fmla="*/ 44667 w 73"/>
                <a:gd name="T47" fmla="*/ 20581 h 56"/>
                <a:gd name="T48" fmla="*/ 37796 w 73"/>
                <a:gd name="T49" fmla="*/ 58312 h 56"/>
                <a:gd name="T50" fmla="*/ 82463 w 73"/>
                <a:gd name="T51" fmla="*/ 58312 h 56"/>
                <a:gd name="T52" fmla="*/ 137438 w 73"/>
                <a:gd name="T53" fmla="*/ 113194 h 56"/>
                <a:gd name="T54" fmla="*/ 223337 w 73"/>
                <a:gd name="T55" fmla="*/ 24011 h 56"/>
                <a:gd name="T56" fmla="*/ 116823 w 73"/>
                <a:gd name="T57" fmla="*/ 99474 h 56"/>
                <a:gd name="T58" fmla="*/ 96207 w 73"/>
                <a:gd name="T59" fmla="*/ 113194 h 56"/>
                <a:gd name="T60" fmla="*/ 99643 w 73"/>
                <a:gd name="T61" fmla="*/ 120054 h 56"/>
                <a:gd name="T62" fmla="*/ 123695 w 73"/>
                <a:gd name="T63" fmla="*/ 109764 h 56"/>
                <a:gd name="T64" fmla="*/ 106515 w 73"/>
                <a:gd name="T65" fmla="*/ 85753 h 56"/>
                <a:gd name="T66" fmla="*/ 113387 w 73"/>
                <a:gd name="T67" fmla="*/ 75463 h 56"/>
                <a:gd name="T68" fmla="*/ 103079 w 73"/>
                <a:gd name="T69" fmla="*/ 68603 h 56"/>
                <a:gd name="T70" fmla="*/ 96207 w 73"/>
                <a:gd name="T71" fmla="*/ 75463 h 56"/>
                <a:gd name="T72" fmla="*/ 92771 w 73"/>
                <a:gd name="T73" fmla="*/ 78893 h 56"/>
                <a:gd name="T74" fmla="*/ 144310 w 73"/>
                <a:gd name="T75" fmla="*/ 96044 h 56"/>
                <a:gd name="T76" fmla="*/ 123695 w 73"/>
                <a:gd name="T77" fmla="*/ 96044 h 56"/>
                <a:gd name="T78" fmla="*/ 144310 w 73"/>
                <a:gd name="T79" fmla="*/ 96044 h 56"/>
                <a:gd name="T80" fmla="*/ 168362 w 73"/>
                <a:gd name="T81" fmla="*/ 99474 h 56"/>
                <a:gd name="T82" fmla="*/ 140874 w 73"/>
                <a:gd name="T83" fmla="*/ 120054 h 56"/>
                <a:gd name="T84" fmla="*/ 240517 w 73"/>
                <a:gd name="T85" fmla="*/ 157786 h 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3" h="56">
                  <a:moveTo>
                    <a:pt x="71" y="44"/>
                  </a:moveTo>
                  <a:cubicBezTo>
                    <a:pt x="72" y="44"/>
                    <a:pt x="73" y="45"/>
                    <a:pt x="72" y="46"/>
                  </a:cubicBezTo>
                  <a:cubicBezTo>
                    <a:pt x="72" y="47"/>
                    <a:pt x="72" y="48"/>
                    <a:pt x="71" y="48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6" y="51"/>
                    <a:pt x="65" y="51"/>
                    <a:pt x="65" y="51"/>
                  </a:cubicBezTo>
                  <a:cubicBezTo>
                    <a:pt x="64" y="51"/>
                    <a:pt x="64" y="51"/>
                    <a:pt x="63" y="5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39"/>
                    <a:pt x="31" y="41"/>
                    <a:pt x="31" y="42"/>
                  </a:cubicBezTo>
                  <a:cubicBezTo>
                    <a:pt x="31" y="46"/>
                    <a:pt x="28" y="50"/>
                    <a:pt x="24" y="53"/>
                  </a:cubicBezTo>
                  <a:cubicBezTo>
                    <a:pt x="20" y="55"/>
                    <a:pt x="16" y="56"/>
                    <a:pt x="13" y="56"/>
                  </a:cubicBezTo>
                  <a:cubicBezTo>
                    <a:pt x="9" y="56"/>
                    <a:pt x="6" y="55"/>
                    <a:pt x="4" y="53"/>
                  </a:cubicBezTo>
                  <a:cubicBezTo>
                    <a:pt x="1" y="51"/>
                    <a:pt x="0" y="48"/>
                    <a:pt x="1" y="45"/>
                  </a:cubicBezTo>
                  <a:cubicBezTo>
                    <a:pt x="1" y="41"/>
                    <a:pt x="4" y="37"/>
                    <a:pt x="8" y="34"/>
                  </a:cubicBezTo>
                  <a:cubicBezTo>
                    <a:pt x="11" y="32"/>
                    <a:pt x="15" y="30"/>
                    <a:pt x="19" y="30"/>
                  </a:cubicBezTo>
                  <a:cubicBezTo>
                    <a:pt x="21" y="30"/>
                    <a:pt x="23" y="31"/>
                    <a:pt x="25" y="32"/>
                  </a:cubicBezTo>
                  <a:cubicBezTo>
                    <a:pt x="25" y="31"/>
                    <a:pt x="26" y="31"/>
                    <a:pt x="26" y="31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5" y="24"/>
                    <a:pt x="25" y="24"/>
                  </a:cubicBezTo>
                  <a:cubicBezTo>
                    <a:pt x="23" y="25"/>
                    <a:pt x="21" y="25"/>
                    <a:pt x="19" y="25"/>
                  </a:cubicBezTo>
                  <a:cubicBezTo>
                    <a:pt x="15" y="25"/>
                    <a:pt x="11" y="24"/>
                    <a:pt x="8" y="22"/>
                  </a:cubicBezTo>
                  <a:cubicBezTo>
                    <a:pt x="4" y="19"/>
                    <a:pt x="1" y="15"/>
                    <a:pt x="1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9" y="0"/>
                    <a:pt x="13" y="0"/>
                  </a:cubicBezTo>
                  <a:cubicBezTo>
                    <a:pt x="16" y="0"/>
                    <a:pt x="20" y="1"/>
                    <a:pt x="24" y="3"/>
                  </a:cubicBezTo>
                  <a:cubicBezTo>
                    <a:pt x="28" y="6"/>
                    <a:pt x="31" y="10"/>
                    <a:pt x="31" y="14"/>
                  </a:cubicBezTo>
                  <a:cubicBezTo>
                    <a:pt x="31" y="15"/>
                    <a:pt x="31" y="17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4" y="5"/>
                    <a:pt x="64" y="5"/>
                    <a:pt x="65" y="5"/>
                  </a:cubicBezTo>
                  <a:cubicBezTo>
                    <a:pt x="65" y="5"/>
                    <a:pt x="66" y="5"/>
                    <a:pt x="66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2" y="8"/>
                    <a:pt x="72" y="9"/>
                    <a:pt x="72" y="10"/>
                  </a:cubicBezTo>
                  <a:cubicBezTo>
                    <a:pt x="73" y="10"/>
                    <a:pt x="72" y="11"/>
                    <a:pt x="71" y="12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71" y="44"/>
                  </a:lnTo>
                  <a:close/>
                  <a:moveTo>
                    <a:pt x="24" y="38"/>
                  </a:moveTo>
                  <a:cubicBezTo>
                    <a:pt x="23" y="37"/>
                    <a:pt x="21" y="37"/>
                    <a:pt x="19" y="37"/>
                  </a:cubicBezTo>
                  <a:cubicBezTo>
                    <a:pt x="17" y="37"/>
                    <a:pt x="14" y="38"/>
                    <a:pt x="11" y="39"/>
                  </a:cubicBezTo>
                  <a:cubicBezTo>
                    <a:pt x="7" y="42"/>
                    <a:pt x="6" y="46"/>
                    <a:pt x="8" y="48"/>
                  </a:cubicBezTo>
                  <a:cubicBezTo>
                    <a:pt x="9" y="49"/>
                    <a:pt x="11" y="50"/>
                    <a:pt x="13" y="50"/>
                  </a:cubicBezTo>
                  <a:cubicBezTo>
                    <a:pt x="15" y="50"/>
                    <a:pt x="18" y="49"/>
                    <a:pt x="20" y="47"/>
                  </a:cubicBezTo>
                  <a:cubicBezTo>
                    <a:pt x="25" y="45"/>
                    <a:pt x="26" y="41"/>
                    <a:pt x="24" y="38"/>
                  </a:cubicBezTo>
                  <a:close/>
                  <a:moveTo>
                    <a:pt x="20" y="8"/>
                  </a:moveTo>
                  <a:cubicBezTo>
                    <a:pt x="18" y="7"/>
                    <a:pt x="15" y="6"/>
                    <a:pt x="13" y="6"/>
                  </a:cubicBezTo>
                  <a:cubicBezTo>
                    <a:pt x="11" y="6"/>
                    <a:pt x="9" y="7"/>
                    <a:pt x="8" y="7"/>
                  </a:cubicBezTo>
                  <a:cubicBezTo>
                    <a:pt x="6" y="10"/>
                    <a:pt x="7" y="14"/>
                    <a:pt x="11" y="17"/>
                  </a:cubicBezTo>
                  <a:cubicBezTo>
                    <a:pt x="14" y="18"/>
                    <a:pt x="17" y="19"/>
                    <a:pt x="19" y="19"/>
                  </a:cubicBezTo>
                  <a:cubicBezTo>
                    <a:pt x="21" y="19"/>
                    <a:pt x="23" y="18"/>
                    <a:pt x="24" y="17"/>
                  </a:cubicBezTo>
                  <a:cubicBezTo>
                    <a:pt x="26" y="15"/>
                    <a:pt x="25" y="11"/>
                    <a:pt x="20" y="8"/>
                  </a:cubicBezTo>
                  <a:close/>
                  <a:moveTo>
                    <a:pt x="40" y="33"/>
                  </a:moveTo>
                  <a:cubicBezTo>
                    <a:pt x="70" y="10"/>
                    <a:pt x="70" y="10"/>
                    <a:pt x="70" y="10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3"/>
                    <a:pt x="28" y="33"/>
                    <a:pt x="28" y="34"/>
                  </a:cubicBezTo>
                  <a:cubicBezTo>
                    <a:pt x="28" y="34"/>
                    <a:pt x="29" y="34"/>
                    <a:pt x="29" y="35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6" y="32"/>
                    <a:pt x="36" y="32"/>
                    <a:pt x="36" y="32"/>
                  </a:cubicBezTo>
                  <a:lnTo>
                    <a:pt x="40" y="33"/>
                  </a:lnTo>
                  <a:close/>
                  <a:moveTo>
                    <a:pt x="31" y="25"/>
                  </a:moveTo>
                  <a:cubicBezTo>
                    <a:pt x="31" y="25"/>
                    <a:pt x="31" y="25"/>
                    <a:pt x="31" y="25"/>
                  </a:cubicBezTo>
                  <a:cubicBezTo>
                    <a:pt x="31" y="24"/>
                    <a:pt x="32" y="23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2"/>
                    <a:pt x="28" y="22"/>
                    <a:pt x="28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31" y="25"/>
                  </a:lnTo>
                  <a:close/>
                  <a:moveTo>
                    <a:pt x="42" y="28"/>
                  </a:moveTo>
                  <a:cubicBezTo>
                    <a:pt x="42" y="29"/>
                    <a:pt x="40" y="30"/>
                    <a:pt x="39" y="30"/>
                  </a:cubicBezTo>
                  <a:cubicBezTo>
                    <a:pt x="38" y="30"/>
                    <a:pt x="36" y="29"/>
                    <a:pt x="36" y="28"/>
                  </a:cubicBezTo>
                  <a:cubicBezTo>
                    <a:pt x="36" y="26"/>
                    <a:pt x="38" y="25"/>
                    <a:pt x="39" y="25"/>
                  </a:cubicBezTo>
                  <a:cubicBezTo>
                    <a:pt x="40" y="25"/>
                    <a:pt x="42" y="26"/>
                    <a:pt x="42" y="28"/>
                  </a:cubicBezTo>
                  <a:close/>
                  <a:moveTo>
                    <a:pt x="70" y="46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5"/>
                    <a:pt x="42" y="35"/>
                    <a:pt x="41" y="35"/>
                  </a:cubicBezTo>
                  <a:cubicBezTo>
                    <a:pt x="65" y="48"/>
                    <a:pt x="65" y="48"/>
                    <a:pt x="65" y="48"/>
                  </a:cubicBezTo>
                  <a:lnTo>
                    <a:pt x="70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67"/>
            <p:cNvSpPr>
              <a:spLocks noEditPoints="1"/>
            </p:cNvSpPr>
            <p:nvPr/>
          </p:nvSpPr>
          <p:spPr bwMode="auto">
            <a:xfrm>
              <a:off x="3959225" y="2374900"/>
              <a:ext cx="246063" cy="195263"/>
            </a:xfrm>
            <a:custGeom>
              <a:avLst/>
              <a:gdLst>
                <a:gd name="T0" fmla="*/ 246063 w 72"/>
                <a:gd name="T1" fmla="*/ 30831 h 57"/>
                <a:gd name="T2" fmla="*/ 242645 w 72"/>
                <a:gd name="T3" fmla="*/ 37682 h 57"/>
                <a:gd name="T4" fmla="*/ 6835 w 72"/>
                <a:gd name="T5" fmla="*/ 37682 h 57"/>
                <a:gd name="T6" fmla="*/ 0 w 72"/>
                <a:gd name="T7" fmla="*/ 30831 h 57"/>
                <a:gd name="T8" fmla="*/ 0 w 72"/>
                <a:gd name="T9" fmla="*/ 6851 h 57"/>
                <a:gd name="T10" fmla="*/ 6835 w 72"/>
                <a:gd name="T11" fmla="*/ 0 h 57"/>
                <a:gd name="T12" fmla="*/ 242645 w 72"/>
                <a:gd name="T13" fmla="*/ 0 h 57"/>
                <a:gd name="T14" fmla="*/ 246063 w 72"/>
                <a:gd name="T15" fmla="*/ 6851 h 57"/>
                <a:gd name="T16" fmla="*/ 246063 w 72"/>
                <a:gd name="T17" fmla="*/ 30831 h 57"/>
                <a:gd name="T18" fmla="*/ 246063 w 72"/>
                <a:gd name="T19" fmla="*/ 191837 h 57"/>
                <a:gd name="T20" fmla="*/ 242645 w 72"/>
                <a:gd name="T21" fmla="*/ 195263 h 57"/>
                <a:gd name="T22" fmla="*/ 6835 w 72"/>
                <a:gd name="T23" fmla="*/ 195263 h 57"/>
                <a:gd name="T24" fmla="*/ 0 w 72"/>
                <a:gd name="T25" fmla="*/ 191837 h 57"/>
                <a:gd name="T26" fmla="*/ 0 w 72"/>
                <a:gd name="T27" fmla="*/ 164432 h 57"/>
                <a:gd name="T28" fmla="*/ 6835 w 72"/>
                <a:gd name="T29" fmla="*/ 161006 h 57"/>
                <a:gd name="T30" fmla="*/ 242645 w 72"/>
                <a:gd name="T31" fmla="*/ 161006 h 57"/>
                <a:gd name="T32" fmla="*/ 246063 w 72"/>
                <a:gd name="T33" fmla="*/ 164432 h 57"/>
                <a:gd name="T34" fmla="*/ 246063 w 72"/>
                <a:gd name="T35" fmla="*/ 191837 h 57"/>
                <a:gd name="T36" fmla="*/ 54681 w 72"/>
                <a:gd name="T37" fmla="*/ 137027 h 57"/>
                <a:gd name="T38" fmla="*/ 51263 w 72"/>
                <a:gd name="T39" fmla="*/ 143878 h 57"/>
                <a:gd name="T40" fmla="*/ 47846 w 72"/>
                <a:gd name="T41" fmla="*/ 140452 h 57"/>
                <a:gd name="T42" fmla="*/ 6835 w 72"/>
                <a:gd name="T43" fmla="*/ 102770 h 57"/>
                <a:gd name="T44" fmla="*/ 6835 w 72"/>
                <a:gd name="T45" fmla="*/ 99344 h 57"/>
                <a:gd name="T46" fmla="*/ 6835 w 72"/>
                <a:gd name="T47" fmla="*/ 95919 h 57"/>
                <a:gd name="T48" fmla="*/ 47846 w 72"/>
                <a:gd name="T49" fmla="*/ 54811 h 57"/>
                <a:gd name="T50" fmla="*/ 51263 w 72"/>
                <a:gd name="T51" fmla="*/ 54811 h 57"/>
                <a:gd name="T52" fmla="*/ 54681 w 72"/>
                <a:gd name="T53" fmla="*/ 58236 h 57"/>
                <a:gd name="T54" fmla="*/ 54681 w 72"/>
                <a:gd name="T55" fmla="*/ 137027 h 57"/>
                <a:gd name="T56" fmla="*/ 246063 w 72"/>
                <a:gd name="T57" fmla="*/ 85642 h 57"/>
                <a:gd name="T58" fmla="*/ 242645 w 72"/>
                <a:gd name="T59" fmla="*/ 89067 h 57"/>
                <a:gd name="T60" fmla="*/ 92274 w 72"/>
                <a:gd name="T61" fmla="*/ 89067 h 57"/>
                <a:gd name="T62" fmla="*/ 88856 w 72"/>
                <a:gd name="T63" fmla="*/ 85642 h 57"/>
                <a:gd name="T64" fmla="*/ 88856 w 72"/>
                <a:gd name="T65" fmla="*/ 58236 h 57"/>
                <a:gd name="T66" fmla="*/ 92274 w 72"/>
                <a:gd name="T67" fmla="*/ 54811 h 57"/>
                <a:gd name="T68" fmla="*/ 242645 w 72"/>
                <a:gd name="T69" fmla="*/ 54811 h 57"/>
                <a:gd name="T70" fmla="*/ 246063 w 72"/>
                <a:gd name="T71" fmla="*/ 58236 h 57"/>
                <a:gd name="T72" fmla="*/ 246063 w 72"/>
                <a:gd name="T73" fmla="*/ 85642 h 57"/>
                <a:gd name="T74" fmla="*/ 246063 w 72"/>
                <a:gd name="T75" fmla="*/ 137027 h 57"/>
                <a:gd name="T76" fmla="*/ 242645 w 72"/>
                <a:gd name="T77" fmla="*/ 143878 h 57"/>
                <a:gd name="T78" fmla="*/ 92274 w 72"/>
                <a:gd name="T79" fmla="*/ 143878 h 57"/>
                <a:gd name="T80" fmla="*/ 88856 w 72"/>
                <a:gd name="T81" fmla="*/ 137027 h 57"/>
                <a:gd name="T82" fmla="*/ 88856 w 72"/>
                <a:gd name="T83" fmla="*/ 113047 h 57"/>
                <a:gd name="T84" fmla="*/ 92274 w 72"/>
                <a:gd name="T85" fmla="*/ 106196 h 57"/>
                <a:gd name="T86" fmla="*/ 242645 w 72"/>
                <a:gd name="T87" fmla="*/ 106196 h 57"/>
                <a:gd name="T88" fmla="*/ 246063 w 72"/>
                <a:gd name="T89" fmla="*/ 113047 h 57"/>
                <a:gd name="T90" fmla="*/ 246063 w 72"/>
                <a:gd name="T91" fmla="*/ 137027 h 5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72" h="57">
                  <a:moveTo>
                    <a:pt x="72" y="9"/>
                  </a:moveTo>
                  <a:cubicBezTo>
                    <a:pt x="72" y="10"/>
                    <a:pt x="72" y="11"/>
                    <a:pt x="7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2" y="1"/>
                    <a:pt x="72" y="2"/>
                  </a:cubicBezTo>
                  <a:lnTo>
                    <a:pt x="72" y="9"/>
                  </a:lnTo>
                  <a:close/>
                  <a:moveTo>
                    <a:pt x="72" y="56"/>
                  </a:moveTo>
                  <a:cubicBezTo>
                    <a:pt x="72" y="56"/>
                    <a:pt x="72" y="57"/>
                    <a:pt x="71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7"/>
                    <a:pt x="0" y="56"/>
                    <a:pt x="0" y="5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1" y="47"/>
                    <a:pt x="2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2" y="47"/>
                    <a:pt x="72" y="47"/>
                    <a:pt x="72" y="48"/>
                  </a:cubicBezTo>
                  <a:lnTo>
                    <a:pt x="72" y="56"/>
                  </a:lnTo>
                  <a:close/>
                  <a:moveTo>
                    <a:pt x="16" y="40"/>
                  </a:moveTo>
                  <a:cubicBezTo>
                    <a:pt x="16" y="41"/>
                    <a:pt x="15" y="42"/>
                    <a:pt x="15" y="42"/>
                  </a:cubicBezTo>
                  <a:cubicBezTo>
                    <a:pt x="14" y="42"/>
                    <a:pt x="14" y="41"/>
                    <a:pt x="14" y="41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5" y="16"/>
                  </a:cubicBezTo>
                  <a:cubicBezTo>
                    <a:pt x="15" y="16"/>
                    <a:pt x="16" y="16"/>
                    <a:pt x="16" y="17"/>
                  </a:cubicBezTo>
                  <a:lnTo>
                    <a:pt x="16" y="40"/>
                  </a:lnTo>
                  <a:close/>
                  <a:moveTo>
                    <a:pt x="72" y="25"/>
                  </a:moveTo>
                  <a:cubicBezTo>
                    <a:pt x="72" y="26"/>
                    <a:pt x="72" y="26"/>
                    <a:pt x="71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6" y="26"/>
                    <a:pt x="26" y="25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2" y="16"/>
                    <a:pt x="72" y="16"/>
                    <a:pt x="72" y="17"/>
                  </a:cubicBezTo>
                  <a:lnTo>
                    <a:pt x="72" y="25"/>
                  </a:lnTo>
                  <a:close/>
                  <a:moveTo>
                    <a:pt x="72" y="40"/>
                  </a:moveTo>
                  <a:cubicBezTo>
                    <a:pt x="72" y="41"/>
                    <a:pt x="72" y="42"/>
                    <a:pt x="71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6" y="41"/>
                    <a:pt x="26" y="40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7" y="31"/>
                    <a:pt x="27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2"/>
                    <a:pt x="72" y="33"/>
                  </a:cubicBezTo>
                  <a:lnTo>
                    <a:pt x="72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4452938" y="2398713"/>
              <a:ext cx="282575" cy="168275"/>
            </a:xfrm>
            <a:custGeom>
              <a:avLst/>
              <a:gdLst>
                <a:gd name="T0" fmla="*/ 73025 w 178"/>
                <a:gd name="T1" fmla="*/ 0 h 106"/>
                <a:gd name="T2" fmla="*/ 73025 w 178"/>
                <a:gd name="T3" fmla="*/ 134938 h 106"/>
                <a:gd name="T4" fmla="*/ 0 w 178"/>
                <a:gd name="T5" fmla="*/ 134938 h 106"/>
                <a:gd name="T6" fmla="*/ 0 w 178"/>
                <a:gd name="T7" fmla="*/ 38100 h 106"/>
                <a:gd name="T8" fmla="*/ 44450 w 178"/>
                <a:gd name="T9" fmla="*/ 38100 h 106"/>
                <a:gd name="T10" fmla="*/ 44450 w 178"/>
                <a:gd name="T11" fmla="*/ 0 h 106"/>
                <a:gd name="T12" fmla="*/ 73025 w 178"/>
                <a:gd name="T13" fmla="*/ 0 h 106"/>
                <a:gd name="T14" fmla="*/ 44450 w 178"/>
                <a:gd name="T15" fmla="*/ 61913 h 106"/>
                <a:gd name="T16" fmla="*/ 28575 w 178"/>
                <a:gd name="T17" fmla="*/ 61913 h 106"/>
                <a:gd name="T18" fmla="*/ 28575 w 178"/>
                <a:gd name="T19" fmla="*/ 114300 h 106"/>
                <a:gd name="T20" fmla="*/ 44450 w 178"/>
                <a:gd name="T21" fmla="*/ 114300 h 106"/>
                <a:gd name="T22" fmla="*/ 44450 w 178"/>
                <a:gd name="T23" fmla="*/ 61913 h 106"/>
                <a:gd name="T24" fmla="*/ 82550 w 178"/>
                <a:gd name="T25" fmla="*/ 26988 h 106"/>
                <a:gd name="T26" fmla="*/ 114300 w 178"/>
                <a:gd name="T27" fmla="*/ 26988 h 106"/>
                <a:gd name="T28" fmla="*/ 114300 w 178"/>
                <a:gd name="T29" fmla="*/ 0 h 106"/>
                <a:gd name="T30" fmla="*/ 82550 w 178"/>
                <a:gd name="T31" fmla="*/ 0 h 106"/>
                <a:gd name="T32" fmla="*/ 82550 w 178"/>
                <a:gd name="T33" fmla="*/ 26988 h 106"/>
                <a:gd name="T34" fmla="*/ 82550 w 178"/>
                <a:gd name="T35" fmla="*/ 134938 h 106"/>
                <a:gd name="T36" fmla="*/ 114300 w 178"/>
                <a:gd name="T37" fmla="*/ 134938 h 106"/>
                <a:gd name="T38" fmla="*/ 114300 w 178"/>
                <a:gd name="T39" fmla="*/ 38100 h 106"/>
                <a:gd name="T40" fmla="*/ 82550 w 178"/>
                <a:gd name="T41" fmla="*/ 38100 h 106"/>
                <a:gd name="T42" fmla="*/ 82550 w 178"/>
                <a:gd name="T43" fmla="*/ 134938 h 106"/>
                <a:gd name="T44" fmla="*/ 196850 w 178"/>
                <a:gd name="T45" fmla="*/ 38100 h 106"/>
                <a:gd name="T46" fmla="*/ 196850 w 178"/>
                <a:gd name="T47" fmla="*/ 168275 h 106"/>
                <a:gd name="T48" fmla="*/ 123825 w 178"/>
                <a:gd name="T49" fmla="*/ 168275 h 106"/>
                <a:gd name="T50" fmla="*/ 123825 w 178"/>
                <a:gd name="T51" fmla="*/ 144463 h 106"/>
                <a:gd name="T52" fmla="*/ 168275 w 178"/>
                <a:gd name="T53" fmla="*/ 144463 h 106"/>
                <a:gd name="T54" fmla="*/ 168275 w 178"/>
                <a:gd name="T55" fmla="*/ 134938 h 106"/>
                <a:gd name="T56" fmla="*/ 123825 w 178"/>
                <a:gd name="T57" fmla="*/ 134938 h 106"/>
                <a:gd name="T58" fmla="*/ 123825 w 178"/>
                <a:gd name="T59" fmla="*/ 38100 h 106"/>
                <a:gd name="T60" fmla="*/ 196850 w 178"/>
                <a:gd name="T61" fmla="*/ 38100 h 106"/>
                <a:gd name="T62" fmla="*/ 168275 w 178"/>
                <a:gd name="T63" fmla="*/ 61913 h 106"/>
                <a:gd name="T64" fmla="*/ 152400 w 178"/>
                <a:gd name="T65" fmla="*/ 61913 h 106"/>
                <a:gd name="T66" fmla="*/ 152400 w 178"/>
                <a:gd name="T67" fmla="*/ 114300 h 106"/>
                <a:gd name="T68" fmla="*/ 168275 w 178"/>
                <a:gd name="T69" fmla="*/ 114300 h 106"/>
                <a:gd name="T70" fmla="*/ 168275 w 178"/>
                <a:gd name="T71" fmla="*/ 61913 h 106"/>
                <a:gd name="T72" fmla="*/ 282575 w 178"/>
                <a:gd name="T73" fmla="*/ 38100 h 106"/>
                <a:gd name="T74" fmla="*/ 282575 w 178"/>
                <a:gd name="T75" fmla="*/ 168275 h 106"/>
                <a:gd name="T76" fmla="*/ 209550 w 178"/>
                <a:gd name="T77" fmla="*/ 168275 h 106"/>
                <a:gd name="T78" fmla="*/ 209550 w 178"/>
                <a:gd name="T79" fmla="*/ 144463 h 106"/>
                <a:gd name="T80" fmla="*/ 255588 w 178"/>
                <a:gd name="T81" fmla="*/ 144463 h 106"/>
                <a:gd name="T82" fmla="*/ 255588 w 178"/>
                <a:gd name="T83" fmla="*/ 134938 h 106"/>
                <a:gd name="T84" fmla="*/ 209550 w 178"/>
                <a:gd name="T85" fmla="*/ 134938 h 106"/>
                <a:gd name="T86" fmla="*/ 209550 w 178"/>
                <a:gd name="T87" fmla="*/ 38100 h 106"/>
                <a:gd name="T88" fmla="*/ 282575 w 178"/>
                <a:gd name="T89" fmla="*/ 38100 h 106"/>
                <a:gd name="T90" fmla="*/ 255588 w 178"/>
                <a:gd name="T91" fmla="*/ 61913 h 106"/>
                <a:gd name="T92" fmla="*/ 238125 w 178"/>
                <a:gd name="T93" fmla="*/ 61913 h 106"/>
                <a:gd name="T94" fmla="*/ 238125 w 178"/>
                <a:gd name="T95" fmla="*/ 114300 h 106"/>
                <a:gd name="T96" fmla="*/ 255588 w 178"/>
                <a:gd name="T97" fmla="*/ 114300 h 106"/>
                <a:gd name="T98" fmla="*/ 255588 w 178"/>
                <a:gd name="T99" fmla="*/ 61913 h 1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8" h="106">
                  <a:moveTo>
                    <a:pt x="46" y="0"/>
                  </a:moveTo>
                  <a:lnTo>
                    <a:pt x="46" y="85"/>
                  </a:lnTo>
                  <a:lnTo>
                    <a:pt x="0" y="85"/>
                  </a:lnTo>
                  <a:lnTo>
                    <a:pt x="0" y="24"/>
                  </a:lnTo>
                  <a:lnTo>
                    <a:pt x="28" y="24"/>
                  </a:lnTo>
                  <a:lnTo>
                    <a:pt x="28" y="0"/>
                  </a:lnTo>
                  <a:lnTo>
                    <a:pt x="46" y="0"/>
                  </a:lnTo>
                  <a:close/>
                  <a:moveTo>
                    <a:pt x="28" y="39"/>
                  </a:moveTo>
                  <a:lnTo>
                    <a:pt x="18" y="39"/>
                  </a:lnTo>
                  <a:lnTo>
                    <a:pt x="18" y="72"/>
                  </a:lnTo>
                  <a:lnTo>
                    <a:pt x="28" y="72"/>
                  </a:lnTo>
                  <a:lnTo>
                    <a:pt x="28" y="39"/>
                  </a:lnTo>
                  <a:close/>
                  <a:moveTo>
                    <a:pt x="52" y="17"/>
                  </a:moveTo>
                  <a:lnTo>
                    <a:pt x="72" y="17"/>
                  </a:lnTo>
                  <a:lnTo>
                    <a:pt x="72" y="0"/>
                  </a:lnTo>
                  <a:lnTo>
                    <a:pt x="52" y="0"/>
                  </a:lnTo>
                  <a:lnTo>
                    <a:pt x="52" y="17"/>
                  </a:lnTo>
                  <a:close/>
                  <a:moveTo>
                    <a:pt x="52" y="85"/>
                  </a:moveTo>
                  <a:lnTo>
                    <a:pt x="72" y="85"/>
                  </a:lnTo>
                  <a:lnTo>
                    <a:pt x="72" y="24"/>
                  </a:lnTo>
                  <a:lnTo>
                    <a:pt x="52" y="24"/>
                  </a:lnTo>
                  <a:lnTo>
                    <a:pt x="52" y="85"/>
                  </a:lnTo>
                  <a:close/>
                  <a:moveTo>
                    <a:pt x="124" y="24"/>
                  </a:moveTo>
                  <a:lnTo>
                    <a:pt x="124" y="106"/>
                  </a:lnTo>
                  <a:lnTo>
                    <a:pt x="78" y="106"/>
                  </a:lnTo>
                  <a:lnTo>
                    <a:pt x="78" y="91"/>
                  </a:lnTo>
                  <a:lnTo>
                    <a:pt x="106" y="91"/>
                  </a:lnTo>
                  <a:lnTo>
                    <a:pt x="106" y="85"/>
                  </a:lnTo>
                  <a:lnTo>
                    <a:pt x="78" y="85"/>
                  </a:lnTo>
                  <a:lnTo>
                    <a:pt x="78" y="24"/>
                  </a:lnTo>
                  <a:lnTo>
                    <a:pt x="124" y="24"/>
                  </a:lnTo>
                  <a:close/>
                  <a:moveTo>
                    <a:pt x="106" y="39"/>
                  </a:moveTo>
                  <a:lnTo>
                    <a:pt x="96" y="39"/>
                  </a:lnTo>
                  <a:lnTo>
                    <a:pt x="96" y="72"/>
                  </a:lnTo>
                  <a:lnTo>
                    <a:pt x="106" y="72"/>
                  </a:lnTo>
                  <a:lnTo>
                    <a:pt x="106" y="39"/>
                  </a:lnTo>
                  <a:close/>
                  <a:moveTo>
                    <a:pt x="178" y="24"/>
                  </a:moveTo>
                  <a:lnTo>
                    <a:pt x="178" y="106"/>
                  </a:lnTo>
                  <a:lnTo>
                    <a:pt x="132" y="106"/>
                  </a:lnTo>
                  <a:lnTo>
                    <a:pt x="132" y="91"/>
                  </a:lnTo>
                  <a:lnTo>
                    <a:pt x="161" y="91"/>
                  </a:lnTo>
                  <a:lnTo>
                    <a:pt x="161" y="85"/>
                  </a:lnTo>
                  <a:lnTo>
                    <a:pt x="132" y="85"/>
                  </a:lnTo>
                  <a:lnTo>
                    <a:pt x="132" y="24"/>
                  </a:lnTo>
                  <a:lnTo>
                    <a:pt x="178" y="24"/>
                  </a:lnTo>
                  <a:close/>
                  <a:moveTo>
                    <a:pt x="161" y="39"/>
                  </a:moveTo>
                  <a:lnTo>
                    <a:pt x="150" y="39"/>
                  </a:lnTo>
                  <a:lnTo>
                    <a:pt x="150" y="72"/>
                  </a:lnTo>
                  <a:lnTo>
                    <a:pt x="161" y="72"/>
                  </a:lnTo>
                  <a:lnTo>
                    <a:pt x="161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4948238" y="2374900"/>
              <a:ext cx="209550" cy="212725"/>
            </a:xfrm>
            <a:custGeom>
              <a:avLst/>
              <a:gdLst>
                <a:gd name="T0" fmla="*/ 106493 w 61"/>
                <a:gd name="T1" fmla="*/ 212725 h 62"/>
                <a:gd name="T2" fmla="*/ 0 w 61"/>
                <a:gd name="T3" fmla="*/ 106363 h 62"/>
                <a:gd name="T4" fmla="*/ 106493 w 61"/>
                <a:gd name="T5" fmla="*/ 0 h 62"/>
                <a:gd name="T6" fmla="*/ 209550 w 61"/>
                <a:gd name="T7" fmla="*/ 106363 h 62"/>
                <a:gd name="T8" fmla="*/ 106493 w 61"/>
                <a:gd name="T9" fmla="*/ 212725 h 62"/>
                <a:gd name="T10" fmla="*/ 106493 w 61"/>
                <a:gd name="T11" fmla="*/ 92638 h 62"/>
                <a:gd name="T12" fmla="*/ 13741 w 61"/>
                <a:gd name="T13" fmla="*/ 102931 h 62"/>
                <a:gd name="T14" fmla="*/ 13741 w 61"/>
                <a:gd name="T15" fmla="*/ 106363 h 62"/>
                <a:gd name="T16" fmla="*/ 37788 w 61"/>
                <a:gd name="T17" fmla="*/ 168121 h 62"/>
                <a:gd name="T18" fmla="*/ 109928 w 61"/>
                <a:gd name="T19" fmla="*/ 106363 h 62"/>
                <a:gd name="T20" fmla="*/ 113363 w 61"/>
                <a:gd name="T21" fmla="*/ 106363 h 62"/>
                <a:gd name="T22" fmla="*/ 106493 w 61"/>
                <a:gd name="T23" fmla="*/ 92638 h 62"/>
                <a:gd name="T24" fmla="*/ 65270 w 61"/>
                <a:gd name="T25" fmla="*/ 24017 h 62"/>
                <a:gd name="T26" fmla="*/ 17176 w 61"/>
                <a:gd name="T27" fmla="*/ 89207 h 62"/>
                <a:gd name="T28" fmla="*/ 99622 w 61"/>
                <a:gd name="T29" fmla="*/ 78914 h 62"/>
                <a:gd name="T30" fmla="*/ 65270 w 61"/>
                <a:gd name="T31" fmla="*/ 24017 h 62"/>
                <a:gd name="T32" fmla="*/ 120234 w 61"/>
                <a:gd name="T33" fmla="*/ 123518 h 62"/>
                <a:gd name="T34" fmla="*/ 120234 w 61"/>
                <a:gd name="T35" fmla="*/ 123518 h 62"/>
                <a:gd name="T36" fmla="*/ 48093 w 61"/>
                <a:gd name="T37" fmla="*/ 178415 h 62"/>
                <a:gd name="T38" fmla="*/ 48093 w 61"/>
                <a:gd name="T39" fmla="*/ 178415 h 62"/>
                <a:gd name="T40" fmla="*/ 106493 w 61"/>
                <a:gd name="T41" fmla="*/ 199001 h 62"/>
                <a:gd name="T42" fmla="*/ 140845 w 61"/>
                <a:gd name="T43" fmla="*/ 192139 h 62"/>
                <a:gd name="T44" fmla="*/ 120234 w 61"/>
                <a:gd name="T45" fmla="*/ 123518 h 62"/>
                <a:gd name="T46" fmla="*/ 82446 w 61"/>
                <a:gd name="T47" fmla="*/ 20586 h 62"/>
                <a:gd name="T48" fmla="*/ 82446 w 61"/>
                <a:gd name="T49" fmla="*/ 20586 h 62"/>
                <a:gd name="T50" fmla="*/ 82446 w 61"/>
                <a:gd name="T51" fmla="*/ 20586 h 62"/>
                <a:gd name="T52" fmla="*/ 106493 w 61"/>
                <a:gd name="T53" fmla="*/ 17155 h 62"/>
                <a:gd name="T54" fmla="*/ 82446 w 61"/>
                <a:gd name="T55" fmla="*/ 20586 h 62"/>
                <a:gd name="T56" fmla="*/ 116798 w 61"/>
                <a:gd name="T57" fmla="*/ 72052 h 62"/>
                <a:gd name="T58" fmla="*/ 164892 w 61"/>
                <a:gd name="T59" fmla="*/ 41173 h 62"/>
                <a:gd name="T60" fmla="*/ 106493 w 61"/>
                <a:gd name="T61" fmla="*/ 17155 h 62"/>
                <a:gd name="T62" fmla="*/ 175198 w 61"/>
                <a:gd name="T63" fmla="*/ 51466 h 62"/>
                <a:gd name="T64" fmla="*/ 123669 w 61"/>
                <a:gd name="T65" fmla="*/ 85776 h 62"/>
                <a:gd name="T66" fmla="*/ 130539 w 61"/>
                <a:gd name="T67" fmla="*/ 99500 h 62"/>
                <a:gd name="T68" fmla="*/ 133975 w 61"/>
                <a:gd name="T69" fmla="*/ 102931 h 62"/>
                <a:gd name="T70" fmla="*/ 195809 w 61"/>
                <a:gd name="T71" fmla="*/ 106363 h 62"/>
                <a:gd name="T72" fmla="*/ 175198 w 61"/>
                <a:gd name="T73" fmla="*/ 51466 h 62"/>
                <a:gd name="T74" fmla="*/ 137410 w 61"/>
                <a:gd name="T75" fmla="*/ 116656 h 62"/>
                <a:gd name="T76" fmla="*/ 154586 w 61"/>
                <a:gd name="T77" fmla="*/ 181846 h 62"/>
                <a:gd name="T78" fmla="*/ 195809 w 61"/>
                <a:gd name="T79" fmla="*/ 120087 h 62"/>
                <a:gd name="T80" fmla="*/ 137410 w 61"/>
                <a:gd name="T81" fmla="*/ 116656 h 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1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1"/>
                  </a:cubicBezTo>
                  <a:cubicBezTo>
                    <a:pt x="61" y="48"/>
                    <a:pt x="48" y="62"/>
                    <a:pt x="31" y="62"/>
                  </a:cubicBezTo>
                  <a:close/>
                  <a:moveTo>
                    <a:pt x="31" y="27"/>
                  </a:moveTo>
                  <a:cubicBezTo>
                    <a:pt x="18" y="31"/>
                    <a:pt x="5" y="30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8"/>
                    <a:pt x="7" y="44"/>
                    <a:pt x="11" y="49"/>
                  </a:cubicBezTo>
                  <a:cubicBezTo>
                    <a:pt x="18" y="36"/>
                    <a:pt x="32" y="31"/>
                    <a:pt x="32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0"/>
                    <a:pt x="32" y="28"/>
                    <a:pt x="31" y="27"/>
                  </a:cubicBezTo>
                  <a:close/>
                  <a:moveTo>
                    <a:pt x="19" y="7"/>
                  </a:moveTo>
                  <a:cubicBezTo>
                    <a:pt x="12" y="11"/>
                    <a:pt x="7" y="18"/>
                    <a:pt x="5" y="26"/>
                  </a:cubicBez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19" y="7"/>
                  </a:cubicBezTo>
                  <a:close/>
                  <a:moveTo>
                    <a:pt x="35" y="36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19" y="41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8" y="55"/>
                    <a:pt x="24" y="58"/>
                    <a:pt x="31" y="58"/>
                  </a:cubicBezTo>
                  <a:cubicBezTo>
                    <a:pt x="34" y="58"/>
                    <a:pt x="38" y="57"/>
                    <a:pt x="41" y="56"/>
                  </a:cubicBezTo>
                  <a:cubicBezTo>
                    <a:pt x="40" y="53"/>
                    <a:pt x="39" y="45"/>
                    <a:pt x="35" y="36"/>
                  </a:cubicBezTo>
                  <a:close/>
                  <a:moveTo>
                    <a:pt x="24" y="6"/>
                  </a:move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lose/>
                  <a:moveTo>
                    <a:pt x="31" y="5"/>
                  </a:moveTo>
                  <a:cubicBezTo>
                    <a:pt x="28" y="5"/>
                    <a:pt x="26" y="5"/>
                    <a:pt x="24" y="6"/>
                  </a:cubicBezTo>
                  <a:cubicBezTo>
                    <a:pt x="25" y="6"/>
                    <a:pt x="30" y="13"/>
                    <a:pt x="34" y="21"/>
                  </a:cubicBezTo>
                  <a:cubicBezTo>
                    <a:pt x="44" y="17"/>
                    <a:pt x="48" y="12"/>
                    <a:pt x="48" y="12"/>
                  </a:cubicBezTo>
                  <a:cubicBezTo>
                    <a:pt x="43" y="7"/>
                    <a:pt x="37" y="5"/>
                    <a:pt x="31" y="5"/>
                  </a:cubicBezTo>
                  <a:close/>
                  <a:moveTo>
                    <a:pt x="51" y="15"/>
                  </a:moveTo>
                  <a:cubicBezTo>
                    <a:pt x="51" y="15"/>
                    <a:pt x="47" y="21"/>
                    <a:pt x="36" y="25"/>
                  </a:cubicBezTo>
                  <a:cubicBezTo>
                    <a:pt x="37" y="26"/>
                    <a:pt x="37" y="28"/>
                    <a:pt x="38" y="29"/>
                  </a:cubicBezTo>
                  <a:cubicBezTo>
                    <a:pt x="38" y="29"/>
                    <a:pt x="38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  <a:moveTo>
                    <a:pt x="40" y="34"/>
                  </a:moveTo>
                  <a:cubicBezTo>
                    <a:pt x="44" y="44"/>
                    <a:pt x="45" y="52"/>
                    <a:pt x="45" y="53"/>
                  </a:cubicBezTo>
                  <a:cubicBezTo>
                    <a:pt x="51" y="49"/>
                    <a:pt x="55" y="43"/>
                    <a:pt x="57" y="35"/>
                  </a:cubicBezTo>
                  <a:cubicBezTo>
                    <a:pt x="56" y="35"/>
                    <a:pt x="49" y="33"/>
                    <a:pt x="40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70"/>
            <p:cNvSpPr>
              <a:spLocks noEditPoints="1"/>
            </p:cNvSpPr>
            <p:nvPr/>
          </p:nvSpPr>
          <p:spPr bwMode="auto">
            <a:xfrm>
              <a:off x="5443538" y="2392363"/>
              <a:ext cx="215900" cy="177800"/>
            </a:xfrm>
            <a:custGeom>
              <a:avLst/>
              <a:gdLst>
                <a:gd name="T0" fmla="*/ 102810 w 63"/>
                <a:gd name="T1" fmla="*/ 3419 h 52"/>
                <a:gd name="T2" fmla="*/ 113090 w 63"/>
                <a:gd name="T3" fmla="*/ 3419 h 52"/>
                <a:gd name="T4" fmla="*/ 212473 w 63"/>
                <a:gd name="T5" fmla="*/ 102577 h 52"/>
                <a:gd name="T6" fmla="*/ 209046 w 63"/>
                <a:gd name="T7" fmla="*/ 105996 h 52"/>
                <a:gd name="T8" fmla="*/ 6854 w 63"/>
                <a:gd name="T9" fmla="*/ 105996 h 52"/>
                <a:gd name="T10" fmla="*/ 3427 w 63"/>
                <a:gd name="T11" fmla="*/ 102577 h 52"/>
                <a:gd name="T12" fmla="*/ 102810 w 63"/>
                <a:gd name="T13" fmla="*/ 3419 h 52"/>
                <a:gd name="T14" fmla="*/ 10281 w 63"/>
                <a:gd name="T15" fmla="*/ 177800 h 52"/>
                <a:gd name="T16" fmla="*/ 3427 w 63"/>
                <a:gd name="T17" fmla="*/ 167542 h 52"/>
                <a:gd name="T18" fmla="*/ 3427 w 63"/>
                <a:gd name="T19" fmla="*/ 133350 h 52"/>
                <a:gd name="T20" fmla="*/ 10281 w 63"/>
                <a:gd name="T21" fmla="*/ 126512 h 52"/>
                <a:gd name="T22" fmla="*/ 205619 w 63"/>
                <a:gd name="T23" fmla="*/ 126512 h 52"/>
                <a:gd name="T24" fmla="*/ 212473 w 63"/>
                <a:gd name="T25" fmla="*/ 133350 h 52"/>
                <a:gd name="T26" fmla="*/ 212473 w 63"/>
                <a:gd name="T27" fmla="*/ 167542 h 52"/>
                <a:gd name="T28" fmla="*/ 205619 w 63"/>
                <a:gd name="T29" fmla="*/ 177800 h 52"/>
                <a:gd name="T30" fmla="*/ 10281 w 63"/>
                <a:gd name="T31" fmla="*/ 177800 h 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3" h="52">
                  <a:moveTo>
                    <a:pt x="30" y="1"/>
                  </a:moveTo>
                  <a:cubicBezTo>
                    <a:pt x="31" y="0"/>
                    <a:pt x="32" y="0"/>
                    <a:pt x="33" y="1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3" y="31"/>
                    <a:pt x="62" y="31"/>
                    <a:pt x="61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1"/>
                    <a:pt x="0" y="31"/>
                    <a:pt x="1" y="30"/>
                  </a:cubicBezTo>
                  <a:lnTo>
                    <a:pt x="30" y="1"/>
                  </a:lnTo>
                  <a:close/>
                  <a:moveTo>
                    <a:pt x="3" y="52"/>
                  </a:moveTo>
                  <a:cubicBezTo>
                    <a:pt x="2" y="52"/>
                    <a:pt x="1" y="51"/>
                    <a:pt x="1" y="4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8"/>
                    <a:pt x="2" y="37"/>
                    <a:pt x="3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1" y="37"/>
                    <a:pt x="62" y="38"/>
                    <a:pt x="62" y="3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51"/>
                    <a:pt x="61" y="52"/>
                    <a:pt x="60" y="52"/>
                  </a:cubicBezTo>
                  <a:lnTo>
                    <a:pt x="3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Freeform 71"/>
            <p:cNvSpPr>
              <a:spLocks noEditPoints="1"/>
            </p:cNvSpPr>
            <p:nvPr/>
          </p:nvSpPr>
          <p:spPr bwMode="auto">
            <a:xfrm>
              <a:off x="5937250" y="2395538"/>
              <a:ext cx="247650" cy="192087"/>
            </a:xfrm>
            <a:custGeom>
              <a:avLst/>
              <a:gdLst>
                <a:gd name="T0" fmla="*/ 227013 w 72"/>
                <a:gd name="T1" fmla="*/ 58312 h 56"/>
                <a:gd name="T2" fmla="*/ 161660 w 72"/>
                <a:gd name="T3" fmla="*/ 102904 h 56"/>
                <a:gd name="T4" fmla="*/ 127265 w 72"/>
                <a:gd name="T5" fmla="*/ 123485 h 56"/>
                <a:gd name="T6" fmla="*/ 123825 w 72"/>
                <a:gd name="T7" fmla="*/ 123485 h 56"/>
                <a:gd name="T8" fmla="*/ 123825 w 72"/>
                <a:gd name="T9" fmla="*/ 123485 h 56"/>
                <a:gd name="T10" fmla="*/ 89429 w 72"/>
                <a:gd name="T11" fmla="*/ 102904 h 56"/>
                <a:gd name="T12" fmla="*/ 24077 w 72"/>
                <a:gd name="T13" fmla="*/ 58312 h 56"/>
                <a:gd name="T14" fmla="*/ 0 w 72"/>
                <a:gd name="T15" fmla="*/ 24011 h 56"/>
                <a:gd name="T16" fmla="*/ 24077 w 72"/>
                <a:gd name="T17" fmla="*/ 0 h 56"/>
                <a:gd name="T18" fmla="*/ 227013 w 72"/>
                <a:gd name="T19" fmla="*/ 0 h 56"/>
                <a:gd name="T20" fmla="*/ 247650 w 72"/>
                <a:gd name="T21" fmla="*/ 20581 h 56"/>
                <a:gd name="T22" fmla="*/ 227013 w 72"/>
                <a:gd name="T23" fmla="*/ 58312 h 56"/>
                <a:gd name="T24" fmla="*/ 247650 w 72"/>
                <a:gd name="T25" fmla="*/ 171506 h 56"/>
                <a:gd name="T26" fmla="*/ 227013 w 72"/>
                <a:gd name="T27" fmla="*/ 192087 h 56"/>
                <a:gd name="T28" fmla="*/ 24077 w 72"/>
                <a:gd name="T29" fmla="*/ 192087 h 56"/>
                <a:gd name="T30" fmla="*/ 0 w 72"/>
                <a:gd name="T31" fmla="*/ 171506 h 56"/>
                <a:gd name="T32" fmla="*/ 0 w 72"/>
                <a:gd name="T33" fmla="*/ 61742 h 56"/>
                <a:gd name="T34" fmla="*/ 17198 w 72"/>
                <a:gd name="T35" fmla="*/ 72033 h 56"/>
                <a:gd name="T36" fmla="*/ 82550 w 72"/>
                <a:gd name="T37" fmla="*/ 120054 h 56"/>
                <a:gd name="T38" fmla="*/ 123825 w 72"/>
                <a:gd name="T39" fmla="*/ 140635 h 56"/>
                <a:gd name="T40" fmla="*/ 123825 w 72"/>
                <a:gd name="T41" fmla="*/ 140635 h 56"/>
                <a:gd name="T42" fmla="*/ 127265 w 72"/>
                <a:gd name="T43" fmla="*/ 140635 h 56"/>
                <a:gd name="T44" fmla="*/ 165100 w 72"/>
                <a:gd name="T45" fmla="*/ 120054 h 56"/>
                <a:gd name="T46" fmla="*/ 233892 w 72"/>
                <a:gd name="T47" fmla="*/ 72033 h 56"/>
                <a:gd name="T48" fmla="*/ 247650 w 72"/>
                <a:gd name="T49" fmla="*/ 61742 h 56"/>
                <a:gd name="T50" fmla="*/ 247650 w 72"/>
                <a:gd name="T51" fmla="*/ 171506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2" h="56">
                  <a:moveTo>
                    <a:pt x="66" y="17"/>
                  </a:moveTo>
                  <a:cubicBezTo>
                    <a:pt x="59" y="21"/>
                    <a:pt x="53" y="26"/>
                    <a:pt x="47" y="30"/>
                  </a:cubicBezTo>
                  <a:cubicBezTo>
                    <a:pt x="44" y="32"/>
                    <a:pt x="40" y="36"/>
                    <a:pt x="37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36"/>
                    <a:pt x="29" y="32"/>
                    <a:pt x="26" y="30"/>
                  </a:cubicBezTo>
                  <a:cubicBezTo>
                    <a:pt x="20" y="26"/>
                    <a:pt x="14" y="21"/>
                    <a:pt x="7" y="17"/>
                  </a:cubicBezTo>
                  <a:cubicBezTo>
                    <a:pt x="5" y="15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0" y="0"/>
                    <a:pt x="72" y="2"/>
                    <a:pt x="72" y="6"/>
                  </a:cubicBezTo>
                  <a:cubicBezTo>
                    <a:pt x="72" y="11"/>
                    <a:pt x="69" y="15"/>
                    <a:pt x="66" y="17"/>
                  </a:cubicBezTo>
                  <a:close/>
                  <a:moveTo>
                    <a:pt x="72" y="50"/>
                  </a:moveTo>
                  <a:cubicBezTo>
                    <a:pt x="72" y="53"/>
                    <a:pt x="70" y="56"/>
                    <a:pt x="66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3" y="56"/>
                    <a:pt x="0" y="53"/>
                    <a:pt x="0" y="5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9"/>
                    <a:pt x="3" y="20"/>
                    <a:pt x="5" y="21"/>
                  </a:cubicBezTo>
                  <a:cubicBezTo>
                    <a:pt x="11" y="26"/>
                    <a:pt x="18" y="30"/>
                    <a:pt x="24" y="35"/>
                  </a:cubicBezTo>
                  <a:cubicBezTo>
                    <a:pt x="28" y="38"/>
                    <a:pt x="32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41" y="41"/>
                    <a:pt x="45" y="38"/>
                    <a:pt x="48" y="35"/>
                  </a:cubicBezTo>
                  <a:cubicBezTo>
                    <a:pt x="55" y="30"/>
                    <a:pt x="62" y="26"/>
                    <a:pt x="68" y="21"/>
                  </a:cubicBezTo>
                  <a:cubicBezTo>
                    <a:pt x="70" y="20"/>
                    <a:pt x="71" y="19"/>
                    <a:pt x="72" y="18"/>
                  </a:cubicBezTo>
                  <a:lnTo>
                    <a:pt x="72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6432550" y="2374900"/>
              <a:ext cx="141288" cy="195263"/>
            </a:xfrm>
            <a:custGeom>
              <a:avLst/>
              <a:gdLst>
                <a:gd name="T0" fmla="*/ 137842 w 41"/>
                <a:gd name="T1" fmla="*/ 184986 h 57"/>
                <a:gd name="T2" fmla="*/ 137842 w 41"/>
                <a:gd name="T3" fmla="*/ 191837 h 57"/>
                <a:gd name="T4" fmla="*/ 106828 w 41"/>
                <a:gd name="T5" fmla="*/ 195263 h 57"/>
                <a:gd name="T6" fmla="*/ 17230 w 41"/>
                <a:gd name="T7" fmla="*/ 130175 h 57"/>
                <a:gd name="T8" fmla="*/ 3446 w 41"/>
                <a:gd name="T9" fmla="*/ 130175 h 57"/>
                <a:gd name="T10" fmla="*/ 0 w 41"/>
                <a:gd name="T11" fmla="*/ 123324 h 57"/>
                <a:gd name="T12" fmla="*/ 0 w 41"/>
                <a:gd name="T13" fmla="*/ 109621 h 57"/>
                <a:gd name="T14" fmla="*/ 3446 w 41"/>
                <a:gd name="T15" fmla="*/ 106196 h 57"/>
                <a:gd name="T16" fmla="*/ 13784 w 41"/>
                <a:gd name="T17" fmla="*/ 106196 h 57"/>
                <a:gd name="T18" fmla="*/ 13784 w 41"/>
                <a:gd name="T19" fmla="*/ 89067 h 57"/>
                <a:gd name="T20" fmla="*/ 3446 w 41"/>
                <a:gd name="T21" fmla="*/ 89067 h 57"/>
                <a:gd name="T22" fmla="*/ 0 w 41"/>
                <a:gd name="T23" fmla="*/ 85642 h 57"/>
                <a:gd name="T24" fmla="*/ 0 w 41"/>
                <a:gd name="T25" fmla="*/ 68513 h 57"/>
                <a:gd name="T26" fmla="*/ 3446 w 41"/>
                <a:gd name="T27" fmla="*/ 65088 h 57"/>
                <a:gd name="T28" fmla="*/ 17230 w 41"/>
                <a:gd name="T29" fmla="*/ 65088 h 57"/>
                <a:gd name="T30" fmla="*/ 106828 w 41"/>
                <a:gd name="T31" fmla="*/ 0 h 57"/>
                <a:gd name="T32" fmla="*/ 134396 w 41"/>
                <a:gd name="T33" fmla="*/ 3426 h 57"/>
                <a:gd name="T34" fmla="*/ 134396 w 41"/>
                <a:gd name="T35" fmla="*/ 6851 h 57"/>
                <a:gd name="T36" fmla="*/ 137842 w 41"/>
                <a:gd name="T37" fmla="*/ 10277 h 57"/>
                <a:gd name="T38" fmla="*/ 130950 w 41"/>
                <a:gd name="T39" fmla="*/ 30831 h 57"/>
                <a:gd name="T40" fmla="*/ 124058 w 41"/>
                <a:gd name="T41" fmla="*/ 34257 h 57"/>
                <a:gd name="T42" fmla="*/ 106828 w 41"/>
                <a:gd name="T43" fmla="*/ 34257 h 57"/>
                <a:gd name="T44" fmla="*/ 55137 w 41"/>
                <a:gd name="T45" fmla="*/ 65088 h 57"/>
                <a:gd name="T46" fmla="*/ 117166 w 41"/>
                <a:gd name="T47" fmla="*/ 65088 h 57"/>
                <a:gd name="T48" fmla="*/ 120612 w 41"/>
                <a:gd name="T49" fmla="*/ 68513 h 57"/>
                <a:gd name="T50" fmla="*/ 124058 w 41"/>
                <a:gd name="T51" fmla="*/ 71939 h 57"/>
                <a:gd name="T52" fmla="*/ 120612 w 41"/>
                <a:gd name="T53" fmla="*/ 85642 h 57"/>
                <a:gd name="T54" fmla="*/ 113720 w 41"/>
                <a:gd name="T55" fmla="*/ 89067 h 57"/>
                <a:gd name="T56" fmla="*/ 48245 w 41"/>
                <a:gd name="T57" fmla="*/ 89067 h 57"/>
                <a:gd name="T58" fmla="*/ 48245 w 41"/>
                <a:gd name="T59" fmla="*/ 106196 h 57"/>
                <a:gd name="T60" fmla="*/ 110274 w 41"/>
                <a:gd name="T61" fmla="*/ 106196 h 57"/>
                <a:gd name="T62" fmla="*/ 113720 w 41"/>
                <a:gd name="T63" fmla="*/ 106196 h 57"/>
                <a:gd name="T64" fmla="*/ 113720 w 41"/>
                <a:gd name="T65" fmla="*/ 109621 h 57"/>
                <a:gd name="T66" fmla="*/ 113720 w 41"/>
                <a:gd name="T67" fmla="*/ 126750 h 57"/>
                <a:gd name="T68" fmla="*/ 106828 w 41"/>
                <a:gd name="T69" fmla="*/ 130175 h 57"/>
                <a:gd name="T70" fmla="*/ 55137 w 41"/>
                <a:gd name="T71" fmla="*/ 130175 h 57"/>
                <a:gd name="T72" fmla="*/ 106828 w 41"/>
                <a:gd name="T73" fmla="*/ 164432 h 57"/>
                <a:gd name="T74" fmla="*/ 127504 w 41"/>
                <a:gd name="T75" fmla="*/ 161006 h 57"/>
                <a:gd name="T76" fmla="*/ 130950 w 41"/>
                <a:gd name="T77" fmla="*/ 161006 h 57"/>
                <a:gd name="T78" fmla="*/ 134396 w 41"/>
                <a:gd name="T79" fmla="*/ 164432 h 57"/>
                <a:gd name="T80" fmla="*/ 137842 w 41"/>
                <a:gd name="T81" fmla="*/ 184986 h 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" h="57">
                  <a:moveTo>
                    <a:pt x="40" y="54"/>
                  </a:moveTo>
                  <a:cubicBezTo>
                    <a:pt x="41" y="55"/>
                    <a:pt x="40" y="55"/>
                    <a:pt x="40" y="56"/>
                  </a:cubicBezTo>
                  <a:cubicBezTo>
                    <a:pt x="39" y="56"/>
                    <a:pt x="36" y="57"/>
                    <a:pt x="31" y="57"/>
                  </a:cubicBezTo>
                  <a:cubicBezTo>
                    <a:pt x="18" y="57"/>
                    <a:pt x="8" y="49"/>
                    <a:pt x="5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8"/>
                    <a:pt x="0" y="37"/>
                    <a:pt x="0" y="3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29"/>
                    <a:pt x="4" y="28"/>
                    <a:pt x="4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8"/>
                    <a:pt x="19" y="0"/>
                    <a:pt x="31" y="0"/>
                  </a:cubicBezTo>
                  <a:cubicBezTo>
                    <a:pt x="35" y="0"/>
                    <a:pt x="38" y="1"/>
                    <a:pt x="39" y="1"/>
                  </a:cubicBezTo>
                  <a:cubicBezTo>
                    <a:pt x="39" y="1"/>
                    <a:pt x="39" y="2"/>
                    <a:pt x="39" y="2"/>
                  </a:cubicBezTo>
                  <a:cubicBezTo>
                    <a:pt x="40" y="2"/>
                    <a:pt x="40" y="3"/>
                    <a:pt x="40" y="3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10"/>
                    <a:pt x="37" y="10"/>
                    <a:pt x="36" y="10"/>
                  </a:cubicBezTo>
                  <a:cubicBezTo>
                    <a:pt x="36" y="10"/>
                    <a:pt x="34" y="10"/>
                    <a:pt x="31" y="10"/>
                  </a:cubicBezTo>
                  <a:cubicBezTo>
                    <a:pt x="24" y="10"/>
                    <a:pt x="18" y="13"/>
                    <a:pt x="16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20"/>
                  </a:cubicBezTo>
                  <a:cubicBezTo>
                    <a:pt x="36" y="20"/>
                    <a:pt x="36" y="20"/>
                    <a:pt x="36" y="21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6"/>
                    <a:pt x="34" y="26"/>
                    <a:pt x="3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8"/>
                    <a:pt x="14" y="29"/>
                    <a:pt x="14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4" y="32"/>
                    <a:pt x="33" y="3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8"/>
                    <a:pt x="31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8" y="44"/>
                    <a:pt x="24" y="48"/>
                    <a:pt x="31" y="48"/>
                  </a:cubicBezTo>
                  <a:cubicBezTo>
                    <a:pt x="34" y="48"/>
                    <a:pt x="37" y="47"/>
                    <a:pt x="37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9" y="47"/>
                    <a:pt x="39" y="47"/>
                    <a:pt x="39" y="48"/>
                  </a:cubicBezTo>
                  <a:lnTo>
                    <a:pt x="40" y="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73"/>
            <p:cNvSpPr>
              <a:spLocks noEditPoints="1"/>
            </p:cNvSpPr>
            <p:nvPr/>
          </p:nvSpPr>
          <p:spPr bwMode="auto">
            <a:xfrm>
              <a:off x="6927850" y="2374900"/>
              <a:ext cx="212725" cy="212725"/>
            </a:xfrm>
            <a:custGeom>
              <a:avLst/>
              <a:gdLst>
                <a:gd name="T0" fmla="*/ 212725 w 62"/>
                <a:gd name="T1" fmla="*/ 106363 h 62"/>
                <a:gd name="T2" fmla="*/ 106363 w 62"/>
                <a:gd name="T3" fmla="*/ 212725 h 62"/>
                <a:gd name="T4" fmla="*/ 0 w 62"/>
                <a:gd name="T5" fmla="*/ 106363 h 62"/>
                <a:gd name="T6" fmla="*/ 106363 w 62"/>
                <a:gd name="T7" fmla="*/ 0 h 62"/>
                <a:gd name="T8" fmla="*/ 212725 w 62"/>
                <a:gd name="T9" fmla="*/ 106363 h 62"/>
                <a:gd name="T10" fmla="*/ 126949 w 62"/>
                <a:gd name="T11" fmla="*/ 41173 h 62"/>
                <a:gd name="T12" fmla="*/ 126949 w 62"/>
                <a:gd name="T13" fmla="*/ 37742 h 62"/>
                <a:gd name="T14" fmla="*/ 123518 w 62"/>
                <a:gd name="T15" fmla="*/ 37742 h 62"/>
                <a:gd name="T16" fmla="*/ 92638 w 62"/>
                <a:gd name="T17" fmla="*/ 37742 h 62"/>
                <a:gd name="T18" fmla="*/ 89207 w 62"/>
                <a:gd name="T19" fmla="*/ 37742 h 62"/>
                <a:gd name="T20" fmla="*/ 89207 w 62"/>
                <a:gd name="T21" fmla="*/ 41173 h 62"/>
                <a:gd name="T22" fmla="*/ 89207 w 62"/>
                <a:gd name="T23" fmla="*/ 126949 h 62"/>
                <a:gd name="T24" fmla="*/ 96069 w 62"/>
                <a:gd name="T25" fmla="*/ 130380 h 62"/>
                <a:gd name="T26" fmla="*/ 120087 w 62"/>
                <a:gd name="T27" fmla="*/ 130380 h 62"/>
                <a:gd name="T28" fmla="*/ 123518 w 62"/>
                <a:gd name="T29" fmla="*/ 126949 h 62"/>
                <a:gd name="T30" fmla="*/ 126949 w 62"/>
                <a:gd name="T31" fmla="*/ 41173 h 62"/>
                <a:gd name="T32" fmla="*/ 123518 w 62"/>
                <a:gd name="T33" fmla="*/ 147535 h 62"/>
                <a:gd name="T34" fmla="*/ 120087 w 62"/>
                <a:gd name="T35" fmla="*/ 144104 h 62"/>
                <a:gd name="T36" fmla="*/ 96069 w 62"/>
                <a:gd name="T37" fmla="*/ 144104 h 62"/>
                <a:gd name="T38" fmla="*/ 89207 w 62"/>
                <a:gd name="T39" fmla="*/ 147535 h 62"/>
                <a:gd name="T40" fmla="*/ 89207 w 62"/>
                <a:gd name="T41" fmla="*/ 174983 h 62"/>
                <a:gd name="T42" fmla="*/ 96069 w 62"/>
                <a:gd name="T43" fmla="*/ 178415 h 62"/>
                <a:gd name="T44" fmla="*/ 120087 w 62"/>
                <a:gd name="T45" fmla="*/ 178415 h 62"/>
                <a:gd name="T46" fmla="*/ 123518 w 62"/>
                <a:gd name="T47" fmla="*/ 174983 h 62"/>
                <a:gd name="T48" fmla="*/ 123518 w 62"/>
                <a:gd name="T49" fmla="*/ 147535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2" h="62">
                  <a:moveTo>
                    <a:pt x="62" y="31"/>
                  </a:moveTo>
                  <a:cubicBezTo>
                    <a:pt x="62" y="48"/>
                    <a:pt x="48" y="62"/>
                    <a:pt x="31" y="62"/>
                  </a:cubicBez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lose/>
                  <a:moveTo>
                    <a:pt x="37" y="12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2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7"/>
                    <a:pt x="27" y="38"/>
                    <a:pt x="28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6" y="38"/>
                    <a:pt x="36" y="37"/>
                    <a:pt x="36" y="37"/>
                  </a:cubicBezTo>
                  <a:lnTo>
                    <a:pt x="37" y="12"/>
                  </a:lnTo>
                  <a:close/>
                  <a:moveTo>
                    <a:pt x="36" y="43"/>
                  </a:moveTo>
                  <a:cubicBezTo>
                    <a:pt x="36" y="42"/>
                    <a:pt x="36" y="42"/>
                    <a:pt x="35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6" y="42"/>
                    <a:pt x="26" y="43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6" y="52"/>
                    <a:pt x="36" y="51"/>
                    <a:pt x="36" y="51"/>
                  </a:cubicBezTo>
                  <a:lnTo>
                    <a:pt x="36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7423150" y="2374900"/>
              <a:ext cx="209550" cy="21272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175198 w 61"/>
                <a:gd name="T19" fmla="*/ 44604 h 62"/>
                <a:gd name="T20" fmla="*/ 168327 w 61"/>
                <a:gd name="T21" fmla="*/ 37742 h 62"/>
                <a:gd name="T22" fmla="*/ 99622 w 61"/>
                <a:gd name="T23" fmla="*/ 37742 h 62"/>
                <a:gd name="T24" fmla="*/ 92752 w 61"/>
                <a:gd name="T25" fmla="*/ 41173 h 62"/>
                <a:gd name="T26" fmla="*/ 96187 w 61"/>
                <a:gd name="T27" fmla="*/ 51466 h 62"/>
                <a:gd name="T28" fmla="*/ 113363 w 61"/>
                <a:gd name="T29" fmla="*/ 72052 h 62"/>
                <a:gd name="T30" fmla="*/ 41223 w 61"/>
                <a:gd name="T31" fmla="*/ 144104 h 62"/>
                <a:gd name="T32" fmla="*/ 41223 w 61"/>
                <a:gd name="T33" fmla="*/ 157828 h 62"/>
                <a:gd name="T34" fmla="*/ 54964 w 61"/>
                <a:gd name="T35" fmla="*/ 171552 h 62"/>
                <a:gd name="T36" fmla="*/ 68705 w 61"/>
                <a:gd name="T37" fmla="*/ 171552 h 62"/>
                <a:gd name="T38" fmla="*/ 140845 w 61"/>
                <a:gd name="T39" fmla="*/ 99500 h 62"/>
                <a:gd name="T40" fmla="*/ 161457 w 61"/>
                <a:gd name="T41" fmla="*/ 116656 h 62"/>
                <a:gd name="T42" fmla="*/ 168327 w 61"/>
                <a:gd name="T43" fmla="*/ 120087 h 62"/>
                <a:gd name="T44" fmla="*/ 171762 w 61"/>
                <a:gd name="T45" fmla="*/ 120087 h 62"/>
                <a:gd name="T46" fmla="*/ 175198 w 61"/>
                <a:gd name="T47" fmla="*/ 113225 h 62"/>
                <a:gd name="T48" fmla="*/ 175198 w 61"/>
                <a:gd name="T49" fmla="*/ 44604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51" y="13"/>
                  </a:moveTo>
                  <a:cubicBezTo>
                    <a:pt x="51" y="12"/>
                    <a:pt x="50" y="11"/>
                    <a:pt x="4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11"/>
                    <a:pt x="27" y="11"/>
                    <a:pt x="27" y="12"/>
                  </a:cubicBezTo>
                  <a:cubicBezTo>
                    <a:pt x="27" y="13"/>
                    <a:pt x="27" y="14"/>
                    <a:pt x="28" y="15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1" y="43"/>
                    <a:pt x="11" y="45"/>
                    <a:pt x="12" y="4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1"/>
                    <a:pt x="19" y="51"/>
                    <a:pt x="20" y="5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8" y="35"/>
                    <a:pt x="49" y="35"/>
                  </a:cubicBezTo>
                  <a:cubicBezTo>
                    <a:pt x="49" y="35"/>
                    <a:pt x="49" y="35"/>
                    <a:pt x="50" y="35"/>
                  </a:cubicBezTo>
                  <a:cubicBezTo>
                    <a:pt x="51" y="35"/>
                    <a:pt x="51" y="34"/>
                    <a:pt x="51" y="33"/>
                  </a:cubicBezTo>
                  <a:lnTo>
                    <a:pt x="51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7931150" y="2357438"/>
              <a:ext cx="120650" cy="230187"/>
            </a:xfrm>
            <a:custGeom>
              <a:avLst/>
              <a:gdLst>
                <a:gd name="T0" fmla="*/ 120650 w 35"/>
                <a:gd name="T1" fmla="*/ 37792 h 67"/>
                <a:gd name="T2" fmla="*/ 99967 w 35"/>
                <a:gd name="T3" fmla="*/ 37792 h 67"/>
                <a:gd name="T4" fmla="*/ 79284 w 35"/>
                <a:gd name="T5" fmla="*/ 58406 h 67"/>
                <a:gd name="T6" fmla="*/ 79284 w 35"/>
                <a:gd name="T7" fmla="*/ 85891 h 67"/>
                <a:gd name="T8" fmla="*/ 120650 w 35"/>
                <a:gd name="T9" fmla="*/ 85891 h 67"/>
                <a:gd name="T10" fmla="*/ 113756 w 35"/>
                <a:gd name="T11" fmla="*/ 127118 h 67"/>
                <a:gd name="T12" fmla="*/ 79284 w 35"/>
                <a:gd name="T13" fmla="*/ 127118 h 67"/>
                <a:gd name="T14" fmla="*/ 79284 w 35"/>
                <a:gd name="T15" fmla="*/ 230187 h 67"/>
                <a:gd name="T16" fmla="*/ 37919 w 35"/>
                <a:gd name="T17" fmla="*/ 230187 h 67"/>
                <a:gd name="T18" fmla="*/ 37919 w 35"/>
                <a:gd name="T19" fmla="*/ 127118 h 67"/>
                <a:gd name="T20" fmla="*/ 0 w 35"/>
                <a:gd name="T21" fmla="*/ 127118 h 67"/>
                <a:gd name="T22" fmla="*/ 0 w 35"/>
                <a:gd name="T23" fmla="*/ 85891 h 67"/>
                <a:gd name="T24" fmla="*/ 37919 w 35"/>
                <a:gd name="T25" fmla="*/ 85891 h 67"/>
                <a:gd name="T26" fmla="*/ 37919 w 35"/>
                <a:gd name="T27" fmla="*/ 54970 h 67"/>
                <a:gd name="T28" fmla="*/ 89626 w 35"/>
                <a:gd name="T29" fmla="*/ 0 h 67"/>
                <a:gd name="T30" fmla="*/ 120650 w 35"/>
                <a:gd name="T31" fmla="*/ 3436 h 67"/>
                <a:gd name="T32" fmla="*/ 120650 w 35"/>
                <a:gd name="T33" fmla="*/ 37792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67">
                  <a:moveTo>
                    <a:pt x="35" y="11"/>
                  </a:moveTo>
                  <a:cubicBezTo>
                    <a:pt x="29" y="11"/>
                    <a:pt x="29" y="11"/>
                    <a:pt x="29" y="11"/>
                  </a:cubicBezTo>
                  <a:cubicBezTo>
                    <a:pt x="24" y="11"/>
                    <a:pt x="23" y="14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6"/>
                    <a:pt x="17" y="0"/>
                    <a:pt x="26" y="0"/>
                  </a:cubicBezTo>
                  <a:cubicBezTo>
                    <a:pt x="30" y="0"/>
                    <a:pt x="34" y="1"/>
                    <a:pt x="35" y="1"/>
                  </a:cubicBezTo>
                  <a:lnTo>
                    <a:pt x="35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8412163" y="2357438"/>
              <a:ext cx="247650" cy="247650"/>
            </a:xfrm>
            <a:custGeom>
              <a:avLst/>
              <a:gdLst>
                <a:gd name="T0" fmla="*/ 61913 w 72"/>
                <a:gd name="T1" fmla="*/ 227013 h 72"/>
                <a:gd name="T2" fmla="*/ 20638 w 72"/>
                <a:gd name="T3" fmla="*/ 247650 h 72"/>
                <a:gd name="T4" fmla="*/ 0 w 72"/>
                <a:gd name="T5" fmla="*/ 75671 h 72"/>
                <a:gd name="T6" fmla="*/ 37835 w 72"/>
                <a:gd name="T7" fmla="*/ 55033 h 72"/>
                <a:gd name="T8" fmla="*/ 247650 w 72"/>
                <a:gd name="T9" fmla="*/ 106627 h 72"/>
                <a:gd name="T10" fmla="*/ 209815 w 72"/>
                <a:gd name="T11" fmla="*/ 247650 h 72"/>
                <a:gd name="T12" fmla="*/ 68792 w 72"/>
                <a:gd name="T13" fmla="*/ 227013 h 72"/>
                <a:gd name="T14" fmla="*/ 82550 w 72"/>
                <a:gd name="T15" fmla="*/ 0 h 72"/>
                <a:gd name="T16" fmla="*/ 199496 w 72"/>
                <a:gd name="T17" fmla="*/ 10319 h 72"/>
                <a:gd name="T18" fmla="*/ 230452 w 72"/>
                <a:gd name="T19" fmla="*/ 55033 h 72"/>
                <a:gd name="T20" fmla="*/ 247650 w 72"/>
                <a:gd name="T21" fmla="*/ 106627 h 72"/>
                <a:gd name="T22" fmla="*/ 189177 w 72"/>
                <a:gd name="T23" fmla="*/ 55033 h 72"/>
                <a:gd name="T24" fmla="*/ 175419 w 72"/>
                <a:gd name="T25" fmla="*/ 17198 h 72"/>
                <a:gd name="T26" fmla="*/ 85990 w 72"/>
                <a:gd name="T27" fmla="*/ 89429 h 72"/>
                <a:gd name="T28" fmla="*/ 209815 w 72"/>
                <a:gd name="T29" fmla="*/ 55033 h 72"/>
                <a:gd name="T30" fmla="*/ 123825 w 72"/>
                <a:gd name="T31" fmla="*/ 120385 h 72"/>
                <a:gd name="T32" fmla="*/ 99748 w 72"/>
                <a:gd name="T33" fmla="*/ 123825 h 72"/>
                <a:gd name="T34" fmla="*/ 106627 w 72"/>
                <a:gd name="T35" fmla="*/ 147902 h 72"/>
                <a:gd name="T36" fmla="*/ 127265 w 72"/>
                <a:gd name="T37" fmla="*/ 141023 h 72"/>
                <a:gd name="T38" fmla="*/ 127265 w 72"/>
                <a:gd name="T39" fmla="*/ 161660 h 72"/>
                <a:gd name="T40" fmla="*/ 106627 w 72"/>
                <a:gd name="T41" fmla="*/ 154781 h 72"/>
                <a:gd name="T42" fmla="*/ 99748 w 72"/>
                <a:gd name="T43" fmla="*/ 178858 h 72"/>
                <a:gd name="T44" fmla="*/ 123825 w 72"/>
                <a:gd name="T45" fmla="*/ 182298 h 72"/>
                <a:gd name="T46" fmla="*/ 127265 w 72"/>
                <a:gd name="T47" fmla="*/ 161660 h 72"/>
                <a:gd name="T48" fmla="*/ 123825 w 72"/>
                <a:gd name="T49" fmla="*/ 192617 h 72"/>
                <a:gd name="T50" fmla="*/ 99748 w 72"/>
                <a:gd name="T51" fmla="*/ 196056 h 72"/>
                <a:gd name="T52" fmla="*/ 106627 w 72"/>
                <a:gd name="T53" fmla="*/ 216694 h 72"/>
                <a:gd name="T54" fmla="*/ 127265 w 72"/>
                <a:gd name="T55" fmla="*/ 213254 h 72"/>
                <a:gd name="T56" fmla="*/ 161660 w 72"/>
                <a:gd name="T57" fmla="*/ 123825 h 72"/>
                <a:gd name="T58" fmla="*/ 141023 w 72"/>
                <a:gd name="T59" fmla="*/ 120385 h 72"/>
                <a:gd name="T60" fmla="*/ 137583 w 72"/>
                <a:gd name="T61" fmla="*/ 141023 h 72"/>
                <a:gd name="T62" fmla="*/ 158221 w 72"/>
                <a:gd name="T63" fmla="*/ 147902 h 72"/>
                <a:gd name="T64" fmla="*/ 161660 w 72"/>
                <a:gd name="T65" fmla="*/ 123825 h 72"/>
                <a:gd name="T66" fmla="*/ 158221 w 72"/>
                <a:gd name="T67" fmla="*/ 154781 h 72"/>
                <a:gd name="T68" fmla="*/ 137583 w 72"/>
                <a:gd name="T69" fmla="*/ 161660 h 72"/>
                <a:gd name="T70" fmla="*/ 141023 w 72"/>
                <a:gd name="T71" fmla="*/ 182298 h 72"/>
                <a:gd name="T72" fmla="*/ 161660 w 72"/>
                <a:gd name="T73" fmla="*/ 178858 h 72"/>
                <a:gd name="T74" fmla="*/ 161660 w 72"/>
                <a:gd name="T75" fmla="*/ 196056 h 72"/>
                <a:gd name="T76" fmla="*/ 141023 w 72"/>
                <a:gd name="T77" fmla="*/ 192617 h 72"/>
                <a:gd name="T78" fmla="*/ 137583 w 72"/>
                <a:gd name="T79" fmla="*/ 213254 h 72"/>
                <a:gd name="T80" fmla="*/ 158221 w 72"/>
                <a:gd name="T81" fmla="*/ 216694 h 72"/>
                <a:gd name="T82" fmla="*/ 161660 w 72"/>
                <a:gd name="T83" fmla="*/ 196056 h 72"/>
                <a:gd name="T84" fmla="*/ 192617 w 72"/>
                <a:gd name="T85" fmla="*/ 120385 h 72"/>
                <a:gd name="T86" fmla="*/ 171979 w 72"/>
                <a:gd name="T87" fmla="*/ 123825 h 72"/>
                <a:gd name="T88" fmla="*/ 175419 w 72"/>
                <a:gd name="T89" fmla="*/ 147902 h 72"/>
                <a:gd name="T90" fmla="*/ 199496 w 72"/>
                <a:gd name="T91" fmla="*/ 141023 h 72"/>
                <a:gd name="T92" fmla="*/ 199496 w 72"/>
                <a:gd name="T93" fmla="*/ 161660 h 72"/>
                <a:gd name="T94" fmla="*/ 175419 w 72"/>
                <a:gd name="T95" fmla="*/ 154781 h 72"/>
                <a:gd name="T96" fmla="*/ 171979 w 72"/>
                <a:gd name="T97" fmla="*/ 178858 h 72"/>
                <a:gd name="T98" fmla="*/ 192617 w 72"/>
                <a:gd name="T99" fmla="*/ 182298 h 72"/>
                <a:gd name="T100" fmla="*/ 199496 w 72"/>
                <a:gd name="T101" fmla="*/ 161660 h 72"/>
                <a:gd name="T102" fmla="*/ 192617 w 72"/>
                <a:gd name="T103" fmla="*/ 192617 h 72"/>
                <a:gd name="T104" fmla="*/ 171979 w 72"/>
                <a:gd name="T105" fmla="*/ 196056 h 72"/>
                <a:gd name="T106" fmla="*/ 175419 w 72"/>
                <a:gd name="T107" fmla="*/ 216694 h 72"/>
                <a:gd name="T108" fmla="*/ 199496 w 72"/>
                <a:gd name="T109" fmla="*/ 213254 h 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2" h="72">
                  <a:moveTo>
                    <a:pt x="18" y="22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9"/>
                    <a:pt x="15" y="72"/>
                    <a:pt x="11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3" y="72"/>
                    <a:pt x="0" y="69"/>
                    <a:pt x="0" y="6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9"/>
                    <a:pt x="3" y="16"/>
                    <a:pt x="6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16"/>
                    <a:pt x="18" y="19"/>
                    <a:pt x="18" y="22"/>
                  </a:cubicBezTo>
                  <a:close/>
                  <a:moveTo>
                    <a:pt x="72" y="31"/>
                  </a:moveTo>
                  <a:cubicBezTo>
                    <a:pt x="72" y="62"/>
                    <a:pt x="72" y="62"/>
                    <a:pt x="72" y="62"/>
                  </a:cubicBezTo>
                  <a:cubicBezTo>
                    <a:pt x="72" y="68"/>
                    <a:pt x="67" y="72"/>
                    <a:pt x="61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3" y="72"/>
                    <a:pt x="20" y="69"/>
                    <a:pt x="20" y="6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22" y="0"/>
                    <a:pt x="24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3" y="0"/>
                    <a:pt x="56" y="2"/>
                    <a:pt x="58" y="3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1"/>
                    <a:pt x="67" y="14"/>
                    <a:pt x="67" y="16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70" y="24"/>
                    <a:pt x="72" y="27"/>
                    <a:pt x="72" y="31"/>
                  </a:cubicBezTo>
                  <a:close/>
                  <a:moveTo>
                    <a:pt x="61" y="16"/>
                  </a:moveTo>
                  <a:cubicBezTo>
                    <a:pt x="55" y="16"/>
                    <a:pt x="55" y="16"/>
                    <a:pt x="55" y="16"/>
                  </a:cubicBezTo>
                  <a:cubicBezTo>
                    <a:pt x="53" y="16"/>
                    <a:pt x="51" y="14"/>
                    <a:pt x="51" y="12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61" y="26"/>
                    <a:pt x="61" y="26"/>
                    <a:pt x="61" y="26"/>
                  </a:cubicBezTo>
                  <a:lnTo>
                    <a:pt x="61" y="16"/>
                  </a:lnTo>
                  <a:close/>
                  <a:moveTo>
                    <a:pt x="37" y="36"/>
                  </a:moveTo>
                  <a:cubicBezTo>
                    <a:pt x="37" y="36"/>
                    <a:pt x="36" y="35"/>
                    <a:pt x="36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29" y="36"/>
                    <a:pt x="29" y="36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2"/>
                    <a:pt x="30" y="43"/>
                    <a:pt x="31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3"/>
                    <a:pt x="37" y="42"/>
                    <a:pt x="37" y="41"/>
                  </a:cubicBezTo>
                  <a:lnTo>
                    <a:pt x="37" y="36"/>
                  </a:lnTo>
                  <a:close/>
                  <a:moveTo>
                    <a:pt x="37" y="47"/>
                  </a:moveTo>
                  <a:cubicBezTo>
                    <a:pt x="37" y="46"/>
                    <a:pt x="36" y="45"/>
                    <a:pt x="36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29" y="46"/>
                    <a:pt x="29" y="4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30" y="53"/>
                    <a:pt x="31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53"/>
                    <a:pt x="37" y="52"/>
                    <a:pt x="37" y="52"/>
                  </a:cubicBezTo>
                  <a:lnTo>
                    <a:pt x="37" y="47"/>
                  </a:lnTo>
                  <a:close/>
                  <a:moveTo>
                    <a:pt x="37" y="57"/>
                  </a:moveTo>
                  <a:cubicBezTo>
                    <a:pt x="37" y="56"/>
                    <a:pt x="36" y="56"/>
                    <a:pt x="36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0" y="56"/>
                    <a:pt x="29" y="56"/>
                    <a:pt x="29" y="57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3"/>
                    <a:pt x="30" y="63"/>
                    <a:pt x="31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63"/>
                    <a:pt x="37" y="63"/>
                    <a:pt x="37" y="62"/>
                  </a:cubicBezTo>
                  <a:lnTo>
                    <a:pt x="37" y="57"/>
                  </a:lnTo>
                  <a:close/>
                  <a:moveTo>
                    <a:pt x="47" y="36"/>
                  </a:moveTo>
                  <a:cubicBezTo>
                    <a:pt x="47" y="36"/>
                    <a:pt x="47" y="35"/>
                    <a:pt x="46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0" y="35"/>
                    <a:pt x="40" y="36"/>
                    <a:pt x="40" y="36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0" y="42"/>
                    <a:pt x="40" y="43"/>
                    <a:pt x="41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2"/>
                    <a:pt x="47" y="41"/>
                  </a:cubicBezTo>
                  <a:lnTo>
                    <a:pt x="47" y="36"/>
                  </a:lnTo>
                  <a:close/>
                  <a:moveTo>
                    <a:pt x="47" y="47"/>
                  </a:moveTo>
                  <a:cubicBezTo>
                    <a:pt x="47" y="46"/>
                    <a:pt x="47" y="45"/>
                    <a:pt x="46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0" y="45"/>
                    <a:pt x="40" y="46"/>
                    <a:pt x="40" y="47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3"/>
                    <a:pt x="41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7" y="53"/>
                    <a:pt x="47" y="52"/>
                    <a:pt x="47" y="52"/>
                  </a:cubicBezTo>
                  <a:lnTo>
                    <a:pt x="47" y="47"/>
                  </a:lnTo>
                  <a:close/>
                  <a:moveTo>
                    <a:pt x="47" y="57"/>
                  </a:moveTo>
                  <a:cubicBezTo>
                    <a:pt x="47" y="56"/>
                    <a:pt x="47" y="56"/>
                    <a:pt x="46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0" y="56"/>
                    <a:pt x="40" y="56"/>
                    <a:pt x="40" y="57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7" y="63"/>
                    <a:pt x="47" y="63"/>
                    <a:pt x="47" y="62"/>
                  </a:cubicBezTo>
                  <a:lnTo>
                    <a:pt x="47" y="57"/>
                  </a:lnTo>
                  <a:close/>
                  <a:moveTo>
                    <a:pt x="58" y="36"/>
                  </a:moveTo>
                  <a:cubicBezTo>
                    <a:pt x="58" y="36"/>
                    <a:pt x="57" y="35"/>
                    <a:pt x="56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0" y="35"/>
                    <a:pt x="50" y="36"/>
                    <a:pt x="50" y="36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42"/>
                    <a:pt x="50" y="43"/>
                    <a:pt x="51" y="43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2"/>
                    <a:pt x="58" y="41"/>
                  </a:cubicBezTo>
                  <a:lnTo>
                    <a:pt x="58" y="36"/>
                  </a:lnTo>
                  <a:close/>
                  <a:moveTo>
                    <a:pt x="58" y="47"/>
                  </a:moveTo>
                  <a:cubicBezTo>
                    <a:pt x="58" y="46"/>
                    <a:pt x="57" y="45"/>
                    <a:pt x="56" y="45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0" y="45"/>
                    <a:pt x="50" y="46"/>
                    <a:pt x="50" y="47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0" y="52"/>
                    <a:pt x="50" y="53"/>
                    <a:pt x="51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7" y="53"/>
                    <a:pt x="58" y="52"/>
                    <a:pt x="58" y="52"/>
                  </a:cubicBezTo>
                  <a:lnTo>
                    <a:pt x="58" y="47"/>
                  </a:lnTo>
                  <a:close/>
                  <a:moveTo>
                    <a:pt x="58" y="57"/>
                  </a:moveTo>
                  <a:cubicBezTo>
                    <a:pt x="58" y="56"/>
                    <a:pt x="57" y="56"/>
                    <a:pt x="56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0" y="56"/>
                    <a:pt x="50" y="56"/>
                    <a:pt x="50" y="57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0" y="63"/>
                    <a:pt x="50" y="63"/>
                    <a:pt x="51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3"/>
                    <a:pt x="58" y="63"/>
                    <a:pt x="58" y="62"/>
                  </a:cubicBezTo>
                  <a:lnTo>
                    <a:pt x="5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77"/>
            <p:cNvSpPr>
              <a:spLocks noEditPoints="1"/>
            </p:cNvSpPr>
            <p:nvPr/>
          </p:nvSpPr>
          <p:spPr bwMode="auto">
            <a:xfrm>
              <a:off x="8839200" y="2357438"/>
              <a:ext cx="209550" cy="247650"/>
            </a:xfrm>
            <a:custGeom>
              <a:avLst/>
              <a:gdLst>
                <a:gd name="T0" fmla="*/ 209550 w 61"/>
                <a:gd name="T1" fmla="*/ 233892 h 72"/>
                <a:gd name="T2" fmla="*/ 13741 w 61"/>
                <a:gd name="T3" fmla="*/ 247650 h 72"/>
                <a:gd name="T4" fmla="*/ 0 w 61"/>
                <a:gd name="T5" fmla="*/ 13758 h 72"/>
                <a:gd name="T6" fmla="*/ 137410 w 61"/>
                <a:gd name="T7" fmla="*/ 0 h 72"/>
                <a:gd name="T8" fmla="*/ 202680 w 61"/>
                <a:gd name="T9" fmla="*/ 55033 h 72"/>
                <a:gd name="T10" fmla="*/ 192374 w 61"/>
                <a:gd name="T11" fmla="*/ 89429 h 72"/>
                <a:gd name="T12" fmla="*/ 123669 w 61"/>
                <a:gd name="T13" fmla="*/ 75671 h 72"/>
                <a:gd name="T14" fmla="*/ 106493 w 61"/>
                <a:gd name="T15" fmla="*/ 17198 h 72"/>
                <a:gd name="T16" fmla="*/ 85881 w 61"/>
                <a:gd name="T17" fmla="*/ 37835 h 72"/>
                <a:gd name="T18" fmla="*/ 17176 w 61"/>
                <a:gd name="T19" fmla="*/ 17198 h 72"/>
                <a:gd name="T20" fmla="*/ 192374 w 61"/>
                <a:gd name="T21" fmla="*/ 230452 h 72"/>
                <a:gd name="T22" fmla="*/ 120234 w 61"/>
                <a:gd name="T23" fmla="*/ 178858 h 72"/>
                <a:gd name="T24" fmla="*/ 85881 w 61"/>
                <a:gd name="T25" fmla="*/ 213254 h 72"/>
                <a:gd name="T26" fmla="*/ 54964 w 61"/>
                <a:gd name="T27" fmla="*/ 178858 h 72"/>
                <a:gd name="T28" fmla="*/ 68705 w 61"/>
                <a:gd name="T29" fmla="*/ 106627 h 72"/>
                <a:gd name="T30" fmla="*/ 85881 w 61"/>
                <a:gd name="T31" fmla="*/ 123825 h 72"/>
                <a:gd name="T32" fmla="*/ 106493 w 61"/>
                <a:gd name="T33" fmla="*/ 130704 h 72"/>
                <a:gd name="T34" fmla="*/ 85881 w 61"/>
                <a:gd name="T35" fmla="*/ 37835 h 72"/>
                <a:gd name="T36" fmla="*/ 68705 w 61"/>
                <a:gd name="T37" fmla="*/ 55033 h 72"/>
                <a:gd name="T38" fmla="*/ 85881 w 61"/>
                <a:gd name="T39" fmla="*/ 37835 h 72"/>
                <a:gd name="T40" fmla="*/ 68705 w 61"/>
                <a:gd name="T41" fmla="*/ 72231 h 72"/>
                <a:gd name="T42" fmla="*/ 85881 w 61"/>
                <a:gd name="T43" fmla="*/ 89429 h 72"/>
                <a:gd name="T44" fmla="*/ 106493 w 61"/>
                <a:gd name="T45" fmla="*/ 185738 h 72"/>
                <a:gd name="T46" fmla="*/ 68705 w 61"/>
                <a:gd name="T47" fmla="*/ 185738 h 72"/>
                <a:gd name="T48" fmla="*/ 106493 w 61"/>
                <a:gd name="T49" fmla="*/ 185738 h 72"/>
                <a:gd name="T50" fmla="*/ 85881 w 61"/>
                <a:gd name="T51" fmla="*/ 55033 h 72"/>
                <a:gd name="T52" fmla="*/ 106493 w 61"/>
                <a:gd name="T53" fmla="*/ 72231 h 72"/>
                <a:gd name="T54" fmla="*/ 106493 w 61"/>
                <a:gd name="T55" fmla="*/ 89429 h 72"/>
                <a:gd name="T56" fmla="*/ 85881 w 61"/>
                <a:gd name="T57" fmla="*/ 106627 h 72"/>
                <a:gd name="T58" fmla="*/ 106493 w 61"/>
                <a:gd name="T59" fmla="*/ 89429 h 72"/>
                <a:gd name="T60" fmla="*/ 192374 w 61"/>
                <a:gd name="T61" fmla="*/ 72231 h 72"/>
                <a:gd name="T62" fmla="*/ 147716 w 61"/>
                <a:gd name="T63" fmla="*/ 24077 h 72"/>
                <a:gd name="T64" fmla="*/ 140845 w 61"/>
                <a:gd name="T65" fmla="*/ 72231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1" h="72">
                  <a:moveTo>
                    <a:pt x="61" y="22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71"/>
                    <a:pt x="60" y="72"/>
                    <a:pt x="58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" y="72"/>
                    <a:pt x="0" y="71"/>
                    <a:pt x="0" y="6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2" y="0"/>
                    <a:pt x="45" y="2"/>
                    <a:pt x="46" y="3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60" y="17"/>
                    <a:pt x="61" y="20"/>
                    <a:pt x="61" y="22"/>
                  </a:cubicBezTo>
                  <a:close/>
                  <a:moveTo>
                    <a:pt x="56" y="26"/>
                  </a:moveTo>
                  <a:cubicBezTo>
                    <a:pt x="40" y="26"/>
                    <a:pt x="40" y="26"/>
                    <a:pt x="40" y="26"/>
                  </a:cubicBezTo>
                  <a:cubicBezTo>
                    <a:pt x="37" y="26"/>
                    <a:pt x="36" y="24"/>
                    <a:pt x="36" y="22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56" y="67"/>
                    <a:pt x="56" y="67"/>
                    <a:pt x="56" y="67"/>
                  </a:cubicBezTo>
                  <a:lnTo>
                    <a:pt x="56" y="26"/>
                  </a:lnTo>
                  <a:close/>
                  <a:moveTo>
                    <a:pt x="35" y="52"/>
                  </a:moveTo>
                  <a:cubicBezTo>
                    <a:pt x="36" y="53"/>
                    <a:pt x="36" y="54"/>
                    <a:pt x="36" y="54"/>
                  </a:cubicBezTo>
                  <a:cubicBezTo>
                    <a:pt x="36" y="59"/>
                    <a:pt x="31" y="62"/>
                    <a:pt x="25" y="62"/>
                  </a:cubicBezTo>
                  <a:cubicBezTo>
                    <a:pt x="20" y="62"/>
                    <a:pt x="15" y="59"/>
                    <a:pt x="15" y="54"/>
                  </a:cubicBezTo>
                  <a:cubicBezTo>
                    <a:pt x="15" y="54"/>
                    <a:pt x="15" y="53"/>
                    <a:pt x="16" y="52"/>
                  </a:cubicBezTo>
                  <a:cubicBezTo>
                    <a:pt x="16" y="52"/>
                    <a:pt x="16" y="50"/>
                    <a:pt x="20" y="36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0" y="36"/>
                    <a:pt x="31" y="37"/>
                    <a:pt x="31" y="38"/>
                  </a:cubicBezTo>
                  <a:cubicBezTo>
                    <a:pt x="35" y="50"/>
                    <a:pt x="35" y="52"/>
                    <a:pt x="35" y="52"/>
                  </a:cubicBezTo>
                  <a:close/>
                  <a:moveTo>
                    <a:pt x="25" y="11"/>
                  </a:moveTo>
                  <a:cubicBezTo>
                    <a:pt x="20" y="11"/>
                    <a:pt x="20" y="11"/>
                    <a:pt x="20" y="1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16"/>
                    <a:pt x="25" y="16"/>
                    <a:pt x="25" y="16"/>
                  </a:cubicBezTo>
                  <a:lnTo>
                    <a:pt x="25" y="11"/>
                  </a:lnTo>
                  <a:close/>
                  <a:moveTo>
                    <a:pt x="25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5" y="26"/>
                    <a:pt x="25" y="26"/>
                    <a:pt x="25" y="26"/>
                  </a:cubicBezTo>
                  <a:lnTo>
                    <a:pt x="25" y="21"/>
                  </a:lnTo>
                  <a:close/>
                  <a:moveTo>
                    <a:pt x="31" y="54"/>
                  </a:moveTo>
                  <a:cubicBezTo>
                    <a:pt x="31" y="53"/>
                    <a:pt x="28" y="52"/>
                    <a:pt x="25" y="52"/>
                  </a:cubicBezTo>
                  <a:cubicBezTo>
                    <a:pt x="23" y="52"/>
                    <a:pt x="20" y="53"/>
                    <a:pt x="20" y="54"/>
                  </a:cubicBezTo>
                  <a:cubicBezTo>
                    <a:pt x="20" y="56"/>
                    <a:pt x="23" y="57"/>
                    <a:pt x="25" y="57"/>
                  </a:cubicBezTo>
                  <a:cubicBezTo>
                    <a:pt x="28" y="57"/>
                    <a:pt x="31" y="56"/>
                    <a:pt x="31" y="54"/>
                  </a:cubicBezTo>
                  <a:close/>
                  <a:moveTo>
                    <a:pt x="31" y="16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31" y="21"/>
                    <a:pt x="31" y="21"/>
                    <a:pt x="31" y="21"/>
                  </a:cubicBezTo>
                  <a:lnTo>
                    <a:pt x="31" y="16"/>
                  </a:lnTo>
                  <a:close/>
                  <a:moveTo>
                    <a:pt x="31" y="26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31" y="31"/>
                    <a:pt x="31" y="31"/>
                    <a:pt x="31" y="31"/>
                  </a:cubicBezTo>
                  <a:lnTo>
                    <a:pt x="31" y="26"/>
                  </a:lnTo>
                  <a:close/>
                  <a:moveTo>
                    <a:pt x="41" y="21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5" y="20"/>
                    <a:pt x="55" y="1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6"/>
                    <a:pt x="42" y="6"/>
                    <a:pt x="41" y="6"/>
                  </a:cubicBezTo>
                  <a:lnTo>
                    <a:pt x="41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78"/>
            <p:cNvSpPr>
              <a:spLocks noEditPoints="1"/>
            </p:cNvSpPr>
            <p:nvPr/>
          </p:nvSpPr>
          <p:spPr bwMode="auto">
            <a:xfrm>
              <a:off x="65088" y="2743200"/>
              <a:ext cx="209550" cy="247650"/>
            </a:xfrm>
            <a:custGeom>
              <a:avLst/>
              <a:gdLst>
                <a:gd name="T0" fmla="*/ 209550 w 61"/>
                <a:gd name="T1" fmla="*/ 75671 h 72"/>
                <a:gd name="T2" fmla="*/ 209550 w 61"/>
                <a:gd name="T3" fmla="*/ 233892 h 72"/>
                <a:gd name="T4" fmla="*/ 199244 w 61"/>
                <a:gd name="T5" fmla="*/ 247650 h 72"/>
                <a:gd name="T6" fmla="*/ 13741 w 61"/>
                <a:gd name="T7" fmla="*/ 247650 h 72"/>
                <a:gd name="T8" fmla="*/ 0 w 61"/>
                <a:gd name="T9" fmla="*/ 233892 h 72"/>
                <a:gd name="T10" fmla="*/ 0 w 61"/>
                <a:gd name="T11" fmla="*/ 13758 h 72"/>
                <a:gd name="T12" fmla="*/ 13741 w 61"/>
                <a:gd name="T13" fmla="*/ 0 h 72"/>
                <a:gd name="T14" fmla="*/ 137410 w 61"/>
                <a:gd name="T15" fmla="*/ 0 h 72"/>
                <a:gd name="T16" fmla="*/ 158021 w 61"/>
                <a:gd name="T17" fmla="*/ 10319 h 72"/>
                <a:gd name="T18" fmla="*/ 202680 w 61"/>
                <a:gd name="T19" fmla="*/ 55033 h 72"/>
                <a:gd name="T20" fmla="*/ 209550 w 61"/>
                <a:gd name="T21" fmla="*/ 75671 h 72"/>
                <a:gd name="T22" fmla="*/ 192374 w 61"/>
                <a:gd name="T23" fmla="*/ 89429 h 72"/>
                <a:gd name="T24" fmla="*/ 137410 w 61"/>
                <a:gd name="T25" fmla="*/ 89429 h 72"/>
                <a:gd name="T26" fmla="*/ 123669 w 61"/>
                <a:gd name="T27" fmla="*/ 75671 h 72"/>
                <a:gd name="T28" fmla="*/ 123669 w 61"/>
                <a:gd name="T29" fmla="*/ 17198 h 72"/>
                <a:gd name="T30" fmla="*/ 17176 w 61"/>
                <a:gd name="T31" fmla="*/ 17198 h 72"/>
                <a:gd name="T32" fmla="*/ 17176 w 61"/>
                <a:gd name="T33" fmla="*/ 230452 h 72"/>
                <a:gd name="T34" fmla="*/ 192374 w 61"/>
                <a:gd name="T35" fmla="*/ 230452 h 72"/>
                <a:gd name="T36" fmla="*/ 192374 w 61"/>
                <a:gd name="T37" fmla="*/ 89429 h 72"/>
                <a:gd name="T38" fmla="*/ 34352 w 61"/>
                <a:gd name="T39" fmla="*/ 116946 h 72"/>
                <a:gd name="T40" fmla="*/ 61834 w 61"/>
                <a:gd name="T41" fmla="*/ 89429 h 72"/>
                <a:gd name="T42" fmla="*/ 85881 w 61"/>
                <a:gd name="T43" fmla="*/ 116946 h 72"/>
                <a:gd name="T44" fmla="*/ 61834 w 61"/>
                <a:gd name="T45" fmla="*/ 141023 h 72"/>
                <a:gd name="T46" fmla="*/ 34352 w 61"/>
                <a:gd name="T47" fmla="*/ 116946 h 72"/>
                <a:gd name="T48" fmla="*/ 175198 w 61"/>
                <a:gd name="T49" fmla="*/ 213254 h 72"/>
                <a:gd name="T50" fmla="*/ 34352 w 61"/>
                <a:gd name="T51" fmla="*/ 213254 h 72"/>
                <a:gd name="T52" fmla="*/ 34352 w 61"/>
                <a:gd name="T53" fmla="*/ 185738 h 72"/>
                <a:gd name="T54" fmla="*/ 61834 w 61"/>
                <a:gd name="T55" fmla="*/ 161660 h 72"/>
                <a:gd name="T56" fmla="*/ 79011 w 61"/>
                <a:gd name="T57" fmla="*/ 178858 h 72"/>
                <a:gd name="T58" fmla="*/ 130539 w 61"/>
                <a:gd name="T59" fmla="*/ 123825 h 72"/>
                <a:gd name="T60" fmla="*/ 175198 w 61"/>
                <a:gd name="T61" fmla="*/ 168540 h 72"/>
                <a:gd name="T62" fmla="*/ 175198 w 61"/>
                <a:gd name="T63" fmla="*/ 213254 h 72"/>
                <a:gd name="T64" fmla="*/ 140845 w 61"/>
                <a:gd name="T65" fmla="*/ 72231 h 72"/>
                <a:gd name="T66" fmla="*/ 192374 w 61"/>
                <a:gd name="T67" fmla="*/ 72231 h 72"/>
                <a:gd name="T68" fmla="*/ 188939 w 61"/>
                <a:gd name="T69" fmla="*/ 65352 h 72"/>
                <a:gd name="T70" fmla="*/ 147716 w 61"/>
                <a:gd name="T71" fmla="*/ 24077 h 72"/>
                <a:gd name="T72" fmla="*/ 140845 w 61"/>
                <a:gd name="T73" fmla="*/ 20638 h 72"/>
                <a:gd name="T74" fmla="*/ 140845 w 61"/>
                <a:gd name="T75" fmla="*/ 72231 h 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1" h="72">
                  <a:moveTo>
                    <a:pt x="61" y="22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71"/>
                    <a:pt x="60" y="72"/>
                    <a:pt x="58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" y="72"/>
                    <a:pt x="0" y="71"/>
                    <a:pt x="0" y="6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2" y="0"/>
                    <a:pt x="45" y="2"/>
                    <a:pt x="46" y="3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60" y="17"/>
                    <a:pt x="61" y="20"/>
                    <a:pt x="61" y="22"/>
                  </a:cubicBezTo>
                  <a:close/>
                  <a:moveTo>
                    <a:pt x="56" y="26"/>
                  </a:moveTo>
                  <a:cubicBezTo>
                    <a:pt x="40" y="26"/>
                    <a:pt x="40" y="26"/>
                    <a:pt x="40" y="26"/>
                  </a:cubicBezTo>
                  <a:cubicBezTo>
                    <a:pt x="37" y="26"/>
                    <a:pt x="36" y="24"/>
                    <a:pt x="36" y="22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56" y="67"/>
                    <a:pt x="56" y="67"/>
                    <a:pt x="56" y="67"/>
                  </a:cubicBezTo>
                  <a:lnTo>
                    <a:pt x="56" y="26"/>
                  </a:lnTo>
                  <a:close/>
                  <a:moveTo>
                    <a:pt x="10" y="34"/>
                  </a:moveTo>
                  <a:cubicBezTo>
                    <a:pt x="10" y="29"/>
                    <a:pt x="13" y="26"/>
                    <a:pt x="18" y="26"/>
                  </a:cubicBezTo>
                  <a:cubicBezTo>
                    <a:pt x="22" y="26"/>
                    <a:pt x="25" y="29"/>
                    <a:pt x="25" y="34"/>
                  </a:cubicBezTo>
                  <a:cubicBezTo>
                    <a:pt x="25" y="38"/>
                    <a:pt x="22" y="41"/>
                    <a:pt x="18" y="41"/>
                  </a:cubicBezTo>
                  <a:cubicBezTo>
                    <a:pt x="13" y="41"/>
                    <a:pt x="10" y="38"/>
                    <a:pt x="10" y="34"/>
                  </a:cubicBezTo>
                  <a:close/>
                  <a:moveTo>
                    <a:pt x="51" y="62"/>
                  </a:moveTo>
                  <a:cubicBezTo>
                    <a:pt x="10" y="62"/>
                    <a:pt x="10" y="62"/>
                    <a:pt x="10" y="6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51" y="62"/>
                  </a:lnTo>
                  <a:close/>
                  <a:moveTo>
                    <a:pt x="41" y="21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5" y="20"/>
                    <a:pt x="55" y="1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6"/>
                    <a:pt x="42" y="6"/>
                    <a:pt x="41" y="6"/>
                  </a:cubicBezTo>
                  <a:lnTo>
                    <a:pt x="41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79"/>
            <p:cNvSpPr>
              <a:spLocks noEditPoints="1"/>
            </p:cNvSpPr>
            <p:nvPr/>
          </p:nvSpPr>
          <p:spPr bwMode="auto">
            <a:xfrm>
              <a:off x="495300" y="2743200"/>
              <a:ext cx="209550" cy="247650"/>
            </a:xfrm>
            <a:custGeom>
              <a:avLst/>
              <a:gdLst>
                <a:gd name="T0" fmla="*/ 209550 w 61"/>
                <a:gd name="T1" fmla="*/ 89429 h 72"/>
                <a:gd name="T2" fmla="*/ 209550 w 61"/>
                <a:gd name="T3" fmla="*/ 233892 h 72"/>
                <a:gd name="T4" fmla="*/ 199244 w 61"/>
                <a:gd name="T5" fmla="*/ 247650 h 72"/>
                <a:gd name="T6" fmla="*/ 13741 w 61"/>
                <a:gd name="T7" fmla="*/ 247650 h 72"/>
                <a:gd name="T8" fmla="*/ 0 w 61"/>
                <a:gd name="T9" fmla="*/ 233892 h 72"/>
                <a:gd name="T10" fmla="*/ 0 w 61"/>
                <a:gd name="T11" fmla="*/ 13758 h 72"/>
                <a:gd name="T12" fmla="*/ 13741 w 61"/>
                <a:gd name="T13" fmla="*/ 0 h 72"/>
                <a:gd name="T14" fmla="*/ 123669 w 61"/>
                <a:gd name="T15" fmla="*/ 0 h 72"/>
                <a:gd name="T16" fmla="*/ 123669 w 61"/>
                <a:gd name="T17" fmla="*/ 75671 h 72"/>
                <a:gd name="T18" fmla="*/ 137410 w 61"/>
                <a:gd name="T19" fmla="*/ 89429 h 72"/>
                <a:gd name="T20" fmla="*/ 209550 w 61"/>
                <a:gd name="T21" fmla="*/ 89429 h 72"/>
                <a:gd name="T22" fmla="*/ 158021 w 61"/>
                <a:gd name="T23" fmla="*/ 110067 h 72"/>
                <a:gd name="T24" fmla="*/ 154586 w 61"/>
                <a:gd name="T25" fmla="*/ 106627 h 72"/>
                <a:gd name="T26" fmla="*/ 54964 w 61"/>
                <a:gd name="T27" fmla="*/ 106627 h 72"/>
                <a:gd name="T28" fmla="*/ 51529 w 61"/>
                <a:gd name="T29" fmla="*/ 110067 h 72"/>
                <a:gd name="T30" fmla="*/ 51529 w 61"/>
                <a:gd name="T31" fmla="*/ 120385 h 72"/>
                <a:gd name="T32" fmla="*/ 54964 w 61"/>
                <a:gd name="T33" fmla="*/ 123825 h 72"/>
                <a:gd name="T34" fmla="*/ 154586 w 61"/>
                <a:gd name="T35" fmla="*/ 123825 h 72"/>
                <a:gd name="T36" fmla="*/ 158021 w 61"/>
                <a:gd name="T37" fmla="*/ 120385 h 72"/>
                <a:gd name="T38" fmla="*/ 158021 w 61"/>
                <a:gd name="T39" fmla="*/ 110067 h 72"/>
                <a:gd name="T40" fmla="*/ 158021 w 61"/>
                <a:gd name="T41" fmla="*/ 147902 h 72"/>
                <a:gd name="T42" fmla="*/ 154586 w 61"/>
                <a:gd name="T43" fmla="*/ 141023 h 72"/>
                <a:gd name="T44" fmla="*/ 54964 w 61"/>
                <a:gd name="T45" fmla="*/ 141023 h 72"/>
                <a:gd name="T46" fmla="*/ 51529 w 61"/>
                <a:gd name="T47" fmla="*/ 147902 h 72"/>
                <a:gd name="T48" fmla="*/ 51529 w 61"/>
                <a:gd name="T49" fmla="*/ 154781 h 72"/>
                <a:gd name="T50" fmla="*/ 54964 w 61"/>
                <a:gd name="T51" fmla="*/ 161660 h 72"/>
                <a:gd name="T52" fmla="*/ 154586 w 61"/>
                <a:gd name="T53" fmla="*/ 161660 h 72"/>
                <a:gd name="T54" fmla="*/ 158021 w 61"/>
                <a:gd name="T55" fmla="*/ 154781 h 72"/>
                <a:gd name="T56" fmla="*/ 158021 w 61"/>
                <a:gd name="T57" fmla="*/ 147902 h 72"/>
                <a:gd name="T58" fmla="*/ 158021 w 61"/>
                <a:gd name="T59" fmla="*/ 182298 h 72"/>
                <a:gd name="T60" fmla="*/ 154586 w 61"/>
                <a:gd name="T61" fmla="*/ 178858 h 72"/>
                <a:gd name="T62" fmla="*/ 54964 w 61"/>
                <a:gd name="T63" fmla="*/ 178858 h 72"/>
                <a:gd name="T64" fmla="*/ 51529 w 61"/>
                <a:gd name="T65" fmla="*/ 182298 h 72"/>
                <a:gd name="T66" fmla="*/ 51529 w 61"/>
                <a:gd name="T67" fmla="*/ 192617 h 72"/>
                <a:gd name="T68" fmla="*/ 54964 w 61"/>
                <a:gd name="T69" fmla="*/ 196056 h 72"/>
                <a:gd name="T70" fmla="*/ 154586 w 61"/>
                <a:gd name="T71" fmla="*/ 196056 h 72"/>
                <a:gd name="T72" fmla="*/ 158021 w 61"/>
                <a:gd name="T73" fmla="*/ 192617 h 72"/>
                <a:gd name="T74" fmla="*/ 158021 w 61"/>
                <a:gd name="T75" fmla="*/ 182298 h 72"/>
                <a:gd name="T76" fmla="*/ 206115 w 61"/>
                <a:gd name="T77" fmla="*/ 72231 h 72"/>
                <a:gd name="T78" fmla="*/ 140845 w 61"/>
                <a:gd name="T79" fmla="*/ 72231 h 72"/>
                <a:gd name="T80" fmla="*/ 140845 w 61"/>
                <a:gd name="T81" fmla="*/ 6879 h 72"/>
                <a:gd name="T82" fmla="*/ 144280 w 61"/>
                <a:gd name="T83" fmla="*/ 10319 h 72"/>
                <a:gd name="T84" fmla="*/ 202680 w 61"/>
                <a:gd name="T85" fmla="*/ 65352 h 72"/>
                <a:gd name="T86" fmla="*/ 206115 w 61"/>
                <a:gd name="T87" fmla="*/ 72231 h 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1" h="72">
                  <a:moveTo>
                    <a:pt x="61" y="26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71"/>
                    <a:pt x="60" y="72"/>
                    <a:pt x="58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" y="72"/>
                    <a:pt x="0" y="71"/>
                    <a:pt x="0" y="6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7" y="26"/>
                    <a:pt x="40" y="26"/>
                  </a:cubicBezTo>
                  <a:lnTo>
                    <a:pt x="61" y="26"/>
                  </a:lnTo>
                  <a:close/>
                  <a:moveTo>
                    <a:pt x="46" y="32"/>
                  </a:moveTo>
                  <a:cubicBezTo>
                    <a:pt x="46" y="32"/>
                    <a:pt x="45" y="31"/>
                    <a:pt x="45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6"/>
                    <a:pt x="16" y="36"/>
                    <a:pt x="16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6"/>
                    <a:pt x="46" y="35"/>
                  </a:cubicBezTo>
                  <a:lnTo>
                    <a:pt x="46" y="32"/>
                  </a:lnTo>
                  <a:close/>
                  <a:moveTo>
                    <a:pt x="46" y="43"/>
                  </a:moveTo>
                  <a:cubicBezTo>
                    <a:pt x="46" y="42"/>
                    <a:pt x="45" y="41"/>
                    <a:pt x="4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5" y="42"/>
                    <a:pt x="15" y="43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6"/>
                    <a:pt x="16" y="47"/>
                    <a:pt x="16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6" y="46"/>
                    <a:pt x="46" y="45"/>
                  </a:cubicBezTo>
                  <a:lnTo>
                    <a:pt x="46" y="43"/>
                  </a:lnTo>
                  <a:close/>
                  <a:moveTo>
                    <a:pt x="46" y="53"/>
                  </a:moveTo>
                  <a:cubicBezTo>
                    <a:pt x="46" y="52"/>
                    <a:pt x="45" y="52"/>
                    <a:pt x="4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5" y="52"/>
                    <a:pt x="15" y="53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6"/>
                    <a:pt x="46" y="56"/>
                  </a:cubicBezTo>
                  <a:lnTo>
                    <a:pt x="46" y="53"/>
                  </a:lnTo>
                  <a:close/>
                  <a:moveTo>
                    <a:pt x="60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2" y="3"/>
                    <a:pt x="42" y="3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9" y="20"/>
                    <a:pt x="59" y="20"/>
                    <a:pt x="60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989013" y="2743200"/>
              <a:ext cx="196850" cy="247650"/>
            </a:xfrm>
            <a:custGeom>
              <a:avLst/>
              <a:gdLst>
                <a:gd name="T0" fmla="*/ 196850 w 57"/>
                <a:gd name="T1" fmla="*/ 244210 h 72"/>
                <a:gd name="T2" fmla="*/ 193396 w 57"/>
                <a:gd name="T3" fmla="*/ 247650 h 72"/>
                <a:gd name="T4" fmla="*/ 6907 w 57"/>
                <a:gd name="T5" fmla="*/ 247650 h 72"/>
                <a:gd name="T6" fmla="*/ 0 w 57"/>
                <a:gd name="T7" fmla="*/ 244210 h 72"/>
                <a:gd name="T8" fmla="*/ 0 w 57"/>
                <a:gd name="T9" fmla="*/ 233892 h 72"/>
                <a:gd name="T10" fmla="*/ 6907 w 57"/>
                <a:gd name="T11" fmla="*/ 230452 h 72"/>
                <a:gd name="T12" fmla="*/ 193396 w 57"/>
                <a:gd name="T13" fmla="*/ 230452 h 72"/>
                <a:gd name="T14" fmla="*/ 196850 w 57"/>
                <a:gd name="T15" fmla="*/ 233892 h 72"/>
                <a:gd name="T16" fmla="*/ 196850 w 57"/>
                <a:gd name="T17" fmla="*/ 244210 h 72"/>
                <a:gd name="T18" fmla="*/ 100152 w 57"/>
                <a:gd name="T19" fmla="*/ 182298 h 72"/>
                <a:gd name="T20" fmla="*/ 107059 w 57"/>
                <a:gd name="T21" fmla="*/ 213254 h 72"/>
                <a:gd name="T22" fmla="*/ 107059 w 57"/>
                <a:gd name="T23" fmla="*/ 213254 h 72"/>
                <a:gd name="T24" fmla="*/ 107059 w 57"/>
                <a:gd name="T25" fmla="*/ 213254 h 72"/>
                <a:gd name="T26" fmla="*/ 37989 w 57"/>
                <a:gd name="T27" fmla="*/ 123825 h 72"/>
                <a:gd name="T28" fmla="*/ 100152 w 57"/>
                <a:gd name="T29" fmla="*/ 30956 h 72"/>
                <a:gd name="T30" fmla="*/ 89791 w 57"/>
                <a:gd name="T31" fmla="*/ 0 h 72"/>
                <a:gd name="T32" fmla="*/ 89791 w 57"/>
                <a:gd name="T33" fmla="*/ 0 h 72"/>
                <a:gd name="T34" fmla="*/ 89791 w 57"/>
                <a:gd name="T35" fmla="*/ 0 h 72"/>
                <a:gd name="T36" fmla="*/ 162315 w 57"/>
                <a:gd name="T37" fmla="*/ 89429 h 72"/>
                <a:gd name="T38" fmla="*/ 100152 w 57"/>
                <a:gd name="T39" fmla="*/ 182298 h 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7" h="72">
                  <a:moveTo>
                    <a:pt x="57" y="71"/>
                  </a:moveTo>
                  <a:cubicBezTo>
                    <a:pt x="57" y="72"/>
                    <a:pt x="56" y="72"/>
                    <a:pt x="56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0" y="72"/>
                    <a:pt x="0" y="7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1" y="67"/>
                    <a:pt x="2" y="67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6" y="67"/>
                    <a:pt x="57" y="68"/>
                    <a:pt x="57" y="68"/>
                  </a:cubicBezTo>
                  <a:lnTo>
                    <a:pt x="57" y="71"/>
                  </a:lnTo>
                  <a:close/>
                  <a:moveTo>
                    <a:pt x="29" y="53"/>
                  </a:moveTo>
                  <a:cubicBezTo>
                    <a:pt x="29" y="56"/>
                    <a:pt x="30" y="60"/>
                    <a:pt x="31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20" y="57"/>
                    <a:pt x="11" y="50"/>
                    <a:pt x="11" y="36"/>
                  </a:cubicBezTo>
                  <a:cubicBezTo>
                    <a:pt x="11" y="21"/>
                    <a:pt x="29" y="20"/>
                    <a:pt x="29" y="9"/>
                  </a:cubicBezTo>
                  <a:cubicBezTo>
                    <a:pt x="29" y="6"/>
                    <a:pt x="27" y="3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7" y="5"/>
                    <a:pt x="47" y="12"/>
                    <a:pt x="47" y="26"/>
                  </a:cubicBezTo>
                  <a:cubicBezTo>
                    <a:pt x="47" y="41"/>
                    <a:pt x="29" y="43"/>
                    <a:pt x="29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 81"/>
            <p:cNvSpPr>
              <a:spLocks noEditPoints="1"/>
            </p:cNvSpPr>
            <p:nvPr/>
          </p:nvSpPr>
          <p:spPr bwMode="auto">
            <a:xfrm>
              <a:off x="1490663" y="2760663"/>
              <a:ext cx="241300" cy="212725"/>
            </a:xfrm>
            <a:custGeom>
              <a:avLst/>
              <a:gdLst>
                <a:gd name="T0" fmla="*/ 27577 w 70"/>
                <a:gd name="T1" fmla="*/ 34310 h 62"/>
                <a:gd name="T2" fmla="*/ 27577 w 70"/>
                <a:gd name="T3" fmla="*/ 209294 h 62"/>
                <a:gd name="T4" fmla="*/ 24130 w 70"/>
                <a:gd name="T5" fmla="*/ 212725 h 62"/>
                <a:gd name="T6" fmla="*/ 13789 w 70"/>
                <a:gd name="T7" fmla="*/ 212725 h 62"/>
                <a:gd name="T8" fmla="*/ 10341 w 70"/>
                <a:gd name="T9" fmla="*/ 209294 h 62"/>
                <a:gd name="T10" fmla="*/ 10341 w 70"/>
                <a:gd name="T11" fmla="*/ 34310 h 62"/>
                <a:gd name="T12" fmla="*/ 0 w 70"/>
                <a:gd name="T13" fmla="*/ 20586 h 62"/>
                <a:gd name="T14" fmla="*/ 17236 w 70"/>
                <a:gd name="T15" fmla="*/ 0 h 62"/>
                <a:gd name="T16" fmla="*/ 37919 w 70"/>
                <a:gd name="T17" fmla="*/ 20586 h 62"/>
                <a:gd name="T18" fmla="*/ 27577 w 70"/>
                <a:gd name="T19" fmla="*/ 34310 h 62"/>
                <a:gd name="T20" fmla="*/ 241300 w 70"/>
                <a:gd name="T21" fmla="*/ 133811 h 62"/>
                <a:gd name="T22" fmla="*/ 234406 w 70"/>
                <a:gd name="T23" fmla="*/ 140673 h 62"/>
                <a:gd name="T24" fmla="*/ 234406 w 70"/>
                <a:gd name="T25" fmla="*/ 140673 h 62"/>
                <a:gd name="T26" fmla="*/ 182699 w 70"/>
                <a:gd name="T27" fmla="*/ 157828 h 62"/>
                <a:gd name="T28" fmla="*/ 158569 w 70"/>
                <a:gd name="T29" fmla="*/ 154397 h 62"/>
                <a:gd name="T30" fmla="*/ 155121 w 70"/>
                <a:gd name="T31" fmla="*/ 150966 h 62"/>
                <a:gd name="T32" fmla="*/ 113756 w 70"/>
                <a:gd name="T33" fmla="*/ 137242 h 62"/>
                <a:gd name="T34" fmla="*/ 51707 w 70"/>
                <a:gd name="T35" fmla="*/ 157828 h 62"/>
                <a:gd name="T36" fmla="*/ 44813 w 70"/>
                <a:gd name="T37" fmla="*/ 161259 h 62"/>
                <a:gd name="T38" fmla="*/ 41366 w 70"/>
                <a:gd name="T39" fmla="*/ 157828 h 62"/>
                <a:gd name="T40" fmla="*/ 37919 w 70"/>
                <a:gd name="T41" fmla="*/ 150966 h 62"/>
                <a:gd name="T42" fmla="*/ 37919 w 70"/>
                <a:gd name="T43" fmla="*/ 48035 h 62"/>
                <a:gd name="T44" fmla="*/ 41366 w 70"/>
                <a:gd name="T45" fmla="*/ 41173 h 62"/>
                <a:gd name="T46" fmla="*/ 110309 w 70"/>
                <a:gd name="T47" fmla="*/ 20586 h 62"/>
                <a:gd name="T48" fmla="*/ 168910 w 70"/>
                <a:gd name="T49" fmla="*/ 34310 h 62"/>
                <a:gd name="T50" fmla="*/ 179251 w 70"/>
                <a:gd name="T51" fmla="*/ 37742 h 62"/>
                <a:gd name="T52" fmla="*/ 224064 w 70"/>
                <a:gd name="T53" fmla="*/ 24017 h 62"/>
                <a:gd name="T54" fmla="*/ 227511 w 70"/>
                <a:gd name="T55" fmla="*/ 20586 h 62"/>
                <a:gd name="T56" fmla="*/ 234406 w 70"/>
                <a:gd name="T57" fmla="*/ 20586 h 62"/>
                <a:gd name="T58" fmla="*/ 241300 w 70"/>
                <a:gd name="T59" fmla="*/ 27448 h 62"/>
                <a:gd name="T60" fmla="*/ 241300 w 70"/>
                <a:gd name="T61" fmla="*/ 133811 h 62"/>
                <a:gd name="T62" fmla="*/ 224064 w 70"/>
                <a:gd name="T63" fmla="*/ 44604 h 62"/>
                <a:gd name="T64" fmla="*/ 179251 w 70"/>
                <a:gd name="T65" fmla="*/ 54897 h 62"/>
                <a:gd name="T66" fmla="*/ 158569 w 70"/>
                <a:gd name="T67" fmla="*/ 51466 h 62"/>
                <a:gd name="T68" fmla="*/ 110309 w 70"/>
                <a:gd name="T69" fmla="*/ 37742 h 62"/>
                <a:gd name="T70" fmla="*/ 55154 w 70"/>
                <a:gd name="T71" fmla="*/ 54897 h 62"/>
                <a:gd name="T72" fmla="*/ 55154 w 70"/>
                <a:gd name="T73" fmla="*/ 137242 h 62"/>
                <a:gd name="T74" fmla="*/ 113756 w 70"/>
                <a:gd name="T75" fmla="*/ 120087 h 62"/>
                <a:gd name="T76" fmla="*/ 165463 w 70"/>
                <a:gd name="T77" fmla="*/ 137242 h 62"/>
                <a:gd name="T78" fmla="*/ 168910 w 70"/>
                <a:gd name="T79" fmla="*/ 137242 h 62"/>
                <a:gd name="T80" fmla="*/ 182699 w 70"/>
                <a:gd name="T81" fmla="*/ 140673 h 62"/>
                <a:gd name="T82" fmla="*/ 224064 w 70"/>
                <a:gd name="T83" fmla="*/ 126949 h 62"/>
                <a:gd name="T84" fmla="*/ 224064 w 70"/>
                <a:gd name="T85" fmla="*/ 44604 h 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0" h="62">
                  <a:moveTo>
                    <a:pt x="8" y="10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62"/>
                    <a:pt x="7" y="62"/>
                    <a:pt x="7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3" y="62"/>
                    <a:pt x="3" y="62"/>
                    <a:pt x="3" y="6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9"/>
                    <a:pt x="0" y="7"/>
                    <a:pt x="0" y="6"/>
                  </a:cubicBezTo>
                  <a:cubicBezTo>
                    <a:pt x="0" y="3"/>
                    <a:pt x="3" y="0"/>
                    <a:pt x="5" y="0"/>
                  </a:cubicBezTo>
                  <a:cubicBezTo>
                    <a:pt x="8" y="0"/>
                    <a:pt x="11" y="3"/>
                    <a:pt x="11" y="6"/>
                  </a:cubicBezTo>
                  <a:cubicBezTo>
                    <a:pt x="11" y="7"/>
                    <a:pt x="10" y="9"/>
                    <a:pt x="8" y="10"/>
                  </a:cubicBezTo>
                  <a:close/>
                  <a:moveTo>
                    <a:pt x="70" y="39"/>
                  </a:moveTo>
                  <a:cubicBezTo>
                    <a:pt x="70" y="40"/>
                    <a:pt x="69" y="41"/>
                    <a:pt x="68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5" y="43"/>
                    <a:pt x="59" y="46"/>
                    <a:pt x="53" y="46"/>
                  </a:cubicBezTo>
                  <a:cubicBezTo>
                    <a:pt x="50" y="46"/>
                    <a:pt x="48" y="46"/>
                    <a:pt x="46" y="45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1" y="42"/>
                    <a:pt x="38" y="40"/>
                    <a:pt x="33" y="40"/>
                  </a:cubicBezTo>
                  <a:cubicBezTo>
                    <a:pt x="27" y="40"/>
                    <a:pt x="19" y="44"/>
                    <a:pt x="15" y="46"/>
                  </a:cubicBezTo>
                  <a:cubicBezTo>
                    <a:pt x="14" y="47"/>
                    <a:pt x="14" y="47"/>
                    <a:pt x="13" y="47"/>
                  </a:cubicBezTo>
                  <a:cubicBezTo>
                    <a:pt x="13" y="47"/>
                    <a:pt x="12" y="47"/>
                    <a:pt x="12" y="46"/>
                  </a:cubicBezTo>
                  <a:cubicBezTo>
                    <a:pt x="11" y="46"/>
                    <a:pt x="11" y="45"/>
                    <a:pt x="11" y="4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2" y="12"/>
                  </a:cubicBezTo>
                  <a:cubicBezTo>
                    <a:pt x="14" y="11"/>
                    <a:pt x="24" y="6"/>
                    <a:pt x="32" y="6"/>
                  </a:cubicBezTo>
                  <a:cubicBezTo>
                    <a:pt x="39" y="6"/>
                    <a:pt x="44" y="8"/>
                    <a:pt x="49" y="10"/>
                  </a:cubicBezTo>
                  <a:cubicBezTo>
                    <a:pt x="50" y="11"/>
                    <a:pt x="51" y="11"/>
                    <a:pt x="52" y="11"/>
                  </a:cubicBezTo>
                  <a:cubicBezTo>
                    <a:pt x="57" y="11"/>
                    <a:pt x="62" y="8"/>
                    <a:pt x="65" y="7"/>
                  </a:cubicBezTo>
                  <a:cubicBezTo>
                    <a:pt x="65" y="6"/>
                    <a:pt x="66" y="6"/>
                    <a:pt x="66" y="6"/>
                  </a:cubicBezTo>
                  <a:cubicBezTo>
                    <a:pt x="67" y="5"/>
                    <a:pt x="68" y="6"/>
                    <a:pt x="68" y="6"/>
                  </a:cubicBezTo>
                  <a:cubicBezTo>
                    <a:pt x="69" y="6"/>
                    <a:pt x="70" y="7"/>
                    <a:pt x="70" y="8"/>
                  </a:cubicBezTo>
                  <a:lnTo>
                    <a:pt x="70" y="39"/>
                  </a:lnTo>
                  <a:close/>
                  <a:moveTo>
                    <a:pt x="65" y="13"/>
                  </a:moveTo>
                  <a:cubicBezTo>
                    <a:pt x="61" y="14"/>
                    <a:pt x="57" y="16"/>
                    <a:pt x="52" y="16"/>
                  </a:cubicBezTo>
                  <a:cubicBezTo>
                    <a:pt x="50" y="16"/>
                    <a:pt x="48" y="16"/>
                    <a:pt x="46" y="15"/>
                  </a:cubicBezTo>
                  <a:cubicBezTo>
                    <a:pt x="42" y="13"/>
                    <a:pt x="38" y="11"/>
                    <a:pt x="32" y="11"/>
                  </a:cubicBezTo>
                  <a:cubicBezTo>
                    <a:pt x="27" y="11"/>
                    <a:pt x="20" y="13"/>
                    <a:pt x="16" y="16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21" y="37"/>
                    <a:pt x="28" y="35"/>
                    <a:pt x="33" y="35"/>
                  </a:cubicBezTo>
                  <a:cubicBezTo>
                    <a:pt x="39" y="35"/>
                    <a:pt x="43" y="37"/>
                    <a:pt x="48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50" y="41"/>
                    <a:pt x="51" y="41"/>
                    <a:pt x="53" y="41"/>
                  </a:cubicBezTo>
                  <a:cubicBezTo>
                    <a:pt x="57" y="41"/>
                    <a:pt x="62" y="39"/>
                    <a:pt x="65" y="37"/>
                  </a:cubicBezTo>
                  <a:lnTo>
                    <a:pt x="65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1979613" y="2760663"/>
              <a:ext cx="212725" cy="212725"/>
            </a:xfrm>
            <a:custGeom>
              <a:avLst/>
              <a:gdLst>
                <a:gd name="T0" fmla="*/ 212725 w 62"/>
                <a:gd name="T1" fmla="*/ 199001 h 62"/>
                <a:gd name="T2" fmla="*/ 199001 w 62"/>
                <a:gd name="T3" fmla="*/ 212725 h 62"/>
                <a:gd name="T4" fmla="*/ 13724 w 62"/>
                <a:gd name="T5" fmla="*/ 212725 h 62"/>
                <a:gd name="T6" fmla="*/ 0 w 62"/>
                <a:gd name="T7" fmla="*/ 199001 h 62"/>
                <a:gd name="T8" fmla="*/ 0 w 62"/>
                <a:gd name="T9" fmla="*/ 13724 h 62"/>
                <a:gd name="T10" fmla="*/ 13724 w 62"/>
                <a:gd name="T11" fmla="*/ 0 h 62"/>
                <a:gd name="T12" fmla="*/ 144104 w 62"/>
                <a:gd name="T13" fmla="*/ 0 h 62"/>
                <a:gd name="T14" fmla="*/ 164690 w 62"/>
                <a:gd name="T15" fmla="*/ 10293 h 62"/>
                <a:gd name="T16" fmla="*/ 202432 w 62"/>
                <a:gd name="T17" fmla="*/ 48035 h 62"/>
                <a:gd name="T18" fmla="*/ 212725 w 62"/>
                <a:gd name="T19" fmla="*/ 72052 h 62"/>
                <a:gd name="T20" fmla="*/ 212725 w 62"/>
                <a:gd name="T21" fmla="*/ 199001 h 62"/>
                <a:gd name="T22" fmla="*/ 195570 w 62"/>
                <a:gd name="T23" fmla="*/ 195570 h 62"/>
                <a:gd name="T24" fmla="*/ 195570 w 62"/>
                <a:gd name="T25" fmla="*/ 72052 h 62"/>
                <a:gd name="T26" fmla="*/ 192139 w 62"/>
                <a:gd name="T27" fmla="*/ 61759 h 62"/>
                <a:gd name="T28" fmla="*/ 154397 w 62"/>
                <a:gd name="T29" fmla="*/ 24017 h 62"/>
                <a:gd name="T30" fmla="*/ 144104 w 62"/>
                <a:gd name="T31" fmla="*/ 20586 h 62"/>
                <a:gd name="T32" fmla="*/ 144104 w 62"/>
                <a:gd name="T33" fmla="*/ 75483 h 62"/>
                <a:gd name="T34" fmla="*/ 130380 w 62"/>
                <a:gd name="T35" fmla="*/ 89207 h 62"/>
                <a:gd name="T36" fmla="*/ 51466 w 62"/>
                <a:gd name="T37" fmla="*/ 89207 h 62"/>
                <a:gd name="T38" fmla="*/ 37742 w 62"/>
                <a:gd name="T39" fmla="*/ 75483 h 62"/>
                <a:gd name="T40" fmla="*/ 37742 w 62"/>
                <a:gd name="T41" fmla="*/ 20586 h 62"/>
                <a:gd name="T42" fmla="*/ 20586 w 62"/>
                <a:gd name="T43" fmla="*/ 20586 h 62"/>
                <a:gd name="T44" fmla="*/ 20586 w 62"/>
                <a:gd name="T45" fmla="*/ 195570 h 62"/>
                <a:gd name="T46" fmla="*/ 37742 w 62"/>
                <a:gd name="T47" fmla="*/ 195570 h 62"/>
                <a:gd name="T48" fmla="*/ 37742 w 62"/>
                <a:gd name="T49" fmla="*/ 137242 h 62"/>
                <a:gd name="T50" fmla="*/ 51466 w 62"/>
                <a:gd name="T51" fmla="*/ 123518 h 62"/>
                <a:gd name="T52" fmla="*/ 164690 w 62"/>
                <a:gd name="T53" fmla="*/ 123518 h 62"/>
                <a:gd name="T54" fmla="*/ 178415 w 62"/>
                <a:gd name="T55" fmla="*/ 137242 h 62"/>
                <a:gd name="T56" fmla="*/ 178415 w 62"/>
                <a:gd name="T57" fmla="*/ 195570 h 62"/>
                <a:gd name="T58" fmla="*/ 195570 w 62"/>
                <a:gd name="T59" fmla="*/ 195570 h 62"/>
                <a:gd name="T60" fmla="*/ 161259 w 62"/>
                <a:gd name="T61" fmla="*/ 195570 h 62"/>
                <a:gd name="T62" fmla="*/ 161259 w 62"/>
                <a:gd name="T63" fmla="*/ 144104 h 62"/>
                <a:gd name="T64" fmla="*/ 54897 w 62"/>
                <a:gd name="T65" fmla="*/ 144104 h 62"/>
                <a:gd name="T66" fmla="*/ 54897 w 62"/>
                <a:gd name="T67" fmla="*/ 195570 h 62"/>
                <a:gd name="T68" fmla="*/ 161259 w 62"/>
                <a:gd name="T69" fmla="*/ 195570 h 62"/>
                <a:gd name="T70" fmla="*/ 123518 w 62"/>
                <a:gd name="T71" fmla="*/ 24017 h 62"/>
                <a:gd name="T72" fmla="*/ 120087 w 62"/>
                <a:gd name="T73" fmla="*/ 20586 h 62"/>
                <a:gd name="T74" fmla="*/ 92638 w 62"/>
                <a:gd name="T75" fmla="*/ 20586 h 62"/>
                <a:gd name="T76" fmla="*/ 89207 w 62"/>
                <a:gd name="T77" fmla="*/ 24017 h 62"/>
                <a:gd name="T78" fmla="*/ 89207 w 62"/>
                <a:gd name="T79" fmla="*/ 68621 h 62"/>
                <a:gd name="T80" fmla="*/ 92638 w 62"/>
                <a:gd name="T81" fmla="*/ 72052 h 62"/>
                <a:gd name="T82" fmla="*/ 120087 w 62"/>
                <a:gd name="T83" fmla="*/ 72052 h 62"/>
                <a:gd name="T84" fmla="*/ 123518 w 62"/>
                <a:gd name="T85" fmla="*/ 68621 h 62"/>
                <a:gd name="T86" fmla="*/ 123518 w 62"/>
                <a:gd name="T87" fmla="*/ 24017 h 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2" h="62">
                  <a:moveTo>
                    <a:pt x="62" y="58"/>
                  </a:moveTo>
                  <a:cubicBezTo>
                    <a:pt x="62" y="60"/>
                    <a:pt x="60" y="62"/>
                    <a:pt x="58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2" y="62"/>
                    <a:pt x="0" y="60"/>
                    <a:pt x="0" y="5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7" y="2"/>
                    <a:pt x="48" y="3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61" y="16"/>
                    <a:pt x="62" y="19"/>
                    <a:pt x="62" y="21"/>
                  </a:cubicBezTo>
                  <a:lnTo>
                    <a:pt x="62" y="58"/>
                  </a:lnTo>
                  <a:close/>
                  <a:moveTo>
                    <a:pt x="57" y="57"/>
                  </a:moveTo>
                  <a:cubicBezTo>
                    <a:pt x="57" y="21"/>
                    <a:pt x="57" y="21"/>
                    <a:pt x="57" y="21"/>
                  </a:cubicBezTo>
                  <a:cubicBezTo>
                    <a:pt x="57" y="20"/>
                    <a:pt x="56" y="19"/>
                    <a:pt x="56" y="18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6"/>
                    <a:pt x="42" y="6"/>
                    <a:pt x="42" y="6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4"/>
                    <a:pt x="40" y="26"/>
                    <a:pt x="38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26"/>
                    <a:pt x="11" y="24"/>
                    <a:pt x="11" y="2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38"/>
                    <a:pt x="12" y="36"/>
                    <a:pt x="15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50" y="36"/>
                    <a:pt x="52" y="38"/>
                    <a:pt x="52" y="40"/>
                  </a:cubicBezTo>
                  <a:cubicBezTo>
                    <a:pt x="52" y="57"/>
                    <a:pt x="52" y="57"/>
                    <a:pt x="52" y="57"/>
                  </a:cubicBezTo>
                  <a:lnTo>
                    <a:pt x="57" y="57"/>
                  </a:lnTo>
                  <a:close/>
                  <a:moveTo>
                    <a:pt x="47" y="57"/>
                  </a:moveTo>
                  <a:cubicBezTo>
                    <a:pt x="47" y="42"/>
                    <a:pt x="47" y="42"/>
                    <a:pt x="47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57"/>
                    <a:pt x="16" y="57"/>
                    <a:pt x="16" y="57"/>
                  </a:cubicBezTo>
                  <a:lnTo>
                    <a:pt x="47" y="57"/>
                  </a:lnTo>
                  <a:close/>
                  <a:moveTo>
                    <a:pt x="36" y="7"/>
                  </a:moveTo>
                  <a:cubicBezTo>
                    <a:pt x="36" y="6"/>
                    <a:pt x="36" y="6"/>
                    <a:pt x="35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6" y="6"/>
                    <a:pt x="26" y="7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7" y="21"/>
                    <a:pt x="27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21"/>
                    <a:pt x="36" y="20"/>
                    <a:pt x="36" y="20"/>
                  </a:cubicBezTo>
                  <a:lnTo>
                    <a:pt x="36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83"/>
            <p:cNvSpPr>
              <a:spLocks noEditPoints="1"/>
            </p:cNvSpPr>
            <p:nvPr/>
          </p:nvSpPr>
          <p:spPr bwMode="auto">
            <a:xfrm>
              <a:off x="2474913" y="2760663"/>
              <a:ext cx="260350" cy="195262"/>
            </a:xfrm>
            <a:custGeom>
              <a:avLst/>
              <a:gdLst>
                <a:gd name="T0" fmla="*/ 256924 w 76"/>
                <a:gd name="T1" fmla="*/ 130175 h 57"/>
                <a:gd name="T2" fmla="*/ 215816 w 76"/>
                <a:gd name="T3" fmla="*/ 178134 h 57"/>
                <a:gd name="T4" fmla="*/ 178134 w 76"/>
                <a:gd name="T5" fmla="*/ 195262 h 57"/>
                <a:gd name="T6" fmla="*/ 30831 w 76"/>
                <a:gd name="T7" fmla="*/ 195262 h 57"/>
                <a:gd name="T8" fmla="*/ 0 w 76"/>
                <a:gd name="T9" fmla="*/ 164431 h 57"/>
                <a:gd name="T10" fmla="*/ 0 w 76"/>
                <a:gd name="T11" fmla="*/ 30831 h 57"/>
                <a:gd name="T12" fmla="*/ 30831 w 76"/>
                <a:gd name="T13" fmla="*/ 0 h 57"/>
                <a:gd name="T14" fmla="*/ 75364 w 76"/>
                <a:gd name="T15" fmla="*/ 0 h 57"/>
                <a:gd name="T16" fmla="*/ 106195 w 76"/>
                <a:gd name="T17" fmla="*/ 30831 h 57"/>
                <a:gd name="T18" fmla="*/ 106195 w 76"/>
                <a:gd name="T19" fmla="*/ 37682 h 57"/>
                <a:gd name="T20" fmla="*/ 178134 w 76"/>
                <a:gd name="T21" fmla="*/ 37682 h 57"/>
                <a:gd name="T22" fmla="*/ 208965 w 76"/>
                <a:gd name="T23" fmla="*/ 68513 h 57"/>
                <a:gd name="T24" fmla="*/ 208965 w 76"/>
                <a:gd name="T25" fmla="*/ 89067 h 57"/>
                <a:gd name="T26" fmla="*/ 236370 w 76"/>
                <a:gd name="T27" fmla="*/ 89067 h 57"/>
                <a:gd name="T28" fmla="*/ 260350 w 76"/>
                <a:gd name="T29" fmla="*/ 102769 h 57"/>
                <a:gd name="T30" fmla="*/ 260350 w 76"/>
                <a:gd name="T31" fmla="*/ 113046 h 57"/>
                <a:gd name="T32" fmla="*/ 256924 w 76"/>
                <a:gd name="T33" fmla="*/ 130175 h 57"/>
                <a:gd name="T34" fmla="*/ 191837 w 76"/>
                <a:gd name="T35" fmla="*/ 89067 h 57"/>
                <a:gd name="T36" fmla="*/ 191837 w 76"/>
                <a:gd name="T37" fmla="*/ 68513 h 57"/>
                <a:gd name="T38" fmla="*/ 178134 w 76"/>
                <a:gd name="T39" fmla="*/ 54810 h 57"/>
                <a:gd name="T40" fmla="*/ 99344 w 76"/>
                <a:gd name="T41" fmla="*/ 54810 h 57"/>
                <a:gd name="T42" fmla="*/ 85641 w 76"/>
                <a:gd name="T43" fmla="*/ 41108 h 57"/>
                <a:gd name="T44" fmla="*/ 85641 w 76"/>
                <a:gd name="T45" fmla="*/ 30831 h 57"/>
                <a:gd name="T46" fmla="*/ 75364 w 76"/>
                <a:gd name="T47" fmla="*/ 20554 h 57"/>
                <a:gd name="T48" fmla="*/ 30831 w 76"/>
                <a:gd name="T49" fmla="*/ 20554 h 57"/>
                <a:gd name="T50" fmla="*/ 17128 w 76"/>
                <a:gd name="T51" fmla="*/ 30831 h 57"/>
                <a:gd name="T52" fmla="*/ 17128 w 76"/>
                <a:gd name="T53" fmla="*/ 150729 h 57"/>
                <a:gd name="T54" fmla="*/ 51385 w 76"/>
                <a:gd name="T55" fmla="*/ 106195 h 57"/>
                <a:gd name="T56" fmla="*/ 85641 w 76"/>
                <a:gd name="T57" fmla="*/ 89067 h 57"/>
                <a:gd name="T58" fmla="*/ 191837 w 76"/>
                <a:gd name="T59" fmla="*/ 89067 h 57"/>
                <a:gd name="T60" fmla="*/ 236370 w 76"/>
                <a:gd name="T61" fmla="*/ 106195 h 57"/>
                <a:gd name="T62" fmla="*/ 85641 w 76"/>
                <a:gd name="T63" fmla="*/ 106195 h 57"/>
                <a:gd name="T64" fmla="*/ 65088 w 76"/>
                <a:gd name="T65" fmla="*/ 116472 h 57"/>
                <a:gd name="T66" fmla="*/ 23980 w 76"/>
                <a:gd name="T67" fmla="*/ 167857 h 57"/>
                <a:gd name="T68" fmla="*/ 23980 w 76"/>
                <a:gd name="T69" fmla="*/ 171282 h 57"/>
                <a:gd name="T70" fmla="*/ 30831 w 76"/>
                <a:gd name="T71" fmla="*/ 178134 h 57"/>
                <a:gd name="T72" fmla="*/ 178134 w 76"/>
                <a:gd name="T73" fmla="*/ 178134 h 57"/>
                <a:gd name="T74" fmla="*/ 202114 w 76"/>
                <a:gd name="T75" fmla="*/ 167857 h 57"/>
                <a:gd name="T76" fmla="*/ 243222 w 76"/>
                <a:gd name="T77" fmla="*/ 116472 h 57"/>
                <a:gd name="T78" fmla="*/ 243222 w 76"/>
                <a:gd name="T79" fmla="*/ 113046 h 57"/>
                <a:gd name="T80" fmla="*/ 236370 w 76"/>
                <a:gd name="T81" fmla="*/ 106195 h 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6" h="57">
                  <a:moveTo>
                    <a:pt x="75" y="38"/>
                  </a:moveTo>
                  <a:cubicBezTo>
                    <a:pt x="63" y="52"/>
                    <a:pt x="63" y="52"/>
                    <a:pt x="63" y="52"/>
                  </a:cubicBezTo>
                  <a:cubicBezTo>
                    <a:pt x="60" y="55"/>
                    <a:pt x="56" y="57"/>
                    <a:pt x="52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4" y="57"/>
                    <a:pt x="0" y="53"/>
                    <a:pt x="0" y="4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1" y="5"/>
                    <a:pt x="31" y="9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7" y="11"/>
                    <a:pt x="61" y="15"/>
                    <a:pt x="61" y="20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72" y="26"/>
                    <a:pt x="75" y="27"/>
                    <a:pt x="76" y="30"/>
                  </a:cubicBezTo>
                  <a:cubicBezTo>
                    <a:pt x="76" y="31"/>
                    <a:pt x="76" y="32"/>
                    <a:pt x="76" y="33"/>
                  </a:cubicBezTo>
                  <a:cubicBezTo>
                    <a:pt x="76" y="34"/>
                    <a:pt x="76" y="36"/>
                    <a:pt x="75" y="38"/>
                  </a:cubicBezTo>
                  <a:close/>
                  <a:moveTo>
                    <a:pt x="56" y="26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6" y="18"/>
                    <a:pt x="55" y="16"/>
                    <a:pt x="5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7" y="16"/>
                    <a:pt x="25" y="14"/>
                    <a:pt x="25" y="12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7"/>
                    <a:pt x="24" y="6"/>
                    <a:pt x="22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7" y="6"/>
                    <a:pt x="5" y="7"/>
                    <a:pt x="5" y="9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8" y="28"/>
                    <a:pt x="22" y="26"/>
                    <a:pt x="25" y="26"/>
                  </a:cubicBezTo>
                  <a:lnTo>
                    <a:pt x="56" y="26"/>
                  </a:lnTo>
                  <a:close/>
                  <a:moveTo>
                    <a:pt x="69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23" y="31"/>
                    <a:pt x="21" y="33"/>
                    <a:pt x="19" y="34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50"/>
                    <a:pt x="7" y="50"/>
                  </a:cubicBezTo>
                  <a:cubicBezTo>
                    <a:pt x="7" y="52"/>
                    <a:pt x="8" y="52"/>
                    <a:pt x="9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5" y="52"/>
                    <a:pt x="57" y="51"/>
                    <a:pt x="59" y="49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1" y="34"/>
                    <a:pt x="71" y="33"/>
                    <a:pt x="71" y="33"/>
                  </a:cubicBezTo>
                  <a:cubicBezTo>
                    <a:pt x="71" y="32"/>
                    <a:pt x="70" y="31"/>
                    <a:pt x="69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2968625" y="2760663"/>
              <a:ext cx="209550" cy="212725"/>
            </a:xfrm>
            <a:custGeom>
              <a:avLst/>
              <a:gdLst>
                <a:gd name="T0" fmla="*/ 106493 w 61"/>
                <a:gd name="T1" fmla="*/ 212725 h 62"/>
                <a:gd name="T2" fmla="*/ 0 w 61"/>
                <a:gd name="T3" fmla="*/ 106363 h 62"/>
                <a:gd name="T4" fmla="*/ 106493 w 61"/>
                <a:gd name="T5" fmla="*/ 0 h 62"/>
                <a:gd name="T6" fmla="*/ 209550 w 61"/>
                <a:gd name="T7" fmla="*/ 106363 h 62"/>
                <a:gd name="T8" fmla="*/ 106493 w 61"/>
                <a:gd name="T9" fmla="*/ 212725 h 62"/>
                <a:gd name="T10" fmla="*/ 106493 w 61"/>
                <a:gd name="T11" fmla="*/ 20586 h 62"/>
                <a:gd name="T12" fmla="*/ 17176 w 61"/>
                <a:gd name="T13" fmla="*/ 106363 h 62"/>
                <a:gd name="T14" fmla="*/ 106493 w 61"/>
                <a:gd name="T15" fmla="*/ 195570 h 62"/>
                <a:gd name="T16" fmla="*/ 192374 w 61"/>
                <a:gd name="T17" fmla="*/ 106363 h 62"/>
                <a:gd name="T18" fmla="*/ 106493 w 61"/>
                <a:gd name="T19" fmla="*/ 20586 h 62"/>
                <a:gd name="T20" fmla="*/ 68705 w 61"/>
                <a:gd name="T21" fmla="*/ 89207 h 62"/>
                <a:gd name="T22" fmla="*/ 51529 w 61"/>
                <a:gd name="T23" fmla="*/ 72052 h 62"/>
                <a:gd name="T24" fmla="*/ 68705 w 61"/>
                <a:gd name="T25" fmla="*/ 54897 h 62"/>
                <a:gd name="T26" fmla="*/ 85881 w 61"/>
                <a:gd name="T27" fmla="*/ 72052 h 62"/>
                <a:gd name="T28" fmla="*/ 68705 w 61"/>
                <a:gd name="T29" fmla="*/ 89207 h 62"/>
                <a:gd name="T30" fmla="*/ 151151 w 61"/>
                <a:gd name="T31" fmla="*/ 164690 h 62"/>
                <a:gd name="T32" fmla="*/ 137410 w 61"/>
                <a:gd name="T33" fmla="*/ 157828 h 62"/>
                <a:gd name="T34" fmla="*/ 106493 w 61"/>
                <a:gd name="T35" fmla="*/ 133811 h 62"/>
                <a:gd name="T36" fmla="*/ 72140 w 61"/>
                <a:gd name="T37" fmla="*/ 157828 h 62"/>
                <a:gd name="T38" fmla="*/ 61834 w 61"/>
                <a:gd name="T39" fmla="*/ 164690 h 62"/>
                <a:gd name="T40" fmla="*/ 54964 w 61"/>
                <a:gd name="T41" fmla="*/ 154397 h 62"/>
                <a:gd name="T42" fmla="*/ 106493 w 61"/>
                <a:gd name="T43" fmla="*/ 116656 h 62"/>
                <a:gd name="T44" fmla="*/ 154586 w 61"/>
                <a:gd name="T45" fmla="*/ 154397 h 62"/>
                <a:gd name="T46" fmla="*/ 151151 w 61"/>
                <a:gd name="T47" fmla="*/ 164690 h 62"/>
                <a:gd name="T48" fmla="*/ 140845 w 61"/>
                <a:gd name="T49" fmla="*/ 89207 h 62"/>
                <a:gd name="T50" fmla="*/ 123669 w 61"/>
                <a:gd name="T51" fmla="*/ 72052 h 62"/>
                <a:gd name="T52" fmla="*/ 140845 w 61"/>
                <a:gd name="T53" fmla="*/ 54897 h 62"/>
                <a:gd name="T54" fmla="*/ 158021 w 61"/>
                <a:gd name="T55" fmla="*/ 72052 h 62"/>
                <a:gd name="T56" fmla="*/ 140845 w 61"/>
                <a:gd name="T57" fmla="*/ 89207 h 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61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1"/>
                  </a:cubicBezTo>
                  <a:cubicBezTo>
                    <a:pt x="61" y="48"/>
                    <a:pt x="48" y="62"/>
                    <a:pt x="31" y="62"/>
                  </a:cubicBezTo>
                  <a:close/>
                  <a:moveTo>
                    <a:pt x="31" y="6"/>
                  </a:moveTo>
                  <a:cubicBezTo>
                    <a:pt x="16" y="6"/>
                    <a:pt x="5" y="17"/>
                    <a:pt x="5" y="31"/>
                  </a:cubicBezTo>
                  <a:cubicBezTo>
                    <a:pt x="5" y="45"/>
                    <a:pt x="16" y="57"/>
                    <a:pt x="31" y="57"/>
                  </a:cubicBezTo>
                  <a:cubicBezTo>
                    <a:pt x="45" y="57"/>
                    <a:pt x="56" y="45"/>
                    <a:pt x="56" y="31"/>
                  </a:cubicBezTo>
                  <a:cubicBezTo>
                    <a:pt x="56" y="17"/>
                    <a:pt x="45" y="6"/>
                    <a:pt x="31" y="6"/>
                  </a:cubicBezTo>
                  <a:close/>
                  <a:moveTo>
                    <a:pt x="20" y="26"/>
                  </a:moveTo>
                  <a:cubicBezTo>
                    <a:pt x="17" y="26"/>
                    <a:pt x="15" y="24"/>
                    <a:pt x="15" y="21"/>
                  </a:cubicBezTo>
                  <a:cubicBezTo>
                    <a:pt x="15" y="18"/>
                    <a:pt x="17" y="16"/>
                    <a:pt x="20" y="16"/>
                  </a:cubicBezTo>
                  <a:cubicBezTo>
                    <a:pt x="23" y="16"/>
                    <a:pt x="25" y="18"/>
                    <a:pt x="25" y="21"/>
                  </a:cubicBezTo>
                  <a:cubicBezTo>
                    <a:pt x="25" y="24"/>
                    <a:pt x="23" y="26"/>
                    <a:pt x="20" y="26"/>
                  </a:cubicBezTo>
                  <a:close/>
                  <a:moveTo>
                    <a:pt x="44" y="48"/>
                  </a:moveTo>
                  <a:cubicBezTo>
                    <a:pt x="42" y="48"/>
                    <a:pt x="41" y="48"/>
                    <a:pt x="40" y="46"/>
                  </a:cubicBezTo>
                  <a:cubicBezTo>
                    <a:pt x="39" y="42"/>
                    <a:pt x="35" y="39"/>
                    <a:pt x="31" y="39"/>
                  </a:cubicBezTo>
                  <a:cubicBezTo>
                    <a:pt x="26" y="39"/>
                    <a:pt x="22" y="42"/>
                    <a:pt x="21" y="46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6" y="47"/>
                    <a:pt x="15" y="46"/>
                    <a:pt x="16" y="45"/>
                  </a:cubicBezTo>
                  <a:cubicBezTo>
                    <a:pt x="18" y="38"/>
                    <a:pt x="24" y="34"/>
                    <a:pt x="31" y="34"/>
                  </a:cubicBezTo>
                  <a:cubicBezTo>
                    <a:pt x="37" y="34"/>
                    <a:pt x="43" y="38"/>
                    <a:pt x="45" y="45"/>
                  </a:cubicBezTo>
                  <a:cubicBezTo>
                    <a:pt x="46" y="46"/>
                    <a:pt x="45" y="47"/>
                    <a:pt x="44" y="48"/>
                  </a:cubicBezTo>
                  <a:close/>
                  <a:moveTo>
                    <a:pt x="41" y="26"/>
                  </a:moveTo>
                  <a:cubicBezTo>
                    <a:pt x="38" y="26"/>
                    <a:pt x="36" y="24"/>
                    <a:pt x="36" y="21"/>
                  </a:cubicBezTo>
                  <a:cubicBezTo>
                    <a:pt x="36" y="18"/>
                    <a:pt x="38" y="16"/>
                    <a:pt x="41" y="16"/>
                  </a:cubicBezTo>
                  <a:cubicBezTo>
                    <a:pt x="44" y="16"/>
                    <a:pt x="46" y="18"/>
                    <a:pt x="46" y="21"/>
                  </a:cubicBezTo>
                  <a:cubicBezTo>
                    <a:pt x="46" y="24"/>
                    <a:pt x="44" y="26"/>
                    <a:pt x="41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3463925" y="2760663"/>
              <a:ext cx="141288" cy="195262"/>
            </a:xfrm>
            <a:custGeom>
              <a:avLst/>
              <a:gdLst>
                <a:gd name="T0" fmla="*/ 141288 w 41"/>
                <a:gd name="T1" fmla="*/ 191836 h 57"/>
                <a:gd name="T2" fmla="*/ 134396 w 41"/>
                <a:gd name="T3" fmla="*/ 195262 h 57"/>
                <a:gd name="T4" fmla="*/ 3446 w 41"/>
                <a:gd name="T5" fmla="*/ 195262 h 57"/>
                <a:gd name="T6" fmla="*/ 0 w 41"/>
                <a:gd name="T7" fmla="*/ 191836 h 57"/>
                <a:gd name="T8" fmla="*/ 0 w 41"/>
                <a:gd name="T9" fmla="*/ 171282 h 57"/>
                <a:gd name="T10" fmla="*/ 3446 w 41"/>
                <a:gd name="T11" fmla="*/ 164431 h 57"/>
                <a:gd name="T12" fmla="*/ 17230 w 41"/>
                <a:gd name="T13" fmla="*/ 164431 h 57"/>
                <a:gd name="T14" fmla="*/ 17230 w 41"/>
                <a:gd name="T15" fmla="*/ 113046 h 57"/>
                <a:gd name="T16" fmla="*/ 3446 w 41"/>
                <a:gd name="T17" fmla="*/ 113046 h 57"/>
                <a:gd name="T18" fmla="*/ 0 w 41"/>
                <a:gd name="T19" fmla="*/ 109621 h 57"/>
                <a:gd name="T20" fmla="*/ 0 w 41"/>
                <a:gd name="T21" fmla="*/ 89067 h 57"/>
                <a:gd name="T22" fmla="*/ 3446 w 41"/>
                <a:gd name="T23" fmla="*/ 85641 h 57"/>
                <a:gd name="T24" fmla="*/ 17230 w 41"/>
                <a:gd name="T25" fmla="*/ 85641 h 57"/>
                <a:gd name="T26" fmla="*/ 17230 w 41"/>
                <a:gd name="T27" fmla="*/ 54810 h 57"/>
                <a:gd name="T28" fmla="*/ 79259 w 41"/>
                <a:gd name="T29" fmla="*/ 0 h 57"/>
                <a:gd name="T30" fmla="*/ 124058 w 41"/>
                <a:gd name="T31" fmla="*/ 17128 h 57"/>
                <a:gd name="T32" fmla="*/ 124058 w 41"/>
                <a:gd name="T33" fmla="*/ 23980 h 57"/>
                <a:gd name="T34" fmla="*/ 110274 w 41"/>
                <a:gd name="T35" fmla="*/ 41108 h 57"/>
                <a:gd name="T36" fmla="*/ 106828 w 41"/>
                <a:gd name="T37" fmla="*/ 44533 h 57"/>
                <a:gd name="T38" fmla="*/ 103381 w 41"/>
                <a:gd name="T39" fmla="*/ 44533 h 57"/>
                <a:gd name="T40" fmla="*/ 79259 w 41"/>
                <a:gd name="T41" fmla="*/ 34256 h 57"/>
                <a:gd name="T42" fmla="*/ 51691 w 41"/>
                <a:gd name="T43" fmla="*/ 58236 h 57"/>
                <a:gd name="T44" fmla="*/ 51691 w 41"/>
                <a:gd name="T45" fmla="*/ 85641 h 57"/>
                <a:gd name="T46" fmla="*/ 93043 w 41"/>
                <a:gd name="T47" fmla="*/ 85641 h 57"/>
                <a:gd name="T48" fmla="*/ 99935 w 41"/>
                <a:gd name="T49" fmla="*/ 89067 h 57"/>
                <a:gd name="T50" fmla="*/ 99935 w 41"/>
                <a:gd name="T51" fmla="*/ 109621 h 57"/>
                <a:gd name="T52" fmla="*/ 93043 w 41"/>
                <a:gd name="T53" fmla="*/ 113046 h 57"/>
                <a:gd name="T54" fmla="*/ 51691 w 41"/>
                <a:gd name="T55" fmla="*/ 113046 h 57"/>
                <a:gd name="T56" fmla="*/ 51691 w 41"/>
                <a:gd name="T57" fmla="*/ 164431 h 57"/>
                <a:gd name="T58" fmla="*/ 110274 w 41"/>
                <a:gd name="T59" fmla="*/ 164431 h 57"/>
                <a:gd name="T60" fmla="*/ 110274 w 41"/>
                <a:gd name="T61" fmla="*/ 140452 h 57"/>
                <a:gd name="T62" fmla="*/ 113720 w 41"/>
                <a:gd name="T63" fmla="*/ 137026 h 57"/>
                <a:gd name="T64" fmla="*/ 134396 w 41"/>
                <a:gd name="T65" fmla="*/ 137026 h 57"/>
                <a:gd name="T66" fmla="*/ 141288 w 41"/>
                <a:gd name="T67" fmla="*/ 140452 h 57"/>
                <a:gd name="T68" fmla="*/ 141288 w 41"/>
                <a:gd name="T69" fmla="*/ 191836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1" h="57">
                  <a:moveTo>
                    <a:pt x="41" y="56"/>
                  </a:moveTo>
                  <a:cubicBezTo>
                    <a:pt x="41" y="56"/>
                    <a:pt x="40" y="57"/>
                    <a:pt x="39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7"/>
                    <a:pt x="0" y="56"/>
                    <a:pt x="0" y="56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9"/>
                    <a:pt x="0" y="48"/>
                    <a:pt x="1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3"/>
                    <a:pt x="0" y="32"/>
                    <a:pt x="0" y="3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5"/>
                    <a:pt x="1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7"/>
                    <a:pt x="12" y="0"/>
                    <a:pt x="23" y="0"/>
                  </a:cubicBezTo>
                  <a:cubicBezTo>
                    <a:pt x="31" y="0"/>
                    <a:pt x="36" y="5"/>
                    <a:pt x="36" y="5"/>
                  </a:cubicBezTo>
                  <a:cubicBezTo>
                    <a:pt x="36" y="6"/>
                    <a:pt x="37" y="7"/>
                    <a:pt x="36" y="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3"/>
                    <a:pt x="31" y="13"/>
                    <a:pt x="31" y="13"/>
                  </a:cubicBezTo>
                  <a:cubicBezTo>
                    <a:pt x="31" y="13"/>
                    <a:pt x="30" y="13"/>
                    <a:pt x="30" y="13"/>
                  </a:cubicBezTo>
                  <a:cubicBezTo>
                    <a:pt x="30" y="12"/>
                    <a:pt x="27" y="10"/>
                    <a:pt x="23" y="10"/>
                  </a:cubicBezTo>
                  <a:cubicBezTo>
                    <a:pt x="18" y="10"/>
                    <a:pt x="15" y="12"/>
                    <a:pt x="15" y="17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9" y="26"/>
                    <a:pt x="29" y="2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8" y="33"/>
                    <a:pt x="2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0"/>
                    <a:pt x="32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0"/>
                    <a:pt x="41" y="40"/>
                    <a:pt x="41" y="41"/>
                  </a:cubicBezTo>
                  <a:lnTo>
                    <a:pt x="41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959225" y="2770188"/>
              <a:ext cx="212725" cy="185737"/>
            </a:xfrm>
            <a:custGeom>
              <a:avLst/>
              <a:gdLst>
                <a:gd name="T0" fmla="*/ 212725 w 62"/>
                <a:gd name="T1" fmla="*/ 110066 h 54"/>
                <a:gd name="T2" fmla="*/ 209294 w 62"/>
                <a:gd name="T3" fmla="*/ 113506 h 54"/>
                <a:gd name="T4" fmla="*/ 195570 w 62"/>
                <a:gd name="T5" fmla="*/ 113506 h 54"/>
                <a:gd name="T6" fmla="*/ 195570 w 62"/>
                <a:gd name="T7" fmla="*/ 171979 h 54"/>
                <a:gd name="T8" fmla="*/ 181846 w 62"/>
                <a:gd name="T9" fmla="*/ 185737 h 54"/>
                <a:gd name="T10" fmla="*/ 30879 w 62"/>
                <a:gd name="T11" fmla="*/ 185737 h 54"/>
                <a:gd name="T12" fmla="*/ 20586 w 62"/>
                <a:gd name="T13" fmla="*/ 171979 h 54"/>
                <a:gd name="T14" fmla="*/ 20586 w 62"/>
                <a:gd name="T15" fmla="*/ 113506 h 54"/>
                <a:gd name="T16" fmla="*/ 6862 w 62"/>
                <a:gd name="T17" fmla="*/ 113506 h 54"/>
                <a:gd name="T18" fmla="*/ 0 w 62"/>
                <a:gd name="T19" fmla="*/ 110066 h 54"/>
                <a:gd name="T20" fmla="*/ 0 w 62"/>
                <a:gd name="T21" fmla="*/ 65352 h 54"/>
                <a:gd name="T22" fmla="*/ 6862 w 62"/>
                <a:gd name="T23" fmla="*/ 61912 h 54"/>
                <a:gd name="T24" fmla="*/ 65190 w 62"/>
                <a:gd name="T25" fmla="*/ 61912 h 54"/>
                <a:gd name="T26" fmla="*/ 34310 w 62"/>
                <a:gd name="T27" fmla="*/ 30956 h 54"/>
                <a:gd name="T28" fmla="*/ 65190 w 62"/>
                <a:gd name="T29" fmla="*/ 0 h 54"/>
                <a:gd name="T30" fmla="*/ 89207 w 62"/>
                <a:gd name="T31" fmla="*/ 10319 h 54"/>
                <a:gd name="T32" fmla="*/ 106363 w 62"/>
                <a:gd name="T33" fmla="*/ 34396 h 54"/>
                <a:gd name="T34" fmla="*/ 123518 w 62"/>
                <a:gd name="T35" fmla="*/ 10319 h 54"/>
                <a:gd name="T36" fmla="*/ 147535 w 62"/>
                <a:gd name="T37" fmla="*/ 0 h 54"/>
                <a:gd name="T38" fmla="*/ 178415 w 62"/>
                <a:gd name="T39" fmla="*/ 30956 h 54"/>
                <a:gd name="T40" fmla="*/ 147535 w 62"/>
                <a:gd name="T41" fmla="*/ 61912 h 54"/>
                <a:gd name="T42" fmla="*/ 209294 w 62"/>
                <a:gd name="T43" fmla="*/ 61912 h 54"/>
                <a:gd name="T44" fmla="*/ 212725 w 62"/>
                <a:gd name="T45" fmla="*/ 65352 h 54"/>
                <a:gd name="T46" fmla="*/ 212725 w 62"/>
                <a:gd name="T47" fmla="*/ 110066 h 54"/>
                <a:gd name="T48" fmla="*/ 92638 w 62"/>
                <a:gd name="T49" fmla="*/ 44714 h 54"/>
                <a:gd name="T50" fmla="*/ 75483 w 62"/>
                <a:gd name="T51" fmla="*/ 20637 h 54"/>
                <a:gd name="T52" fmla="*/ 65190 w 62"/>
                <a:gd name="T53" fmla="*/ 17198 h 54"/>
                <a:gd name="T54" fmla="*/ 54897 w 62"/>
                <a:gd name="T55" fmla="*/ 30956 h 54"/>
                <a:gd name="T56" fmla="*/ 65190 w 62"/>
                <a:gd name="T57" fmla="*/ 44714 h 54"/>
                <a:gd name="T58" fmla="*/ 92638 w 62"/>
                <a:gd name="T59" fmla="*/ 44714 h 54"/>
                <a:gd name="T60" fmla="*/ 130380 w 62"/>
                <a:gd name="T61" fmla="*/ 154781 h 54"/>
                <a:gd name="T62" fmla="*/ 130380 w 62"/>
                <a:gd name="T63" fmla="*/ 89429 h 54"/>
                <a:gd name="T64" fmla="*/ 130380 w 62"/>
                <a:gd name="T65" fmla="*/ 61912 h 54"/>
                <a:gd name="T66" fmla="*/ 85776 w 62"/>
                <a:gd name="T67" fmla="*/ 61912 h 54"/>
                <a:gd name="T68" fmla="*/ 85776 w 62"/>
                <a:gd name="T69" fmla="*/ 89429 h 54"/>
                <a:gd name="T70" fmla="*/ 85776 w 62"/>
                <a:gd name="T71" fmla="*/ 154781 h 54"/>
                <a:gd name="T72" fmla="*/ 85776 w 62"/>
                <a:gd name="T73" fmla="*/ 161660 h 54"/>
                <a:gd name="T74" fmla="*/ 92638 w 62"/>
                <a:gd name="T75" fmla="*/ 168539 h 54"/>
                <a:gd name="T76" fmla="*/ 120087 w 62"/>
                <a:gd name="T77" fmla="*/ 168539 h 54"/>
                <a:gd name="T78" fmla="*/ 130380 w 62"/>
                <a:gd name="T79" fmla="*/ 161660 h 54"/>
                <a:gd name="T80" fmla="*/ 130380 w 62"/>
                <a:gd name="T81" fmla="*/ 154781 h 54"/>
                <a:gd name="T82" fmla="*/ 147535 w 62"/>
                <a:gd name="T83" fmla="*/ 17198 h 54"/>
                <a:gd name="T84" fmla="*/ 137242 w 62"/>
                <a:gd name="T85" fmla="*/ 20637 h 54"/>
                <a:gd name="T86" fmla="*/ 120087 w 62"/>
                <a:gd name="T87" fmla="*/ 44714 h 54"/>
                <a:gd name="T88" fmla="*/ 147535 w 62"/>
                <a:gd name="T89" fmla="*/ 44714 h 54"/>
                <a:gd name="T90" fmla="*/ 161259 w 62"/>
                <a:gd name="T91" fmla="*/ 30956 h 54"/>
                <a:gd name="T92" fmla="*/ 147535 w 62"/>
                <a:gd name="T93" fmla="*/ 17198 h 5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2" h="54">
                  <a:moveTo>
                    <a:pt x="62" y="32"/>
                  </a:moveTo>
                  <a:cubicBezTo>
                    <a:pt x="62" y="33"/>
                    <a:pt x="62" y="33"/>
                    <a:pt x="61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7" y="52"/>
                    <a:pt x="55" y="54"/>
                    <a:pt x="53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7" y="54"/>
                    <a:pt x="6" y="52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0" y="33"/>
                    <a:pt x="0" y="3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1" y="18"/>
                    <a:pt x="2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4" y="18"/>
                    <a:pt x="10" y="14"/>
                    <a:pt x="10" y="9"/>
                  </a:cubicBezTo>
                  <a:cubicBezTo>
                    <a:pt x="10" y="4"/>
                    <a:pt x="14" y="0"/>
                    <a:pt x="19" y="0"/>
                  </a:cubicBezTo>
                  <a:cubicBezTo>
                    <a:pt x="22" y="0"/>
                    <a:pt x="25" y="1"/>
                    <a:pt x="26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8" y="1"/>
                    <a:pt x="41" y="0"/>
                    <a:pt x="43" y="0"/>
                  </a:cubicBezTo>
                  <a:cubicBezTo>
                    <a:pt x="48" y="0"/>
                    <a:pt x="52" y="4"/>
                    <a:pt x="52" y="9"/>
                  </a:cubicBezTo>
                  <a:cubicBezTo>
                    <a:pt x="52" y="14"/>
                    <a:pt x="48" y="18"/>
                    <a:pt x="43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2" y="18"/>
                    <a:pt x="62" y="19"/>
                    <a:pt x="62" y="19"/>
                  </a:cubicBezTo>
                  <a:lnTo>
                    <a:pt x="62" y="32"/>
                  </a:lnTo>
                  <a:close/>
                  <a:moveTo>
                    <a:pt x="27" y="13"/>
                  </a:move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1" y="5"/>
                    <a:pt x="19" y="5"/>
                  </a:cubicBezTo>
                  <a:cubicBezTo>
                    <a:pt x="17" y="5"/>
                    <a:pt x="16" y="7"/>
                    <a:pt x="16" y="9"/>
                  </a:cubicBezTo>
                  <a:cubicBezTo>
                    <a:pt x="16" y="11"/>
                    <a:pt x="17" y="13"/>
                    <a:pt x="19" y="13"/>
                  </a:cubicBezTo>
                  <a:lnTo>
                    <a:pt x="27" y="13"/>
                  </a:lnTo>
                  <a:close/>
                  <a:moveTo>
                    <a:pt x="38" y="4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8"/>
                    <a:pt x="26" y="49"/>
                    <a:pt x="27" y="4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7" y="49"/>
                    <a:pt x="38" y="48"/>
                    <a:pt x="38" y="47"/>
                  </a:cubicBezTo>
                  <a:lnTo>
                    <a:pt x="38" y="45"/>
                  </a:lnTo>
                  <a:close/>
                  <a:moveTo>
                    <a:pt x="43" y="5"/>
                  </a:moveTo>
                  <a:cubicBezTo>
                    <a:pt x="42" y="5"/>
                    <a:pt x="41" y="6"/>
                    <a:pt x="40" y="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5" y="13"/>
                    <a:pt x="47" y="11"/>
                    <a:pt x="47" y="9"/>
                  </a:cubicBezTo>
                  <a:cubicBezTo>
                    <a:pt x="47" y="7"/>
                    <a:pt x="45" y="5"/>
                    <a:pt x="43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 87"/>
            <p:cNvSpPr>
              <a:spLocks noEditPoints="1"/>
            </p:cNvSpPr>
            <p:nvPr/>
          </p:nvSpPr>
          <p:spPr bwMode="auto">
            <a:xfrm>
              <a:off x="4452938" y="2781300"/>
              <a:ext cx="230187" cy="192088"/>
            </a:xfrm>
            <a:custGeom>
              <a:avLst/>
              <a:gdLst>
                <a:gd name="T0" fmla="*/ 219880 w 67"/>
                <a:gd name="T1" fmla="*/ 150926 h 56"/>
                <a:gd name="T2" fmla="*/ 116811 w 67"/>
                <a:gd name="T3" fmla="*/ 192088 h 56"/>
                <a:gd name="T4" fmla="*/ 6871 w 67"/>
                <a:gd name="T5" fmla="*/ 150926 h 56"/>
                <a:gd name="T6" fmla="*/ 0 w 67"/>
                <a:gd name="T7" fmla="*/ 106334 h 56"/>
                <a:gd name="T8" fmla="*/ 17178 w 67"/>
                <a:gd name="T9" fmla="*/ 51452 h 56"/>
                <a:gd name="T10" fmla="*/ 13743 w 67"/>
                <a:gd name="T11" fmla="*/ 27441 h 56"/>
                <a:gd name="T12" fmla="*/ 20614 w 67"/>
                <a:gd name="T13" fmla="*/ 0 h 56"/>
                <a:gd name="T14" fmla="*/ 72148 w 67"/>
                <a:gd name="T15" fmla="*/ 20581 h 56"/>
                <a:gd name="T16" fmla="*/ 116811 w 67"/>
                <a:gd name="T17" fmla="*/ 17151 h 56"/>
                <a:gd name="T18" fmla="*/ 154603 w 67"/>
                <a:gd name="T19" fmla="*/ 20581 h 56"/>
                <a:gd name="T20" fmla="*/ 206138 w 67"/>
                <a:gd name="T21" fmla="*/ 0 h 56"/>
                <a:gd name="T22" fmla="*/ 213009 w 67"/>
                <a:gd name="T23" fmla="*/ 27441 h 56"/>
                <a:gd name="T24" fmla="*/ 209573 w 67"/>
                <a:gd name="T25" fmla="*/ 51452 h 56"/>
                <a:gd name="T26" fmla="*/ 230187 w 67"/>
                <a:gd name="T27" fmla="*/ 106334 h 56"/>
                <a:gd name="T28" fmla="*/ 219880 w 67"/>
                <a:gd name="T29" fmla="*/ 150926 h 56"/>
                <a:gd name="T30" fmla="*/ 161474 w 67"/>
                <a:gd name="T31" fmla="*/ 92614 h 56"/>
                <a:gd name="T32" fmla="*/ 133989 w 67"/>
                <a:gd name="T33" fmla="*/ 92614 h 56"/>
                <a:gd name="T34" fmla="*/ 113376 w 67"/>
                <a:gd name="T35" fmla="*/ 96044 h 56"/>
                <a:gd name="T36" fmla="*/ 92762 w 67"/>
                <a:gd name="T37" fmla="*/ 92614 h 56"/>
                <a:gd name="T38" fmla="*/ 65277 w 67"/>
                <a:gd name="T39" fmla="*/ 92614 h 56"/>
                <a:gd name="T40" fmla="*/ 30921 w 67"/>
                <a:gd name="T41" fmla="*/ 130345 h 56"/>
                <a:gd name="T42" fmla="*/ 103069 w 67"/>
                <a:gd name="T43" fmla="*/ 178367 h 56"/>
                <a:gd name="T44" fmla="*/ 127118 w 67"/>
                <a:gd name="T45" fmla="*/ 178367 h 56"/>
                <a:gd name="T46" fmla="*/ 199266 w 67"/>
                <a:gd name="T47" fmla="*/ 130345 h 56"/>
                <a:gd name="T48" fmla="*/ 161474 w 67"/>
                <a:gd name="T49" fmla="*/ 92614 h 56"/>
                <a:gd name="T50" fmla="*/ 68713 w 67"/>
                <a:gd name="T51" fmla="*/ 157787 h 56"/>
                <a:gd name="T52" fmla="*/ 51534 w 67"/>
                <a:gd name="T53" fmla="*/ 130345 h 56"/>
                <a:gd name="T54" fmla="*/ 68713 w 67"/>
                <a:gd name="T55" fmla="*/ 102904 h 56"/>
                <a:gd name="T56" fmla="*/ 85891 w 67"/>
                <a:gd name="T57" fmla="*/ 130345 h 56"/>
                <a:gd name="T58" fmla="*/ 68713 w 67"/>
                <a:gd name="T59" fmla="*/ 157787 h 56"/>
                <a:gd name="T60" fmla="*/ 158039 w 67"/>
                <a:gd name="T61" fmla="*/ 157787 h 56"/>
                <a:gd name="T62" fmla="*/ 140861 w 67"/>
                <a:gd name="T63" fmla="*/ 130345 h 56"/>
                <a:gd name="T64" fmla="*/ 158039 w 67"/>
                <a:gd name="T65" fmla="*/ 102904 h 56"/>
                <a:gd name="T66" fmla="*/ 175217 w 67"/>
                <a:gd name="T67" fmla="*/ 130345 h 56"/>
                <a:gd name="T68" fmla="*/ 158039 w 67"/>
                <a:gd name="T69" fmla="*/ 157787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7" h="56">
                  <a:moveTo>
                    <a:pt x="64" y="44"/>
                  </a:moveTo>
                  <a:cubicBezTo>
                    <a:pt x="59" y="55"/>
                    <a:pt x="44" y="56"/>
                    <a:pt x="34" y="56"/>
                  </a:cubicBezTo>
                  <a:cubicBezTo>
                    <a:pt x="23" y="56"/>
                    <a:pt x="8" y="55"/>
                    <a:pt x="2" y="44"/>
                  </a:cubicBezTo>
                  <a:cubicBezTo>
                    <a:pt x="0" y="40"/>
                    <a:pt x="0" y="36"/>
                    <a:pt x="0" y="31"/>
                  </a:cubicBezTo>
                  <a:cubicBezTo>
                    <a:pt x="0" y="25"/>
                    <a:pt x="1" y="20"/>
                    <a:pt x="5" y="15"/>
                  </a:cubicBezTo>
                  <a:cubicBezTo>
                    <a:pt x="4" y="13"/>
                    <a:pt x="4" y="11"/>
                    <a:pt x="4" y="8"/>
                  </a:cubicBezTo>
                  <a:cubicBezTo>
                    <a:pt x="4" y="5"/>
                    <a:pt x="5" y="2"/>
                    <a:pt x="6" y="0"/>
                  </a:cubicBezTo>
                  <a:cubicBezTo>
                    <a:pt x="13" y="0"/>
                    <a:pt x="17" y="2"/>
                    <a:pt x="21" y="6"/>
                  </a:cubicBezTo>
                  <a:cubicBezTo>
                    <a:pt x="25" y="5"/>
                    <a:pt x="30" y="5"/>
                    <a:pt x="34" y="5"/>
                  </a:cubicBezTo>
                  <a:cubicBezTo>
                    <a:pt x="38" y="5"/>
                    <a:pt x="41" y="5"/>
                    <a:pt x="45" y="6"/>
                  </a:cubicBezTo>
                  <a:cubicBezTo>
                    <a:pt x="50" y="2"/>
                    <a:pt x="54" y="0"/>
                    <a:pt x="60" y="0"/>
                  </a:cubicBezTo>
                  <a:cubicBezTo>
                    <a:pt x="62" y="2"/>
                    <a:pt x="62" y="5"/>
                    <a:pt x="62" y="8"/>
                  </a:cubicBezTo>
                  <a:cubicBezTo>
                    <a:pt x="62" y="11"/>
                    <a:pt x="62" y="13"/>
                    <a:pt x="61" y="15"/>
                  </a:cubicBezTo>
                  <a:cubicBezTo>
                    <a:pt x="65" y="20"/>
                    <a:pt x="67" y="25"/>
                    <a:pt x="67" y="31"/>
                  </a:cubicBezTo>
                  <a:cubicBezTo>
                    <a:pt x="67" y="36"/>
                    <a:pt x="66" y="40"/>
                    <a:pt x="64" y="44"/>
                  </a:cubicBezTo>
                  <a:close/>
                  <a:moveTo>
                    <a:pt x="47" y="27"/>
                  </a:moveTo>
                  <a:cubicBezTo>
                    <a:pt x="45" y="27"/>
                    <a:pt x="42" y="27"/>
                    <a:pt x="39" y="27"/>
                  </a:cubicBezTo>
                  <a:cubicBezTo>
                    <a:pt x="37" y="28"/>
                    <a:pt x="35" y="28"/>
                    <a:pt x="33" y="28"/>
                  </a:cubicBezTo>
                  <a:cubicBezTo>
                    <a:pt x="31" y="28"/>
                    <a:pt x="29" y="28"/>
                    <a:pt x="27" y="27"/>
                  </a:cubicBezTo>
                  <a:cubicBezTo>
                    <a:pt x="24" y="27"/>
                    <a:pt x="22" y="27"/>
                    <a:pt x="19" y="27"/>
                  </a:cubicBezTo>
                  <a:cubicBezTo>
                    <a:pt x="12" y="27"/>
                    <a:pt x="9" y="32"/>
                    <a:pt x="9" y="38"/>
                  </a:cubicBezTo>
                  <a:cubicBezTo>
                    <a:pt x="9" y="50"/>
                    <a:pt x="20" y="52"/>
                    <a:pt x="30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46" y="52"/>
                    <a:pt x="58" y="50"/>
                    <a:pt x="58" y="38"/>
                  </a:cubicBezTo>
                  <a:cubicBezTo>
                    <a:pt x="58" y="32"/>
                    <a:pt x="54" y="27"/>
                    <a:pt x="47" y="27"/>
                  </a:cubicBezTo>
                  <a:close/>
                  <a:moveTo>
                    <a:pt x="20" y="46"/>
                  </a:moveTo>
                  <a:cubicBezTo>
                    <a:pt x="17" y="46"/>
                    <a:pt x="15" y="41"/>
                    <a:pt x="15" y="38"/>
                  </a:cubicBezTo>
                  <a:cubicBezTo>
                    <a:pt x="15" y="35"/>
                    <a:pt x="17" y="30"/>
                    <a:pt x="20" y="30"/>
                  </a:cubicBezTo>
                  <a:cubicBezTo>
                    <a:pt x="24" y="30"/>
                    <a:pt x="25" y="35"/>
                    <a:pt x="25" y="38"/>
                  </a:cubicBezTo>
                  <a:cubicBezTo>
                    <a:pt x="25" y="41"/>
                    <a:pt x="24" y="46"/>
                    <a:pt x="20" y="46"/>
                  </a:cubicBezTo>
                  <a:close/>
                  <a:moveTo>
                    <a:pt x="46" y="46"/>
                  </a:moveTo>
                  <a:cubicBezTo>
                    <a:pt x="42" y="46"/>
                    <a:pt x="41" y="41"/>
                    <a:pt x="41" y="38"/>
                  </a:cubicBezTo>
                  <a:cubicBezTo>
                    <a:pt x="41" y="35"/>
                    <a:pt x="42" y="30"/>
                    <a:pt x="46" y="30"/>
                  </a:cubicBezTo>
                  <a:cubicBezTo>
                    <a:pt x="50" y="30"/>
                    <a:pt x="51" y="35"/>
                    <a:pt x="51" y="38"/>
                  </a:cubicBezTo>
                  <a:cubicBezTo>
                    <a:pt x="51" y="41"/>
                    <a:pt x="50" y="46"/>
                    <a:pt x="46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 88"/>
            <p:cNvSpPr>
              <a:spLocks noEditPoints="1"/>
            </p:cNvSpPr>
            <p:nvPr/>
          </p:nvSpPr>
          <p:spPr bwMode="auto">
            <a:xfrm>
              <a:off x="4948238" y="2760663"/>
              <a:ext cx="212725" cy="212725"/>
            </a:xfrm>
            <a:custGeom>
              <a:avLst/>
              <a:gdLst>
                <a:gd name="T0" fmla="*/ 0 w 62"/>
                <a:gd name="T1" fmla="*/ 106363 h 62"/>
                <a:gd name="T2" fmla="*/ 140673 w 62"/>
                <a:gd name="T3" fmla="*/ 75483 h 62"/>
                <a:gd name="T4" fmla="*/ 154397 w 62"/>
                <a:gd name="T5" fmla="*/ 68621 h 62"/>
                <a:gd name="T6" fmla="*/ 168121 w 62"/>
                <a:gd name="T7" fmla="*/ 65190 h 62"/>
                <a:gd name="T8" fmla="*/ 164690 w 62"/>
                <a:gd name="T9" fmla="*/ 58328 h 62"/>
                <a:gd name="T10" fmla="*/ 154397 w 62"/>
                <a:gd name="T11" fmla="*/ 51466 h 62"/>
                <a:gd name="T12" fmla="*/ 147535 w 62"/>
                <a:gd name="T13" fmla="*/ 51466 h 62"/>
                <a:gd name="T14" fmla="*/ 144104 w 62"/>
                <a:gd name="T15" fmla="*/ 48035 h 62"/>
                <a:gd name="T16" fmla="*/ 130380 w 62"/>
                <a:gd name="T17" fmla="*/ 41173 h 62"/>
                <a:gd name="T18" fmla="*/ 130380 w 62"/>
                <a:gd name="T19" fmla="*/ 54897 h 62"/>
                <a:gd name="T20" fmla="*/ 126949 w 62"/>
                <a:gd name="T21" fmla="*/ 65190 h 62"/>
                <a:gd name="T22" fmla="*/ 113225 w 62"/>
                <a:gd name="T23" fmla="*/ 58328 h 62"/>
                <a:gd name="T24" fmla="*/ 99500 w 62"/>
                <a:gd name="T25" fmla="*/ 51466 h 62"/>
                <a:gd name="T26" fmla="*/ 102931 w 62"/>
                <a:gd name="T27" fmla="*/ 37742 h 62"/>
                <a:gd name="T28" fmla="*/ 120087 w 62"/>
                <a:gd name="T29" fmla="*/ 34310 h 62"/>
                <a:gd name="T30" fmla="*/ 116656 w 62"/>
                <a:gd name="T31" fmla="*/ 27448 h 62"/>
                <a:gd name="T32" fmla="*/ 106363 w 62"/>
                <a:gd name="T33" fmla="*/ 30879 h 62"/>
                <a:gd name="T34" fmla="*/ 92638 w 62"/>
                <a:gd name="T35" fmla="*/ 20586 h 62"/>
                <a:gd name="T36" fmla="*/ 96069 w 62"/>
                <a:gd name="T37" fmla="*/ 30879 h 62"/>
                <a:gd name="T38" fmla="*/ 89207 w 62"/>
                <a:gd name="T39" fmla="*/ 30879 h 62"/>
                <a:gd name="T40" fmla="*/ 78914 w 62"/>
                <a:gd name="T41" fmla="*/ 24017 h 62"/>
                <a:gd name="T42" fmla="*/ 72052 w 62"/>
                <a:gd name="T43" fmla="*/ 27448 h 62"/>
                <a:gd name="T44" fmla="*/ 78914 w 62"/>
                <a:gd name="T45" fmla="*/ 30879 h 62"/>
                <a:gd name="T46" fmla="*/ 75483 w 62"/>
                <a:gd name="T47" fmla="*/ 34310 h 62"/>
                <a:gd name="T48" fmla="*/ 34310 w 62"/>
                <a:gd name="T49" fmla="*/ 61759 h 62"/>
                <a:gd name="T50" fmla="*/ 37742 w 62"/>
                <a:gd name="T51" fmla="*/ 65190 h 62"/>
                <a:gd name="T52" fmla="*/ 44604 w 62"/>
                <a:gd name="T53" fmla="*/ 75483 h 62"/>
                <a:gd name="T54" fmla="*/ 41173 w 62"/>
                <a:gd name="T55" fmla="*/ 89207 h 62"/>
                <a:gd name="T56" fmla="*/ 51466 w 62"/>
                <a:gd name="T57" fmla="*/ 102931 h 62"/>
                <a:gd name="T58" fmla="*/ 61759 w 62"/>
                <a:gd name="T59" fmla="*/ 120087 h 62"/>
                <a:gd name="T60" fmla="*/ 65190 w 62"/>
                <a:gd name="T61" fmla="*/ 126949 h 62"/>
                <a:gd name="T62" fmla="*/ 58328 w 62"/>
                <a:gd name="T63" fmla="*/ 109794 h 62"/>
                <a:gd name="T64" fmla="*/ 72052 w 62"/>
                <a:gd name="T65" fmla="*/ 126949 h 62"/>
                <a:gd name="T66" fmla="*/ 85776 w 62"/>
                <a:gd name="T67" fmla="*/ 140673 h 62"/>
                <a:gd name="T68" fmla="*/ 102931 w 62"/>
                <a:gd name="T69" fmla="*/ 150966 h 62"/>
                <a:gd name="T70" fmla="*/ 120087 w 62"/>
                <a:gd name="T71" fmla="*/ 161259 h 62"/>
                <a:gd name="T72" fmla="*/ 123518 w 62"/>
                <a:gd name="T73" fmla="*/ 161259 h 62"/>
                <a:gd name="T74" fmla="*/ 116656 w 62"/>
                <a:gd name="T75" fmla="*/ 147535 h 62"/>
                <a:gd name="T76" fmla="*/ 109794 w 62"/>
                <a:gd name="T77" fmla="*/ 144104 h 62"/>
                <a:gd name="T78" fmla="*/ 109794 w 62"/>
                <a:gd name="T79" fmla="*/ 133811 h 62"/>
                <a:gd name="T80" fmla="*/ 96069 w 62"/>
                <a:gd name="T81" fmla="*/ 140673 h 62"/>
                <a:gd name="T82" fmla="*/ 92638 w 62"/>
                <a:gd name="T83" fmla="*/ 116656 h 62"/>
                <a:gd name="T84" fmla="*/ 102931 w 62"/>
                <a:gd name="T85" fmla="*/ 116656 h 62"/>
                <a:gd name="T86" fmla="*/ 109794 w 62"/>
                <a:gd name="T87" fmla="*/ 113225 h 62"/>
                <a:gd name="T88" fmla="*/ 120087 w 62"/>
                <a:gd name="T89" fmla="*/ 116656 h 62"/>
                <a:gd name="T90" fmla="*/ 123518 w 62"/>
                <a:gd name="T91" fmla="*/ 113225 h 62"/>
                <a:gd name="T92" fmla="*/ 130380 w 62"/>
                <a:gd name="T93" fmla="*/ 99500 h 62"/>
                <a:gd name="T94" fmla="*/ 130380 w 62"/>
                <a:gd name="T95" fmla="*/ 96069 h 62"/>
                <a:gd name="T96" fmla="*/ 140673 w 62"/>
                <a:gd name="T97" fmla="*/ 89207 h 62"/>
                <a:gd name="T98" fmla="*/ 147535 w 62"/>
                <a:gd name="T99" fmla="*/ 78914 h 62"/>
                <a:gd name="T100" fmla="*/ 150966 w 62"/>
                <a:gd name="T101" fmla="*/ 75483 h 62"/>
                <a:gd name="T102" fmla="*/ 140673 w 62"/>
                <a:gd name="T103" fmla="*/ 75483 h 62"/>
                <a:gd name="T104" fmla="*/ 164690 w 62"/>
                <a:gd name="T105" fmla="*/ 164690 h 62"/>
                <a:gd name="T106" fmla="*/ 150966 w 62"/>
                <a:gd name="T107" fmla="*/ 161259 h 62"/>
                <a:gd name="T108" fmla="*/ 140673 w 62"/>
                <a:gd name="T109" fmla="*/ 161259 h 62"/>
                <a:gd name="T110" fmla="*/ 130380 w 62"/>
                <a:gd name="T111" fmla="*/ 157828 h 62"/>
                <a:gd name="T112" fmla="*/ 126949 w 62"/>
                <a:gd name="T113" fmla="*/ 171552 h 62"/>
                <a:gd name="T114" fmla="*/ 123518 w 62"/>
                <a:gd name="T115" fmla="*/ 185277 h 62"/>
                <a:gd name="T116" fmla="*/ 171552 w 62"/>
                <a:gd name="T117" fmla="*/ 168121 h 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2" h="62">
                  <a:moveTo>
                    <a:pt x="62" y="31"/>
                  </a:moveTo>
                  <a:cubicBezTo>
                    <a:pt x="62" y="48"/>
                    <a:pt x="48" y="62"/>
                    <a:pt x="31" y="62"/>
                  </a:cubicBez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lose/>
                  <a:moveTo>
                    <a:pt x="41" y="22"/>
                  </a:moveTo>
                  <a:cubicBezTo>
                    <a:pt x="42" y="22"/>
                    <a:pt x="42" y="21"/>
                    <a:pt x="42" y="21"/>
                  </a:cubicBezTo>
                  <a:cubicBezTo>
                    <a:pt x="42" y="21"/>
                    <a:pt x="42" y="21"/>
                    <a:pt x="43" y="21"/>
                  </a:cubicBezTo>
                  <a:cubicBezTo>
                    <a:pt x="43" y="20"/>
                    <a:pt x="44" y="20"/>
                    <a:pt x="45" y="20"/>
                  </a:cubicBezTo>
                  <a:cubicBezTo>
                    <a:pt x="46" y="20"/>
                    <a:pt x="46" y="20"/>
                    <a:pt x="47" y="21"/>
                  </a:cubicBezTo>
                  <a:cubicBezTo>
                    <a:pt x="47" y="20"/>
                    <a:pt x="48" y="20"/>
                    <a:pt x="48" y="20"/>
                  </a:cubicBezTo>
                  <a:cubicBezTo>
                    <a:pt x="48" y="19"/>
                    <a:pt x="49" y="19"/>
                    <a:pt x="49" y="19"/>
                  </a:cubicBezTo>
                  <a:cubicBezTo>
                    <a:pt x="49" y="19"/>
                    <a:pt x="49" y="18"/>
                    <a:pt x="49" y="18"/>
                  </a:cubicBezTo>
                  <a:cubicBezTo>
                    <a:pt x="49" y="18"/>
                    <a:pt x="48" y="18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6" y="16"/>
                    <a:pt x="46" y="16"/>
                  </a:cubicBezTo>
                  <a:cubicBezTo>
                    <a:pt x="46" y="15"/>
                    <a:pt x="45" y="15"/>
                    <a:pt x="45" y="15"/>
                  </a:cubicBezTo>
                  <a:cubicBezTo>
                    <a:pt x="45" y="15"/>
                    <a:pt x="45" y="14"/>
                    <a:pt x="45" y="14"/>
                  </a:cubicBezTo>
                  <a:cubicBezTo>
                    <a:pt x="44" y="14"/>
                    <a:pt x="44" y="15"/>
                    <a:pt x="44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2" y="15"/>
                  </a:cubicBezTo>
                  <a:cubicBezTo>
                    <a:pt x="43" y="15"/>
                    <a:pt x="42" y="15"/>
                    <a:pt x="42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1" y="13"/>
                    <a:pt x="40" y="13"/>
                  </a:cubicBezTo>
                  <a:cubicBezTo>
                    <a:pt x="40" y="12"/>
                    <a:pt x="38" y="12"/>
                    <a:pt x="38" y="12"/>
                  </a:cubicBezTo>
                  <a:cubicBezTo>
                    <a:pt x="37" y="13"/>
                    <a:pt x="38" y="13"/>
                    <a:pt x="38" y="14"/>
                  </a:cubicBezTo>
                  <a:cubicBezTo>
                    <a:pt x="38" y="14"/>
                    <a:pt x="37" y="14"/>
                    <a:pt x="37" y="15"/>
                  </a:cubicBezTo>
                  <a:cubicBezTo>
                    <a:pt x="37" y="15"/>
                    <a:pt x="38" y="15"/>
                    <a:pt x="38" y="16"/>
                  </a:cubicBezTo>
                  <a:cubicBezTo>
                    <a:pt x="38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9"/>
                  </a:cubicBezTo>
                  <a:cubicBezTo>
                    <a:pt x="38" y="19"/>
                    <a:pt x="37" y="19"/>
                    <a:pt x="37" y="19"/>
                  </a:cubicBezTo>
                  <a:cubicBezTo>
                    <a:pt x="36" y="20"/>
                    <a:pt x="35" y="19"/>
                    <a:pt x="35" y="18"/>
                  </a:cubicBezTo>
                  <a:cubicBezTo>
                    <a:pt x="35" y="18"/>
                    <a:pt x="35" y="17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3" y="16"/>
                    <a:pt x="32" y="16"/>
                    <a:pt x="32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30" y="16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30" y="11"/>
                    <a:pt x="30" y="11"/>
                  </a:cubicBezTo>
                  <a:cubicBezTo>
                    <a:pt x="31" y="12"/>
                    <a:pt x="31" y="12"/>
                    <a:pt x="32" y="11"/>
                  </a:cubicBezTo>
                  <a:cubicBezTo>
                    <a:pt x="32" y="11"/>
                    <a:pt x="32" y="10"/>
                    <a:pt x="33" y="10"/>
                  </a:cubicBezTo>
                  <a:cubicBezTo>
                    <a:pt x="33" y="9"/>
                    <a:pt x="34" y="10"/>
                    <a:pt x="35" y="10"/>
                  </a:cubicBezTo>
                  <a:cubicBezTo>
                    <a:pt x="35" y="10"/>
                    <a:pt x="35" y="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4" y="7"/>
                    <a:pt x="33" y="8"/>
                    <a:pt x="34" y="8"/>
                  </a:cubicBezTo>
                  <a:cubicBezTo>
                    <a:pt x="34" y="8"/>
                    <a:pt x="33" y="10"/>
                    <a:pt x="32" y="9"/>
                  </a:cubicBezTo>
                  <a:cubicBezTo>
                    <a:pt x="32" y="9"/>
                    <a:pt x="32" y="8"/>
                    <a:pt x="31" y="8"/>
                  </a:cubicBezTo>
                  <a:cubicBezTo>
                    <a:pt x="31" y="8"/>
                    <a:pt x="31" y="8"/>
                    <a:pt x="31" y="9"/>
                  </a:cubicBezTo>
                  <a:cubicBezTo>
                    <a:pt x="31" y="8"/>
                    <a:pt x="30" y="8"/>
                    <a:pt x="29" y="8"/>
                  </a:cubicBezTo>
                  <a:cubicBezTo>
                    <a:pt x="30" y="7"/>
                    <a:pt x="29" y="7"/>
                    <a:pt x="29" y="7"/>
                  </a:cubicBezTo>
                  <a:cubicBezTo>
                    <a:pt x="29" y="6"/>
                    <a:pt x="28" y="6"/>
                    <a:pt x="27" y="6"/>
                  </a:cubicBezTo>
                  <a:cubicBezTo>
                    <a:pt x="27" y="7"/>
                    <a:pt x="28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8" y="9"/>
                    <a:pt x="28" y="9"/>
                  </a:cubicBezTo>
                  <a:cubicBezTo>
                    <a:pt x="28" y="9"/>
                    <a:pt x="28" y="10"/>
                    <a:pt x="28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8" y="9"/>
                    <a:pt x="26" y="9"/>
                    <a:pt x="26" y="9"/>
                  </a:cubicBezTo>
                  <a:cubicBezTo>
                    <a:pt x="25" y="9"/>
                    <a:pt x="24" y="9"/>
                    <a:pt x="24" y="9"/>
                  </a:cubicBezTo>
                  <a:cubicBezTo>
                    <a:pt x="24" y="8"/>
                    <a:pt x="24" y="7"/>
                    <a:pt x="24" y="8"/>
                  </a:cubicBezTo>
                  <a:cubicBezTo>
                    <a:pt x="24" y="7"/>
                    <a:pt x="23" y="7"/>
                    <a:pt x="23" y="7"/>
                  </a:cubicBezTo>
                  <a:cubicBezTo>
                    <a:pt x="22" y="7"/>
                    <a:pt x="21" y="8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0" y="8"/>
                    <a:pt x="20" y="8"/>
                    <a:pt x="21" y="8"/>
                  </a:cubicBezTo>
                  <a:cubicBezTo>
                    <a:pt x="21" y="8"/>
                    <a:pt x="22" y="7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8"/>
                    <a:pt x="23" y="8"/>
                    <a:pt x="23" y="9"/>
                  </a:cubicBezTo>
                  <a:cubicBezTo>
                    <a:pt x="23" y="8"/>
                    <a:pt x="23" y="9"/>
                    <a:pt x="22" y="9"/>
                  </a:cubicBezTo>
                  <a:cubicBezTo>
                    <a:pt x="22" y="9"/>
                    <a:pt x="21" y="9"/>
                    <a:pt x="21" y="9"/>
                  </a:cubicBezTo>
                  <a:cubicBezTo>
                    <a:pt x="21" y="9"/>
                    <a:pt x="22" y="10"/>
                    <a:pt x="22" y="10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5" y="11"/>
                    <a:pt x="12" y="14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3" y="20"/>
                    <a:pt x="13" y="21"/>
                  </a:cubicBezTo>
                  <a:cubicBezTo>
                    <a:pt x="13" y="21"/>
                    <a:pt x="13" y="21"/>
                    <a:pt x="14" y="21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3" y="22"/>
                    <a:pt x="12" y="21"/>
                    <a:pt x="12" y="22"/>
                  </a:cubicBezTo>
                  <a:cubicBezTo>
                    <a:pt x="12" y="22"/>
                    <a:pt x="12" y="23"/>
                    <a:pt x="13" y="23"/>
                  </a:cubicBezTo>
                  <a:cubicBezTo>
                    <a:pt x="12" y="23"/>
                    <a:pt x="12" y="25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3" y="28"/>
                    <a:pt x="13" y="28"/>
                  </a:cubicBezTo>
                  <a:cubicBezTo>
                    <a:pt x="13" y="28"/>
                    <a:pt x="14" y="30"/>
                    <a:pt x="15" y="30"/>
                  </a:cubicBezTo>
                  <a:cubicBezTo>
                    <a:pt x="15" y="30"/>
                    <a:pt x="16" y="31"/>
                    <a:pt x="16" y="31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7" y="34"/>
                    <a:pt x="18" y="34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5"/>
                    <a:pt x="19" y="36"/>
                  </a:cubicBezTo>
                  <a:cubicBezTo>
                    <a:pt x="19" y="36"/>
                    <a:pt x="19" y="37"/>
                    <a:pt x="19" y="37"/>
                  </a:cubicBezTo>
                  <a:cubicBezTo>
                    <a:pt x="20" y="36"/>
                    <a:pt x="19" y="35"/>
                    <a:pt x="18" y="34"/>
                  </a:cubicBezTo>
                  <a:cubicBezTo>
                    <a:pt x="18" y="34"/>
                    <a:pt x="18" y="34"/>
                    <a:pt x="18" y="33"/>
                  </a:cubicBezTo>
                  <a:cubicBezTo>
                    <a:pt x="18" y="33"/>
                    <a:pt x="18" y="32"/>
                    <a:pt x="17" y="32"/>
                  </a:cubicBezTo>
                  <a:cubicBezTo>
                    <a:pt x="18" y="32"/>
                    <a:pt x="18" y="32"/>
                    <a:pt x="18" y="33"/>
                  </a:cubicBezTo>
                  <a:cubicBezTo>
                    <a:pt x="18" y="33"/>
                    <a:pt x="20" y="35"/>
                    <a:pt x="20" y="35"/>
                  </a:cubicBezTo>
                  <a:cubicBezTo>
                    <a:pt x="20" y="35"/>
                    <a:pt x="21" y="37"/>
                    <a:pt x="21" y="37"/>
                  </a:cubicBezTo>
                  <a:cubicBezTo>
                    <a:pt x="21" y="37"/>
                    <a:pt x="22" y="37"/>
                    <a:pt x="22" y="38"/>
                  </a:cubicBezTo>
                  <a:cubicBezTo>
                    <a:pt x="22" y="38"/>
                    <a:pt x="22" y="39"/>
                    <a:pt x="23" y="40"/>
                  </a:cubicBezTo>
                  <a:cubicBezTo>
                    <a:pt x="23" y="41"/>
                    <a:pt x="24" y="41"/>
                    <a:pt x="25" y="41"/>
                  </a:cubicBezTo>
                  <a:cubicBezTo>
                    <a:pt x="25" y="42"/>
                    <a:pt x="26" y="42"/>
                    <a:pt x="26" y="42"/>
                  </a:cubicBezTo>
                  <a:cubicBezTo>
                    <a:pt x="27" y="43"/>
                    <a:pt x="27" y="42"/>
                    <a:pt x="28" y="42"/>
                  </a:cubicBezTo>
                  <a:cubicBezTo>
                    <a:pt x="29" y="42"/>
                    <a:pt x="29" y="43"/>
                    <a:pt x="30" y="44"/>
                  </a:cubicBezTo>
                  <a:cubicBezTo>
                    <a:pt x="31" y="44"/>
                    <a:pt x="32" y="44"/>
                    <a:pt x="32" y="44"/>
                  </a:cubicBezTo>
                  <a:cubicBezTo>
                    <a:pt x="32" y="44"/>
                    <a:pt x="33" y="46"/>
                    <a:pt x="33" y="46"/>
                  </a:cubicBezTo>
                  <a:cubicBezTo>
                    <a:pt x="34" y="46"/>
                    <a:pt x="34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7"/>
                    <a:pt x="36" y="48"/>
                    <a:pt x="36" y="48"/>
                  </a:cubicBezTo>
                  <a:cubicBezTo>
                    <a:pt x="36" y="48"/>
                    <a:pt x="36" y="47"/>
                    <a:pt x="36" y="47"/>
                  </a:cubicBezTo>
                  <a:cubicBezTo>
                    <a:pt x="36" y="47"/>
                    <a:pt x="35" y="47"/>
                    <a:pt x="34" y="46"/>
                  </a:cubicBezTo>
                  <a:cubicBezTo>
                    <a:pt x="34" y="46"/>
                    <a:pt x="34" y="45"/>
                    <a:pt x="34" y="45"/>
                  </a:cubicBezTo>
                  <a:cubicBezTo>
                    <a:pt x="35" y="45"/>
                    <a:pt x="35" y="44"/>
                    <a:pt x="34" y="43"/>
                  </a:cubicBezTo>
                  <a:cubicBezTo>
                    <a:pt x="34" y="43"/>
                    <a:pt x="34" y="43"/>
                    <a:pt x="34" y="42"/>
                  </a:cubicBezTo>
                  <a:cubicBezTo>
                    <a:pt x="33" y="43"/>
                    <a:pt x="33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2" y="43"/>
                    <a:pt x="32" y="42"/>
                  </a:cubicBezTo>
                  <a:cubicBezTo>
                    <a:pt x="32" y="42"/>
                    <a:pt x="32" y="41"/>
                    <a:pt x="32" y="41"/>
                  </a:cubicBezTo>
                  <a:cubicBezTo>
                    <a:pt x="32" y="40"/>
                    <a:pt x="33" y="39"/>
                    <a:pt x="32" y="39"/>
                  </a:cubicBezTo>
                  <a:cubicBezTo>
                    <a:pt x="31" y="39"/>
                    <a:pt x="31" y="39"/>
                    <a:pt x="31" y="40"/>
                  </a:cubicBezTo>
                  <a:cubicBezTo>
                    <a:pt x="30" y="40"/>
                    <a:pt x="30" y="40"/>
                    <a:pt x="30" y="41"/>
                  </a:cubicBezTo>
                  <a:cubicBezTo>
                    <a:pt x="30" y="41"/>
                    <a:pt x="28" y="41"/>
                    <a:pt x="28" y="41"/>
                  </a:cubicBezTo>
                  <a:cubicBezTo>
                    <a:pt x="27" y="40"/>
                    <a:pt x="27" y="39"/>
                    <a:pt x="27" y="38"/>
                  </a:cubicBezTo>
                  <a:cubicBezTo>
                    <a:pt x="27" y="37"/>
                    <a:pt x="27" y="36"/>
                    <a:pt x="27" y="35"/>
                  </a:cubicBezTo>
                  <a:cubicBezTo>
                    <a:pt x="27" y="35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9" y="33"/>
                    <a:pt x="30" y="34"/>
                  </a:cubicBezTo>
                  <a:cubicBezTo>
                    <a:pt x="30" y="34"/>
                    <a:pt x="31" y="34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3"/>
                    <a:pt x="32" y="33"/>
                  </a:cubicBezTo>
                  <a:cubicBezTo>
                    <a:pt x="32" y="33"/>
                    <a:pt x="33" y="33"/>
                    <a:pt x="33" y="33"/>
                  </a:cubicBezTo>
                  <a:cubicBezTo>
                    <a:pt x="34" y="34"/>
                    <a:pt x="34" y="34"/>
                    <a:pt x="34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5"/>
                    <a:pt x="35" y="36"/>
                    <a:pt x="36" y="36"/>
                  </a:cubicBezTo>
                  <a:cubicBezTo>
                    <a:pt x="36" y="37"/>
                    <a:pt x="36" y="35"/>
                    <a:pt x="36" y="35"/>
                  </a:cubicBezTo>
                  <a:cubicBezTo>
                    <a:pt x="36" y="35"/>
                    <a:pt x="36" y="33"/>
                    <a:pt x="36" y="33"/>
                  </a:cubicBezTo>
                  <a:cubicBezTo>
                    <a:pt x="35" y="33"/>
                    <a:pt x="35" y="32"/>
                    <a:pt x="36" y="31"/>
                  </a:cubicBezTo>
                  <a:cubicBezTo>
                    <a:pt x="36" y="31"/>
                    <a:pt x="37" y="31"/>
                    <a:pt x="37" y="31"/>
                  </a:cubicBezTo>
                  <a:cubicBezTo>
                    <a:pt x="38" y="30"/>
                    <a:pt x="38" y="30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9"/>
                    <a:pt x="38" y="28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7"/>
                    <a:pt x="38" y="27"/>
                  </a:cubicBezTo>
                  <a:cubicBezTo>
                    <a:pt x="39" y="28"/>
                    <a:pt x="40" y="27"/>
                    <a:pt x="39" y="26"/>
                  </a:cubicBezTo>
                  <a:cubicBezTo>
                    <a:pt x="40" y="26"/>
                    <a:pt x="41" y="26"/>
                    <a:pt x="41" y="26"/>
                  </a:cubicBezTo>
                  <a:cubicBezTo>
                    <a:pt x="41" y="26"/>
                    <a:pt x="41" y="25"/>
                    <a:pt x="41" y="25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3" y="24"/>
                    <a:pt x="43" y="23"/>
                  </a:cubicBezTo>
                  <a:cubicBezTo>
                    <a:pt x="44" y="24"/>
                    <a:pt x="45" y="23"/>
                    <a:pt x="44" y="22"/>
                  </a:cubicBezTo>
                  <a:cubicBezTo>
                    <a:pt x="44" y="22"/>
                    <a:pt x="44" y="22"/>
                    <a:pt x="4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3" y="21"/>
                    <a:pt x="43" y="21"/>
                    <a:pt x="42" y="21"/>
                  </a:cubicBezTo>
                  <a:cubicBezTo>
                    <a:pt x="42" y="22"/>
                    <a:pt x="42" y="22"/>
                    <a:pt x="41" y="22"/>
                  </a:cubicBezTo>
                  <a:close/>
                  <a:moveTo>
                    <a:pt x="50" y="49"/>
                  </a:moveTo>
                  <a:cubicBezTo>
                    <a:pt x="50" y="49"/>
                    <a:pt x="49" y="49"/>
                    <a:pt x="49" y="49"/>
                  </a:cubicBezTo>
                  <a:cubicBezTo>
                    <a:pt x="49" y="49"/>
                    <a:pt x="48" y="48"/>
                    <a:pt x="48" y="48"/>
                  </a:cubicBezTo>
                  <a:cubicBezTo>
                    <a:pt x="48" y="48"/>
                    <a:pt x="47" y="47"/>
                    <a:pt x="47" y="47"/>
                  </a:cubicBezTo>
                  <a:cubicBezTo>
                    <a:pt x="46" y="46"/>
                    <a:pt x="46" y="46"/>
                    <a:pt x="45" y="46"/>
                  </a:cubicBezTo>
                  <a:cubicBezTo>
                    <a:pt x="45" y="46"/>
                    <a:pt x="44" y="47"/>
                    <a:pt x="44" y="47"/>
                  </a:cubicBezTo>
                  <a:cubicBezTo>
                    <a:pt x="44" y="46"/>
                    <a:pt x="43" y="46"/>
                    <a:pt x="43" y="46"/>
                  </a:cubicBezTo>
                  <a:cubicBezTo>
                    <a:pt x="42" y="46"/>
                    <a:pt x="42" y="45"/>
                    <a:pt x="41" y="46"/>
                  </a:cubicBezTo>
                  <a:cubicBezTo>
                    <a:pt x="41" y="46"/>
                    <a:pt x="41" y="46"/>
                    <a:pt x="41" y="47"/>
                  </a:cubicBezTo>
                  <a:cubicBezTo>
                    <a:pt x="40" y="46"/>
                    <a:pt x="41" y="46"/>
                    <a:pt x="41" y="45"/>
                  </a:cubicBezTo>
                  <a:cubicBezTo>
                    <a:pt x="40" y="45"/>
                    <a:pt x="39" y="46"/>
                    <a:pt x="39" y="46"/>
                  </a:cubicBezTo>
                  <a:cubicBezTo>
                    <a:pt x="39" y="46"/>
                    <a:pt x="39" y="46"/>
                    <a:pt x="38" y="46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8" y="47"/>
                    <a:pt x="37" y="47"/>
                    <a:pt x="37" y="47"/>
                  </a:cubicBezTo>
                  <a:cubicBezTo>
                    <a:pt x="37" y="48"/>
                    <a:pt x="37" y="49"/>
                    <a:pt x="37" y="50"/>
                  </a:cubicBezTo>
                  <a:cubicBezTo>
                    <a:pt x="38" y="50"/>
                    <a:pt x="37" y="51"/>
                    <a:pt x="37" y="52"/>
                  </a:cubicBezTo>
                  <a:cubicBezTo>
                    <a:pt x="37" y="52"/>
                    <a:pt x="36" y="53"/>
                    <a:pt x="36" y="53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5"/>
                    <a:pt x="36" y="55"/>
                    <a:pt x="36" y="56"/>
                  </a:cubicBezTo>
                  <a:cubicBezTo>
                    <a:pt x="36" y="56"/>
                    <a:pt x="36" y="56"/>
                    <a:pt x="36" y="57"/>
                  </a:cubicBezTo>
                  <a:cubicBezTo>
                    <a:pt x="41" y="56"/>
                    <a:pt x="46" y="53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89"/>
            <p:cNvSpPr>
              <a:spLocks noEditPoints="1"/>
            </p:cNvSpPr>
            <p:nvPr/>
          </p:nvSpPr>
          <p:spPr bwMode="auto">
            <a:xfrm>
              <a:off x="5453063" y="2743200"/>
              <a:ext cx="247650" cy="230188"/>
            </a:xfrm>
            <a:custGeom>
              <a:avLst/>
              <a:gdLst>
                <a:gd name="T0" fmla="*/ 68792 w 72"/>
                <a:gd name="T1" fmla="*/ 161475 h 67"/>
                <a:gd name="T2" fmla="*/ 17198 w 72"/>
                <a:gd name="T3" fmla="*/ 99634 h 67"/>
                <a:gd name="T4" fmla="*/ 6879 w 72"/>
                <a:gd name="T5" fmla="*/ 65277 h 67"/>
                <a:gd name="T6" fmla="*/ 37835 w 72"/>
                <a:gd name="T7" fmla="*/ 58406 h 67"/>
                <a:gd name="T8" fmla="*/ 72231 w 72"/>
                <a:gd name="T9" fmla="*/ 82455 h 67"/>
                <a:gd name="T10" fmla="*/ 68792 w 72"/>
                <a:gd name="T11" fmla="*/ 161475 h 67"/>
                <a:gd name="T12" fmla="*/ 113506 w 72"/>
                <a:gd name="T13" fmla="*/ 195832 h 67"/>
                <a:gd name="T14" fmla="*/ 92869 w 72"/>
                <a:gd name="T15" fmla="*/ 202703 h 67"/>
                <a:gd name="T16" fmla="*/ 79110 w 72"/>
                <a:gd name="T17" fmla="*/ 199267 h 67"/>
                <a:gd name="T18" fmla="*/ 75671 w 72"/>
                <a:gd name="T19" fmla="*/ 168346 h 67"/>
                <a:gd name="T20" fmla="*/ 75671 w 72"/>
                <a:gd name="T21" fmla="*/ 61842 h 67"/>
                <a:gd name="T22" fmla="*/ 85990 w 72"/>
                <a:gd name="T23" fmla="*/ 30921 h 67"/>
                <a:gd name="T24" fmla="*/ 96308 w 72"/>
                <a:gd name="T25" fmla="*/ 30921 h 67"/>
                <a:gd name="T26" fmla="*/ 116946 w 72"/>
                <a:gd name="T27" fmla="*/ 41228 h 67"/>
                <a:gd name="T28" fmla="*/ 113506 w 72"/>
                <a:gd name="T29" fmla="*/ 195832 h 67"/>
                <a:gd name="T30" fmla="*/ 151342 w 72"/>
                <a:gd name="T31" fmla="*/ 178653 h 67"/>
                <a:gd name="T32" fmla="*/ 141023 w 72"/>
                <a:gd name="T33" fmla="*/ 144297 h 67"/>
                <a:gd name="T34" fmla="*/ 141023 w 72"/>
                <a:gd name="T35" fmla="*/ 92762 h 67"/>
                <a:gd name="T36" fmla="*/ 127265 w 72"/>
                <a:gd name="T37" fmla="*/ 48099 h 67"/>
                <a:gd name="T38" fmla="*/ 158221 w 72"/>
                <a:gd name="T39" fmla="*/ 75584 h 67"/>
                <a:gd name="T40" fmla="*/ 161660 w 72"/>
                <a:gd name="T41" fmla="*/ 85891 h 67"/>
                <a:gd name="T42" fmla="*/ 161660 w 72"/>
                <a:gd name="T43" fmla="*/ 133990 h 67"/>
                <a:gd name="T44" fmla="*/ 151342 w 72"/>
                <a:gd name="T45" fmla="*/ 178653 h 67"/>
                <a:gd name="T46" fmla="*/ 199496 w 72"/>
                <a:gd name="T47" fmla="*/ 216445 h 67"/>
                <a:gd name="T48" fmla="*/ 175419 w 72"/>
                <a:gd name="T49" fmla="*/ 230188 h 67"/>
                <a:gd name="T50" fmla="*/ 165100 w 72"/>
                <a:gd name="T51" fmla="*/ 226752 h 67"/>
                <a:gd name="T52" fmla="*/ 154781 w 72"/>
                <a:gd name="T53" fmla="*/ 195832 h 67"/>
                <a:gd name="T54" fmla="*/ 154781 w 72"/>
                <a:gd name="T55" fmla="*/ 37792 h 67"/>
                <a:gd name="T56" fmla="*/ 165100 w 72"/>
                <a:gd name="T57" fmla="*/ 3436 h 67"/>
                <a:gd name="T58" fmla="*/ 175419 w 72"/>
                <a:gd name="T59" fmla="*/ 0 h 67"/>
                <a:gd name="T60" fmla="*/ 199496 w 72"/>
                <a:gd name="T61" fmla="*/ 13743 h 67"/>
                <a:gd name="T62" fmla="*/ 199496 w 72"/>
                <a:gd name="T63" fmla="*/ 216445 h 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2" h="67">
                  <a:moveTo>
                    <a:pt x="20" y="47"/>
                  </a:moveTo>
                  <a:cubicBezTo>
                    <a:pt x="17" y="35"/>
                    <a:pt x="5" y="29"/>
                    <a:pt x="5" y="29"/>
                  </a:cubicBezTo>
                  <a:cubicBezTo>
                    <a:pt x="2" y="27"/>
                    <a:pt x="0" y="23"/>
                    <a:pt x="2" y="19"/>
                  </a:cubicBezTo>
                  <a:cubicBezTo>
                    <a:pt x="4" y="16"/>
                    <a:pt x="8" y="15"/>
                    <a:pt x="11" y="17"/>
                  </a:cubicBezTo>
                  <a:cubicBezTo>
                    <a:pt x="12" y="17"/>
                    <a:pt x="16" y="19"/>
                    <a:pt x="21" y="24"/>
                  </a:cubicBezTo>
                  <a:cubicBezTo>
                    <a:pt x="23" y="29"/>
                    <a:pt x="25" y="39"/>
                    <a:pt x="20" y="47"/>
                  </a:cubicBezTo>
                  <a:close/>
                  <a:moveTo>
                    <a:pt x="33" y="57"/>
                  </a:moveTo>
                  <a:cubicBezTo>
                    <a:pt x="32" y="58"/>
                    <a:pt x="29" y="59"/>
                    <a:pt x="27" y="59"/>
                  </a:cubicBezTo>
                  <a:cubicBezTo>
                    <a:pt x="26" y="59"/>
                    <a:pt x="25" y="59"/>
                    <a:pt x="23" y="58"/>
                  </a:cubicBezTo>
                  <a:cubicBezTo>
                    <a:pt x="20" y="56"/>
                    <a:pt x="20" y="52"/>
                    <a:pt x="22" y="49"/>
                  </a:cubicBezTo>
                  <a:cubicBezTo>
                    <a:pt x="30" y="37"/>
                    <a:pt x="22" y="19"/>
                    <a:pt x="22" y="18"/>
                  </a:cubicBezTo>
                  <a:cubicBezTo>
                    <a:pt x="20" y="15"/>
                    <a:pt x="21" y="11"/>
                    <a:pt x="25" y="9"/>
                  </a:cubicBezTo>
                  <a:cubicBezTo>
                    <a:pt x="26" y="9"/>
                    <a:pt x="27" y="9"/>
                    <a:pt x="28" y="9"/>
                  </a:cubicBezTo>
                  <a:cubicBezTo>
                    <a:pt x="30" y="9"/>
                    <a:pt x="33" y="10"/>
                    <a:pt x="34" y="12"/>
                  </a:cubicBezTo>
                  <a:cubicBezTo>
                    <a:pt x="34" y="13"/>
                    <a:pt x="46" y="38"/>
                    <a:pt x="33" y="57"/>
                  </a:cubicBezTo>
                  <a:close/>
                  <a:moveTo>
                    <a:pt x="44" y="52"/>
                  </a:moveTo>
                  <a:cubicBezTo>
                    <a:pt x="44" y="48"/>
                    <a:pt x="43" y="45"/>
                    <a:pt x="41" y="42"/>
                  </a:cubicBezTo>
                  <a:cubicBezTo>
                    <a:pt x="42" y="37"/>
                    <a:pt x="42" y="32"/>
                    <a:pt x="41" y="27"/>
                  </a:cubicBezTo>
                  <a:cubicBezTo>
                    <a:pt x="40" y="21"/>
                    <a:pt x="39" y="16"/>
                    <a:pt x="37" y="14"/>
                  </a:cubicBezTo>
                  <a:cubicBezTo>
                    <a:pt x="40" y="16"/>
                    <a:pt x="43" y="18"/>
                    <a:pt x="46" y="22"/>
                  </a:cubicBezTo>
                  <a:cubicBezTo>
                    <a:pt x="46" y="23"/>
                    <a:pt x="46" y="24"/>
                    <a:pt x="47" y="25"/>
                  </a:cubicBezTo>
                  <a:cubicBezTo>
                    <a:pt x="47" y="30"/>
                    <a:pt x="47" y="35"/>
                    <a:pt x="47" y="39"/>
                  </a:cubicBezTo>
                  <a:cubicBezTo>
                    <a:pt x="46" y="43"/>
                    <a:pt x="45" y="48"/>
                    <a:pt x="44" y="52"/>
                  </a:cubicBezTo>
                  <a:close/>
                  <a:moveTo>
                    <a:pt x="58" y="63"/>
                  </a:moveTo>
                  <a:cubicBezTo>
                    <a:pt x="56" y="66"/>
                    <a:pt x="54" y="67"/>
                    <a:pt x="51" y="67"/>
                  </a:cubicBezTo>
                  <a:cubicBezTo>
                    <a:pt x="50" y="67"/>
                    <a:pt x="49" y="67"/>
                    <a:pt x="48" y="66"/>
                  </a:cubicBezTo>
                  <a:cubicBezTo>
                    <a:pt x="45" y="65"/>
                    <a:pt x="43" y="61"/>
                    <a:pt x="45" y="57"/>
                  </a:cubicBezTo>
                  <a:cubicBezTo>
                    <a:pt x="56" y="32"/>
                    <a:pt x="45" y="11"/>
                    <a:pt x="45" y="11"/>
                  </a:cubicBezTo>
                  <a:cubicBezTo>
                    <a:pt x="43" y="7"/>
                    <a:pt x="45" y="3"/>
                    <a:pt x="48" y="1"/>
                  </a:cubicBezTo>
                  <a:cubicBezTo>
                    <a:pt x="49" y="1"/>
                    <a:pt x="50" y="0"/>
                    <a:pt x="51" y="0"/>
                  </a:cubicBezTo>
                  <a:cubicBezTo>
                    <a:pt x="54" y="0"/>
                    <a:pt x="57" y="2"/>
                    <a:pt x="58" y="4"/>
                  </a:cubicBezTo>
                  <a:cubicBezTo>
                    <a:pt x="58" y="5"/>
                    <a:pt x="72" y="32"/>
                    <a:pt x="58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5937250" y="2760663"/>
              <a:ext cx="209550" cy="21272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161457 w 61"/>
                <a:gd name="T19" fmla="*/ 37742 h 62"/>
                <a:gd name="T20" fmla="*/ 140845 w 61"/>
                <a:gd name="T21" fmla="*/ 37742 h 62"/>
                <a:gd name="T22" fmla="*/ 106493 w 61"/>
                <a:gd name="T23" fmla="*/ 106363 h 62"/>
                <a:gd name="T24" fmla="*/ 103057 w 61"/>
                <a:gd name="T25" fmla="*/ 106363 h 62"/>
                <a:gd name="T26" fmla="*/ 72140 w 61"/>
                <a:gd name="T27" fmla="*/ 37742 h 62"/>
                <a:gd name="T28" fmla="*/ 51529 w 61"/>
                <a:gd name="T29" fmla="*/ 37742 h 62"/>
                <a:gd name="T30" fmla="*/ 96187 w 61"/>
                <a:gd name="T31" fmla="*/ 120087 h 62"/>
                <a:gd name="T32" fmla="*/ 96187 w 61"/>
                <a:gd name="T33" fmla="*/ 181846 h 62"/>
                <a:gd name="T34" fmla="*/ 113363 w 61"/>
                <a:gd name="T35" fmla="*/ 181846 h 62"/>
                <a:gd name="T36" fmla="*/ 113363 w 61"/>
                <a:gd name="T37" fmla="*/ 120087 h 62"/>
                <a:gd name="T38" fmla="*/ 161457 w 61"/>
                <a:gd name="T39" fmla="*/ 37742 h 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47" y="11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37" y="18"/>
                    <a:pt x="33" y="24"/>
                    <a:pt x="31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25"/>
                    <a:pt x="24" y="18"/>
                    <a:pt x="21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35"/>
                    <a:pt x="33" y="35"/>
                    <a:pt x="33" y="35"/>
                  </a:cubicBezTo>
                  <a:lnTo>
                    <a:pt x="47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91"/>
            <p:cNvSpPr>
              <a:spLocks noEditPoints="1"/>
            </p:cNvSpPr>
            <p:nvPr/>
          </p:nvSpPr>
          <p:spPr bwMode="auto">
            <a:xfrm>
              <a:off x="6432550" y="2743200"/>
              <a:ext cx="212725" cy="247650"/>
            </a:xfrm>
            <a:custGeom>
              <a:avLst/>
              <a:gdLst>
                <a:gd name="T0" fmla="*/ 202432 w 62"/>
                <a:gd name="T1" fmla="*/ 161660 h 72"/>
                <a:gd name="T2" fmla="*/ 195570 w 62"/>
                <a:gd name="T3" fmla="*/ 192617 h 72"/>
                <a:gd name="T4" fmla="*/ 195570 w 62"/>
                <a:gd name="T5" fmla="*/ 230452 h 72"/>
                <a:gd name="T6" fmla="*/ 178415 w 62"/>
                <a:gd name="T7" fmla="*/ 247650 h 72"/>
                <a:gd name="T8" fmla="*/ 89207 w 62"/>
                <a:gd name="T9" fmla="*/ 247650 h 72"/>
                <a:gd name="T10" fmla="*/ 72052 w 62"/>
                <a:gd name="T11" fmla="*/ 230452 h 72"/>
                <a:gd name="T12" fmla="*/ 72052 w 62"/>
                <a:gd name="T13" fmla="*/ 192617 h 72"/>
                <a:gd name="T14" fmla="*/ 54897 w 62"/>
                <a:gd name="T15" fmla="*/ 171979 h 72"/>
                <a:gd name="T16" fmla="*/ 37742 w 62"/>
                <a:gd name="T17" fmla="*/ 158221 h 72"/>
                <a:gd name="T18" fmla="*/ 0 w 62"/>
                <a:gd name="T19" fmla="*/ 123825 h 72"/>
                <a:gd name="T20" fmla="*/ 37742 w 62"/>
                <a:gd name="T21" fmla="*/ 85990 h 72"/>
                <a:gd name="T22" fmla="*/ 54897 w 62"/>
                <a:gd name="T23" fmla="*/ 89429 h 72"/>
                <a:gd name="T24" fmla="*/ 54897 w 62"/>
                <a:gd name="T25" fmla="*/ 37835 h 72"/>
                <a:gd name="T26" fmla="*/ 89207 w 62"/>
                <a:gd name="T27" fmla="*/ 0 h 72"/>
                <a:gd name="T28" fmla="*/ 123518 w 62"/>
                <a:gd name="T29" fmla="*/ 37835 h 72"/>
                <a:gd name="T30" fmla="*/ 123518 w 62"/>
                <a:gd name="T31" fmla="*/ 58473 h 72"/>
                <a:gd name="T32" fmla="*/ 140673 w 62"/>
                <a:gd name="T33" fmla="*/ 65352 h 72"/>
                <a:gd name="T34" fmla="*/ 147535 w 62"/>
                <a:gd name="T35" fmla="*/ 65352 h 72"/>
                <a:gd name="T36" fmla="*/ 171552 w 62"/>
                <a:gd name="T37" fmla="*/ 72231 h 72"/>
                <a:gd name="T38" fmla="*/ 212725 w 62"/>
                <a:gd name="T39" fmla="*/ 116946 h 72"/>
                <a:gd name="T40" fmla="*/ 202432 w 62"/>
                <a:gd name="T41" fmla="*/ 161660 h 72"/>
                <a:gd name="T42" fmla="*/ 171552 w 62"/>
                <a:gd name="T43" fmla="*/ 89429 h 72"/>
                <a:gd name="T44" fmla="*/ 164690 w 62"/>
                <a:gd name="T45" fmla="*/ 89429 h 72"/>
                <a:gd name="T46" fmla="*/ 147535 w 62"/>
                <a:gd name="T47" fmla="*/ 82550 h 72"/>
                <a:gd name="T48" fmla="*/ 137242 w 62"/>
                <a:gd name="T49" fmla="*/ 85990 h 72"/>
                <a:gd name="T50" fmla="*/ 120087 w 62"/>
                <a:gd name="T51" fmla="*/ 75671 h 72"/>
                <a:gd name="T52" fmla="*/ 106363 w 62"/>
                <a:gd name="T53" fmla="*/ 82550 h 72"/>
                <a:gd name="T54" fmla="*/ 106363 w 62"/>
                <a:gd name="T55" fmla="*/ 37835 h 72"/>
                <a:gd name="T56" fmla="*/ 89207 w 62"/>
                <a:gd name="T57" fmla="*/ 17198 h 72"/>
                <a:gd name="T58" fmla="*/ 72052 w 62"/>
                <a:gd name="T59" fmla="*/ 37835 h 72"/>
                <a:gd name="T60" fmla="*/ 72052 w 62"/>
                <a:gd name="T61" fmla="*/ 116946 h 72"/>
                <a:gd name="T62" fmla="*/ 37742 w 62"/>
                <a:gd name="T63" fmla="*/ 103188 h 72"/>
                <a:gd name="T64" fmla="*/ 20586 w 62"/>
                <a:gd name="T65" fmla="*/ 123825 h 72"/>
                <a:gd name="T66" fmla="*/ 37742 w 62"/>
                <a:gd name="T67" fmla="*/ 137583 h 72"/>
                <a:gd name="T68" fmla="*/ 48035 w 62"/>
                <a:gd name="T69" fmla="*/ 141023 h 72"/>
                <a:gd name="T70" fmla="*/ 68621 w 62"/>
                <a:gd name="T71" fmla="*/ 158221 h 72"/>
                <a:gd name="T72" fmla="*/ 89207 w 62"/>
                <a:gd name="T73" fmla="*/ 192617 h 72"/>
                <a:gd name="T74" fmla="*/ 89207 w 62"/>
                <a:gd name="T75" fmla="*/ 196056 h 72"/>
                <a:gd name="T76" fmla="*/ 178415 w 62"/>
                <a:gd name="T77" fmla="*/ 196056 h 72"/>
                <a:gd name="T78" fmla="*/ 178415 w 62"/>
                <a:gd name="T79" fmla="*/ 192617 h 72"/>
                <a:gd name="T80" fmla="*/ 195570 w 62"/>
                <a:gd name="T81" fmla="*/ 116946 h 72"/>
                <a:gd name="T82" fmla="*/ 171552 w 62"/>
                <a:gd name="T83" fmla="*/ 89429 h 72"/>
                <a:gd name="T84" fmla="*/ 168121 w 62"/>
                <a:gd name="T85" fmla="*/ 213254 h 72"/>
                <a:gd name="T86" fmla="*/ 161259 w 62"/>
                <a:gd name="T87" fmla="*/ 223573 h 72"/>
                <a:gd name="T88" fmla="*/ 168121 w 62"/>
                <a:gd name="T89" fmla="*/ 230452 h 72"/>
                <a:gd name="T90" fmla="*/ 178415 w 62"/>
                <a:gd name="T91" fmla="*/ 223573 h 72"/>
                <a:gd name="T92" fmla="*/ 168121 w 62"/>
                <a:gd name="T93" fmla="*/ 213254 h 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2" h="72">
                  <a:moveTo>
                    <a:pt x="59" y="47"/>
                  </a:moveTo>
                  <a:cubicBezTo>
                    <a:pt x="59" y="49"/>
                    <a:pt x="57" y="53"/>
                    <a:pt x="57" y="5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70"/>
                    <a:pt x="55" y="72"/>
                    <a:pt x="52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3" y="72"/>
                    <a:pt x="21" y="70"/>
                    <a:pt x="21" y="6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4"/>
                    <a:pt x="18" y="51"/>
                    <a:pt x="16" y="50"/>
                  </a:cubicBezTo>
                  <a:cubicBezTo>
                    <a:pt x="15" y="48"/>
                    <a:pt x="13" y="47"/>
                    <a:pt x="11" y="46"/>
                  </a:cubicBezTo>
                  <a:cubicBezTo>
                    <a:pt x="7" y="43"/>
                    <a:pt x="0" y="42"/>
                    <a:pt x="0" y="36"/>
                  </a:cubicBezTo>
                  <a:cubicBezTo>
                    <a:pt x="0" y="30"/>
                    <a:pt x="4" y="25"/>
                    <a:pt x="11" y="25"/>
                  </a:cubicBezTo>
                  <a:cubicBezTo>
                    <a:pt x="13" y="25"/>
                    <a:pt x="14" y="25"/>
                    <a:pt x="16" y="2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5"/>
                    <a:pt x="21" y="0"/>
                    <a:pt x="26" y="0"/>
                  </a:cubicBezTo>
                  <a:cubicBezTo>
                    <a:pt x="32" y="0"/>
                    <a:pt x="36" y="5"/>
                    <a:pt x="36" y="11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8" y="18"/>
                    <a:pt x="40" y="18"/>
                    <a:pt x="41" y="19"/>
                  </a:cubicBezTo>
                  <a:cubicBezTo>
                    <a:pt x="42" y="19"/>
                    <a:pt x="42" y="19"/>
                    <a:pt x="43" y="19"/>
                  </a:cubicBezTo>
                  <a:cubicBezTo>
                    <a:pt x="46" y="19"/>
                    <a:pt x="48" y="20"/>
                    <a:pt x="50" y="21"/>
                  </a:cubicBezTo>
                  <a:cubicBezTo>
                    <a:pt x="58" y="21"/>
                    <a:pt x="62" y="26"/>
                    <a:pt x="62" y="34"/>
                  </a:cubicBezTo>
                  <a:cubicBezTo>
                    <a:pt x="62" y="38"/>
                    <a:pt x="61" y="42"/>
                    <a:pt x="59" y="47"/>
                  </a:cubicBezTo>
                  <a:close/>
                  <a:moveTo>
                    <a:pt x="50" y="26"/>
                  </a:moveTo>
                  <a:cubicBezTo>
                    <a:pt x="50" y="26"/>
                    <a:pt x="49" y="26"/>
                    <a:pt x="48" y="26"/>
                  </a:cubicBezTo>
                  <a:cubicBezTo>
                    <a:pt x="47" y="25"/>
                    <a:pt x="45" y="24"/>
                    <a:pt x="43" y="24"/>
                  </a:cubicBezTo>
                  <a:cubicBezTo>
                    <a:pt x="42" y="24"/>
                    <a:pt x="41" y="24"/>
                    <a:pt x="40" y="25"/>
                  </a:cubicBezTo>
                  <a:cubicBezTo>
                    <a:pt x="39" y="23"/>
                    <a:pt x="37" y="22"/>
                    <a:pt x="35" y="22"/>
                  </a:cubicBezTo>
                  <a:cubicBezTo>
                    <a:pt x="34" y="22"/>
                    <a:pt x="32" y="23"/>
                    <a:pt x="31" y="24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8"/>
                    <a:pt x="29" y="5"/>
                    <a:pt x="26" y="5"/>
                  </a:cubicBezTo>
                  <a:cubicBezTo>
                    <a:pt x="23" y="5"/>
                    <a:pt x="21" y="8"/>
                    <a:pt x="21" y="11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19" y="34"/>
                    <a:pt x="16" y="30"/>
                    <a:pt x="11" y="30"/>
                  </a:cubicBezTo>
                  <a:cubicBezTo>
                    <a:pt x="7" y="30"/>
                    <a:pt x="6" y="33"/>
                    <a:pt x="6" y="36"/>
                  </a:cubicBezTo>
                  <a:cubicBezTo>
                    <a:pt x="6" y="37"/>
                    <a:pt x="10" y="39"/>
                    <a:pt x="11" y="40"/>
                  </a:cubicBezTo>
                  <a:cubicBezTo>
                    <a:pt x="12" y="40"/>
                    <a:pt x="13" y="41"/>
                    <a:pt x="14" y="41"/>
                  </a:cubicBezTo>
                  <a:cubicBezTo>
                    <a:pt x="16" y="43"/>
                    <a:pt x="18" y="44"/>
                    <a:pt x="20" y="46"/>
                  </a:cubicBezTo>
                  <a:cubicBezTo>
                    <a:pt x="23" y="48"/>
                    <a:pt x="26" y="51"/>
                    <a:pt x="26" y="5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2" y="49"/>
                    <a:pt x="57" y="42"/>
                    <a:pt x="57" y="34"/>
                  </a:cubicBezTo>
                  <a:cubicBezTo>
                    <a:pt x="57" y="29"/>
                    <a:pt x="55" y="26"/>
                    <a:pt x="50" y="26"/>
                  </a:cubicBezTo>
                  <a:close/>
                  <a:moveTo>
                    <a:pt x="49" y="62"/>
                  </a:moveTo>
                  <a:cubicBezTo>
                    <a:pt x="48" y="62"/>
                    <a:pt x="47" y="63"/>
                    <a:pt x="47" y="65"/>
                  </a:cubicBezTo>
                  <a:cubicBezTo>
                    <a:pt x="47" y="66"/>
                    <a:pt x="48" y="67"/>
                    <a:pt x="49" y="67"/>
                  </a:cubicBezTo>
                  <a:cubicBezTo>
                    <a:pt x="51" y="67"/>
                    <a:pt x="52" y="66"/>
                    <a:pt x="52" y="65"/>
                  </a:cubicBezTo>
                  <a:cubicBezTo>
                    <a:pt x="52" y="63"/>
                    <a:pt x="51" y="62"/>
                    <a:pt x="49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6927850" y="2760663"/>
              <a:ext cx="247650" cy="212725"/>
            </a:xfrm>
            <a:custGeom>
              <a:avLst/>
              <a:gdLst>
                <a:gd name="T0" fmla="*/ 120385 w 72"/>
                <a:gd name="T1" fmla="*/ 209294 h 62"/>
                <a:gd name="T2" fmla="*/ 34396 w 72"/>
                <a:gd name="T3" fmla="*/ 126949 h 62"/>
                <a:gd name="T4" fmla="*/ 0 w 72"/>
                <a:gd name="T5" fmla="*/ 65190 h 62"/>
                <a:gd name="T6" fmla="*/ 68792 w 72"/>
                <a:gd name="T7" fmla="*/ 0 h 62"/>
                <a:gd name="T8" fmla="*/ 123825 w 72"/>
                <a:gd name="T9" fmla="*/ 30879 h 62"/>
                <a:gd name="T10" fmla="*/ 182298 w 72"/>
                <a:gd name="T11" fmla="*/ 0 h 62"/>
                <a:gd name="T12" fmla="*/ 247650 w 72"/>
                <a:gd name="T13" fmla="*/ 65190 h 62"/>
                <a:gd name="T14" fmla="*/ 216694 w 72"/>
                <a:gd name="T15" fmla="*/ 126949 h 62"/>
                <a:gd name="T16" fmla="*/ 130704 w 72"/>
                <a:gd name="T17" fmla="*/ 209294 h 62"/>
                <a:gd name="T18" fmla="*/ 123825 w 72"/>
                <a:gd name="T19" fmla="*/ 212725 h 62"/>
                <a:gd name="T20" fmla="*/ 120385 w 72"/>
                <a:gd name="T21" fmla="*/ 209294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2" h="62">
                  <a:moveTo>
                    <a:pt x="35" y="61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9" y="37"/>
                    <a:pt x="0" y="29"/>
                    <a:pt x="0" y="19"/>
                  </a:cubicBezTo>
                  <a:cubicBezTo>
                    <a:pt x="0" y="7"/>
                    <a:pt x="8" y="0"/>
                    <a:pt x="20" y="0"/>
                  </a:cubicBezTo>
                  <a:cubicBezTo>
                    <a:pt x="27" y="0"/>
                    <a:pt x="33" y="6"/>
                    <a:pt x="36" y="9"/>
                  </a:cubicBezTo>
                  <a:cubicBezTo>
                    <a:pt x="40" y="6"/>
                    <a:pt x="46" y="0"/>
                    <a:pt x="53" y="0"/>
                  </a:cubicBezTo>
                  <a:cubicBezTo>
                    <a:pt x="65" y="0"/>
                    <a:pt x="72" y="7"/>
                    <a:pt x="72" y="19"/>
                  </a:cubicBezTo>
                  <a:cubicBezTo>
                    <a:pt x="72" y="29"/>
                    <a:pt x="64" y="37"/>
                    <a:pt x="63" y="37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7" y="62"/>
                    <a:pt x="36" y="62"/>
                  </a:cubicBezTo>
                  <a:cubicBezTo>
                    <a:pt x="36" y="62"/>
                    <a:pt x="35" y="62"/>
                    <a:pt x="35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93"/>
            <p:cNvSpPr>
              <a:spLocks noEditPoints="1"/>
            </p:cNvSpPr>
            <p:nvPr/>
          </p:nvSpPr>
          <p:spPr bwMode="auto">
            <a:xfrm>
              <a:off x="7423150" y="2743200"/>
              <a:ext cx="195263" cy="247650"/>
            </a:xfrm>
            <a:custGeom>
              <a:avLst/>
              <a:gdLst>
                <a:gd name="T0" fmla="*/ 10277 w 57"/>
                <a:gd name="T1" fmla="*/ 247650 h 72"/>
                <a:gd name="T2" fmla="*/ 10277 w 57"/>
                <a:gd name="T3" fmla="*/ 55033 h 72"/>
                <a:gd name="T4" fmla="*/ 68513 w 57"/>
                <a:gd name="T5" fmla="*/ 0 h 72"/>
                <a:gd name="T6" fmla="*/ 143878 w 57"/>
                <a:gd name="T7" fmla="*/ 55033 h 72"/>
                <a:gd name="T8" fmla="*/ 195263 w 57"/>
                <a:gd name="T9" fmla="*/ 240771 h 72"/>
                <a:gd name="T10" fmla="*/ 143878 w 57"/>
                <a:gd name="T11" fmla="*/ 72231 h 72"/>
                <a:gd name="T12" fmla="*/ 68513 w 57"/>
                <a:gd name="T13" fmla="*/ 89429 h 72"/>
                <a:gd name="T14" fmla="*/ 20554 w 57"/>
                <a:gd name="T15" fmla="*/ 72231 h 72"/>
                <a:gd name="T16" fmla="*/ 71939 w 57"/>
                <a:gd name="T17" fmla="*/ 199496 h 72"/>
                <a:gd name="T18" fmla="*/ 123324 w 57"/>
                <a:gd name="T19" fmla="*/ 199496 h 72"/>
                <a:gd name="T20" fmla="*/ 54811 w 57"/>
                <a:gd name="T21" fmla="*/ 120385 h 72"/>
                <a:gd name="T22" fmla="*/ 37682 w 57"/>
                <a:gd name="T23" fmla="*/ 120385 h 72"/>
                <a:gd name="T24" fmla="*/ 51385 w 57"/>
                <a:gd name="T25" fmla="*/ 106627 h 72"/>
                <a:gd name="T26" fmla="*/ 54811 w 57"/>
                <a:gd name="T27" fmla="*/ 154781 h 72"/>
                <a:gd name="T28" fmla="*/ 37682 w 57"/>
                <a:gd name="T29" fmla="*/ 154781 h 72"/>
                <a:gd name="T30" fmla="*/ 51385 w 57"/>
                <a:gd name="T31" fmla="*/ 141023 h 72"/>
                <a:gd name="T32" fmla="*/ 54811 w 57"/>
                <a:gd name="T33" fmla="*/ 192617 h 72"/>
                <a:gd name="T34" fmla="*/ 37682 w 57"/>
                <a:gd name="T35" fmla="*/ 192617 h 72"/>
                <a:gd name="T36" fmla="*/ 51385 w 57"/>
                <a:gd name="T37" fmla="*/ 178858 h 72"/>
                <a:gd name="T38" fmla="*/ 123324 w 57"/>
                <a:gd name="T39" fmla="*/ 24077 h 72"/>
                <a:gd name="T40" fmla="*/ 106196 w 57"/>
                <a:gd name="T41" fmla="*/ 24077 h 72"/>
                <a:gd name="T42" fmla="*/ 89067 w 57"/>
                <a:gd name="T43" fmla="*/ 24077 h 72"/>
                <a:gd name="T44" fmla="*/ 71939 w 57"/>
                <a:gd name="T45" fmla="*/ 24077 h 72"/>
                <a:gd name="T46" fmla="*/ 85642 w 57"/>
                <a:gd name="T47" fmla="*/ 72231 h 72"/>
                <a:gd name="T48" fmla="*/ 106196 w 57"/>
                <a:gd name="T49" fmla="*/ 55033 h 72"/>
                <a:gd name="T50" fmla="*/ 119898 w 57"/>
                <a:gd name="T51" fmla="*/ 72231 h 72"/>
                <a:gd name="T52" fmla="*/ 89067 w 57"/>
                <a:gd name="T53" fmla="*/ 120385 h 72"/>
                <a:gd name="T54" fmla="*/ 71939 w 57"/>
                <a:gd name="T55" fmla="*/ 120385 h 72"/>
                <a:gd name="T56" fmla="*/ 85642 w 57"/>
                <a:gd name="T57" fmla="*/ 106627 h 72"/>
                <a:gd name="T58" fmla="*/ 89067 w 57"/>
                <a:gd name="T59" fmla="*/ 154781 h 72"/>
                <a:gd name="T60" fmla="*/ 71939 w 57"/>
                <a:gd name="T61" fmla="*/ 154781 h 72"/>
                <a:gd name="T62" fmla="*/ 85642 w 57"/>
                <a:gd name="T63" fmla="*/ 141023 h 72"/>
                <a:gd name="T64" fmla="*/ 123324 w 57"/>
                <a:gd name="T65" fmla="*/ 120385 h 72"/>
                <a:gd name="T66" fmla="*/ 106196 w 57"/>
                <a:gd name="T67" fmla="*/ 120385 h 72"/>
                <a:gd name="T68" fmla="*/ 119898 w 57"/>
                <a:gd name="T69" fmla="*/ 106627 h 72"/>
                <a:gd name="T70" fmla="*/ 123324 w 57"/>
                <a:gd name="T71" fmla="*/ 154781 h 72"/>
                <a:gd name="T72" fmla="*/ 106196 w 57"/>
                <a:gd name="T73" fmla="*/ 154781 h 72"/>
                <a:gd name="T74" fmla="*/ 119898 w 57"/>
                <a:gd name="T75" fmla="*/ 141023 h 72"/>
                <a:gd name="T76" fmla="*/ 161006 w 57"/>
                <a:gd name="T77" fmla="*/ 120385 h 72"/>
                <a:gd name="T78" fmla="*/ 143878 w 57"/>
                <a:gd name="T79" fmla="*/ 120385 h 72"/>
                <a:gd name="T80" fmla="*/ 154155 w 57"/>
                <a:gd name="T81" fmla="*/ 106627 h 72"/>
                <a:gd name="T82" fmla="*/ 161006 w 57"/>
                <a:gd name="T83" fmla="*/ 154781 h 72"/>
                <a:gd name="T84" fmla="*/ 143878 w 57"/>
                <a:gd name="T85" fmla="*/ 154781 h 72"/>
                <a:gd name="T86" fmla="*/ 154155 w 57"/>
                <a:gd name="T87" fmla="*/ 141023 h 72"/>
                <a:gd name="T88" fmla="*/ 161006 w 57"/>
                <a:gd name="T89" fmla="*/ 192617 h 72"/>
                <a:gd name="T90" fmla="*/ 143878 w 57"/>
                <a:gd name="T91" fmla="*/ 192617 h 72"/>
                <a:gd name="T92" fmla="*/ 154155 w 57"/>
                <a:gd name="T93" fmla="*/ 178858 h 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7" h="72">
                  <a:moveTo>
                    <a:pt x="57" y="70"/>
                  </a:moveTo>
                  <a:cubicBezTo>
                    <a:pt x="57" y="71"/>
                    <a:pt x="56" y="72"/>
                    <a:pt x="54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2" y="72"/>
                    <a:pt x="0" y="71"/>
                    <a:pt x="0" y="7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2" y="16"/>
                    <a:pt x="3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8" y="0"/>
                    <a:pt x="2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6" y="16"/>
                    <a:pt x="57" y="17"/>
                    <a:pt x="57" y="18"/>
                  </a:cubicBezTo>
                  <a:lnTo>
                    <a:pt x="57" y="70"/>
                  </a:lnTo>
                  <a:close/>
                  <a:moveTo>
                    <a:pt x="52" y="67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4"/>
                    <a:pt x="40" y="26"/>
                    <a:pt x="38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8" y="26"/>
                    <a:pt x="16" y="24"/>
                    <a:pt x="16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7"/>
                    <a:pt x="22" y="57"/>
                    <a:pt x="22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6" y="57"/>
                    <a:pt x="36" y="58"/>
                  </a:cubicBezTo>
                  <a:cubicBezTo>
                    <a:pt x="36" y="67"/>
                    <a:pt x="36" y="67"/>
                    <a:pt x="36" y="67"/>
                  </a:cubicBezTo>
                  <a:lnTo>
                    <a:pt x="52" y="67"/>
                  </a:lnTo>
                  <a:close/>
                  <a:moveTo>
                    <a:pt x="16" y="35"/>
                  </a:moveTo>
                  <a:cubicBezTo>
                    <a:pt x="16" y="36"/>
                    <a:pt x="15" y="36"/>
                    <a:pt x="15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5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2"/>
                    <a:pt x="11" y="31"/>
                    <a:pt x="12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6" y="32"/>
                    <a:pt x="16" y="32"/>
                  </a:cubicBezTo>
                  <a:lnTo>
                    <a:pt x="16" y="35"/>
                  </a:lnTo>
                  <a:close/>
                  <a:moveTo>
                    <a:pt x="16" y="45"/>
                  </a:moveTo>
                  <a:cubicBezTo>
                    <a:pt x="16" y="46"/>
                    <a:pt x="15" y="47"/>
                    <a:pt x="15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7"/>
                    <a:pt x="11" y="46"/>
                    <a:pt x="11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1" y="42"/>
                    <a:pt x="11" y="41"/>
                    <a:pt x="12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6" y="42"/>
                    <a:pt x="16" y="43"/>
                  </a:cubicBezTo>
                  <a:lnTo>
                    <a:pt x="16" y="45"/>
                  </a:lnTo>
                  <a:close/>
                  <a:moveTo>
                    <a:pt x="16" y="56"/>
                  </a:moveTo>
                  <a:cubicBezTo>
                    <a:pt x="16" y="56"/>
                    <a:pt x="15" y="57"/>
                    <a:pt x="15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1" y="57"/>
                    <a:pt x="11" y="56"/>
                    <a:pt x="11" y="56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2"/>
                    <a:pt x="11" y="52"/>
                    <a:pt x="12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6" y="52"/>
                    <a:pt x="16" y="53"/>
                  </a:cubicBezTo>
                  <a:lnTo>
                    <a:pt x="16" y="56"/>
                  </a:lnTo>
                  <a:close/>
                  <a:moveTo>
                    <a:pt x="36" y="7"/>
                  </a:moveTo>
                  <a:cubicBezTo>
                    <a:pt x="36" y="6"/>
                    <a:pt x="36" y="5"/>
                    <a:pt x="35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1" y="6"/>
                    <a:pt x="31" y="7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6"/>
                    <a:pt x="26" y="5"/>
                    <a:pt x="25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1" y="6"/>
                    <a:pt x="21" y="7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2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0"/>
                    <a:pt x="26" y="20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2" y="21"/>
                    <a:pt x="33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21"/>
                    <a:pt x="36" y="20"/>
                    <a:pt x="36" y="20"/>
                  </a:cubicBezTo>
                  <a:lnTo>
                    <a:pt x="36" y="7"/>
                  </a:lnTo>
                  <a:close/>
                  <a:moveTo>
                    <a:pt x="26" y="35"/>
                  </a:moveTo>
                  <a:cubicBezTo>
                    <a:pt x="26" y="36"/>
                    <a:pt x="26" y="36"/>
                    <a:pt x="25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21" y="36"/>
                    <a:pt x="21" y="35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2"/>
                    <a:pt x="22" y="31"/>
                    <a:pt x="22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1"/>
                    <a:pt x="26" y="32"/>
                    <a:pt x="26" y="32"/>
                  </a:cubicBezTo>
                  <a:lnTo>
                    <a:pt x="26" y="35"/>
                  </a:lnTo>
                  <a:close/>
                  <a:moveTo>
                    <a:pt x="26" y="45"/>
                  </a:moveTo>
                  <a:cubicBezTo>
                    <a:pt x="26" y="46"/>
                    <a:pt x="26" y="47"/>
                    <a:pt x="25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1" y="46"/>
                    <a:pt x="21" y="45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2" y="41"/>
                    <a:pt x="22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1"/>
                    <a:pt x="26" y="42"/>
                    <a:pt x="26" y="43"/>
                  </a:cubicBezTo>
                  <a:lnTo>
                    <a:pt x="26" y="45"/>
                  </a:lnTo>
                  <a:close/>
                  <a:moveTo>
                    <a:pt x="36" y="35"/>
                  </a:moveTo>
                  <a:cubicBezTo>
                    <a:pt x="36" y="36"/>
                    <a:pt x="36" y="36"/>
                    <a:pt x="35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1" y="36"/>
                    <a:pt x="31" y="3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2" y="31"/>
                    <a:pt x="33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6" y="32"/>
                    <a:pt x="36" y="32"/>
                  </a:cubicBezTo>
                  <a:lnTo>
                    <a:pt x="36" y="35"/>
                  </a:lnTo>
                  <a:close/>
                  <a:moveTo>
                    <a:pt x="36" y="45"/>
                  </a:moveTo>
                  <a:cubicBezTo>
                    <a:pt x="36" y="46"/>
                    <a:pt x="36" y="47"/>
                    <a:pt x="35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2" y="47"/>
                    <a:pt x="31" y="46"/>
                    <a:pt x="31" y="45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2"/>
                    <a:pt x="32" y="41"/>
                    <a:pt x="33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1"/>
                    <a:pt x="36" y="42"/>
                    <a:pt x="36" y="43"/>
                  </a:cubicBezTo>
                  <a:lnTo>
                    <a:pt x="36" y="45"/>
                  </a:lnTo>
                  <a:close/>
                  <a:moveTo>
                    <a:pt x="47" y="35"/>
                  </a:moveTo>
                  <a:cubicBezTo>
                    <a:pt x="47" y="36"/>
                    <a:pt x="46" y="36"/>
                    <a:pt x="45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6"/>
                    <a:pt x="42" y="36"/>
                    <a:pt x="42" y="3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42" y="31"/>
                    <a:pt x="43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6" y="31"/>
                    <a:pt x="47" y="32"/>
                    <a:pt x="47" y="32"/>
                  </a:cubicBezTo>
                  <a:lnTo>
                    <a:pt x="47" y="35"/>
                  </a:lnTo>
                  <a:close/>
                  <a:moveTo>
                    <a:pt x="47" y="45"/>
                  </a:moveTo>
                  <a:cubicBezTo>
                    <a:pt x="47" y="46"/>
                    <a:pt x="46" y="47"/>
                    <a:pt x="45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2" y="47"/>
                    <a:pt x="42" y="46"/>
                    <a:pt x="42" y="45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2"/>
                    <a:pt x="42" y="41"/>
                    <a:pt x="43" y="41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6" y="41"/>
                    <a:pt x="47" y="42"/>
                    <a:pt x="47" y="43"/>
                  </a:cubicBezTo>
                  <a:lnTo>
                    <a:pt x="47" y="45"/>
                  </a:lnTo>
                  <a:close/>
                  <a:moveTo>
                    <a:pt x="47" y="56"/>
                  </a:moveTo>
                  <a:cubicBezTo>
                    <a:pt x="47" y="56"/>
                    <a:pt x="46" y="57"/>
                    <a:pt x="45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7"/>
                    <a:pt x="42" y="56"/>
                    <a:pt x="42" y="56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2" y="52"/>
                    <a:pt x="42" y="52"/>
                    <a:pt x="43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6" y="52"/>
                    <a:pt x="47" y="52"/>
                    <a:pt x="47" y="53"/>
                  </a:cubicBezTo>
                  <a:lnTo>
                    <a:pt x="47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94"/>
            <p:cNvSpPr>
              <a:spLocks noEditPoints="1"/>
            </p:cNvSpPr>
            <p:nvPr/>
          </p:nvSpPr>
          <p:spPr bwMode="auto">
            <a:xfrm>
              <a:off x="7916863" y="2781300"/>
              <a:ext cx="212725" cy="174625"/>
            </a:xfrm>
            <a:custGeom>
              <a:avLst/>
              <a:gdLst>
                <a:gd name="T0" fmla="*/ 212725 w 62"/>
                <a:gd name="T1" fmla="*/ 164353 h 51"/>
                <a:gd name="T2" fmla="*/ 205863 w 62"/>
                <a:gd name="T3" fmla="*/ 174625 h 51"/>
                <a:gd name="T4" fmla="*/ 10293 w 62"/>
                <a:gd name="T5" fmla="*/ 174625 h 51"/>
                <a:gd name="T6" fmla="*/ 0 w 62"/>
                <a:gd name="T7" fmla="*/ 164353 h 51"/>
                <a:gd name="T8" fmla="*/ 0 w 62"/>
                <a:gd name="T9" fmla="*/ 99297 h 51"/>
                <a:gd name="T10" fmla="*/ 3431 w 62"/>
                <a:gd name="T11" fmla="*/ 82176 h 51"/>
                <a:gd name="T12" fmla="*/ 37742 w 62"/>
                <a:gd name="T13" fmla="*/ 6848 h 51"/>
                <a:gd name="T14" fmla="*/ 51466 w 62"/>
                <a:gd name="T15" fmla="*/ 0 h 51"/>
                <a:gd name="T16" fmla="*/ 164690 w 62"/>
                <a:gd name="T17" fmla="*/ 0 h 51"/>
                <a:gd name="T18" fmla="*/ 178415 w 62"/>
                <a:gd name="T19" fmla="*/ 6848 h 51"/>
                <a:gd name="T20" fmla="*/ 209294 w 62"/>
                <a:gd name="T21" fmla="*/ 82176 h 51"/>
                <a:gd name="T22" fmla="*/ 212725 w 62"/>
                <a:gd name="T23" fmla="*/ 99297 h 51"/>
                <a:gd name="T24" fmla="*/ 212725 w 62"/>
                <a:gd name="T25" fmla="*/ 164353 h 51"/>
                <a:gd name="T26" fmla="*/ 185277 w 62"/>
                <a:gd name="T27" fmla="*/ 95873 h 51"/>
                <a:gd name="T28" fmla="*/ 185277 w 62"/>
                <a:gd name="T29" fmla="*/ 92449 h 51"/>
                <a:gd name="T30" fmla="*/ 157828 w 62"/>
                <a:gd name="T31" fmla="*/ 23968 h 51"/>
                <a:gd name="T32" fmla="*/ 58328 w 62"/>
                <a:gd name="T33" fmla="*/ 23968 h 51"/>
                <a:gd name="T34" fmla="*/ 30879 w 62"/>
                <a:gd name="T35" fmla="*/ 92449 h 51"/>
                <a:gd name="T36" fmla="*/ 27448 w 62"/>
                <a:gd name="T37" fmla="*/ 95873 h 51"/>
                <a:gd name="T38" fmla="*/ 72052 w 62"/>
                <a:gd name="T39" fmla="*/ 95873 h 51"/>
                <a:gd name="T40" fmla="*/ 85776 w 62"/>
                <a:gd name="T41" fmla="*/ 123265 h 51"/>
                <a:gd name="T42" fmla="*/ 130380 w 62"/>
                <a:gd name="T43" fmla="*/ 123265 h 51"/>
                <a:gd name="T44" fmla="*/ 144104 w 62"/>
                <a:gd name="T45" fmla="*/ 95873 h 51"/>
                <a:gd name="T46" fmla="*/ 185277 w 62"/>
                <a:gd name="T47" fmla="*/ 95873 h 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2" h="51">
                  <a:moveTo>
                    <a:pt x="62" y="48"/>
                  </a:moveTo>
                  <a:cubicBezTo>
                    <a:pt x="62" y="50"/>
                    <a:pt x="61" y="51"/>
                    <a:pt x="6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2" y="51"/>
                    <a:pt x="0" y="50"/>
                    <a:pt x="0" y="4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1" y="25"/>
                    <a:pt x="1" y="2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3" y="0"/>
                    <a:pt x="1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1" y="1"/>
                    <a:pt x="52" y="2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2" y="25"/>
                    <a:pt x="62" y="28"/>
                    <a:pt x="62" y="29"/>
                  </a:cubicBezTo>
                  <a:lnTo>
                    <a:pt x="62" y="48"/>
                  </a:lnTo>
                  <a:close/>
                  <a:moveTo>
                    <a:pt x="54" y="28"/>
                  </a:moveTo>
                  <a:cubicBezTo>
                    <a:pt x="54" y="28"/>
                    <a:pt x="54" y="27"/>
                    <a:pt x="54" y="2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8" y="28"/>
                    <a:pt x="8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54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8412163" y="2760663"/>
              <a:ext cx="123825" cy="195262"/>
            </a:xfrm>
            <a:custGeom>
              <a:avLst/>
              <a:gdLst>
                <a:gd name="T0" fmla="*/ 123825 w 36"/>
                <a:gd name="T1" fmla="*/ 61662 h 57"/>
                <a:gd name="T2" fmla="*/ 120385 w 36"/>
                <a:gd name="T3" fmla="*/ 68513 h 57"/>
                <a:gd name="T4" fmla="*/ 96308 w 36"/>
                <a:gd name="T5" fmla="*/ 68513 h 57"/>
                <a:gd name="T6" fmla="*/ 41275 w 36"/>
                <a:gd name="T7" fmla="*/ 113046 h 57"/>
                <a:gd name="T8" fmla="*/ 103188 w 36"/>
                <a:gd name="T9" fmla="*/ 188411 h 57"/>
                <a:gd name="T10" fmla="*/ 103188 w 36"/>
                <a:gd name="T11" fmla="*/ 191836 h 57"/>
                <a:gd name="T12" fmla="*/ 99748 w 36"/>
                <a:gd name="T13" fmla="*/ 195262 h 57"/>
                <a:gd name="T14" fmla="*/ 72231 w 36"/>
                <a:gd name="T15" fmla="*/ 195262 h 57"/>
                <a:gd name="T16" fmla="*/ 68792 w 36"/>
                <a:gd name="T17" fmla="*/ 195262 h 57"/>
                <a:gd name="T18" fmla="*/ 0 w 36"/>
                <a:gd name="T19" fmla="*/ 116472 h 57"/>
                <a:gd name="T20" fmla="*/ 0 w 36"/>
                <a:gd name="T21" fmla="*/ 113046 h 57"/>
                <a:gd name="T22" fmla="*/ 0 w 36"/>
                <a:gd name="T23" fmla="*/ 95918 h 57"/>
                <a:gd name="T24" fmla="*/ 3440 w 36"/>
                <a:gd name="T25" fmla="*/ 89067 h 57"/>
                <a:gd name="T26" fmla="*/ 20638 w 36"/>
                <a:gd name="T27" fmla="*/ 89067 h 57"/>
                <a:gd name="T28" fmla="*/ 61913 w 36"/>
                <a:gd name="T29" fmla="*/ 68513 h 57"/>
                <a:gd name="T30" fmla="*/ 3440 w 36"/>
                <a:gd name="T31" fmla="*/ 68513 h 57"/>
                <a:gd name="T32" fmla="*/ 0 w 36"/>
                <a:gd name="T33" fmla="*/ 61662 h 57"/>
                <a:gd name="T34" fmla="*/ 0 w 36"/>
                <a:gd name="T35" fmla="*/ 47959 h 57"/>
                <a:gd name="T36" fmla="*/ 3440 w 36"/>
                <a:gd name="T37" fmla="*/ 44533 h 57"/>
                <a:gd name="T38" fmla="*/ 61913 w 36"/>
                <a:gd name="T39" fmla="*/ 44533 h 57"/>
                <a:gd name="T40" fmla="*/ 24077 w 36"/>
                <a:gd name="T41" fmla="*/ 27405 h 57"/>
                <a:gd name="T42" fmla="*/ 3440 w 36"/>
                <a:gd name="T43" fmla="*/ 27405 h 57"/>
                <a:gd name="T44" fmla="*/ 0 w 36"/>
                <a:gd name="T45" fmla="*/ 23980 h 57"/>
                <a:gd name="T46" fmla="*/ 0 w 36"/>
                <a:gd name="T47" fmla="*/ 6851 h 57"/>
                <a:gd name="T48" fmla="*/ 3440 w 36"/>
                <a:gd name="T49" fmla="*/ 0 h 57"/>
                <a:gd name="T50" fmla="*/ 116946 w 36"/>
                <a:gd name="T51" fmla="*/ 0 h 57"/>
                <a:gd name="T52" fmla="*/ 123825 w 36"/>
                <a:gd name="T53" fmla="*/ 6851 h 57"/>
                <a:gd name="T54" fmla="*/ 123825 w 36"/>
                <a:gd name="T55" fmla="*/ 20554 h 57"/>
                <a:gd name="T56" fmla="*/ 116946 w 36"/>
                <a:gd name="T57" fmla="*/ 23980 h 57"/>
                <a:gd name="T58" fmla="*/ 85990 w 36"/>
                <a:gd name="T59" fmla="*/ 23980 h 57"/>
                <a:gd name="T60" fmla="*/ 96308 w 36"/>
                <a:gd name="T61" fmla="*/ 44533 h 57"/>
                <a:gd name="T62" fmla="*/ 120385 w 36"/>
                <a:gd name="T63" fmla="*/ 44533 h 57"/>
                <a:gd name="T64" fmla="*/ 123825 w 36"/>
                <a:gd name="T65" fmla="*/ 47959 h 57"/>
                <a:gd name="T66" fmla="*/ 123825 w 36"/>
                <a:gd name="T67" fmla="*/ 61662 h 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" h="57">
                  <a:moveTo>
                    <a:pt x="36" y="18"/>
                  </a:moveTo>
                  <a:cubicBezTo>
                    <a:pt x="36" y="19"/>
                    <a:pt x="35" y="20"/>
                    <a:pt x="35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7" y="27"/>
                    <a:pt x="21" y="32"/>
                    <a:pt x="12" y="33"/>
                  </a:cubicBezTo>
                  <a:cubicBezTo>
                    <a:pt x="18" y="40"/>
                    <a:pt x="24" y="47"/>
                    <a:pt x="30" y="55"/>
                  </a:cubicBezTo>
                  <a:cubicBezTo>
                    <a:pt x="30" y="55"/>
                    <a:pt x="30" y="56"/>
                    <a:pt x="30" y="56"/>
                  </a:cubicBezTo>
                  <a:cubicBezTo>
                    <a:pt x="30" y="57"/>
                    <a:pt x="29" y="57"/>
                    <a:pt x="29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7"/>
                    <a:pt x="20" y="57"/>
                    <a:pt x="20" y="57"/>
                  </a:cubicBezTo>
                  <a:cubicBezTo>
                    <a:pt x="14" y="49"/>
                    <a:pt x="8" y="42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6"/>
                    <a:pt x="1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3" y="26"/>
                    <a:pt x="17" y="24"/>
                    <a:pt x="18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0"/>
                    <a:pt x="12" y="8"/>
                    <a:pt x="7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6" y="1"/>
                    <a:pt x="36" y="2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7"/>
                    <a:pt x="35" y="7"/>
                    <a:pt x="3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9"/>
                    <a:pt x="27" y="11"/>
                    <a:pt x="28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6" y="13"/>
                    <a:pt x="36" y="14"/>
                  </a:cubicBezTo>
                  <a:lnTo>
                    <a:pt x="36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8839200" y="2760663"/>
              <a:ext cx="144463" cy="212725"/>
            </a:xfrm>
            <a:custGeom>
              <a:avLst/>
              <a:gdLst>
                <a:gd name="T0" fmla="*/ 3440 w 42"/>
                <a:gd name="T1" fmla="*/ 202432 h 62"/>
                <a:gd name="T2" fmla="*/ 30956 w 42"/>
                <a:gd name="T3" fmla="*/ 192139 h 62"/>
                <a:gd name="T4" fmla="*/ 37836 w 42"/>
                <a:gd name="T5" fmla="*/ 178415 h 62"/>
                <a:gd name="T6" fmla="*/ 68792 w 42"/>
                <a:gd name="T7" fmla="*/ 24017 h 62"/>
                <a:gd name="T8" fmla="*/ 68792 w 42"/>
                <a:gd name="T9" fmla="*/ 20586 h 62"/>
                <a:gd name="T10" fmla="*/ 41275 w 42"/>
                <a:gd name="T11" fmla="*/ 17155 h 62"/>
                <a:gd name="T12" fmla="*/ 44715 w 42"/>
                <a:gd name="T13" fmla="*/ 0 h 62"/>
                <a:gd name="T14" fmla="*/ 99748 w 42"/>
                <a:gd name="T15" fmla="*/ 3431 h 62"/>
                <a:gd name="T16" fmla="*/ 144463 w 42"/>
                <a:gd name="T17" fmla="*/ 0 h 62"/>
                <a:gd name="T18" fmla="*/ 141023 w 42"/>
                <a:gd name="T19" fmla="*/ 13724 h 62"/>
                <a:gd name="T20" fmla="*/ 110067 w 42"/>
                <a:gd name="T21" fmla="*/ 24017 h 62"/>
                <a:gd name="T22" fmla="*/ 106627 w 42"/>
                <a:gd name="T23" fmla="*/ 44604 h 62"/>
                <a:gd name="T24" fmla="*/ 82550 w 42"/>
                <a:gd name="T25" fmla="*/ 150966 h 62"/>
                <a:gd name="T26" fmla="*/ 75671 w 42"/>
                <a:gd name="T27" fmla="*/ 192139 h 62"/>
                <a:gd name="T28" fmla="*/ 75671 w 42"/>
                <a:gd name="T29" fmla="*/ 195570 h 62"/>
                <a:gd name="T30" fmla="*/ 103188 w 42"/>
                <a:gd name="T31" fmla="*/ 199001 h 62"/>
                <a:gd name="T32" fmla="*/ 99748 w 42"/>
                <a:gd name="T33" fmla="*/ 212725 h 62"/>
                <a:gd name="T34" fmla="*/ 89429 w 42"/>
                <a:gd name="T35" fmla="*/ 212725 h 62"/>
                <a:gd name="T36" fmla="*/ 65352 w 42"/>
                <a:gd name="T37" fmla="*/ 209294 h 62"/>
                <a:gd name="T38" fmla="*/ 37836 w 42"/>
                <a:gd name="T39" fmla="*/ 209294 h 62"/>
                <a:gd name="T40" fmla="*/ 0 w 42"/>
                <a:gd name="T41" fmla="*/ 212725 h 62"/>
                <a:gd name="T42" fmla="*/ 3440 w 42"/>
                <a:gd name="T43" fmla="*/ 202432 h 6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62">
                  <a:moveTo>
                    <a:pt x="1" y="59"/>
                  </a:moveTo>
                  <a:cubicBezTo>
                    <a:pt x="4" y="58"/>
                    <a:pt x="7" y="58"/>
                    <a:pt x="9" y="56"/>
                  </a:cubicBezTo>
                  <a:cubicBezTo>
                    <a:pt x="10" y="55"/>
                    <a:pt x="10" y="54"/>
                    <a:pt x="11" y="52"/>
                  </a:cubicBezTo>
                  <a:cubicBezTo>
                    <a:pt x="11" y="49"/>
                    <a:pt x="20" y="10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5"/>
                    <a:pt x="15" y="5"/>
                    <a:pt x="12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8" y="1"/>
                    <a:pt x="24" y="1"/>
                    <a:pt x="29" y="1"/>
                  </a:cubicBezTo>
                  <a:cubicBezTo>
                    <a:pt x="33" y="1"/>
                    <a:pt x="37" y="1"/>
                    <a:pt x="42" y="0"/>
                  </a:cubicBezTo>
                  <a:cubicBezTo>
                    <a:pt x="41" y="2"/>
                    <a:pt x="41" y="3"/>
                    <a:pt x="41" y="4"/>
                  </a:cubicBezTo>
                  <a:cubicBezTo>
                    <a:pt x="38" y="5"/>
                    <a:pt x="35" y="5"/>
                    <a:pt x="32" y="7"/>
                  </a:cubicBezTo>
                  <a:cubicBezTo>
                    <a:pt x="32" y="9"/>
                    <a:pt x="31" y="11"/>
                    <a:pt x="31" y="13"/>
                  </a:cubicBezTo>
                  <a:cubicBezTo>
                    <a:pt x="29" y="24"/>
                    <a:pt x="26" y="34"/>
                    <a:pt x="24" y="44"/>
                  </a:cubicBezTo>
                  <a:cubicBezTo>
                    <a:pt x="24" y="46"/>
                    <a:pt x="22" y="54"/>
                    <a:pt x="22" y="56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5" y="57"/>
                    <a:pt x="27" y="58"/>
                    <a:pt x="30" y="58"/>
                  </a:cubicBezTo>
                  <a:cubicBezTo>
                    <a:pt x="29" y="59"/>
                    <a:pt x="29" y="61"/>
                    <a:pt x="29" y="62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4" y="62"/>
                    <a:pt x="22" y="61"/>
                    <a:pt x="19" y="61"/>
                  </a:cubicBezTo>
                  <a:cubicBezTo>
                    <a:pt x="17" y="61"/>
                    <a:pt x="14" y="61"/>
                    <a:pt x="11" y="61"/>
                  </a:cubicBezTo>
                  <a:cubicBezTo>
                    <a:pt x="8" y="61"/>
                    <a:pt x="4" y="62"/>
                    <a:pt x="0" y="62"/>
                  </a:cubicBezTo>
                  <a:lnTo>
                    <a:pt x="1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97"/>
            <p:cNvSpPr>
              <a:spLocks noEditPoints="1"/>
            </p:cNvSpPr>
            <p:nvPr/>
          </p:nvSpPr>
          <p:spPr bwMode="auto">
            <a:xfrm>
              <a:off x="65088" y="3146425"/>
              <a:ext cx="230187" cy="220663"/>
            </a:xfrm>
            <a:custGeom>
              <a:avLst/>
              <a:gdLst>
                <a:gd name="T0" fmla="*/ 216444 w 67"/>
                <a:gd name="T1" fmla="*/ 168945 h 64"/>
                <a:gd name="T2" fmla="*/ 199266 w 67"/>
                <a:gd name="T3" fmla="*/ 151706 h 64"/>
                <a:gd name="T4" fmla="*/ 185524 w 67"/>
                <a:gd name="T5" fmla="*/ 165497 h 64"/>
                <a:gd name="T6" fmla="*/ 216444 w 67"/>
                <a:gd name="T7" fmla="*/ 196528 h 64"/>
                <a:gd name="T8" fmla="*/ 219880 w 67"/>
                <a:gd name="T9" fmla="*/ 206872 h 64"/>
                <a:gd name="T10" fmla="*/ 202702 w 67"/>
                <a:gd name="T11" fmla="*/ 220663 h 64"/>
                <a:gd name="T12" fmla="*/ 192395 w 67"/>
                <a:gd name="T13" fmla="*/ 217215 h 64"/>
                <a:gd name="T14" fmla="*/ 99633 w 67"/>
                <a:gd name="T15" fmla="*/ 124123 h 64"/>
                <a:gd name="T16" fmla="*/ 51534 w 67"/>
                <a:gd name="T17" fmla="*/ 144810 h 64"/>
                <a:gd name="T18" fmla="*/ 0 w 67"/>
                <a:gd name="T19" fmla="*/ 93092 h 64"/>
                <a:gd name="T20" fmla="*/ 89326 w 67"/>
                <a:gd name="T21" fmla="*/ 0 h 64"/>
                <a:gd name="T22" fmla="*/ 140861 w 67"/>
                <a:gd name="T23" fmla="*/ 51718 h 64"/>
                <a:gd name="T24" fmla="*/ 123683 w 67"/>
                <a:gd name="T25" fmla="*/ 103436 h 64"/>
                <a:gd name="T26" fmla="*/ 171781 w 67"/>
                <a:gd name="T27" fmla="*/ 151706 h 64"/>
                <a:gd name="T28" fmla="*/ 185524 w 67"/>
                <a:gd name="T29" fmla="*/ 137914 h 64"/>
                <a:gd name="T30" fmla="*/ 168346 w 67"/>
                <a:gd name="T31" fmla="*/ 120675 h 64"/>
                <a:gd name="T32" fmla="*/ 185524 w 67"/>
                <a:gd name="T33" fmla="*/ 106884 h 64"/>
                <a:gd name="T34" fmla="*/ 188959 w 67"/>
                <a:gd name="T35" fmla="*/ 106884 h 64"/>
                <a:gd name="T36" fmla="*/ 230187 w 67"/>
                <a:gd name="T37" fmla="*/ 151706 h 64"/>
                <a:gd name="T38" fmla="*/ 216444 w 67"/>
                <a:gd name="T39" fmla="*/ 168945 h 64"/>
                <a:gd name="T40" fmla="*/ 85891 w 67"/>
                <a:gd name="T41" fmla="*/ 27583 h 64"/>
                <a:gd name="T42" fmla="*/ 61841 w 67"/>
                <a:gd name="T43" fmla="*/ 55166 h 64"/>
                <a:gd name="T44" fmla="*/ 65277 w 67"/>
                <a:gd name="T45" fmla="*/ 65509 h 64"/>
                <a:gd name="T46" fmla="*/ 51534 w 67"/>
                <a:gd name="T47" fmla="*/ 62061 h 64"/>
                <a:gd name="T48" fmla="*/ 24049 w 67"/>
                <a:gd name="T49" fmla="*/ 89644 h 64"/>
                <a:gd name="T50" fmla="*/ 51534 w 67"/>
                <a:gd name="T51" fmla="*/ 117227 h 64"/>
                <a:gd name="T52" fmla="*/ 79019 w 67"/>
                <a:gd name="T53" fmla="*/ 89644 h 64"/>
                <a:gd name="T54" fmla="*/ 75584 w 67"/>
                <a:gd name="T55" fmla="*/ 79301 h 64"/>
                <a:gd name="T56" fmla="*/ 85891 w 67"/>
                <a:gd name="T57" fmla="*/ 82749 h 64"/>
                <a:gd name="T58" fmla="*/ 113376 w 67"/>
                <a:gd name="T59" fmla="*/ 55166 h 64"/>
                <a:gd name="T60" fmla="*/ 85891 w 67"/>
                <a:gd name="T61" fmla="*/ 27583 h 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7" h="64">
                  <a:moveTo>
                    <a:pt x="63" y="49"/>
                  </a:moveTo>
                  <a:cubicBezTo>
                    <a:pt x="62" y="49"/>
                    <a:pt x="58" y="45"/>
                    <a:pt x="58" y="44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63" y="58"/>
                    <a:pt x="64" y="59"/>
                    <a:pt x="64" y="60"/>
                  </a:cubicBezTo>
                  <a:cubicBezTo>
                    <a:pt x="64" y="62"/>
                    <a:pt x="61" y="64"/>
                    <a:pt x="59" y="64"/>
                  </a:cubicBezTo>
                  <a:cubicBezTo>
                    <a:pt x="58" y="64"/>
                    <a:pt x="57" y="64"/>
                    <a:pt x="56" y="63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5" y="39"/>
                    <a:pt x="20" y="42"/>
                    <a:pt x="15" y="42"/>
                  </a:cubicBezTo>
                  <a:cubicBezTo>
                    <a:pt x="6" y="42"/>
                    <a:pt x="0" y="36"/>
                    <a:pt x="0" y="27"/>
                  </a:cubicBezTo>
                  <a:cubicBezTo>
                    <a:pt x="0" y="14"/>
                    <a:pt x="13" y="0"/>
                    <a:pt x="26" y="0"/>
                  </a:cubicBezTo>
                  <a:cubicBezTo>
                    <a:pt x="35" y="0"/>
                    <a:pt x="41" y="6"/>
                    <a:pt x="41" y="15"/>
                  </a:cubicBezTo>
                  <a:cubicBezTo>
                    <a:pt x="41" y="21"/>
                    <a:pt x="39" y="26"/>
                    <a:pt x="36" y="30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9"/>
                    <a:pt x="49" y="36"/>
                    <a:pt x="49" y="35"/>
                  </a:cubicBezTo>
                  <a:cubicBezTo>
                    <a:pt x="49" y="34"/>
                    <a:pt x="53" y="31"/>
                    <a:pt x="54" y="31"/>
                  </a:cubicBezTo>
                  <a:cubicBezTo>
                    <a:pt x="54" y="31"/>
                    <a:pt x="54" y="31"/>
                    <a:pt x="55" y="31"/>
                  </a:cubicBezTo>
                  <a:cubicBezTo>
                    <a:pt x="56" y="32"/>
                    <a:pt x="67" y="43"/>
                    <a:pt x="67" y="44"/>
                  </a:cubicBezTo>
                  <a:cubicBezTo>
                    <a:pt x="67" y="45"/>
                    <a:pt x="64" y="49"/>
                    <a:pt x="63" y="49"/>
                  </a:cubicBezTo>
                  <a:close/>
                  <a:moveTo>
                    <a:pt x="25" y="8"/>
                  </a:moveTo>
                  <a:cubicBezTo>
                    <a:pt x="21" y="8"/>
                    <a:pt x="18" y="12"/>
                    <a:pt x="18" y="16"/>
                  </a:cubicBezTo>
                  <a:cubicBezTo>
                    <a:pt x="18" y="17"/>
                    <a:pt x="18" y="18"/>
                    <a:pt x="19" y="19"/>
                  </a:cubicBezTo>
                  <a:cubicBezTo>
                    <a:pt x="17" y="19"/>
                    <a:pt x="16" y="18"/>
                    <a:pt x="15" y="18"/>
                  </a:cubicBezTo>
                  <a:cubicBezTo>
                    <a:pt x="11" y="18"/>
                    <a:pt x="7" y="22"/>
                    <a:pt x="7" y="26"/>
                  </a:cubicBezTo>
                  <a:cubicBezTo>
                    <a:pt x="7" y="30"/>
                    <a:pt x="11" y="34"/>
                    <a:pt x="15" y="34"/>
                  </a:cubicBezTo>
                  <a:cubicBezTo>
                    <a:pt x="19" y="34"/>
                    <a:pt x="23" y="30"/>
                    <a:pt x="23" y="26"/>
                  </a:cubicBezTo>
                  <a:cubicBezTo>
                    <a:pt x="23" y="25"/>
                    <a:pt x="23" y="24"/>
                    <a:pt x="22" y="23"/>
                  </a:cubicBezTo>
                  <a:cubicBezTo>
                    <a:pt x="23" y="23"/>
                    <a:pt x="24" y="24"/>
                    <a:pt x="25" y="24"/>
                  </a:cubicBezTo>
                  <a:cubicBezTo>
                    <a:pt x="30" y="24"/>
                    <a:pt x="33" y="20"/>
                    <a:pt x="33" y="16"/>
                  </a:cubicBezTo>
                  <a:cubicBezTo>
                    <a:pt x="33" y="12"/>
                    <a:pt x="30" y="8"/>
                    <a:pt x="25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9" name="Freeform 98"/>
            <p:cNvSpPr>
              <a:spLocks noEditPoints="1"/>
            </p:cNvSpPr>
            <p:nvPr/>
          </p:nvSpPr>
          <p:spPr bwMode="auto">
            <a:xfrm>
              <a:off x="495300" y="3167063"/>
              <a:ext cx="263525" cy="174625"/>
            </a:xfrm>
            <a:custGeom>
              <a:avLst/>
              <a:gdLst>
                <a:gd name="T0" fmla="*/ 263525 w 77"/>
                <a:gd name="T1" fmla="*/ 147233 h 51"/>
                <a:gd name="T2" fmla="*/ 263525 w 77"/>
                <a:gd name="T3" fmla="*/ 160929 h 51"/>
                <a:gd name="T4" fmla="*/ 239568 w 77"/>
                <a:gd name="T5" fmla="*/ 174625 h 51"/>
                <a:gd name="T6" fmla="*/ 20534 w 77"/>
                <a:gd name="T7" fmla="*/ 174625 h 51"/>
                <a:gd name="T8" fmla="*/ 0 w 77"/>
                <a:gd name="T9" fmla="*/ 160929 h 51"/>
                <a:gd name="T10" fmla="*/ 0 w 77"/>
                <a:gd name="T11" fmla="*/ 147233 h 51"/>
                <a:gd name="T12" fmla="*/ 20534 w 77"/>
                <a:gd name="T13" fmla="*/ 147233 h 51"/>
                <a:gd name="T14" fmla="*/ 239568 w 77"/>
                <a:gd name="T15" fmla="*/ 147233 h 51"/>
                <a:gd name="T16" fmla="*/ 263525 w 77"/>
                <a:gd name="T17" fmla="*/ 147233 h 51"/>
                <a:gd name="T18" fmla="*/ 34224 w 77"/>
                <a:gd name="T19" fmla="*/ 116417 h 51"/>
                <a:gd name="T20" fmla="*/ 34224 w 77"/>
                <a:gd name="T21" fmla="*/ 20544 h 51"/>
                <a:gd name="T22" fmla="*/ 54758 w 77"/>
                <a:gd name="T23" fmla="*/ 0 h 51"/>
                <a:gd name="T24" fmla="*/ 205344 w 77"/>
                <a:gd name="T25" fmla="*/ 0 h 51"/>
                <a:gd name="T26" fmla="*/ 229301 w 77"/>
                <a:gd name="T27" fmla="*/ 20544 h 51"/>
                <a:gd name="T28" fmla="*/ 229301 w 77"/>
                <a:gd name="T29" fmla="*/ 116417 h 51"/>
                <a:gd name="T30" fmla="*/ 205344 w 77"/>
                <a:gd name="T31" fmla="*/ 140385 h 51"/>
                <a:gd name="T32" fmla="*/ 54758 w 77"/>
                <a:gd name="T33" fmla="*/ 140385 h 51"/>
                <a:gd name="T34" fmla="*/ 34224 w 77"/>
                <a:gd name="T35" fmla="*/ 116417 h 51"/>
                <a:gd name="T36" fmla="*/ 51336 w 77"/>
                <a:gd name="T37" fmla="*/ 116417 h 51"/>
                <a:gd name="T38" fmla="*/ 54758 w 77"/>
                <a:gd name="T39" fmla="*/ 123265 h 51"/>
                <a:gd name="T40" fmla="*/ 205344 w 77"/>
                <a:gd name="T41" fmla="*/ 123265 h 51"/>
                <a:gd name="T42" fmla="*/ 208767 w 77"/>
                <a:gd name="T43" fmla="*/ 116417 h 51"/>
                <a:gd name="T44" fmla="*/ 208767 w 77"/>
                <a:gd name="T45" fmla="*/ 20544 h 51"/>
                <a:gd name="T46" fmla="*/ 205344 w 77"/>
                <a:gd name="T47" fmla="*/ 17120 h 51"/>
                <a:gd name="T48" fmla="*/ 54758 w 77"/>
                <a:gd name="T49" fmla="*/ 17120 h 51"/>
                <a:gd name="T50" fmla="*/ 51336 w 77"/>
                <a:gd name="T51" fmla="*/ 20544 h 51"/>
                <a:gd name="T52" fmla="*/ 51336 w 77"/>
                <a:gd name="T53" fmla="*/ 116417 h 51"/>
                <a:gd name="T54" fmla="*/ 143741 w 77"/>
                <a:gd name="T55" fmla="*/ 160929 h 51"/>
                <a:gd name="T56" fmla="*/ 143741 w 77"/>
                <a:gd name="T57" fmla="*/ 157505 h 51"/>
                <a:gd name="T58" fmla="*/ 119784 w 77"/>
                <a:gd name="T59" fmla="*/ 157505 h 51"/>
                <a:gd name="T60" fmla="*/ 116362 w 77"/>
                <a:gd name="T61" fmla="*/ 160929 h 51"/>
                <a:gd name="T62" fmla="*/ 119784 w 77"/>
                <a:gd name="T63" fmla="*/ 160929 h 51"/>
                <a:gd name="T64" fmla="*/ 143741 w 77"/>
                <a:gd name="T65" fmla="*/ 160929 h 51"/>
                <a:gd name="T66" fmla="*/ 143741 w 77"/>
                <a:gd name="T67" fmla="*/ 160929 h 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7" h="51">
                  <a:moveTo>
                    <a:pt x="77" y="43"/>
                  </a:moveTo>
                  <a:cubicBezTo>
                    <a:pt x="77" y="47"/>
                    <a:pt x="77" y="47"/>
                    <a:pt x="77" y="47"/>
                  </a:cubicBezTo>
                  <a:cubicBezTo>
                    <a:pt x="77" y="49"/>
                    <a:pt x="74" y="51"/>
                    <a:pt x="70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49"/>
                    <a:pt x="0" y="4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70" y="43"/>
                    <a:pt x="70" y="43"/>
                    <a:pt x="70" y="43"/>
                  </a:cubicBezTo>
                  <a:lnTo>
                    <a:pt x="77" y="43"/>
                  </a:lnTo>
                  <a:close/>
                  <a:moveTo>
                    <a:pt x="10" y="34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2"/>
                    <a:pt x="13" y="0"/>
                    <a:pt x="16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7" y="2"/>
                    <a:pt x="67" y="6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8"/>
                    <a:pt x="64" y="41"/>
                    <a:pt x="60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0" y="38"/>
                    <a:pt x="10" y="34"/>
                  </a:cubicBezTo>
                  <a:close/>
                  <a:moveTo>
                    <a:pt x="15" y="34"/>
                  </a:moveTo>
                  <a:cubicBezTo>
                    <a:pt x="15" y="35"/>
                    <a:pt x="16" y="36"/>
                    <a:pt x="16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6"/>
                    <a:pt x="61" y="35"/>
                    <a:pt x="61" y="3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5"/>
                    <a:pt x="61" y="5"/>
                    <a:pt x="60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5"/>
                    <a:pt x="15" y="6"/>
                  </a:cubicBezTo>
                  <a:lnTo>
                    <a:pt x="15" y="34"/>
                  </a:lnTo>
                  <a:close/>
                  <a:moveTo>
                    <a:pt x="42" y="47"/>
                  </a:moveTo>
                  <a:cubicBezTo>
                    <a:pt x="42" y="46"/>
                    <a:pt x="42" y="46"/>
                    <a:pt x="42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4" y="46"/>
                    <a:pt x="34" y="47"/>
                  </a:cubicBezTo>
                  <a:cubicBezTo>
                    <a:pt x="34" y="47"/>
                    <a:pt x="35" y="47"/>
                    <a:pt x="35" y="47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7"/>
                    <a:pt x="42" y="47"/>
                    <a:pt x="42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96950" y="3135313"/>
              <a:ext cx="239713" cy="238125"/>
            </a:xfrm>
            <a:custGeom>
              <a:avLst/>
              <a:gdLst>
                <a:gd name="T0" fmla="*/ 232864 w 70"/>
                <a:gd name="T1" fmla="*/ 220870 h 69"/>
                <a:gd name="T2" fmla="*/ 219166 w 70"/>
                <a:gd name="T3" fmla="*/ 234674 h 69"/>
                <a:gd name="T4" fmla="*/ 205468 w 70"/>
                <a:gd name="T5" fmla="*/ 238125 h 69"/>
                <a:gd name="T6" fmla="*/ 195195 w 70"/>
                <a:gd name="T7" fmla="*/ 234674 h 69"/>
                <a:gd name="T8" fmla="*/ 143828 w 70"/>
                <a:gd name="T9" fmla="*/ 182908 h 69"/>
                <a:gd name="T10" fmla="*/ 136979 w 70"/>
                <a:gd name="T11" fmla="*/ 172554 h 69"/>
                <a:gd name="T12" fmla="*/ 143828 w 70"/>
                <a:gd name="T13" fmla="*/ 158750 h 69"/>
                <a:gd name="T14" fmla="*/ 109583 w 70"/>
                <a:gd name="T15" fmla="*/ 124239 h 69"/>
                <a:gd name="T16" fmla="*/ 92461 w 70"/>
                <a:gd name="T17" fmla="*/ 141495 h 69"/>
                <a:gd name="T18" fmla="*/ 85612 w 70"/>
                <a:gd name="T19" fmla="*/ 141495 h 69"/>
                <a:gd name="T20" fmla="*/ 82187 w 70"/>
                <a:gd name="T21" fmla="*/ 141495 h 69"/>
                <a:gd name="T22" fmla="*/ 89036 w 70"/>
                <a:gd name="T23" fmla="*/ 155299 h 69"/>
                <a:gd name="T24" fmla="*/ 85612 w 70"/>
                <a:gd name="T25" fmla="*/ 162201 h 69"/>
                <a:gd name="T26" fmla="*/ 68489 w 70"/>
                <a:gd name="T27" fmla="*/ 176005 h 69"/>
                <a:gd name="T28" fmla="*/ 61640 w 70"/>
                <a:gd name="T29" fmla="*/ 172554 h 69"/>
                <a:gd name="T30" fmla="*/ 3424 w 70"/>
                <a:gd name="T31" fmla="*/ 113886 h 69"/>
                <a:gd name="T32" fmla="*/ 0 w 70"/>
                <a:gd name="T33" fmla="*/ 103533 h 69"/>
                <a:gd name="T34" fmla="*/ 10273 w 70"/>
                <a:gd name="T35" fmla="*/ 86277 h 69"/>
                <a:gd name="T36" fmla="*/ 20547 w 70"/>
                <a:gd name="T37" fmla="*/ 82826 h 69"/>
                <a:gd name="T38" fmla="*/ 34245 w 70"/>
                <a:gd name="T39" fmla="*/ 93179 h 69"/>
                <a:gd name="T40" fmla="*/ 34245 w 70"/>
                <a:gd name="T41" fmla="*/ 86277 h 69"/>
                <a:gd name="T42" fmla="*/ 34245 w 70"/>
                <a:gd name="T43" fmla="*/ 82826 h 69"/>
                <a:gd name="T44" fmla="*/ 82187 w 70"/>
                <a:gd name="T45" fmla="*/ 34511 h 69"/>
                <a:gd name="T46" fmla="*/ 85612 w 70"/>
                <a:gd name="T47" fmla="*/ 31060 h 69"/>
                <a:gd name="T48" fmla="*/ 92461 w 70"/>
                <a:gd name="T49" fmla="*/ 34511 h 69"/>
                <a:gd name="T50" fmla="*/ 85612 w 70"/>
                <a:gd name="T51" fmla="*/ 20707 h 69"/>
                <a:gd name="T52" fmla="*/ 89036 w 70"/>
                <a:gd name="T53" fmla="*/ 10353 h 69"/>
                <a:gd name="T54" fmla="*/ 106159 w 70"/>
                <a:gd name="T55" fmla="*/ 0 h 69"/>
                <a:gd name="T56" fmla="*/ 113008 w 70"/>
                <a:gd name="T57" fmla="*/ 3451 h 69"/>
                <a:gd name="T58" fmla="*/ 171224 w 70"/>
                <a:gd name="T59" fmla="*/ 58668 h 69"/>
                <a:gd name="T60" fmla="*/ 174648 w 70"/>
                <a:gd name="T61" fmla="*/ 69022 h 69"/>
                <a:gd name="T62" fmla="*/ 160950 w 70"/>
                <a:gd name="T63" fmla="*/ 86277 h 69"/>
                <a:gd name="T64" fmla="*/ 154101 w 70"/>
                <a:gd name="T65" fmla="*/ 89728 h 69"/>
                <a:gd name="T66" fmla="*/ 140403 w 70"/>
                <a:gd name="T67" fmla="*/ 82826 h 69"/>
                <a:gd name="T68" fmla="*/ 140403 w 70"/>
                <a:gd name="T69" fmla="*/ 86277 h 69"/>
                <a:gd name="T70" fmla="*/ 140403 w 70"/>
                <a:gd name="T71" fmla="*/ 93179 h 69"/>
                <a:gd name="T72" fmla="*/ 123281 w 70"/>
                <a:gd name="T73" fmla="*/ 110435 h 69"/>
                <a:gd name="T74" fmla="*/ 157526 w 70"/>
                <a:gd name="T75" fmla="*/ 144946 h 69"/>
                <a:gd name="T76" fmla="*/ 171224 w 70"/>
                <a:gd name="T77" fmla="*/ 138043 h 69"/>
                <a:gd name="T78" fmla="*/ 184921 w 70"/>
                <a:gd name="T79" fmla="*/ 144946 h 69"/>
                <a:gd name="T80" fmla="*/ 232864 w 70"/>
                <a:gd name="T81" fmla="*/ 193261 h 69"/>
                <a:gd name="T82" fmla="*/ 239713 w 70"/>
                <a:gd name="T83" fmla="*/ 207065 h 69"/>
                <a:gd name="T84" fmla="*/ 232864 w 70"/>
                <a:gd name="T85" fmla="*/ 220870 h 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0" h="69">
                  <a:moveTo>
                    <a:pt x="68" y="64"/>
                  </a:moveTo>
                  <a:cubicBezTo>
                    <a:pt x="64" y="68"/>
                    <a:pt x="64" y="68"/>
                    <a:pt x="64" y="68"/>
                  </a:cubicBezTo>
                  <a:cubicBezTo>
                    <a:pt x="63" y="69"/>
                    <a:pt x="62" y="69"/>
                    <a:pt x="60" y="69"/>
                  </a:cubicBezTo>
                  <a:cubicBezTo>
                    <a:pt x="59" y="69"/>
                    <a:pt x="57" y="69"/>
                    <a:pt x="57" y="68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1" y="52"/>
                    <a:pt x="40" y="51"/>
                    <a:pt x="40" y="50"/>
                  </a:cubicBezTo>
                  <a:cubicBezTo>
                    <a:pt x="40" y="48"/>
                    <a:pt x="41" y="47"/>
                    <a:pt x="42" y="4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5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5" y="42"/>
                    <a:pt x="26" y="43"/>
                    <a:pt x="26" y="45"/>
                  </a:cubicBezTo>
                  <a:cubicBezTo>
                    <a:pt x="26" y="46"/>
                    <a:pt x="26" y="47"/>
                    <a:pt x="25" y="47"/>
                  </a:cubicBezTo>
                  <a:cubicBezTo>
                    <a:pt x="24" y="49"/>
                    <a:pt x="22" y="51"/>
                    <a:pt x="20" y="51"/>
                  </a:cubicBezTo>
                  <a:cubicBezTo>
                    <a:pt x="19" y="51"/>
                    <a:pt x="18" y="50"/>
                    <a:pt x="18" y="50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1"/>
                    <a:pt x="0" y="30"/>
                  </a:cubicBezTo>
                  <a:cubicBezTo>
                    <a:pt x="0" y="28"/>
                    <a:pt x="2" y="27"/>
                    <a:pt x="3" y="25"/>
                  </a:cubicBezTo>
                  <a:cubicBezTo>
                    <a:pt x="4" y="25"/>
                    <a:pt x="5" y="24"/>
                    <a:pt x="6" y="24"/>
                  </a:cubicBezTo>
                  <a:cubicBezTo>
                    <a:pt x="8" y="24"/>
                    <a:pt x="9" y="25"/>
                    <a:pt x="10" y="27"/>
                  </a:cubicBezTo>
                  <a:cubicBezTo>
                    <a:pt x="10" y="26"/>
                    <a:pt x="10" y="26"/>
                    <a:pt x="10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5" y="9"/>
                    <a:pt x="25" y="9"/>
                  </a:cubicBezTo>
                  <a:cubicBezTo>
                    <a:pt x="26" y="9"/>
                    <a:pt x="26" y="10"/>
                    <a:pt x="27" y="10"/>
                  </a:cubicBezTo>
                  <a:cubicBezTo>
                    <a:pt x="26" y="9"/>
                    <a:pt x="25" y="8"/>
                    <a:pt x="25" y="6"/>
                  </a:cubicBezTo>
                  <a:cubicBezTo>
                    <a:pt x="25" y="5"/>
                    <a:pt x="25" y="4"/>
                    <a:pt x="26" y="3"/>
                  </a:cubicBezTo>
                  <a:cubicBezTo>
                    <a:pt x="27" y="2"/>
                    <a:pt x="28" y="0"/>
                    <a:pt x="31" y="0"/>
                  </a:cubicBezTo>
                  <a:cubicBezTo>
                    <a:pt x="32" y="0"/>
                    <a:pt x="33" y="0"/>
                    <a:pt x="33" y="1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18"/>
                    <a:pt x="51" y="19"/>
                    <a:pt x="51" y="20"/>
                  </a:cubicBezTo>
                  <a:cubicBezTo>
                    <a:pt x="51" y="22"/>
                    <a:pt x="49" y="24"/>
                    <a:pt x="47" y="25"/>
                  </a:cubicBezTo>
                  <a:cubicBezTo>
                    <a:pt x="47" y="26"/>
                    <a:pt x="46" y="26"/>
                    <a:pt x="45" y="26"/>
                  </a:cubicBezTo>
                  <a:cubicBezTo>
                    <a:pt x="43" y="26"/>
                    <a:pt x="42" y="25"/>
                    <a:pt x="41" y="24"/>
                  </a:cubicBezTo>
                  <a:cubicBezTo>
                    <a:pt x="41" y="24"/>
                    <a:pt x="41" y="25"/>
                    <a:pt x="41" y="25"/>
                  </a:cubicBezTo>
                  <a:cubicBezTo>
                    <a:pt x="41" y="26"/>
                    <a:pt x="41" y="26"/>
                    <a:pt x="41" y="27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7" y="41"/>
                    <a:pt x="48" y="40"/>
                    <a:pt x="50" y="40"/>
                  </a:cubicBezTo>
                  <a:cubicBezTo>
                    <a:pt x="51" y="40"/>
                    <a:pt x="53" y="41"/>
                    <a:pt x="54" y="42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9" y="57"/>
                    <a:pt x="70" y="59"/>
                    <a:pt x="70" y="60"/>
                  </a:cubicBezTo>
                  <a:cubicBezTo>
                    <a:pt x="70" y="61"/>
                    <a:pt x="69" y="63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00"/>
            <p:cNvSpPr>
              <a:spLocks noEditPoints="1"/>
            </p:cNvSpPr>
            <p:nvPr/>
          </p:nvSpPr>
          <p:spPr bwMode="auto">
            <a:xfrm>
              <a:off x="1484313" y="3146425"/>
              <a:ext cx="144462" cy="212725"/>
            </a:xfrm>
            <a:custGeom>
              <a:avLst/>
              <a:gdLst>
                <a:gd name="T0" fmla="*/ 127264 w 42"/>
                <a:gd name="T1" fmla="*/ 99500 h 62"/>
                <a:gd name="T2" fmla="*/ 106627 w 42"/>
                <a:gd name="T3" fmla="*/ 140673 h 62"/>
                <a:gd name="T4" fmla="*/ 113506 w 42"/>
                <a:gd name="T5" fmla="*/ 150966 h 62"/>
                <a:gd name="T6" fmla="*/ 110066 w 42"/>
                <a:gd name="T7" fmla="*/ 161259 h 62"/>
                <a:gd name="T8" fmla="*/ 113506 w 42"/>
                <a:gd name="T9" fmla="*/ 168121 h 62"/>
                <a:gd name="T10" fmla="*/ 106627 w 42"/>
                <a:gd name="T11" fmla="*/ 181846 h 62"/>
                <a:gd name="T12" fmla="*/ 106627 w 42"/>
                <a:gd name="T13" fmla="*/ 185277 h 62"/>
                <a:gd name="T14" fmla="*/ 92868 w 42"/>
                <a:gd name="T15" fmla="*/ 199001 h 62"/>
                <a:gd name="T16" fmla="*/ 72231 w 42"/>
                <a:gd name="T17" fmla="*/ 212725 h 62"/>
                <a:gd name="T18" fmla="*/ 51594 w 42"/>
                <a:gd name="T19" fmla="*/ 199001 h 62"/>
                <a:gd name="T20" fmla="*/ 37835 w 42"/>
                <a:gd name="T21" fmla="*/ 185277 h 62"/>
                <a:gd name="T22" fmla="*/ 37835 w 42"/>
                <a:gd name="T23" fmla="*/ 181846 h 62"/>
                <a:gd name="T24" fmla="*/ 30956 w 42"/>
                <a:gd name="T25" fmla="*/ 168121 h 62"/>
                <a:gd name="T26" fmla="*/ 34396 w 42"/>
                <a:gd name="T27" fmla="*/ 161259 h 62"/>
                <a:gd name="T28" fmla="*/ 30956 w 42"/>
                <a:gd name="T29" fmla="*/ 150966 h 62"/>
                <a:gd name="T30" fmla="*/ 37835 w 42"/>
                <a:gd name="T31" fmla="*/ 140673 h 62"/>
                <a:gd name="T32" fmla="*/ 17198 w 42"/>
                <a:gd name="T33" fmla="*/ 99500 h 62"/>
                <a:gd name="T34" fmla="*/ 0 w 42"/>
                <a:gd name="T35" fmla="*/ 61759 h 62"/>
                <a:gd name="T36" fmla="*/ 72231 w 42"/>
                <a:gd name="T37" fmla="*/ 0 h 62"/>
                <a:gd name="T38" fmla="*/ 144462 w 42"/>
                <a:gd name="T39" fmla="*/ 61759 h 62"/>
                <a:gd name="T40" fmla="*/ 127264 w 42"/>
                <a:gd name="T41" fmla="*/ 99500 h 62"/>
                <a:gd name="T42" fmla="*/ 72231 w 42"/>
                <a:gd name="T43" fmla="*/ 20586 h 62"/>
                <a:gd name="T44" fmla="*/ 20637 w 42"/>
                <a:gd name="T45" fmla="*/ 61759 h 62"/>
                <a:gd name="T46" fmla="*/ 27517 w 42"/>
                <a:gd name="T47" fmla="*/ 89207 h 62"/>
                <a:gd name="T48" fmla="*/ 37835 w 42"/>
                <a:gd name="T49" fmla="*/ 96069 h 62"/>
                <a:gd name="T50" fmla="*/ 55033 w 42"/>
                <a:gd name="T51" fmla="*/ 137242 h 62"/>
                <a:gd name="T52" fmla="*/ 89429 w 42"/>
                <a:gd name="T53" fmla="*/ 137242 h 62"/>
                <a:gd name="T54" fmla="*/ 106627 w 42"/>
                <a:gd name="T55" fmla="*/ 96069 h 62"/>
                <a:gd name="T56" fmla="*/ 116945 w 42"/>
                <a:gd name="T57" fmla="*/ 89207 h 62"/>
                <a:gd name="T58" fmla="*/ 123825 w 42"/>
                <a:gd name="T59" fmla="*/ 61759 h 62"/>
                <a:gd name="T60" fmla="*/ 72231 w 42"/>
                <a:gd name="T61" fmla="*/ 20586 h 62"/>
                <a:gd name="T62" fmla="*/ 99748 w 42"/>
                <a:gd name="T63" fmla="*/ 68621 h 62"/>
                <a:gd name="T64" fmla="*/ 92868 w 42"/>
                <a:gd name="T65" fmla="*/ 61759 h 62"/>
                <a:gd name="T66" fmla="*/ 72231 w 42"/>
                <a:gd name="T67" fmla="*/ 51466 h 62"/>
                <a:gd name="T68" fmla="*/ 68791 w 42"/>
                <a:gd name="T69" fmla="*/ 44604 h 62"/>
                <a:gd name="T70" fmla="*/ 72231 w 42"/>
                <a:gd name="T71" fmla="*/ 41173 h 62"/>
                <a:gd name="T72" fmla="*/ 103187 w 42"/>
                <a:gd name="T73" fmla="*/ 61759 h 62"/>
                <a:gd name="T74" fmla="*/ 99748 w 42"/>
                <a:gd name="T75" fmla="*/ 68621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01"/>
            <p:cNvSpPr>
              <a:spLocks noEditPoints="1"/>
            </p:cNvSpPr>
            <p:nvPr/>
          </p:nvSpPr>
          <p:spPr bwMode="auto">
            <a:xfrm>
              <a:off x="1979613" y="3146425"/>
              <a:ext cx="212725" cy="212725"/>
            </a:xfrm>
            <a:custGeom>
              <a:avLst/>
              <a:gdLst>
                <a:gd name="T0" fmla="*/ 212725 w 62"/>
                <a:gd name="T1" fmla="*/ 174983 h 62"/>
                <a:gd name="T2" fmla="*/ 174983 w 62"/>
                <a:gd name="T3" fmla="*/ 212725 h 62"/>
                <a:gd name="T4" fmla="*/ 41173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173 w 62"/>
                <a:gd name="T11" fmla="*/ 0 h 62"/>
                <a:gd name="T12" fmla="*/ 174983 w 62"/>
                <a:gd name="T13" fmla="*/ 0 h 62"/>
                <a:gd name="T14" fmla="*/ 212725 w 62"/>
                <a:gd name="T15" fmla="*/ 41173 h 62"/>
                <a:gd name="T16" fmla="*/ 212725 w 62"/>
                <a:gd name="T17" fmla="*/ 174983 h 62"/>
                <a:gd name="T18" fmla="*/ 51466 w 62"/>
                <a:gd name="T19" fmla="*/ 37742 h 62"/>
                <a:gd name="T20" fmla="*/ 30879 w 62"/>
                <a:gd name="T21" fmla="*/ 54897 h 62"/>
                <a:gd name="T22" fmla="*/ 51466 w 62"/>
                <a:gd name="T23" fmla="*/ 68621 h 62"/>
                <a:gd name="T24" fmla="*/ 51466 w 62"/>
                <a:gd name="T25" fmla="*/ 68621 h 62"/>
                <a:gd name="T26" fmla="*/ 68621 w 62"/>
                <a:gd name="T27" fmla="*/ 54897 h 62"/>
                <a:gd name="T28" fmla="*/ 51466 w 62"/>
                <a:gd name="T29" fmla="*/ 37742 h 62"/>
                <a:gd name="T30" fmla="*/ 65190 w 62"/>
                <a:gd name="T31" fmla="*/ 178415 h 62"/>
                <a:gd name="T32" fmla="*/ 65190 w 62"/>
                <a:gd name="T33" fmla="*/ 82345 h 62"/>
                <a:gd name="T34" fmla="*/ 34310 w 62"/>
                <a:gd name="T35" fmla="*/ 82345 h 62"/>
                <a:gd name="T36" fmla="*/ 34310 w 62"/>
                <a:gd name="T37" fmla="*/ 178415 h 62"/>
                <a:gd name="T38" fmla="*/ 65190 w 62"/>
                <a:gd name="T39" fmla="*/ 178415 h 62"/>
                <a:gd name="T40" fmla="*/ 181846 w 62"/>
                <a:gd name="T41" fmla="*/ 178415 h 62"/>
                <a:gd name="T42" fmla="*/ 181846 w 62"/>
                <a:gd name="T43" fmla="*/ 123518 h 62"/>
                <a:gd name="T44" fmla="*/ 144104 w 62"/>
                <a:gd name="T45" fmla="*/ 82345 h 62"/>
                <a:gd name="T46" fmla="*/ 116656 w 62"/>
                <a:gd name="T47" fmla="*/ 96069 h 62"/>
                <a:gd name="T48" fmla="*/ 116656 w 62"/>
                <a:gd name="T49" fmla="*/ 96069 h 62"/>
                <a:gd name="T50" fmla="*/ 116656 w 62"/>
                <a:gd name="T51" fmla="*/ 82345 h 62"/>
                <a:gd name="T52" fmla="*/ 82345 w 62"/>
                <a:gd name="T53" fmla="*/ 82345 h 62"/>
                <a:gd name="T54" fmla="*/ 82345 w 62"/>
                <a:gd name="T55" fmla="*/ 178415 h 62"/>
                <a:gd name="T56" fmla="*/ 116656 w 62"/>
                <a:gd name="T57" fmla="*/ 178415 h 62"/>
                <a:gd name="T58" fmla="*/ 116656 w 62"/>
                <a:gd name="T59" fmla="*/ 126949 h 62"/>
                <a:gd name="T60" fmla="*/ 116656 w 62"/>
                <a:gd name="T61" fmla="*/ 116656 h 62"/>
                <a:gd name="T62" fmla="*/ 133811 w 62"/>
                <a:gd name="T63" fmla="*/ 106363 h 62"/>
                <a:gd name="T64" fmla="*/ 147535 w 62"/>
                <a:gd name="T65" fmla="*/ 126949 h 62"/>
                <a:gd name="T66" fmla="*/ 147535 w 62"/>
                <a:gd name="T67" fmla="*/ 178415 h 62"/>
                <a:gd name="T68" fmla="*/ 181846 w 62"/>
                <a:gd name="T69" fmla="*/ 178415 h 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15" y="11"/>
                  </a:moveTo>
                  <a:cubicBezTo>
                    <a:pt x="12" y="11"/>
                    <a:pt x="9" y="13"/>
                    <a:pt x="9" y="16"/>
                  </a:cubicBezTo>
                  <a:cubicBezTo>
                    <a:pt x="9" y="18"/>
                    <a:pt x="11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8" y="20"/>
                    <a:pt x="20" y="18"/>
                    <a:pt x="20" y="16"/>
                  </a:cubicBezTo>
                  <a:cubicBezTo>
                    <a:pt x="20" y="13"/>
                    <a:pt x="18" y="11"/>
                    <a:pt x="15" y="11"/>
                  </a:cubicBezTo>
                  <a:close/>
                  <a:moveTo>
                    <a:pt x="19" y="52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52"/>
                    <a:pt x="10" y="52"/>
                    <a:pt x="10" y="52"/>
                  </a:cubicBezTo>
                  <a:lnTo>
                    <a:pt x="19" y="52"/>
                  </a:lnTo>
                  <a:close/>
                  <a:moveTo>
                    <a:pt x="53" y="52"/>
                  </a:moveTo>
                  <a:cubicBezTo>
                    <a:pt x="53" y="36"/>
                    <a:pt x="53" y="36"/>
                    <a:pt x="53" y="36"/>
                  </a:cubicBezTo>
                  <a:cubicBezTo>
                    <a:pt x="53" y="28"/>
                    <a:pt x="48" y="24"/>
                    <a:pt x="42" y="24"/>
                  </a:cubicBezTo>
                  <a:cubicBezTo>
                    <a:pt x="37" y="24"/>
                    <a:pt x="35" y="26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7"/>
                    <a:pt x="2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6"/>
                    <a:pt x="34" y="35"/>
                    <a:pt x="34" y="34"/>
                  </a:cubicBezTo>
                  <a:cubicBezTo>
                    <a:pt x="35" y="33"/>
                    <a:pt x="36" y="31"/>
                    <a:pt x="39" y="31"/>
                  </a:cubicBezTo>
                  <a:cubicBezTo>
                    <a:pt x="42" y="31"/>
                    <a:pt x="43" y="33"/>
                    <a:pt x="43" y="37"/>
                  </a:cubicBezTo>
                  <a:cubicBezTo>
                    <a:pt x="43" y="52"/>
                    <a:pt x="43" y="52"/>
                    <a:pt x="43" y="52"/>
                  </a:cubicBezTo>
                  <a:lnTo>
                    <a:pt x="53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02"/>
            <p:cNvSpPr>
              <a:spLocks noEditPoints="1"/>
            </p:cNvSpPr>
            <p:nvPr/>
          </p:nvSpPr>
          <p:spPr bwMode="auto">
            <a:xfrm>
              <a:off x="2478088" y="3132138"/>
              <a:ext cx="242887" cy="244475"/>
            </a:xfrm>
            <a:custGeom>
              <a:avLst/>
              <a:gdLst>
                <a:gd name="T0" fmla="*/ 0 w 71"/>
                <a:gd name="T1" fmla="*/ 158392 h 71"/>
                <a:gd name="T2" fmla="*/ 30788 w 71"/>
                <a:gd name="T3" fmla="*/ 106743 h 71"/>
                <a:gd name="T4" fmla="*/ 13684 w 71"/>
                <a:gd name="T5" fmla="*/ 110186 h 71"/>
                <a:gd name="T6" fmla="*/ 23947 w 71"/>
                <a:gd name="T7" fmla="*/ 86083 h 71"/>
                <a:gd name="T8" fmla="*/ 20526 w 71"/>
                <a:gd name="T9" fmla="*/ 144619 h 71"/>
                <a:gd name="T10" fmla="*/ 37630 w 71"/>
                <a:gd name="T11" fmla="*/ 134289 h 71"/>
                <a:gd name="T12" fmla="*/ 51314 w 71"/>
                <a:gd name="T13" fmla="*/ 158392 h 71"/>
                <a:gd name="T14" fmla="*/ 0 w 71"/>
                <a:gd name="T15" fmla="*/ 237588 h 71"/>
                <a:gd name="T16" fmla="*/ 23947 w 71"/>
                <a:gd name="T17" fmla="*/ 230702 h 71"/>
                <a:gd name="T18" fmla="*/ 17105 w 71"/>
                <a:gd name="T19" fmla="*/ 213485 h 71"/>
                <a:gd name="T20" fmla="*/ 30788 w 71"/>
                <a:gd name="T21" fmla="*/ 189382 h 71"/>
                <a:gd name="T22" fmla="*/ 17105 w 71"/>
                <a:gd name="T23" fmla="*/ 189382 h 71"/>
                <a:gd name="T24" fmla="*/ 3421 w 71"/>
                <a:gd name="T25" fmla="*/ 196269 h 71"/>
                <a:gd name="T26" fmla="*/ 47893 w 71"/>
                <a:gd name="T27" fmla="*/ 175609 h 71"/>
                <a:gd name="T28" fmla="*/ 34209 w 71"/>
                <a:gd name="T29" fmla="*/ 203155 h 71"/>
                <a:gd name="T30" fmla="*/ 23947 w 71"/>
                <a:gd name="T31" fmla="*/ 244475 h 71"/>
                <a:gd name="T32" fmla="*/ 3421 w 71"/>
                <a:gd name="T33" fmla="*/ 68866 h 71"/>
                <a:gd name="T34" fmla="*/ 20526 w 71"/>
                <a:gd name="T35" fmla="*/ 55093 h 71"/>
                <a:gd name="T36" fmla="*/ 20526 w 71"/>
                <a:gd name="T37" fmla="*/ 20660 h 71"/>
                <a:gd name="T38" fmla="*/ 13684 w 71"/>
                <a:gd name="T39" fmla="*/ 27546 h 71"/>
                <a:gd name="T40" fmla="*/ 20526 w 71"/>
                <a:gd name="T41" fmla="*/ 0 h 71"/>
                <a:gd name="T42" fmla="*/ 37630 w 71"/>
                <a:gd name="T43" fmla="*/ 55093 h 71"/>
                <a:gd name="T44" fmla="*/ 51314 w 71"/>
                <a:gd name="T45" fmla="*/ 68866 h 71"/>
                <a:gd name="T46" fmla="*/ 239466 w 71"/>
                <a:gd name="T47" fmla="*/ 68866 h 71"/>
                <a:gd name="T48" fmla="*/ 68419 w 71"/>
                <a:gd name="T49" fmla="*/ 65423 h 71"/>
                <a:gd name="T50" fmla="*/ 71840 w 71"/>
                <a:gd name="T51" fmla="*/ 34433 h 71"/>
                <a:gd name="T52" fmla="*/ 242887 w 71"/>
                <a:gd name="T53" fmla="*/ 37876 h 71"/>
                <a:gd name="T54" fmla="*/ 242887 w 71"/>
                <a:gd name="T55" fmla="*/ 134289 h 71"/>
                <a:gd name="T56" fmla="*/ 71840 w 71"/>
                <a:gd name="T57" fmla="*/ 137732 h 71"/>
                <a:gd name="T58" fmla="*/ 68419 w 71"/>
                <a:gd name="T59" fmla="*/ 106743 h 71"/>
                <a:gd name="T60" fmla="*/ 239466 w 71"/>
                <a:gd name="T61" fmla="*/ 103299 h 71"/>
                <a:gd name="T62" fmla="*/ 242887 w 71"/>
                <a:gd name="T63" fmla="*/ 134289 h 71"/>
                <a:gd name="T64" fmla="*/ 239466 w 71"/>
                <a:gd name="T65" fmla="*/ 210042 h 71"/>
                <a:gd name="T66" fmla="*/ 68419 w 71"/>
                <a:gd name="T67" fmla="*/ 206599 h 71"/>
                <a:gd name="T68" fmla="*/ 71840 w 71"/>
                <a:gd name="T69" fmla="*/ 175609 h 71"/>
                <a:gd name="T70" fmla="*/ 242887 w 71"/>
                <a:gd name="T71" fmla="*/ 179052 h 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1" h="71">
                  <a:moveTo>
                    <a:pt x="15" y="46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0" y="36"/>
                    <a:pt x="9" y="35"/>
                    <a:pt x="9" y="31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9"/>
                    <a:pt x="4" y="31"/>
                    <a:pt x="4" y="3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" y="27"/>
                    <a:pt x="4" y="25"/>
                    <a:pt x="7" y="25"/>
                  </a:cubicBezTo>
                  <a:cubicBezTo>
                    <a:pt x="11" y="25"/>
                    <a:pt x="14" y="27"/>
                    <a:pt x="14" y="31"/>
                  </a:cubicBezTo>
                  <a:cubicBezTo>
                    <a:pt x="14" y="37"/>
                    <a:pt x="6" y="38"/>
                    <a:pt x="6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5" y="39"/>
                    <a:pt x="15" y="39"/>
                    <a:pt x="15" y="39"/>
                  </a:cubicBezTo>
                  <a:lnTo>
                    <a:pt x="15" y="46"/>
                  </a:lnTo>
                  <a:close/>
                  <a:moveTo>
                    <a:pt x="7" y="71"/>
                  </a:moveTo>
                  <a:cubicBezTo>
                    <a:pt x="5" y="71"/>
                    <a:pt x="2" y="70"/>
                    <a:pt x="0" y="69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4" y="66"/>
                    <a:pt x="5" y="67"/>
                    <a:pt x="7" y="67"/>
                  </a:cubicBezTo>
                  <a:cubicBezTo>
                    <a:pt x="8" y="67"/>
                    <a:pt x="10" y="66"/>
                    <a:pt x="10" y="65"/>
                  </a:cubicBezTo>
                  <a:cubicBezTo>
                    <a:pt x="10" y="62"/>
                    <a:pt x="7" y="62"/>
                    <a:pt x="5" y="62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6" y="58"/>
                    <a:pt x="7" y="56"/>
                    <a:pt x="9" y="55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8" y="55"/>
                    <a:pt x="6" y="55"/>
                    <a:pt x="5" y="55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3" y="60"/>
                    <a:pt x="15" y="62"/>
                    <a:pt x="15" y="64"/>
                  </a:cubicBezTo>
                  <a:cubicBezTo>
                    <a:pt x="15" y="69"/>
                    <a:pt x="11" y="71"/>
                    <a:pt x="7" y="71"/>
                  </a:cubicBezTo>
                  <a:close/>
                  <a:moveTo>
                    <a:pt x="15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3"/>
                    <a:pt x="6" y="9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4" y="7"/>
                    <a:pt x="4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16"/>
                    <a:pt x="15" y="16"/>
                    <a:pt x="15" y="16"/>
                  </a:cubicBezTo>
                  <a:lnTo>
                    <a:pt x="15" y="20"/>
                  </a:lnTo>
                  <a:close/>
                  <a:moveTo>
                    <a:pt x="71" y="19"/>
                  </a:moveTo>
                  <a:cubicBezTo>
                    <a:pt x="71" y="19"/>
                    <a:pt x="71" y="20"/>
                    <a:pt x="7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0" y="19"/>
                    <a:pt x="20" y="19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1" y="10"/>
                    <a:pt x="21" y="10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1" y="10"/>
                    <a:pt x="71" y="10"/>
                    <a:pt x="71" y="11"/>
                  </a:cubicBezTo>
                  <a:lnTo>
                    <a:pt x="71" y="19"/>
                  </a:lnTo>
                  <a:close/>
                  <a:moveTo>
                    <a:pt x="71" y="39"/>
                  </a:moveTo>
                  <a:cubicBezTo>
                    <a:pt x="71" y="40"/>
                    <a:pt x="71" y="40"/>
                    <a:pt x="70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40"/>
                    <a:pt x="20" y="40"/>
                    <a:pt x="20" y="39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1" y="30"/>
                    <a:pt x="21" y="30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1" y="30"/>
                    <a:pt x="71" y="31"/>
                    <a:pt x="71" y="31"/>
                  </a:cubicBezTo>
                  <a:lnTo>
                    <a:pt x="71" y="39"/>
                  </a:lnTo>
                  <a:close/>
                  <a:moveTo>
                    <a:pt x="71" y="60"/>
                  </a:moveTo>
                  <a:cubicBezTo>
                    <a:pt x="71" y="60"/>
                    <a:pt x="71" y="61"/>
                    <a:pt x="70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0" y="60"/>
                    <a:pt x="20" y="6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1"/>
                    <a:pt x="21" y="51"/>
                    <a:pt x="21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1" y="51"/>
                    <a:pt x="71" y="51"/>
                    <a:pt x="71" y="52"/>
                  </a:cubicBezTo>
                  <a:lnTo>
                    <a:pt x="71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68625" y="3128963"/>
              <a:ext cx="106363" cy="241300"/>
            </a:xfrm>
            <a:custGeom>
              <a:avLst/>
              <a:gdLst>
                <a:gd name="T0" fmla="*/ 102932 w 31"/>
                <a:gd name="T1" fmla="*/ 186146 h 70"/>
                <a:gd name="T2" fmla="*/ 54897 w 31"/>
                <a:gd name="T3" fmla="*/ 237853 h 70"/>
                <a:gd name="T4" fmla="*/ 51466 w 31"/>
                <a:gd name="T5" fmla="*/ 241300 h 70"/>
                <a:gd name="T6" fmla="*/ 48035 w 31"/>
                <a:gd name="T7" fmla="*/ 237853 h 70"/>
                <a:gd name="T8" fmla="*/ 0 w 31"/>
                <a:gd name="T9" fmla="*/ 186146 h 70"/>
                <a:gd name="T10" fmla="*/ 0 w 31"/>
                <a:gd name="T11" fmla="*/ 179251 h 70"/>
                <a:gd name="T12" fmla="*/ 3431 w 31"/>
                <a:gd name="T13" fmla="*/ 179251 h 70"/>
                <a:gd name="T14" fmla="*/ 34311 w 31"/>
                <a:gd name="T15" fmla="*/ 179251 h 70"/>
                <a:gd name="T16" fmla="*/ 34311 w 31"/>
                <a:gd name="T17" fmla="*/ 6894 h 70"/>
                <a:gd name="T18" fmla="*/ 37742 w 31"/>
                <a:gd name="T19" fmla="*/ 0 h 70"/>
                <a:gd name="T20" fmla="*/ 65190 w 31"/>
                <a:gd name="T21" fmla="*/ 0 h 70"/>
                <a:gd name="T22" fmla="*/ 68621 w 31"/>
                <a:gd name="T23" fmla="*/ 6894 h 70"/>
                <a:gd name="T24" fmla="*/ 68621 w 31"/>
                <a:gd name="T25" fmla="*/ 179251 h 70"/>
                <a:gd name="T26" fmla="*/ 99501 w 31"/>
                <a:gd name="T27" fmla="*/ 179251 h 70"/>
                <a:gd name="T28" fmla="*/ 102932 w 31"/>
                <a:gd name="T29" fmla="*/ 179251 h 70"/>
                <a:gd name="T30" fmla="*/ 102932 w 31"/>
                <a:gd name="T31" fmla="*/ 186146 h 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70">
                  <a:moveTo>
                    <a:pt x="30" y="54"/>
                  </a:moveTo>
                  <a:cubicBezTo>
                    <a:pt x="16" y="69"/>
                    <a:pt x="16" y="69"/>
                    <a:pt x="16" y="69"/>
                  </a:cubicBezTo>
                  <a:cubicBezTo>
                    <a:pt x="16" y="70"/>
                    <a:pt x="16" y="70"/>
                    <a:pt x="15" y="70"/>
                  </a:cubicBezTo>
                  <a:cubicBezTo>
                    <a:pt x="15" y="70"/>
                    <a:pt x="15" y="70"/>
                    <a:pt x="14" y="6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2"/>
                    <a:pt x="1" y="52"/>
                    <a:pt x="1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1"/>
                    <a:pt x="20" y="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53"/>
                    <a:pt x="31" y="53"/>
                    <a:pt x="30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04"/>
            <p:cNvSpPr>
              <a:spLocks noEditPoints="1"/>
            </p:cNvSpPr>
            <p:nvPr/>
          </p:nvSpPr>
          <p:spPr bwMode="auto">
            <a:xfrm>
              <a:off x="3470275" y="3128963"/>
              <a:ext cx="223838" cy="227012"/>
            </a:xfrm>
            <a:custGeom>
              <a:avLst/>
              <a:gdLst>
                <a:gd name="T0" fmla="*/ 220394 w 65"/>
                <a:gd name="T1" fmla="*/ 48154 h 66"/>
                <a:gd name="T2" fmla="*/ 41324 w 65"/>
                <a:gd name="T3" fmla="*/ 223572 h 66"/>
                <a:gd name="T4" fmla="*/ 34437 w 65"/>
                <a:gd name="T5" fmla="*/ 227012 h 66"/>
                <a:gd name="T6" fmla="*/ 27549 w 65"/>
                <a:gd name="T7" fmla="*/ 223572 h 66"/>
                <a:gd name="T8" fmla="*/ 0 w 65"/>
                <a:gd name="T9" fmla="*/ 196056 h 66"/>
                <a:gd name="T10" fmla="*/ 0 w 65"/>
                <a:gd name="T11" fmla="*/ 192616 h 66"/>
                <a:gd name="T12" fmla="*/ 0 w 65"/>
                <a:gd name="T13" fmla="*/ 185737 h 66"/>
                <a:gd name="T14" fmla="*/ 179070 w 65"/>
                <a:gd name="T15" fmla="*/ 6879 h 66"/>
                <a:gd name="T16" fmla="*/ 185958 w 65"/>
                <a:gd name="T17" fmla="*/ 3440 h 66"/>
                <a:gd name="T18" fmla="*/ 192845 w 65"/>
                <a:gd name="T19" fmla="*/ 6879 h 66"/>
                <a:gd name="T20" fmla="*/ 220394 w 65"/>
                <a:gd name="T21" fmla="*/ 34396 h 66"/>
                <a:gd name="T22" fmla="*/ 220394 w 65"/>
                <a:gd name="T23" fmla="*/ 41275 h 66"/>
                <a:gd name="T24" fmla="*/ 220394 w 65"/>
                <a:gd name="T25" fmla="*/ 48154 h 66"/>
                <a:gd name="T26" fmla="*/ 48211 w 65"/>
                <a:gd name="T27" fmla="*/ 17198 h 66"/>
                <a:gd name="T28" fmla="*/ 34437 w 65"/>
                <a:gd name="T29" fmla="*/ 24077 h 66"/>
                <a:gd name="T30" fmla="*/ 30993 w 65"/>
                <a:gd name="T31" fmla="*/ 37835 h 66"/>
                <a:gd name="T32" fmla="*/ 27549 w 65"/>
                <a:gd name="T33" fmla="*/ 24077 h 66"/>
                <a:gd name="T34" fmla="*/ 13775 w 65"/>
                <a:gd name="T35" fmla="*/ 17198 h 66"/>
                <a:gd name="T36" fmla="*/ 27549 w 65"/>
                <a:gd name="T37" fmla="*/ 13758 h 66"/>
                <a:gd name="T38" fmla="*/ 30993 w 65"/>
                <a:gd name="T39" fmla="*/ 0 h 66"/>
                <a:gd name="T40" fmla="*/ 34437 w 65"/>
                <a:gd name="T41" fmla="*/ 13758 h 66"/>
                <a:gd name="T42" fmla="*/ 48211 w 65"/>
                <a:gd name="T43" fmla="*/ 17198 h 66"/>
                <a:gd name="T44" fmla="*/ 110197 w 65"/>
                <a:gd name="T45" fmla="*/ 44714 h 66"/>
                <a:gd name="T46" fmla="*/ 82648 w 65"/>
                <a:gd name="T47" fmla="*/ 55033 h 66"/>
                <a:gd name="T48" fmla="*/ 75761 w 65"/>
                <a:gd name="T49" fmla="*/ 79110 h 66"/>
                <a:gd name="T50" fmla="*/ 65430 w 65"/>
                <a:gd name="T51" fmla="*/ 55033 h 66"/>
                <a:gd name="T52" fmla="*/ 37880 w 65"/>
                <a:gd name="T53" fmla="*/ 44714 h 66"/>
                <a:gd name="T54" fmla="*/ 65430 w 65"/>
                <a:gd name="T55" fmla="*/ 37835 h 66"/>
                <a:gd name="T56" fmla="*/ 75761 w 65"/>
                <a:gd name="T57" fmla="*/ 10319 h 66"/>
                <a:gd name="T58" fmla="*/ 82648 w 65"/>
                <a:gd name="T59" fmla="*/ 37835 h 66"/>
                <a:gd name="T60" fmla="*/ 110197 w 65"/>
                <a:gd name="T61" fmla="*/ 44714 h 66"/>
                <a:gd name="T62" fmla="*/ 137746 w 65"/>
                <a:gd name="T63" fmla="*/ 17198 h 66"/>
                <a:gd name="T64" fmla="*/ 123972 w 65"/>
                <a:gd name="T65" fmla="*/ 24077 h 66"/>
                <a:gd name="T66" fmla="*/ 117084 w 65"/>
                <a:gd name="T67" fmla="*/ 37835 h 66"/>
                <a:gd name="T68" fmla="*/ 113641 w 65"/>
                <a:gd name="T69" fmla="*/ 24077 h 66"/>
                <a:gd name="T70" fmla="*/ 99866 w 65"/>
                <a:gd name="T71" fmla="*/ 17198 h 66"/>
                <a:gd name="T72" fmla="*/ 113641 w 65"/>
                <a:gd name="T73" fmla="*/ 13758 h 66"/>
                <a:gd name="T74" fmla="*/ 117084 w 65"/>
                <a:gd name="T75" fmla="*/ 0 h 66"/>
                <a:gd name="T76" fmla="*/ 123972 w 65"/>
                <a:gd name="T77" fmla="*/ 13758 h 66"/>
                <a:gd name="T78" fmla="*/ 137746 w 65"/>
                <a:gd name="T79" fmla="*/ 17198 h 66"/>
                <a:gd name="T80" fmla="*/ 199732 w 65"/>
                <a:gd name="T81" fmla="*/ 41275 h 66"/>
                <a:gd name="T82" fmla="*/ 185958 w 65"/>
                <a:gd name="T83" fmla="*/ 27517 h 66"/>
                <a:gd name="T84" fmla="*/ 144634 w 65"/>
                <a:gd name="T85" fmla="*/ 65352 h 66"/>
                <a:gd name="T86" fmla="*/ 158408 w 65"/>
                <a:gd name="T87" fmla="*/ 82550 h 66"/>
                <a:gd name="T88" fmla="*/ 199732 w 65"/>
                <a:gd name="T89" fmla="*/ 41275 h 66"/>
                <a:gd name="T90" fmla="*/ 223838 w 65"/>
                <a:gd name="T91" fmla="*/ 106627 h 66"/>
                <a:gd name="T92" fmla="*/ 210063 w 65"/>
                <a:gd name="T93" fmla="*/ 110066 h 66"/>
                <a:gd name="T94" fmla="*/ 206620 w 65"/>
                <a:gd name="T95" fmla="*/ 123825 h 66"/>
                <a:gd name="T96" fmla="*/ 203176 w 65"/>
                <a:gd name="T97" fmla="*/ 110066 h 66"/>
                <a:gd name="T98" fmla="*/ 189401 w 65"/>
                <a:gd name="T99" fmla="*/ 106627 h 66"/>
                <a:gd name="T100" fmla="*/ 203176 w 65"/>
                <a:gd name="T101" fmla="*/ 103187 h 66"/>
                <a:gd name="T102" fmla="*/ 206620 w 65"/>
                <a:gd name="T103" fmla="*/ 89429 h 66"/>
                <a:gd name="T104" fmla="*/ 210063 w 65"/>
                <a:gd name="T105" fmla="*/ 103187 h 66"/>
                <a:gd name="T106" fmla="*/ 223838 w 65"/>
                <a:gd name="T107" fmla="*/ 106627 h 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5" h="66">
                  <a:moveTo>
                    <a:pt x="64" y="14"/>
                  </a:moveTo>
                  <a:cubicBezTo>
                    <a:pt x="12" y="65"/>
                    <a:pt x="12" y="65"/>
                    <a:pt x="12" y="65"/>
                  </a:cubicBezTo>
                  <a:cubicBezTo>
                    <a:pt x="11" y="66"/>
                    <a:pt x="11" y="66"/>
                    <a:pt x="10" y="66"/>
                  </a:cubicBezTo>
                  <a:cubicBezTo>
                    <a:pt x="9" y="66"/>
                    <a:pt x="9" y="66"/>
                    <a:pt x="8" y="6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6"/>
                    <a:pt x="0" y="56"/>
                  </a:cubicBezTo>
                  <a:cubicBezTo>
                    <a:pt x="0" y="55"/>
                    <a:pt x="0" y="54"/>
                    <a:pt x="0" y="54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3" y="1"/>
                    <a:pt x="54" y="1"/>
                  </a:cubicBezTo>
                  <a:cubicBezTo>
                    <a:pt x="54" y="1"/>
                    <a:pt x="55" y="2"/>
                    <a:pt x="56" y="2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11"/>
                    <a:pt x="64" y="11"/>
                    <a:pt x="64" y="12"/>
                  </a:cubicBezTo>
                  <a:cubicBezTo>
                    <a:pt x="64" y="13"/>
                    <a:pt x="64" y="13"/>
                    <a:pt x="64" y="14"/>
                  </a:cubicBezTo>
                  <a:close/>
                  <a:moveTo>
                    <a:pt x="14" y="5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14" y="5"/>
                  </a:lnTo>
                  <a:close/>
                  <a:moveTo>
                    <a:pt x="32" y="13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4" y="11"/>
                    <a:pt x="24" y="11"/>
                    <a:pt x="24" y="11"/>
                  </a:cubicBezTo>
                  <a:lnTo>
                    <a:pt x="32" y="13"/>
                  </a:lnTo>
                  <a:close/>
                  <a:moveTo>
                    <a:pt x="40" y="5"/>
                  </a:moveTo>
                  <a:cubicBezTo>
                    <a:pt x="36" y="7"/>
                    <a:pt x="36" y="7"/>
                    <a:pt x="36" y="7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4"/>
                    <a:pt x="36" y="4"/>
                    <a:pt x="36" y="4"/>
                  </a:cubicBezTo>
                  <a:lnTo>
                    <a:pt x="40" y="5"/>
                  </a:lnTo>
                  <a:close/>
                  <a:moveTo>
                    <a:pt x="58" y="12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6" y="24"/>
                    <a:pt x="46" y="24"/>
                    <a:pt x="46" y="24"/>
                  </a:cubicBezTo>
                  <a:lnTo>
                    <a:pt x="58" y="12"/>
                  </a:lnTo>
                  <a:close/>
                  <a:moveTo>
                    <a:pt x="65" y="31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1" y="30"/>
                    <a:pt x="61" y="30"/>
                    <a:pt x="61" y="30"/>
                  </a:cubicBezTo>
                  <a:lnTo>
                    <a:pt x="65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105"/>
            <p:cNvSpPr>
              <a:spLocks noEditPoints="1"/>
            </p:cNvSpPr>
            <p:nvPr/>
          </p:nvSpPr>
          <p:spPr bwMode="auto">
            <a:xfrm>
              <a:off x="3959225" y="3138488"/>
              <a:ext cx="246063" cy="220662"/>
            </a:xfrm>
            <a:custGeom>
              <a:avLst/>
              <a:gdLst>
                <a:gd name="T0" fmla="*/ 85439 w 72"/>
                <a:gd name="T1" fmla="*/ 151705 h 64"/>
                <a:gd name="T2" fmla="*/ 82021 w 72"/>
                <a:gd name="T3" fmla="*/ 158601 h 64"/>
                <a:gd name="T4" fmla="*/ 78603 w 72"/>
                <a:gd name="T5" fmla="*/ 158601 h 64"/>
                <a:gd name="T6" fmla="*/ 71768 w 72"/>
                <a:gd name="T7" fmla="*/ 155153 h 64"/>
                <a:gd name="T8" fmla="*/ 3418 w 72"/>
                <a:gd name="T9" fmla="*/ 86196 h 64"/>
                <a:gd name="T10" fmla="*/ 3418 w 72"/>
                <a:gd name="T11" fmla="*/ 72405 h 64"/>
                <a:gd name="T12" fmla="*/ 71768 w 72"/>
                <a:gd name="T13" fmla="*/ 3448 h 64"/>
                <a:gd name="T14" fmla="*/ 82021 w 72"/>
                <a:gd name="T15" fmla="*/ 0 h 64"/>
                <a:gd name="T16" fmla="*/ 85439 w 72"/>
                <a:gd name="T17" fmla="*/ 6896 h 64"/>
                <a:gd name="T18" fmla="*/ 85439 w 72"/>
                <a:gd name="T19" fmla="*/ 17239 h 64"/>
                <a:gd name="T20" fmla="*/ 34175 w 72"/>
                <a:gd name="T21" fmla="*/ 72405 h 64"/>
                <a:gd name="T22" fmla="*/ 34175 w 72"/>
                <a:gd name="T23" fmla="*/ 86196 h 64"/>
                <a:gd name="T24" fmla="*/ 85439 w 72"/>
                <a:gd name="T25" fmla="*/ 141362 h 64"/>
                <a:gd name="T26" fmla="*/ 85439 w 72"/>
                <a:gd name="T27" fmla="*/ 151705 h 64"/>
                <a:gd name="T28" fmla="*/ 222140 w 72"/>
                <a:gd name="T29" fmla="*/ 217214 h 64"/>
                <a:gd name="T30" fmla="*/ 218723 w 72"/>
                <a:gd name="T31" fmla="*/ 220662 h 64"/>
                <a:gd name="T32" fmla="*/ 218723 w 72"/>
                <a:gd name="T33" fmla="*/ 220662 h 64"/>
                <a:gd name="T34" fmla="*/ 215305 w 72"/>
                <a:gd name="T35" fmla="*/ 217214 h 64"/>
                <a:gd name="T36" fmla="*/ 198217 w 72"/>
                <a:gd name="T37" fmla="*/ 137914 h 64"/>
                <a:gd name="T38" fmla="*/ 140119 w 72"/>
                <a:gd name="T39" fmla="*/ 113779 h 64"/>
                <a:gd name="T40" fmla="*/ 140119 w 72"/>
                <a:gd name="T41" fmla="*/ 151705 h 64"/>
                <a:gd name="T42" fmla="*/ 133284 w 72"/>
                <a:gd name="T43" fmla="*/ 158601 h 64"/>
                <a:gd name="T44" fmla="*/ 129867 w 72"/>
                <a:gd name="T45" fmla="*/ 158601 h 64"/>
                <a:gd name="T46" fmla="*/ 126449 w 72"/>
                <a:gd name="T47" fmla="*/ 155153 h 64"/>
                <a:gd name="T48" fmla="*/ 54681 w 72"/>
                <a:gd name="T49" fmla="*/ 86196 h 64"/>
                <a:gd name="T50" fmla="*/ 54681 w 72"/>
                <a:gd name="T51" fmla="*/ 72405 h 64"/>
                <a:gd name="T52" fmla="*/ 126449 w 72"/>
                <a:gd name="T53" fmla="*/ 3448 h 64"/>
                <a:gd name="T54" fmla="*/ 133284 w 72"/>
                <a:gd name="T55" fmla="*/ 0 h 64"/>
                <a:gd name="T56" fmla="*/ 140119 w 72"/>
                <a:gd name="T57" fmla="*/ 6896 h 64"/>
                <a:gd name="T58" fmla="*/ 140119 w 72"/>
                <a:gd name="T59" fmla="*/ 44822 h 64"/>
                <a:gd name="T60" fmla="*/ 222140 w 72"/>
                <a:gd name="T61" fmla="*/ 75853 h 64"/>
                <a:gd name="T62" fmla="*/ 246063 w 72"/>
                <a:gd name="T63" fmla="*/ 144809 h 64"/>
                <a:gd name="T64" fmla="*/ 222140 w 72"/>
                <a:gd name="T65" fmla="*/ 217214 h 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4">
                  <a:moveTo>
                    <a:pt x="25" y="44"/>
                  </a:moveTo>
                  <a:cubicBezTo>
                    <a:pt x="25" y="45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2" y="46"/>
                    <a:pt x="22" y="46"/>
                    <a:pt x="21" y="4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4"/>
                    <a:pt x="0" y="22"/>
                    <a:pt x="1" y="2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2"/>
                    <a:pt x="9" y="24"/>
                    <a:pt x="10" y="25"/>
                  </a:cubicBezTo>
                  <a:cubicBezTo>
                    <a:pt x="25" y="41"/>
                    <a:pt x="25" y="41"/>
                    <a:pt x="25" y="41"/>
                  </a:cubicBezTo>
                  <a:lnTo>
                    <a:pt x="25" y="44"/>
                  </a:lnTo>
                  <a:close/>
                  <a:moveTo>
                    <a:pt x="65" y="63"/>
                  </a:moveTo>
                  <a:cubicBezTo>
                    <a:pt x="65" y="64"/>
                    <a:pt x="64" y="64"/>
                    <a:pt x="64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3" y="64"/>
                    <a:pt x="63" y="63"/>
                    <a:pt x="63" y="63"/>
                  </a:cubicBezTo>
                  <a:cubicBezTo>
                    <a:pt x="64" y="52"/>
                    <a:pt x="63" y="45"/>
                    <a:pt x="58" y="40"/>
                  </a:cubicBezTo>
                  <a:cubicBezTo>
                    <a:pt x="55" y="36"/>
                    <a:pt x="50" y="34"/>
                    <a:pt x="41" y="33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45"/>
                    <a:pt x="40" y="46"/>
                    <a:pt x="39" y="46"/>
                  </a:cubicBezTo>
                  <a:cubicBezTo>
                    <a:pt x="39" y="46"/>
                    <a:pt x="39" y="46"/>
                    <a:pt x="38" y="46"/>
                  </a:cubicBezTo>
                  <a:cubicBezTo>
                    <a:pt x="38" y="46"/>
                    <a:pt x="37" y="46"/>
                    <a:pt x="37" y="4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4"/>
                    <a:pt x="15" y="22"/>
                    <a:pt x="16" y="2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40" y="0"/>
                    <a:pt x="41" y="1"/>
                    <a:pt x="41" y="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52" y="14"/>
                    <a:pt x="60" y="17"/>
                    <a:pt x="65" y="22"/>
                  </a:cubicBezTo>
                  <a:cubicBezTo>
                    <a:pt x="71" y="28"/>
                    <a:pt x="72" y="37"/>
                    <a:pt x="72" y="42"/>
                  </a:cubicBezTo>
                  <a:cubicBezTo>
                    <a:pt x="72" y="51"/>
                    <a:pt x="65" y="63"/>
                    <a:pt x="65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06"/>
            <p:cNvSpPr>
              <a:spLocks noEditPoints="1"/>
            </p:cNvSpPr>
            <p:nvPr/>
          </p:nvSpPr>
          <p:spPr bwMode="auto">
            <a:xfrm>
              <a:off x="4452938" y="3146425"/>
              <a:ext cx="209550" cy="212725"/>
            </a:xfrm>
            <a:custGeom>
              <a:avLst/>
              <a:gdLst>
                <a:gd name="T0" fmla="*/ 209550 w 61"/>
                <a:gd name="T1" fmla="*/ 181846 h 62"/>
                <a:gd name="T2" fmla="*/ 178633 w 61"/>
                <a:gd name="T3" fmla="*/ 212725 h 62"/>
                <a:gd name="T4" fmla="*/ 30917 w 61"/>
                <a:gd name="T5" fmla="*/ 212725 h 62"/>
                <a:gd name="T6" fmla="*/ 0 w 61"/>
                <a:gd name="T7" fmla="*/ 181846 h 62"/>
                <a:gd name="T8" fmla="*/ 0 w 61"/>
                <a:gd name="T9" fmla="*/ 34310 h 62"/>
                <a:gd name="T10" fmla="*/ 30917 w 61"/>
                <a:gd name="T11" fmla="*/ 0 h 62"/>
                <a:gd name="T12" fmla="*/ 178633 w 61"/>
                <a:gd name="T13" fmla="*/ 0 h 62"/>
                <a:gd name="T14" fmla="*/ 209550 w 61"/>
                <a:gd name="T15" fmla="*/ 34310 h 62"/>
                <a:gd name="T16" fmla="*/ 209550 w 61"/>
                <a:gd name="T17" fmla="*/ 181846 h 62"/>
                <a:gd name="T18" fmla="*/ 113363 w 61"/>
                <a:gd name="T19" fmla="*/ 96069 h 62"/>
                <a:gd name="T20" fmla="*/ 96187 w 61"/>
                <a:gd name="T21" fmla="*/ 82345 h 62"/>
                <a:gd name="T22" fmla="*/ 79011 w 61"/>
                <a:gd name="T23" fmla="*/ 82345 h 62"/>
                <a:gd name="T24" fmla="*/ 65270 w 61"/>
                <a:gd name="T25" fmla="*/ 89207 h 62"/>
                <a:gd name="T26" fmla="*/ 51529 w 61"/>
                <a:gd name="T27" fmla="*/ 82345 h 62"/>
                <a:gd name="T28" fmla="*/ 34352 w 61"/>
                <a:gd name="T29" fmla="*/ 82345 h 62"/>
                <a:gd name="T30" fmla="*/ 17176 w 61"/>
                <a:gd name="T31" fmla="*/ 96069 h 62"/>
                <a:gd name="T32" fmla="*/ 17176 w 61"/>
                <a:gd name="T33" fmla="*/ 130380 h 62"/>
                <a:gd name="T34" fmla="*/ 20611 w 61"/>
                <a:gd name="T35" fmla="*/ 133811 h 62"/>
                <a:gd name="T36" fmla="*/ 27482 w 61"/>
                <a:gd name="T37" fmla="*/ 133811 h 62"/>
                <a:gd name="T38" fmla="*/ 30917 w 61"/>
                <a:gd name="T39" fmla="*/ 130380 h 62"/>
                <a:gd name="T40" fmla="*/ 30917 w 61"/>
                <a:gd name="T41" fmla="*/ 99500 h 62"/>
                <a:gd name="T42" fmla="*/ 37788 w 61"/>
                <a:gd name="T43" fmla="*/ 92638 h 62"/>
                <a:gd name="T44" fmla="*/ 51529 w 61"/>
                <a:gd name="T45" fmla="*/ 92638 h 62"/>
                <a:gd name="T46" fmla="*/ 58399 w 61"/>
                <a:gd name="T47" fmla="*/ 99500 h 62"/>
                <a:gd name="T48" fmla="*/ 58399 w 61"/>
                <a:gd name="T49" fmla="*/ 130380 h 62"/>
                <a:gd name="T50" fmla="*/ 61834 w 61"/>
                <a:gd name="T51" fmla="*/ 133811 h 62"/>
                <a:gd name="T52" fmla="*/ 68705 w 61"/>
                <a:gd name="T53" fmla="*/ 133811 h 62"/>
                <a:gd name="T54" fmla="*/ 72140 w 61"/>
                <a:gd name="T55" fmla="*/ 130380 h 62"/>
                <a:gd name="T56" fmla="*/ 72140 w 61"/>
                <a:gd name="T57" fmla="*/ 99500 h 62"/>
                <a:gd name="T58" fmla="*/ 79011 w 61"/>
                <a:gd name="T59" fmla="*/ 92638 h 62"/>
                <a:gd name="T60" fmla="*/ 92752 w 61"/>
                <a:gd name="T61" fmla="*/ 92638 h 62"/>
                <a:gd name="T62" fmla="*/ 99622 w 61"/>
                <a:gd name="T63" fmla="*/ 99500 h 62"/>
                <a:gd name="T64" fmla="*/ 99622 w 61"/>
                <a:gd name="T65" fmla="*/ 130380 h 62"/>
                <a:gd name="T66" fmla="*/ 103057 w 61"/>
                <a:gd name="T67" fmla="*/ 133811 h 62"/>
                <a:gd name="T68" fmla="*/ 109928 w 61"/>
                <a:gd name="T69" fmla="*/ 133811 h 62"/>
                <a:gd name="T70" fmla="*/ 113363 w 61"/>
                <a:gd name="T71" fmla="*/ 130380 h 62"/>
                <a:gd name="T72" fmla="*/ 113363 w 61"/>
                <a:gd name="T73" fmla="*/ 96069 h 62"/>
                <a:gd name="T74" fmla="*/ 192374 w 61"/>
                <a:gd name="T75" fmla="*/ 96069 h 62"/>
                <a:gd name="T76" fmla="*/ 178633 w 61"/>
                <a:gd name="T77" fmla="*/ 82345 h 62"/>
                <a:gd name="T78" fmla="*/ 140845 w 61"/>
                <a:gd name="T79" fmla="*/ 82345 h 62"/>
                <a:gd name="T80" fmla="*/ 123669 w 61"/>
                <a:gd name="T81" fmla="*/ 96069 h 62"/>
                <a:gd name="T82" fmla="*/ 123669 w 61"/>
                <a:gd name="T83" fmla="*/ 154397 h 62"/>
                <a:gd name="T84" fmla="*/ 127104 w 61"/>
                <a:gd name="T85" fmla="*/ 157828 h 62"/>
                <a:gd name="T86" fmla="*/ 133975 w 61"/>
                <a:gd name="T87" fmla="*/ 157828 h 62"/>
                <a:gd name="T88" fmla="*/ 137410 w 61"/>
                <a:gd name="T89" fmla="*/ 154397 h 62"/>
                <a:gd name="T90" fmla="*/ 137410 w 61"/>
                <a:gd name="T91" fmla="*/ 130380 h 62"/>
                <a:gd name="T92" fmla="*/ 151151 w 61"/>
                <a:gd name="T93" fmla="*/ 133811 h 62"/>
                <a:gd name="T94" fmla="*/ 178633 w 61"/>
                <a:gd name="T95" fmla="*/ 133811 h 62"/>
                <a:gd name="T96" fmla="*/ 192374 w 61"/>
                <a:gd name="T97" fmla="*/ 120087 h 62"/>
                <a:gd name="T98" fmla="*/ 192374 w 61"/>
                <a:gd name="T99" fmla="*/ 96069 h 62"/>
                <a:gd name="T100" fmla="*/ 178633 w 61"/>
                <a:gd name="T101" fmla="*/ 116656 h 62"/>
                <a:gd name="T102" fmla="*/ 171762 w 61"/>
                <a:gd name="T103" fmla="*/ 123518 h 62"/>
                <a:gd name="T104" fmla="*/ 144280 w 61"/>
                <a:gd name="T105" fmla="*/ 123518 h 62"/>
                <a:gd name="T106" fmla="*/ 137410 w 61"/>
                <a:gd name="T107" fmla="*/ 116656 h 62"/>
                <a:gd name="T108" fmla="*/ 137410 w 61"/>
                <a:gd name="T109" fmla="*/ 99500 h 62"/>
                <a:gd name="T110" fmla="*/ 144280 w 61"/>
                <a:gd name="T111" fmla="*/ 92638 h 62"/>
                <a:gd name="T112" fmla="*/ 171762 w 61"/>
                <a:gd name="T113" fmla="*/ 92638 h 62"/>
                <a:gd name="T114" fmla="*/ 178633 w 61"/>
                <a:gd name="T115" fmla="*/ 99500 h 62"/>
                <a:gd name="T116" fmla="*/ 178633 w 61"/>
                <a:gd name="T117" fmla="*/ 116656 h 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1" h="62">
                  <a:moveTo>
                    <a:pt x="61" y="53"/>
                  </a:moveTo>
                  <a:cubicBezTo>
                    <a:pt x="61" y="58"/>
                    <a:pt x="57" y="62"/>
                    <a:pt x="52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4" y="62"/>
                    <a:pt x="0" y="58"/>
                    <a:pt x="0" y="5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7" y="0"/>
                    <a:pt x="61" y="5"/>
                    <a:pt x="61" y="10"/>
                  </a:cubicBezTo>
                  <a:lnTo>
                    <a:pt x="61" y="53"/>
                  </a:lnTo>
                  <a:close/>
                  <a:moveTo>
                    <a:pt x="33" y="28"/>
                  </a:moveTo>
                  <a:cubicBezTo>
                    <a:pt x="33" y="25"/>
                    <a:pt x="31" y="24"/>
                    <a:pt x="28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1" y="24"/>
                    <a:pt x="20" y="24"/>
                    <a:pt x="19" y="26"/>
                  </a:cubicBezTo>
                  <a:cubicBezTo>
                    <a:pt x="18" y="24"/>
                    <a:pt x="17" y="24"/>
                    <a:pt x="15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7" y="24"/>
                    <a:pt x="5" y="25"/>
                    <a:pt x="5" y="2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5" y="39"/>
                    <a:pt x="6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9"/>
                    <a:pt x="9" y="39"/>
                    <a:pt x="9" y="3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8"/>
                    <a:pt x="10" y="27"/>
                    <a:pt x="11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8"/>
                    <a:pt x="17" y="29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9"/>
                    <a:pt x="17" y="39"/>
                    <a:pt x="18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1" y="39"/>
                    <a:pt x="21" y="38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7"/>
                    <a:pt x="23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7"/>
                    <a:pt x="29" y="28"/>
                    <a:pt x="29" y="29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30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3" y="39"/>
                    <a:pt x="33" y="38"/>
                  </a:cubicBezTo>
                  <a:lnTo>
                    <a:pt x="33" y="28"/>
                  </a:lnTo>
                  <a:close/>
                  <a:moveTo>
                    <a:pt x="56" y="28"/>
                  </a:moveTo>
                  <a:cubicBezTo>
                    <a:pt x="56" y="25"/>
                    <a:pt x="54" y="24"/>
                    <a:pt x="52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38" y="24"/>
                    <a:pt x="36" y="25"/>
                    <a:pt x="36" y="28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6" y="45"/>
                    <a:pt x="37" y="46"/>
                    <a:pt x="37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40" y="46"/>
                    <a:pt x="40" y="45"/>
                    <a:pt x="40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1" y="39"/>
                    <a:pt x="42" y="39"/>
                    <a:pt x="44" y="39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4" y="39"/>
                    <a:pt x="56" y="37"/>
                    <a:pt x="56" y="35"/>
                  </a:cubicBezTo>
                  <a:lnTo>
                    <a:pt x="56" y="28"/>
                  </a:lnTo>
                  <a:close/>
                  <a:moveTo>
                    <a:pt x="52" y="34"/>
                  </a:moveTo>
                  <a:cubicBezTo>
                    <a:pt x="52" y="35"/>
                    <a:pt x="52" y="36"/>
                    <a:pt x="50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0" y="35"/>
                    <a:pt x="40" y="34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8"/>
                    <a:pt x="41" y="27"/>
                    <a:pt x="42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2" y="27"/>
                    <a:pt x="52" y="28"/>
                    <a:pt x="52" y="29"/>
                  </a:cubicBezTo>
                  <a:lnTo>
                    <a:pt x="52" y="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07"/>
            <p:cNvSpPr>
              <a:spLocks noEditPoints="1"/>
            </p:cNvSpPr>
            <p:nvPr/>
          </p:nvSpPr>
          <p:spPr bwMode="auto">
            <a:xfrm>
              <a:off x="4948238" y="3128963"/>
              <a:ext cx="192087" cy="230187"/>
            </a:xfrm>
            <a:custGeom>
              <a:avLst/>
              <a:gdLst>
                <a:gd name="T0" fmla="*/ 140635 w 56"/>
                <a:gd name="T1" fmla="*/ 99633 h 67"/>
                <a:gd name="T2" fmla="*/ 140635 w 56"/>
                <a:gd name="T3" fmla="*/ 116811 h 67"/>
                <a:gd name="T4" fmla="*/ 96044 w 56"/>
                <a:gd name="T5" fmla="*/ 161474 h 67"/>
                <a:gd name="T6" fmla="*/ 82323 w 56"/>
                <a:gd name="T7" fmla="*/ 158039 h 67"/>
                <a:gd name="T8" fmla="*/ 68603 w 56"/>
                <a:gd name="T9" fmla="*/ 171781 h 67"/>
                <a:gd name="T10" fmla="*/ 96044 w 56"/>
                <a:gd name="T11" fmla="*/ 178653 h 67"/>
                <a:gd name="T12" fmla="*/ 157786 w 56"/>
                <a:gd name="T13" fmla="*/ 116811 h 67"/>
                <a:gd name="T14" fmla="*/ 157786 w 56"/>
                <a:gd name="T15" fmla="*/ 99633 h 67"/>
                <a:gd name="T16" fmla="*/ 168076 w 56"/>
                <a:gd name="T17" fmla="*/ 89326 h 67"/>
                <a:gd name="T18" fmla="*/ 174936 w 56"/>
                <a:gd name="T19" fmla="*/ 99633 h 67"/>
                <a:gd name="T20" fmla="*/ 174936 w 56"/>
                <a:gd name="T21" fmla="*/ 116811 h 67"/>
                <a:gd name="T22" fmla="*/ 106334 w 56"/>
                <a:gd name="T23" fmla="*/ 195831 h 67"/>
                <a:gd name="T24" fmla="*/ 106334 w 56"/>
                <a:gd name="T25" fmla="*/ 213009 h 67"/>
                <a:gd name="T26" fmla="*/ 140635 w 56"/>
                <a:gd name="T27" fmla="*/ 213009 h 67"/>
                <a:gd name="T28" fmla="*/ 147495 w 56"/>
                <a:gd name="T29" fmla="*/ 223316 h 67"/>
                <a:gd name="T30" fmla="*/ 140635 w 56"/>
                <a:gd name="T31" fmla="*/ 230187 h 67"/>
                <a:gd name="T32" fmla="*/ 51452 w 56"/>
                <a:gd name="T33" fmla="*/ 230187 h 67"/>
                <a:gd name="T34" fmla="*/ 44592 w 56"/>
                <a:gd name="T35" fmla="*/ 223316 h 67"/>
                <a:gd name="T36" fmla="*/ 51452 w 56"/>
                <a:gd name="T37" fmla="*/ 213009 h 67"/>
                <a:gd name="T38" fmla="*/ 85753 w 56"/>
                <a:gd name="T39" fmla="*/ 213009 h 67"/>
                <a:gd name="T40" fmla="*/ 85753 w 56"/>
                <a:gd name="T41" fmla="*/ 195831 h 67"/>
                <a:gd name="T42" fmla="*/ 54882 w 56"/>
                <a:gd name="T43" fmla="*/ 182088 h 67"/>
                <a:gd name="T44" fmla="*/ 20581 w 56"/>
                <a:gd name="T45" fmla="*/ 219880 h 67"/>
                <a:gd name="T46" fmla="*/ 13721 w 56"/>
                <a:gd name="T47" fmla="*/ 219880 h 67"/>
                <a:gd name="T48" fmla="*/ 3430 w 56"/>
                <a:gd name="T49" fmla="*/ 206138 h 67"/>
                <a:gd name="T50" fmla="*/ 3430 w 56"/>
                <a:gd name="T51" fmla="*/ 202702 h 67"/>
                <a:gd name="T52" fmla="*/ 171506 w 56"/>
                <a:gd name="T53" fmla="*/ 30921 h 67"/>
                <a:gd name="T54" fmla="*/ 178367 w 56"/>
                <a:gd name="T55" fmla="*/ 30921 h 67"/>
                <a:gd name="T56" fmla="*/ 188657 w 56"/>
                <a:gd name="T57" fmla="*/ 41228 h 67"/>
                <a:gd name="T58" fmla="*/ 188657 w 56"/>
                <a:gd name="T59" fmla="*/ 48099 h 67"/>
                <a:gd name="T60" fmla="*/ 140635 w 56"/>
                <a:gd name="T61" fmla="*/ 99633 h 67"/>
                <a:gd name="T62" fmla="*/ 24011 w 56"/>
                <a:gd name="T63" fmla="*/ 144296 h 67"/>
                <a:gd name="T64" fmla="*/ 17151 w 56"/>
                <a:gd name="T65" fmla="*/ 116811 h 67"/>
                <a:gd name="T66" fmla="*/ 17151 w 56"/>
                <a:gd name="T67" fmla="*/ 99633 h 67"/>
                <a:gd name="T68" fmla="*/ 24011 w 56"/>
                <a:gd name="T69" fmla="*/ 89326 h 67"/>
                <a:gd name="T70" fmla="*/ 34301 w 56"/>
                <a:gd name="T71" fmla="*/ 99633 h 67"/>
                <a:gd name="T72" fmla="*/ 34301 w 56"/>
                <a:gd name="T73" fmla="*/ 116811 h 67"/>
                <a:gd name="T74" fmla="*/ 37731 w 56"/>
                <a:gd name="T75" fmla="*/ 130554 h 67"/>
                <a:gd name="T76" fmla="*/ 24011 w 56"/>
                <a:gd name="T77" fmla="*/ 144296 h 67"/>
                <a:gd name="T78" fmla="*/ 51452 w 56"/>
                <a:gd name="T79" fmla="*/ 116811 h 67"/>
                <a:gd name="T80" fmla="*/ 51452 w 56"/>
                <a:gd name="T81" fmla="*/ 44663 h 67"/>
                <a:gd name="T82" fmla="*/ 96044 w 56"/>
                <a:gd name="T83" fmla="*/ 0 h 67"/>
                <a:gd name="T84" fmla="*/ 137205 w 56"/>
                <a:gd name="T85" fmla="*/ 30921 h 67"/>
                <a:gd name="T86" fmla="*/ 51452 w 56"/>
                <a:gd name="T87" fmla="*/ 116811 h 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6" h="67">
                  <a:moveTo>
                    <a:pt x="41" y="29"/>
                  </a:moveTo>
                  <a:cubicBezTo>
                    <a:pt x="41" y="34"/>
                    <a:pt x="41" y="34"/>
                    <a:pt x="41" y="34"/>
                  </a:cubicBezTo>
                  <a:cubicBezTo>
                    <a:pt x="41" y="41"/>
                    <a:pt x="35" y="47"/>
                    <a:pt x="28" y="47"/>
                  </a:cubicBezTo>
                  <a:cubicBezTo>
                    <a:pt x="27" y="47"/>
                    <a:pt x="25" y="46"/>
                    <a:pt x="24" y="4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2" y="51"/>
                    <a:pt x="25" y="52"/>
                    <a:pt x="28" y="52"/>
                  </a:cubicBezTo>
                  <a:cubicBezTo>
                    <a:pt x="38" y="52"/>
                    <a:pt x="46" y="44"/>
                    <a:pt x="46" y="34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7"/>
                    <a:pt x="47" y="26"/>
                    <a:pt x="49" y="26"/>
                  </a:cubicBezTo>
                  <a:cubicBezTo>
                    <a:pt x="50" y="26"/>
                    <a:pt x="51" y="27"/>
                    <a:pt x="51" y="29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46"/>
                    <a:pt x="42" y="55"/>
                    <a:pt x="31" y="57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2" y="62"/>
                    <a:pt x="43" y="63"/>
                    <a:pt x="43" y="65"/>
                  </a:cubicBezTo>
                  <a:cubicBezTo>
                    <a:pt x="43" y="66"/>
                    <a:pt x="42" y="67"/>
                    <a:pt x="41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4" y="67"/>
                    <a:pt x="13" y="66"/>
                    <a:pt x="13" y="65"/>
                  </a:cubicBezTo>
                  <a:cubicBezTo>
                    <a:pt x="13" y="63"/>
                    <a:pt x="14" y="62"/>
                    <a:pt x="15" y="6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2" y="56"/>
                    <a:pt x="19" y="55"/>
                    <a:pt x="16" y="53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4"/>
                    <a:pt x="4" y="64"/>
                    <a:pt x="4" y="64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0"/>
                    <a:pt x="0" y="59"/>
                    <a:pt x="1" y="5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8"/>
                    <a:pt x="52" y="8"/>
                    <a:pt x="52" y="9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6" y="13"/>
                    <a:pt x="56" y="14"/>
                    <a:pt x="55" y="14"/>
                  </a:cubicBezTo>
                  <a:lnTo>
                    <a:pt x="41" y="29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7"/>
                    <a:pt x="6" y="26"/>
                    <a:pt x="7" y="26"/>
                  </a:cubicBezTo>
                  <a:cubicBezTo>
                    <a:pt x="9" y="26"/>
                    <a:pt x="10" y="27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0" y="37"/>
                    <a:pt x="11" y="38"/>
                  </a:cubicBezTo>
                  <a:lnTo>
                    <a:pt x="7" y="42"/>
                  </a:lnTo>
                  <a:close/>
                  <a:moveTo>
                    <a:pt x="15" y="34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6"/>
                    <a:pt x="21" y="0"/>
                    <a:pt x="28" y="0"/>
                  </a:cubicBezTo>
                  <a:cubicBezTo>
                    <a:pt x="34" y="0"/>
                    <a:pt x="38" y="4"/>
                    <a:pt x="40" y="9"/>
                  </a:cubicBezTo>
                  <a:lnTo>
                    <a:pt x="15" y="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9" name="Freeform 108"/>
            <p:cNvSpPr>
              <a:spLocks noEditPoints="1"/>
            </p:cNvSpPr>
            <p:nvPr/>
          </p:nvSpPr>
          <p:spPr bwMode="auto">
            <a:xfrm>
              <a:off x="5443538" y="3146425"/>
              <a:ext cx="192087" cy="195263"/>
            </a:xfrm>
            <a:custGeom>
              <a:avLst/>
              <a:gdLst>
                <a:gd name="T0" fmla="*/ 192087 w 56"/>
                <a:gd name="T1" fmla="*/ 154155 h 57"/>
                <a:gd name="T2" fmla="*/ 154356 w 56"/>
                <a:gd name="T3" fmla="*/ 195263 h 57"/>
                <a:gd name="T4" fmla="*/ 37731 w 56"/>
                <a:gd name="T5" fmla="*/ 195263 h 57"/>
                <a:gd name="T6" fmla="*/ 0 w 56"/>
                <a:gd name="T7" fmla="*/ 154155 h 57"/>
                <a:gd name="T8" fmla="*/ 0 w 56"/>
                <a:gd name="T9" fmla="*/ 41108 h 57"/>
                <a:gd name="T10" fmla="*/ 37731 w 56"/>
                <a:gd name="T11" fmla="*/ 0 h 57"/>
                <a:gd name="T12" fmla="*/ 154356 w 56"/>
                <a:gd name="T13" fmla="*/ 0 h 57"/>
                <a:gd name="T14" fmla="*/ 192087 w 56"/>
                <a:gd name="T15" fmla="*/ 41108 h 57"/>
                <a:gd name="T16" fmla="*/ 192087 w 56"/>
                <a:gd name="T17" fmla="*/ 154155 h 57"/>
                <a:gd name="T18" fmla="*/ 174936 w 56"/>
                <a:gd name="T19" fmla="*/ 41108 h 57"/>
                <a:gd name="T20" fmla="*/ 154356 w 56"/>
                <a:gd name="T21" fmla="*/ 20554 h 57"/>
                <a:gd name="T22" fmla="*/ 37731 w 56"/>
                <a:gd name="T23" fmla="*/ 20554 h 57"/>
                <a:gd name="T24" fmla="*/ 17151 w 56"/>
                <a:gd name="T25" fmla="*/ 41108 h 57"/>
                <a:gd name="T26" fmla="*/ 17151 w 56"/>
                <a:gd name="T27" fmla="*/ 154155 h 57"/>
                <a:gd name="T28" fmla="*/ 37731 w 56"/>
                <a:gd name="T29" fmla="*/ 178135 h 57"/>
                <a:gd name="T30" fmla="*/ 154356 w 56"/>
                <a:gd name="T31" fmla="*/ 178135 h 57"/>
                <a:gd name="T32" fmla="*/ 174936 w 56"/>
                <a:gd name="T33" fmla="*/ 154155 h 57"/>
                <a:gd name="T34" fmla="*/ 174936 w 56"/>
                <a:gd name="T35" fmla="*/ 41108 h 57"/>
                <a:gd name="T36" fmla="*/ 157786 w 56"/>
                <a:gd name="T37" fmla="*/ 102770 h 57"/>
                <a:gd name="T38" fmla="*/ 154356 w 56"/>
                <a:gd name="T39" fmla="*/ 106196 h 57"/>
                <a:gd name="T40" fmla="*/ 37731 w 56"/>
                <a:gd name="T41" fmla="*/ 106196 h 57"/>
                <a:gd name="T42" fmla="*/ 34301 w 56"/>
                <a:gd name="T43" fmla="*/ 102770 h 57"/>
                <a:gd name="T44" fmla="*/ 34301 w 56"/>
                <a:gd name="T45" fmla="*/ 92493 h 57"/>
                <a:gd name="T46" fmla="*/ 37731 w 56"/>
                <a:gd name="T47" fmla="*/ 89067 h 57"/>
                <a:gd name="T48" fmla="*/ 154356 w 56"/>
                <a:gd name="T49" fmla="*/ 89067 h 57"/>
                <a:gd name="T50" fmla="*/ 157786 w 56"/>
                <a:gd name="T51" fmla="*/ 92493 h 57"/>
                <a:gd name="T52" fmla="*/ 157786 w 56"/>
                <a:gd name="T53" fmla="*/ 102770 h 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6" h="57">
                  <a:moveTo>
                    <a:pt x="56" y="45"/>
                  </a:moveTo>
                  <a:cubicBezTo>
                    <a:pt x="56" y="52"/>
                    <a:pt x="51" y="57"/>
                    <a:pt x="45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2"/>
                    <a:pt x="0" y="4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1" y="0"/>
                    <a:pt x="56" y="6"/>
                    <a:pt x="56" y="12"/>
                  </a:cubicBezTo>
                  <a:lnTo>
                    <a:pt x="56" y="45"/>
                  </a:lnTo>
                  <a:close/>
                  <a:moveTo>
                    <a:pt x="51" y="12"/>
                  </a:moveTo>
                  <a:cubicBezTo>
                    <a:pt x="51" y="8"/>
                    <a:pt x="48" y="6"/>
                    <a:pt x="4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8" y="6"/>
                    <a:pt x="5" y="8"/>
                    <a:pt x="5" y="12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9"/>
                    <a:pt x="8" y="52"/>
                    <a:pt x="11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8" y="52"/>
                    <a:pt x="51" y="49"/>
                    <a:pt x="51" y="45"/>
                  </a:cubicBezTo>
                  <a:lnTo>
                    <a:pt x="51" y="12"/>
                  </a:lnTo>
                  <a:close/>
                  <a:moveTo>
                    <a:pt x="46" y="30"/>
                  </a:moveTo>
                  <a:cubicBezTo>
                    <a:pt x="46" y="31"/>
                    <a:pt x="45" y="31"/>
                    <a:pt x="4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1"/>
                    <a:pt x="10" y="31"/>
                    <a:pt x="10" y="30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1" y="26"/>
                    <a:pt x="11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6" y="27"/>
                    <a:pt x="46" y="27"/>
                  </a:cubicBezTo>
                  <a:lnTo>
                    <a:pt x="46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Freeform 109"/>
            <p:cNvSpPr>
              <a:spLocks noEditPoints="1"/>
            </p:cNvSpPr>
            <p:nvPr/>
          </p:nvSpPr>
          <p:spPr bwMode="auto">
            <a:xfrm>
              <a:off x="5937250" y="3146425"/>
              <a:ext cx="203200" cy="212725"/>
            </a:xfrm>
            <a:custGeom>
              <a:avLst/>
              <a:gdLst>
                <a:gd name="T0" fmla="*/ 106766 w 59"/>
                <a:gd name="T1" fmla="*/ 212725 h 62"/>
                <a:gd name="T2" fmla="*/ 0 w 59"/>
                <a:gd name="T3" fmla="*/ 106363 h 62"/>
                <a:gd name="T4" fmla="*/ 99878 w 59"/>
                <a:gd name="T5" fmla="*/ 0 h 62"/>
                <a:gd name="T6" fmla="*/ 110210 w 59"/>
                <a:gd name="T7" fmla="*/ 6862 h 62"/>
                <a:gd name="T8" fmla="*/ 106766 w 59"/>
                <a:gd name="T9" fmla="*/ 17155 h 62"/>
                <a:gd name="T10" fmla="*/ 82658 w 59"/>
                <a:gd name="T11" fmla="*/ 72052 h 62"/>
                <a:gd name="T12" fmla="*/ 158427 w 59"/>
                <a:gd name="T13" fmla="*/ 147535 h 62"/>
                <a:gd name="T14" fmla="*/ 189424 w 59"/>
                <a:gd name="T15" fmla="*/ 140673 h 62"/>
                <a:gd name="T16" fmla="*/ 199756 w 59"/>
                <a:gd name="T17" fmla="*/ 140673 h 62"/>
                <a:gd name="T18" fmla="*/ 203200 w 59"/>
                <a:gd name="T19" fmla="*/ 150966 h 62"/>
                <a:gd name="T20" fmla="*/ 106766 w 59"/>
                <a:gd name="T21" fmla="*/ 212725 h 62"/>
                <a:gd name="T22" fmla="*/ 158427 w 59"/>
                <a:gd name="T23" fmla="*/ 164690 h 62"/>
                <a:gd name="T24" fmla="*/ 65437 w 59"/>
                <a:gd name="T25" fmla="*/ 72052 h 62"/>
                <a:gd name="T26" fmla="*/ 79214 w 59"/>
                <a:gd name="T27" fmla="*/ 24017 h 62"/>
                <a:gd name="T28" fmla="*/ 17220 w 59"/>
                <a:gd name="T29" fmla="*/ 106363 h 62"/>
                <a:gd name="T30" fmla="*/ 106766 w 59"/>
                <a:gd name="T31" fmla="*/ 195570 h 62"/>
                <a:gd name="T32" fmla="*/ 172203 w 59"/>
                <a:gd name="T33" fmla="*/ 164690 h 62"/>
                <a:gd name="T34" fmla="*/ 158427 w 59"/>
                <a:gd name="T35" fmla="*/ 164690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9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5"/>
                    <a:pt x="13" y="1"/>
                    <a:pt x="29" y="0"/>
                  </a:cubicBezTo>
                  <a:cubicBezTo>
                    <a:pt x="31" y="0"/>
                    <a:pt x="31" y="1"/>
                    <a:pt x="32" y="2"/>
                  </a:cubicBezTo>
                  <a:cubicBezTo>
                    <a:pt x="32" y="3"/>
                    <a:pt x="32" y="4"/>
                    <a:pt x="31" y="5"/>
                  </a:cubicBezTo>
                  <a:cubicBezTo>
                    <a:pt x="27" y="9"/>
                    <a:pt x="24" y="15"/>
                    <a:pt x="24" y="21"/>
                  </a:cubicBezTo>
                  <a:cubicBezTo>
                    <a:pt x="24" y="33"/>
                    <a:pt x="34" y="43"/>
                    <a:pt x="46" y="43"/>
                  </a:cubicBezTo>
                  <a:cubicBezTo>
                    <a:pt x="49" y="43"/>
                    <a:pt x="52" y="42"/>
                    <a:pt x="55" y="41"/>
                  </a:cubicBezTo>
                  <a:cubicBezTo>
                    <a:pt x="56" y="40"/>
                    <a:pt x="57" y="41"/>
                    <a:pt x="58" y="41"/>
                  </a:cubicBezTo>
                  <a:cubicBezTo>
                    <a:pt x="59" y="42"/>
                    <a:pt x="59" y="43"/>
                    <a:pt x="59" y="44"/>
                  </a:cubicBezTo>
                  <a:cubicBezTo>
                    <a:pt x="54" y="55"/>
                    <a:pt x="43" y="62"/>
                    <a:pt x="31" y="62"/>
                  </a:cubicBezTo>
                  <a:close/>
                  <a:moveTo>
                    <a:pt x="46" y="48"/>
                  </a:moveTo>
                  <a:cubicBezTo>
                    <a:pt x="31" y="48"/>
                    <a:pt x="19" y="36"/>
                    <a:pt x="19" y="21"/>
                  </a:cubicBezTo>
                  <a:cubicBezTo>
                    <a:pt x="19" y="16"/>
                    <a:pt x="21" y="11"/>
                    <a:pt x="23" y="7"/>
                  </a:cubicBezTo>
                  <a:cubicBezTo>
                    <a:pt x="13" y="10"/>
                    <a:pt x="5" y="20"/>
                    <a:pt x="5" y="31"/>
                  </a:cubicBezTo>
                  <a:cubicBezTo>
                    <a:pt x="5" y="45"/>
                    <a:pt x="16" y="57"/>
                    <a:pt x="31" y="57"/>
                  </a:cubicBezTo>
                  <a:cubicBezTo>
                    <a:pt x="38" y="57"/>
                    <a:pt x="46" y="53"/>
                    <a:pt x="50" y="48"/>
                  </a:cubicBezTo>
                  <a:cubicBezTo>
                    <a:pt x="49" y="48"/>
                    <a:pt x="48" y="48"/>
                    <a:pt x="46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110"/>
            <p:cNvSpPr>
              <a:spLocks noEditPoints="1"/>
            </p:cNvSpPr>
            <p:nvPr/>
          </p:nvSpPr>
          <p:spPr bwMode="auto">
            <a:xfrm>
              <a:off x="6432550" y="3146425"/>
              <a:ext cx="282575" cy="195263"/>
            </a:xfrm>
            <a:custGeom>
              <a:avLst/>
              <a:gdLst>
                <a:gd name="T0" fmla="*/ 282575 w 82"/>
                <a:gd name="T1" fmla="*/ 167858 h 57"/>
                <a:gd name="T2" fmla="*/ 255007 w 82"/>
                <a:gd name="T3" fmla="*/ 195263 h 57"/>
                <a:gd name="T4" fmla="*/ 24122 w 82"/>
                <a:gd name="T5" fmla="*/ 195263 h 57"/>
                <a:gd name="T6" fmla="*/ 0 w 82"/>
                <a:gd name="T7" fmla="*/ 167858 h 57"/>
                <a:gd name="T8" fmla="*/ 0 w 82"/>
                <a:gd name="T9" fmla="*/ 20554 h 57"/>
                <a:gd name="T10" fmla="*/ 34460 w 82"/>
                <a:gd name="T11" fmla="*/ 20554 h 57"/>
                <a:gd name="T12" fmla="*/ 34460 w 82"/>
                <a:gd name="T13" fmla="*/ 0 h 57"/>
                <a:gd name="T14" fmla="*/ 282575 w 82"/>
                <a:gd name="T15" fmla="*/ 0 h 57"/>
                <a:gd name="T16" fmla="*/ 282575 w 82"/>
                <a:gd name="T17" fmla="*/ 167858 h 57"/>
                <a:gd name="T18" fmla="*/ 34460 w 82"/>
                <a:gd name="T19" fmla="*/ 37682 h 57"/>
                <a:gd name="T20" fmla="*/ 17230 w 82"/>
                <a:gd name="T21" fmla="*/ 37682 h 57"/>
                <a:gd name="T22" fmla="*/ 17230 w 82"/>
                <a:gd name="T23" fmla="*/ 167858 h 57"/>
                <a:gd name="T24" fmla="*/ 24122 w 82"/>
                <a:gd name="T25" fmla="*/ 178135 h 57"/>
                <a:gd name="T26" fmla="*/ 34460 w 82"/>
                <a:gd name="T27" fmla="*/ 167858 h 57"/>
                <a:gd name="T28" fmla="*/ 34460 w 82"/>
                <a:gd name="T29" fmla="*/ 37682 h 57"/>
                <a:gd name="T30" fmla="*/ 265345 w 82"/>
                <a:gd name="T31" fmla="*/ 20554 h 57"/>
                <a:gd name="T32" fmla="*/ 51691 w 82"/>
                <a:gd name="T33" fmla="*/ 20554 h 57"/>
                <a:gd name="T34" fmla="*/ 51691 w 82"/>
                <a:gd name="T35" fmla="*/ 167858 h 57"/>
                <a:gd name="T36" fmla="*/ 51691 w 82"/>
                <a:gd name="T37" fmla="*/ 178135 h 57"/>
                <a:gd name="T38" fmla="*/ 255007 w 82"/>
                <a:gd name="T39" fmla="*/ 178135 h 57"/>
                <a:gd name="T40" fmla="*/ 265345 w 82"/>
                <a:gd name="T41" fmla="*/ 167858 h 57"/>
                <a:gd name="T42" fmla="*/ 265345 w 82"/>
                <a:gd name="T43" fmla="*/ 20554 h 57"/>
                <a:gd name="T44" fmla="*/ 158518 w 82"/>
                <a:gd name="T45" fmla="*/ 123324 h 57"/>
                <a:gd name="T46" fmla="*/ 68921 w 82"/>
                <a:gd name="T47" fmla="*/ 123324 h 57"/>
                <a:gd name="T48" fmla="*/ 68921 w 82"/>
                <a:gd name="T49" fmla="*/ 37682 h 57"/>
                <a:gd name="T50" fmla="*/ 158518 w 82"/>
                <a:gd name="T51" fmla="*/ 37682 h 57"/>
                <a:gd name="T52" fmla="*/ 158518 w 82"/>
                <a:gd name="T53" fmla="*/ 123324 h 57"/>
                <a:gd name="T54" fmla="*/ 158518 w 82"/>
                <a:gd name="T55" fmla="*/ 161006 h 57"/>
                <a:gd name="T56" fmla="*/ 68921 w 82"/>
                <a:gd name="T57" fmla="*/ 161006 h 57"/>
                <a:gd name="T58" fmla="*/ 68921 w 82"/>
                <a:gd name="T59" fmla="*/ 143878 h 57"/>
                <a:gd name="T60" fmla="*/ 158518 w 82"/>
                <a:gd name="T61" fmla="*/ 143878 h 57"/>
                <a:gd name="T62" fmla="*/ 158518 w 82"/>
                <a:gd name="T63" fmla="*/ 161006 h 57"/>
                <a:gd name="T64" fmla="*/ 86151 w 82"/>
                <a:gd name="T65" fmla="*/ 54811 h 57"/>
                <a:gd name="T66" fmla="*/ 86151 w 82"/>
                <a:gd name="T67" fmla="*/ 106196 h 57"/>
                <a:gd name="T68" fmla="*/ 141288 w 82"/>
                <a:gd name="T69" fmla="*/ 106196 h 57"/>
                <a:gd name="T70" fmla="*/ 141288 w 82"/>
                <a:gd name="T71" fmla="*/ 54811 h 57"/>
                <a:gd name="T72" fmla="*/ 86151 w 82"/>
                <a:gd name="T73" fmla="*/ 54811 h 57"/>
                <a:gd name="T74" fmla="*/ 248115 w 82"/>
                <a:gd name="T75" fmla="*/ 54811 h 57"/>
                <a:gd name="T76" fmla="*/ 175748 w 82"/>
                <a:gd name="T77" fmla="*/ 54811 h 57"/>
                <a:gd name="T78" fmla="*/ 175748 w 82"/>
                <a:gd name="T79" fmla="*/ 37682 h 57"/>
                <a:gd name="T80" fmla="*/ 248115 w 82"/>
                <a:gd name="T81" fmla="*/ 37682 h 57"/>
                <a:gd name="T82" fmla="*/ 248115 w 82"/>
                <a:gd name="T83" fmla="*/ 54811 h 57"/>
                <a:gd name="T84" fmla="*/ 248115 w 82"/>
                <a:gd name="T85" fmla="*/ 89067 h 57"/>
                <a:gd name="T86" fmla="*/ 175748 w 82"/>
                <a:gd name="T87" fmla="*/ 89067 h 57"/>
                <a:gd name="T88" fmla="*/ 175748 w 82"/>
                <a:gd name="T89" fmla="*/ 71939 h 57"/>
                <a:gd name="T90" fmla="*/ 248115 w 82"/>
                <a:gd name="T91" fmla="*/ 71939 h 57"/>
                <a:gd name="T92" fmla="*/ 248115 w 82"/>
                <a:gd name="T93" fmla="*/ 89067 h 57"/>
                <a:gd name="T94" fmla="*/ 248115 w 82"/>
                <a:gd name="T95" fmla="*/ 123324 h 57"/>
                <a:gd name="T96" fmla="*/ 175748 w 82"/>
                <a:gd name="T97" fmla="*/ 123324 h 57"/>
                <a:gd name="T98" fmla="*/ 175748 w 82"/>
                <a:gd name="T99" fmla="*/ 106196 h 57"/>
                <a:gd name="T100" fmla="*/ 248115 w 82"/>
                <a:gd name="T101" fmla="*/ 106196 h 57"/>
                <a:gd name="T102" fmla="*/ 248115 w 82"/>
                <a:gd name="T103" fmla="*/ 123324 h 57"/>
                <a:gd name="T104" fmla="*/ 248115 w 82"/>
                <a:gd name="T105" fmla="*/ 161006 h 57"/>
                <a:gd name="T106" fmla="*/ 175748 w 82"/>
                <a:gd name="T107" fmla="*/ 161006 h 57"/>
                <a:gd name="T108" fmla="*/ 175748 w 82"/>
                <a:gd name="T109" fmla="*/ 143878 h 57"/>
                <a:gd name="T110" fmla="*/ 248115 w 82"/>
                <a:gd name="T111" fmla="*/ 143878 h 57"/>
                <a:gd name="T112" fmla="*/ 248115 w 82"/>
                <a:gd name="T113" fmla="*/ 161006 h 5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" h="57">
                  <a:moveTo>
                    <a:pt x="82" y="49"/>
                  </a:moveTo>
                  <a:cubicBezTo>
                    <a:pt x="82" y="54"/>
                    <a:pt x="79" y="57"/>
                    <a:pt x="74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" y="57"/>
                    <a:pt x="0" y="54"/>
                    <a:pt x="0" y="4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82" y="49"/>
                  </a:lnTo>
                  <a:close/>
                  <a:moveTo>
                    <a:pt x="1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51"/>
                    <a:pt x="6" y="52"/>
                    <a:pt x="7" y="52"/>
                  </a:cubicBezTo>
                  <a:cubicBezTo>
                    <a:pt x="9" y="52"/>
                    <a:pt x="10" y="51"/>
                    <a:pt x="10" y="49"/>
                  </a:cubicBezTo>
                  <a:lnTo>
                    <a:pt x="10" y="11"/>
                  </a:lnTo>
                  <a:close/>
                  <a:moveTo>
                    <a:pt x="77" y="6"/>
                  </a:moveTo>
                  <a:cubicBezTo>
                    <a:pt x="15" y="6"/>
                    <a:pt x="15" y="6"/>
                    <a:pt x="15" y="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0"/>
                    <a:pt x="15" y="51"/>
                    <a:pt x="15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6" y="52"/>
                    <a:pt x="77" y="51"/>
                    <a:pt x="77" y="49"/>
                  </a:cubicBezTo>
                  <a:lnTo>
                    <a:pt x="77" y="6"/>
                  </a:lnTo>
                  <a:close/>
                  <a:moveTo>
                    <a:pt x="46" y="36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46" y="11"/>
                    <a:pt x="46" y="11"/>
                    <a:pt x="46" y="11"/>
                  </a:cubicBezTo>
                  <a:lnTo>
                    <a:pt x="46" y="36"/>
                  </a:lnTo>
                  <a:close/>
                  <a:moveTo>
                    <a:pt x="46" y="47"/>
                  </a:moveTo>
                  <a:cubicBezTo>
                    <a:pt x="20" y="47"/>
                    <a:pt x="20" y="47"/>
                    <a:pt x="20" y="47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46" y="42"/>
                    <a:pt x="46" y="42"/>
                    <a:pt x="46" y="42"/>
                  </a:cubicBezTo>
                  <a:lnTo>
                    <a:pt x="46" y="47"/>
                  </a:lnTo>
                  <a:close/>
                  <a:moveTo>
                    <a:pt x="25" y="16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16"/>
                    <a:pt x="41" y="16"/>
                    <a:pt x="41" y="16"/>
                  </a:cubicBezTo>
                  <a:lnTo>
                    <a:pt x="25" y="16"/>
                  </a:lnTo>
                  <a:close/>
                  <a:moveTo>
                    <a:pt x="72" y="16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72" y="11"/>
                    <a:pt x="72" y="11"/>
                    <a:pt x="72" y="11"/>
                  </a:cubicBezTo>
                  <a:lnTo>
                    <a:pt x="72" y="16"/>
                  </a:lnTo>
                  <a:close/>
                  <a:moveTo>
                    <a:pt x="72" y="26"/>
                  </a:moveTo>
                  <a:cubicBezTo>
                    <a:pt x="51" y="26"/>
                    <a:pt x="51" y="26"/>
                    <a:pt x="51" y="26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72" y="21"/>
                    <a:pt x="72" y="21"/>
                    <a:pt x="72" y="21"/>
                  </a:cubicBezTo>
                  <a:lnTo>
                    <a:pt x="72" y="26"/>
                  </a:lnTo>
                  <a:close/>
                  <a:moveTo>
                    <a:pt x="72" y="36"/>
                  </a:moveTo>
                  <a:cubicBezTo>
                    <a:pt x="51" y="36"/>
                    <a:pt x="51" y="36"/>
                    <a:pt x="51" y="36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72" y="31"/>
                    <a:pt x="72" y="31"/>
                    <a:pt x="72" y="31"/>
                  </a:cubicBezTo>
                  <a:lnTo>
                    <a:pt x="72" y="36"/>
                  </a:lnTo>
                  <a:close/>
                  <a:moveTo>
                    <a:pt x="72" y="47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72" y="42"/>
                    <a:pt x="72" y="42"/>
                    <a:pt x="72" y="42"/>
                  </a:cubicBezTo>
                  <a:lnTo>
                    <a:pt x="72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11"/>
            <p:cNvSpPr>
              <a:spLocks noEditPoints="1"/>
            </p:cNvSpPr>
            <p:nvPr/>
          </p:nvSpPr>
          <p:spPr bwMode="auto">
            <a:xfrm>
              <a:off x="6927850" y="3128963"/>
              <a:ext cx="247650" cy="247650"/>
            </a:xfrm>
            <a:custGeom>
              <a:avLst/>
              <a:gdLst>
                <a:gd name="T0" fmla="*/ 130704 w 72"/>
                <a:gd name="T1" fmla="*/ 171979 h 72"/>
                <a:gd name="T2" fmla="*/ 130704 w 72"/>
                <a:gd name="T3" fmla="*/ 182298 h 72"/>
                <a:gd name="T4" fmla="*/ 65352 w 72"/>
                <a:gd name="T5" fmla="*/ 247650 h 72"/>
                <a:gd name="T6" fmla="*/ 0 w 72"/>
                <a:gd name="T7" fmla="*/ 168540 h 72"/>
                <a:gd name="T8" fmla="*/ 27517 w 72"/>
                <a:gd name="T9" fmla="*/ 185738 h 72"/>
                <a:gd name="T10" fmla="*/ 34396 w 72"/>
                <a:gd name="T11" fmla="*/ 182298 h 72"/>
                <a:gd name="T12" fmla="*/ 96308 w 72"/>
                <a:gd name="T13" fmla="*/ 144463 h 72"/>
                <a:gd name="T14" fmla="*/ 130704 w 72"/>
                <a:gd name="T15" fmla="*/ 171979 h 72"/>
                <a:gd name="T16" fmla="*/ 247650 w 72"/>
                <a:gd name="T17" fmla="*/ 24077 h 72"/>
                <a:gd name="T18" fmla="*/ 240771 w 72"/>
                <a:gd name="T19" fmla="*/ 44715 h 72"/>
                <a:gd name="T20" fmla="*/ 175419 w 72"/>
                <a:gd name="T21" fmla="*/ 147902 h 72"/>
                <a:gd name="T22" fmla="*/ 144463 w 72"/>
                <a:gd name="T23" fmla="*/ 161660 h 72"/>
                <a:gd name="T24" fmla="*/ 103188 w 72"/>
                <a:gd name="T25" fmla="*/ 116946 h 72"/>
                <a:gd name="T26" fmla="*/ 116946 w 72"/>
                <a:gd name="T27" fmla="*/ 89429 h 72"/>
                <a:gd name="T28" fmla="*/ 202935 w 72"/>
                <a:gd name="T29" fmla="*/ 6879 h 72"/>
                <a:gd name="T30" fmla="*/ 223573 w 72"/>
                <a:gd name="T31" fmla="*/ 0 h 72"/>
                <a:gd name="T32" fmla="*/ 247650 w 72"/>
                <a:gd name="T33" fmla="*/ 24077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72">
                  <a:moveTo>
                    <a:pt x="38" y="50"/>
                  </a:moveTo>
                  <a:cubicBezTo>
                    <a:pt x="38" y="53"/>
                    <a:pt x="38" y="53"/>
                    <a:pt x="38" y="53"/>
                  </a:cubicBezTo>
                  <a:cubicBezTo>
                    <a:pt x="39" y="64"/>
                    <a:pt x="31" y="72"/>
                    <a:pt x="19" y="72"/>
                  </a:cubicBezTo>
                  <a:cubicBezTo>
                    <a:pt x="6" y="72"/>
                    <a:pt x="0" y="61"/>
                    <a:pt x="0" y="49"/>
                  </a:cubicBezTo>
                  <a:cubicBezTo>
                    <a:pt x="1" y="50"/>
                    <a:pt x="6" y="54"/>
                    <a:pt x="8" y="54"/>
                  </a:cubicBezTo>
                  <a:cubicBezTo>
                    <a:pt x="9" y="54"/>
                    <a:pt x="10" y="54"/>
                    <a:pt x="10" y="53"/>
                  </a:cubicBezTo>
                  <a:cubicBezTo>
                    <a:pt x="14" y="44"/>
                    <a:pt x="19" y="42"/>
                    <a:pt x="28" y="42"/>
                  </a:cubicBezTo>
                  <a:cubicBezTo>
                    <a:pt x="30" y="46"/>
                    <a:pt x="34" y="49"/>
                    <a:pt x="38" y="50"/>
                  </a:cubicBezTo>
                  <a:close/>
                  <a:moveTo>
                    <a:pt x="72" y="7"/>
                  </a:moveTo>
                  <a:cubicBezTo>
                    <a:pt x="72" y="9"/>
                    <a:pt x="71" y="11"/>
                    <a:pt x="70" y="13"/>
                  </a:cubicBezTo>
                  <a:cubicBezTo>
                    <a:pt x="67" y="19"/>
                    <a:pt x="56" y="39"/>
                    <a:pt x="51" y="43"/>
                  </a:cubicBezTo>
                  <a:cubicBezTo>
                    <a:pt x="49" y="45"/>
                    <a:pt x="46" y="47"/>
                    <a:pt x="42" y="47"/>
                  </a:cubicBezTo>
                  <a:cubicBezTo>
                    <a:pt x="36" y="47"/>
                    <a:pt x="30" y="41"/>
                    <a:pt x="30" y="34"/>
                  </a:cubicBezTo>
                  <a:cubicBezTo>
                    <a:pt x="30" y="31"/>
                    <a:pt x="31" y="28"/>
                    <a:pt x="34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3" y="0"/>
                    <a:pt x="65" y="0"/>
                  </a:cubicBezTo>
                  <a:cubicBezTo>
                    <a:pt x="68" y="0"/>
                    <a:pt x="72" y="3"/>
                    <a:pt x="7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7426325" y="3146425"/>
              <a:ext cx="171450" cy="212725"/>
            </a:xfrm>
            <a:custGeom>
              <a:avLst/>
              <a:gdLst>
                <a:gd name="T0" fmla="*/ 171450 w 50"/>
                <a:gd name="T1" fmla="*/ 20586 h 62"/>
                <a:gd name="T2" fmla="*/ 164592 w 50"/>
                <a:gd name="T3" fmla="*/ 34310 h 62"/>
                <a:gd name="T4" fmla="*/ 154305 w 50"/>
                <a:gd name="T5" fmla="*/ 34310 h 62"/>
                <a:gd name="T6" fmla="*/ 150876 w 50"/>
                <a:gd name="T7" fmla="*/ 37742 h 62"/>
                <a:gd name="T8" fmla="*/ 150876 w 50"/>
                <a:gd name="T9" fmla="*/ 44604 h 62"/>
                <a:gd name="T10" fmla="*/ 150876 w 50"/>
                <a:gd name="T11" fmla="*/ 205863 h 62"/>
                <a:gd name="T12" fmla="*/ 144018 w 50"/>
                <a:gd name="T13" fmla="*/ 212725 h 62"/>
                <a:gd name="T14" fmla="*/ 126873 w 50"/>
                <a:gd name="T15" fmla="*/ 212725 h 62"/>
                <a:gd name="T16" fmla="*/ 120015 w 50"/>
                <a:gd name="T17" fmla="*/ 205863 h 62"/>
                <a:gd name="T18" fmla="*/ 120015 w 50"/>
                <a:gd name="T19" fmla="*/ 37742 h 62"/>
                <a:gd name="T20" fmla="*/ 99441 w 50"/>
                <a:gd name="T21" fmla="*/ 37742 h 62"/>
                <a:gd name="T22" fmla="*/ 99441 w 50"/>
                <a:gd name="T23" fmla="*/ 205863 h 62"/>
                <a:gd name="T24" fmla="*/ 92583 w 50"/>
                <a:gd name="T25" fmla="*/ 212725 h 62"/>
                <a:gd name="T26" fmla="*/ 75438 w 50"/>
                <a:gd name="T27" fmla="*/ 212725 h 62"/>
                <a:gd name="T28" fmla="*/ 68580 w 50"/>
                <a:gd name="T29" fmla="*/ 205863 h 62"/>
                <a:gd name="T30" fmla="*/ 68580 w 50"/>
                <a:gd name="T31" fmla="*/ 137242 h 62"/>
                <a:gd name="T32" fmla="*/ 34290 w 50"/>
                <a:gd name="T33" fmla="*/ 126949 h 62"/>
                <a:gd name="T34" fmla="*/ 6858 w 50"/>
                <a:gd name="T35" fmla="*/ 102931 h 62"/>
                <a:gd name="T36" fmla="*/ 0 w 50"/>
                <a:gd name="T37" fmla="*/ 68621 h 62"/>
                <a:gd name="T38" fmla="*/ 10287 w 50"/>
                <a:gd name="T39" fmla="*/ 27448 h 62"/>
                <a:gd name="T40" fmla="*/ 41148 w 50"/>
                <a:gd name="T41" fmla="*/ 6862 h 62"/>
                <a:gd name="T42" fmla="*/ 96012 w 50"/>
                <a:gd name="T43" fmla="*/ 0 h 62"/>
                <a:gd name="T44" fmla="*/ 164592 w 50"/>
                <a:gd name="T45" fmla="*/ 0 h 62"/>
                <a:gd name="T46" fmla="*/ 171450 w 50"/>
                <a:gd name="T47" fmla="*/ 10293 h 62"/>
                <a:gd name="T48" fmla="*/ 171450 w 50"/>
                <a:gd name="T49" fmla="*/ 20586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0" h="62">
                  <a:moveTo>
                    <a:pt x="50" y="6"/>
                  </a:moveTo>
                  <a:cubicBezTo>
                    <a:pt x="50" y="7"/>
                    <a:pt x="49" y="10"/>
                    <a:pt x="48" y="10"/>
                  </a:cubicBezTo>
                  <a:cubicBezTo>
                    <a:pt x="47" y="10"/>
                    <a:pt x="46" y="9"/>
                    <a:pt x="45" y="10"/>
                  </a:cubicBezTo>
                  <a:cubicBezTo>
                    <a:pt x="45" y="10"/>
                    <a:pt x="44" y="10"/>
                    <a:pt x="44" y="11"/>
                  </a:cubicBezTo>
                  <a:cubicBezTo>
                    <a:pt x="44" y="12"/>
                    <a:pt x="44" y="13"/>
                    <a:pt x="44" y="13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1"/>
                    <a:pt x="43" y="62"/>
                    <a:pt x="42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6" y="62"/>
                    <a:pt x="35" y="61"/>
                    <a:pt x="35" y="60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1"/>
                    <a:pt x="28" y="62"/>
                    <a:pt x="27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1" y="62"/>
                    <a:pt x="20" y="61"/>
                    <a:pt x="20" y="6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6" y="39"/>
                    <a:pt x="13" y="39"/>
                    <a:pt x="10" y="37"/>
                  </a:cubicBezTo>
                  <a:cubicBezTo>
                    <a:pt x="7" y="36"/>
                    <a:pt x="4" y="33"/>
                    <a:pt x="2" y="30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15"/>
                    <a:pt x="1" y="11"/>
                    <a:pt x="3" y="8"/>
                  </a:cubicBezTo>
                  <a:cubicBezTo>
                    <a:pt x="6" y="5"/>
                    <a:pt x="8" y="3"/>
                    <a:pt x="12" y="2"/>
                  </a:cubicBezTo>
                  <a:cubicBezTo>
                    <a:pt x="15" y="1"/>
                    <a:pt x="21" y="0"/>
                    <a:pt x="2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0" y="2"/>
                    <a:pt x="50" y="3"/>
                  </a:cubicBezTo>
                  <a:lnTo>
                    <a:pt x="5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13"/>
            <p:cNvSpPr>
              <a:spLocks noEditPoints="1"/>
            </p:cNvSpPr>
            <p:nvPr/>
          </p:nvSpPr>
          <p:spPr bwMode="auto">
            <a:xfrm>
              <a:off x="7927975" y="3128963"/>
              <a:ext cx="227013" cy="230187"/>
            </a:xfrm>
            <a:custGeom>
              <a:avLst/>
              <a:gdLst>
                <a:gd name="T0" fmla="*/ 168540 w 66"/>
                <a:gd name="T1" fmla="*/ 116811 h 67"/>
                <a:gd name="T2" fmla="*/ 85990 w 66"/>
                <a:gd name="T3" fmla="*/ 140861 h 67"/>
                <a:gd name="T4" fmla="*/ 75671 w 66"/>
                <a:gd name="T5" fmla="*/ 140861 h 67"/>
                <a:gd name="T6" fmla="*/ 65352 w 66"/>
                <a:gd name="T7" fmla="*/ 151168 h 67"/>
                <a:gd name="T8" fmla="*/ 55033 w 66"/>
                <a:gd name="T9" fmla="*/ 192395 h 67"/>
                <a:gd name="T10" fmla="*/ 37836 w 66"/>
                <a:gd name="T11" fmla="*/ 206138 h 67"/>
                <a:gd name="T12" fmla="*/ 10319 w 66"/>
                <a:gd name="T13" fmla="*/ 206138 h 67"/>
                <a:gd name="T14" fmla="*/ 0 w 66"/>
                <a:gd name="T15" fmla="*/ 195831 h 67"/>
                <a:gd name="T16" fmla="*/ 0 w 66"/>
                <a:gd name="T17" fmla="*/ 192395 h 67"/>
                <a:gd name="T18" fmla="*/ 41275 w 66"/>
                <a:gd name="T19" fmla="*/ 13743 h 67"/>
                <a:gd name="T20" fmla="*/ 55033 w 66"/>
                <a:gd name="T21" fmla="*/ 0 h 67"/>
                <a:gd name="T22" fmla="*/ 116946 w 66"/>
                <a:gd name="T23" fmla="*/ 0 h 67"/>
                <a:gd name="T24" fmla="*/ 199496 w 66"/>
                <a:gd name="T25" fmla="*/ 58406 h 67"/>
                <a:gd name="T26" fmla="*/ 168540 w 66"/>
                <a:gd name="T27" fmla="*/ 116811 h 67"/>
                <a:gd name="T28" fmla="*/ 196057 w 66"/>
                <a:gd name="T29" fmla="*/ 144296 h 67"/>
                <a:gd name="T30" fmla="*/ 110067 w 66"/>
                <a:gd name="T31" fmla="*/ 164910 h 67"/>
                <a:gd name="T32" fmla="*/ 103188 w 66"/>
                <a:gd name="T33" fmla="*/ 164910 h 67"/>
                <a:gd name="T34" fmla="*/ 89429 w 66"/>
                <a:gd name="T35" fmla="*/ 175217 h 67"/>
                <a:gd name="T36" fmla="*/ 79111 w 66"/>
                <a:gd name="T37" fmla="*/ 219880 h 67"/>
                <a:gd name="T38" fmla="*/ 65352 w 66"/>
                <a:gd name="T39" fmla="*/ 230187 h 67"/>
                <a:gd name="T40" fmla="*/ 34396 w 66"/>
                <a:gd name="T41" fmla="*/ 230187 h 67"/>
                <a:gd name="T42" fmla="*/ 24077 w 66"/>
                <a:gd name="T43" fmla="*/ 219880 h 67"/>
                <a:gd name="T44" fmla="*/ 27517 w 66"/>
                <a:gd name="T45" fmla="*/ 213009 h 67"/>
                <a:gd name="T46" fmla="*/ 48154 w 66"/>
                <a:gd name="T47" fmla="*/ 213009 h 67"/>
                <a:gd name="T48" fmla="*/ 61913 w 66"/>
                <a:gd name="T49" fmla="*/ 199266 h 67"/>
                <a:gd name="T50" fmla="*/ 72231 w 66"/>
                <a:gd name="T51" fmla="*/ 158039 h 67"/>
                <a:gd name="T52" fmla="*/ 85990 w 66"/>
                <a:gd name="T53" fmla="*/ 147732 h 67"/>
                <a:gd name="T54" fmla="*/ 92869 w 66"/>
                <a:gd name="T55" fmla="*/ 147732 h 67"/>
                <a:gd name="T56" fmla="*/ 178859 w 66"/>
                <a:gd name="T57" fmla="*/ 123683 h 67"/>
                <a:gd name="T58" fmla="*/ 206375 w 66"/>
                <a:gd name="T59" fmla="*/ 65277 h 67"/>
                <a:gd name="T60" fmla="*/ 199496 w 66"/>
                <a:gd name="T61" fmla="*/ 37792 h 67"/>
                <a:gd name="T62" fmla="*/ 227013 w 66"/>
                <a:gd name="T63" fmla="*/ 82455 h 67"/>
                <a:gd name="T64" fmla="*/ 196057 w 66"/>
                <a:gd name="T65" fmla="*/ 144296 h 67"/>
                <a:gd name="T66" fmla="*/ 110067 w 66"/>
                <a:gd name="T67" fmla="*/ 41228 h 67"/>
                <a:gd name="T68" fmla="*/ 99748 w 66"/>
                <a:gd name="T69" fmla="*/ 41228 h 67"/>
                <a:gd name="T70" fmla="*/ 85990 w 66"/>
                <a:gd name="T71" fmla="*/ 51534 h 67"/>
                <a:gd name="T72" fmla="*/ 79111 w 66"/>
                <a:gd name="T73" fmla="*/ 89326 h 67"/>
                <a:gd name="T74" fmla="*/ 79111 w 66"/>
                <a:gd name="T75" fmla="*/ 92762 h 67"/>
                <a:gd name="T76" fmla="*/ 85990 w 66"/>
                <a:gd name="T77" fmla="*/ 99633 h 67"/>
                <a:gd name="T78" fmla="*/ 92869 w 66"/>
                <a:gd name="T79" fmla="*/ 99633 h 67"/>
                <a:gd name="T80" fmla="*/ 141023 w 66"/>
                <a:gd name="T81" fmla="*/ 61841 h 67"/>
                <a:gd name="T82" fmla="*/ 110067 w 66"/>
                <a:gd name="T83" fmla="*/ 41228 h 6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6" h="67">
                  <a:moveTo>
                    <a:pt x="49" y="34"/>
                  </a:moveTo>
                  <a:cubicBezTo>
                    <a:pt x="43" y="39"/>
                    <a:pt x="33" y="41"/>
                    <a:pt x="25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1" y="41"/>
                    <a:pt x="19" y="42"/>
                    <a:pt x="19" y="44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5" y="58"/>
                    <a:pt x="13" y="60"/>
                    <a:pt x="11" y="60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60"/>
                    <a:pt x="0" y="59"/>
                    <a:pt x="0" y="57"/>
                  </a:cubicBezTo>
                  <a:cubicBezTo>
                    <a:pt x="0" y="57"/>
                    <a:pt x="0" y="56"/>
                    <a:pt x="0" y="5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4" y="0"/>
                    <a:pt x="1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6" y="0"/>
                    <a:pt x="58" y="2"/>
                    <a:pt x="58" y="17"/>
                  </a:cubicBezTo>
                  <a:cubicBezTo>
                    <a:pt x="58" y="24"/>
                    <a:pt x="55" y="30"/>
                    <a:pt x="49" y="34"/>
                  </a:cubicBezTo>
                  <a:close/>
                  <a:moveTo>
                    <a:pt x="57" y="42"/>
                  </a:moveTo>
                  <a:cubicBezTo>
                    <a:pt x="50" y="47"/>
                    <a:pt x="41" y="48"/>
                    <a:pt x="32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8" y="48"/>
                    <a:pt x="26" y="49"/>
                    <a:pt x="26" y="51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3" y="66"/>
                    <a:pt x="21" y="67"/>
                    <a:pt x="19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9" y="67"/>
                    <a:pt x="7" y="66"/>
                    <a:pt x="7" y="64"/>
                  </a:cubicBezTo>
                  <a:cubicBezTo>
                    <a:pt x="7" y="63"/>
                    <a:pt x="7" y="63"/>
                    <a:pt x="8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6" y="62"/>
                    <a:pt x="17" y="60"/>
                    <a:pt x="18" y="5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4"/>
                    <a:pt x="23" y="43"/>
                    <a:pt x="2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6" y="43"/>
                    <a:pt x="45" y="41"/>
                    <a:pt x="52" y="36"/>
                  </a:cubicBezTo>
                  <a:cubicBezTo>
                    <a:pt x="57" y="32"/>
                    <a:pt x="60" y="26"/>
                    <a:pt x="60" y="19"/>
                  </a:cubicBezTo>
                  <a:cubicBezTo>
                    <a:pt x="60" y="16"/>
                    <a:pt x="60" y="13"/>
                    <a:pt x="58" y="11"/>
                  </a:cubicBezTo>
                  <a:cubicBezTo>
                    <a:pt x="64" y="14"/>
                    <a:pt x="66" y="19"/>
                    <a:pt x="66" y="24"/>
                  </a:cubicBezTo>
                  <a:cubicBezTo>
                    <a:pt x="66" y="32"/>
                    <a:pt x="63" y="37"/>
                    <a:pt x="57" y="42"/>
                  </a:cubicBezTo>
                  <a:close/>
                  <a:moveTo>
                    <a:pt x="32" y="12"/>
                  </a:moveTo>
                  <a:cubicBezTo>
                    <a:pt x="29" y="12"/>
                    <a:pt x="29" y="12"/>
                    <a:pt x="29" y="12"/>
                  </a:cubicBezTo>
                  <a:cubicBezTo>
                    <a:pt x="27" y="12"/>
                    <a:pt x="26" y="13"/>
                    <a:pt x="25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6"/>
                    <a:pt x="23" y="26"/>
                    <a:pt x="23" y="27"/>
                  </a:cubicBezTo>
                  <a:cubicBezTo>
                    <a:pt x="23" y="28"/>
                    <a:pt x="24" y="29"/>
                    <a:pt x="25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34" y="29"/>
                    <a:pt x="41" y="26"/>
                    <a:pt x="41" y="18"/>
                  </a:cubicBezTo>
                  <a:cubicBezTo>
                    <a:pt x="41" y="13"/>
                    <a:pt x="36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8412163" y="3146425"/>
              <a:ext cx="195262" cy="195263"/>
            </a:xfrm>
            <a:custGeom>
              <a:avLst/>
              <a:gdLst>
                <a:gd name="T0" fmla="*/ 191836 w 57"/>
                <a:gd name="T1" fmla="*/ 174709 h 57"/>
                <a:gd name="T2" fmla="*/ 174708 w 57"/>
                <a:gd name="T3" fmla="*/ 188412 h 57"/>
                <a:gd name="T4" fmla="*/ 147303 w 57"/>
                <a:gd name="T5" fmla="*/ 195263 h 57"/>
                <a:gd name="T6" fmla="*/ 113046 w 57"/>
                <a:gd name="T7" fmla="*/ 184986 h 57"/>
                <a:gd name="T8" fmla="*/ 89067 w 57"/>
                <a:gd name="T9" fmla="*/ 174709 h 57"/>
                <a:gd name="T10" fmla="*/ 23980 w 57"/>
                <a:gd name="T11" fmla="*/ 109621 h 57"/>
                <a:gd name="T12" fmla="*/ 10277 w 57"/>
                <a:gd name="T13" fmla="*/ 85642 h 57"/>
                <a:gd name="T14" fmla="*/ 0 w 57"/>
                <a:gd name="T15" fmla="*/ 47959 h 57"/>
                <a:gd name="T16" fmla="*/ 10277 w 57"/>
                <a:gd name="T17" fmla="*/ 23980 h 57"/>
                <a:gd name="T18" fmla="*/ 23980 w 57"/>
                <a:gd name="T19" fmla="*/ 6851 h 57"/>
                <a:gd name="T20" fmla="*/ 41108 w 57"/>
                <a:gd name="T21" fmla="*/ 0 h 57"/>
                <a:gd name="T22" fmla="*/ 44533 w 57"/>
                <a:gd name="T23" fmla="*/ 3426 h 57"/>
                <a:gd name="T24" fmla="*/ 51385 w 57"/>
                <a:gd name="T25" fmla="*/ 13703 h 57"/>
                <a:gd name="T26" fmla="*/ 65087 w 57"/>
                <a:gd name="T27" fmla="*/ 34257 h 57"/>
                <a:gd name="T28" fmla="*/ 71939 w 57"/>
                <a:gd name="T29" fmla="*/ 47959 h 57"/>
                <a:gd name="T30" fmla="*/ 47959 w 57"/>
                <a:gd name="T31" fmla="*/ 75365 h 57"/>
                <a:gd name="T32" fmla="*/ 51385 w 57"/>
                <a:gd name="T33" fmla="*/ 89067 h 57"/>
                <a:gd name="T34" fmla="*/ 109621 w 57"/>
                <a:gd name="T35" fmla="*/ 143878 h 57"/>
                <a:gd name="T36" fmla="*/ 119898 w 57"/>
                <a:gd name="T37" fmla="*/ 150729 h 57"/>
                <a:gd name="T38" fmla="*/ 147303 w 57"/>
                <a:gd name="T39" fmla="*/ 123324 h 57"/>
                <a:gd name="T40" fmla="*/ 161006 w 57"/>
                <a:gd name="T41" fmla="*/ 130175 h 57"/>
                <a:gd name="T42" fmla="*/ 184985 w 57"/>
                <a:gd name="T43" fmla="*/ 143878 h 57"/>
                <a:gd name="T44" fmla="*/ 195262 w 57"/>
                <a:gd name="T45" fmla="*/ 150729 h 57"/>
                <a:gd name="T46" fmla="*/ 195262 w 57"/>
                <a:gd name="T47" fmla="*/ 154155 h 57"/>
                <a:gd name="T48" fmla="*/ 191836 w 57"/>
                <a:gd name="T49" fmla="*/ 174709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15"/>
            <p:cNvSpPr>
              <a:spLocks noEditPoints="1"/>
            </p:cNvSpPr>
            <p:nvPr/>
          </p:nvSpPr>
          <p:spPr bwMode="auto">
            <a:xfrm>
              <a:off x="8839200" y="3128963"/>
              <a:ext cx="236538" cy="230187"/>
            </a:xfrm>
            <a:custGeom>
              <a:avLst/>
              <a:gdLst>
                <a:gd name="T0" fmla="*/ 181689 w 69"/>
                <a:gd name="T1" fmla="*/ 199266 h 67"/>
                <a:gd name="T2" fmla="*/ 106271 w 69"/>
                <a:gd name="T3" fmla="*/ 230187 h 67"/>
                <a:gd name="T4" fmla="*/ 0 w 69"/>
                <a:gd name="T5" fmla="*/ 123683 h 67"/>
                <a:gd name="T6" fmla="*/ 106271 w 69"/>
                <a:gd name="T7" fmla="*/ 17178 h 67"/>
                <a:gd name="T8" fmla="*/ 106271 w 69"/>
                <a:gd name="T9" fmla="*/ 123683 h 67"/>
                <a:gd name="T10" fmla="*/ 181689 w 69"/>
                <a:gd name="T11" fmla="*/ 199266 h 67"/>
                <a:gd name="T12" fmla="*/ 123411 w 69"/>
                <a:gd name="T13" fmla="*/ 106504 h 67"/>
                <a:gd name="T14" fmla="*/ 123411 w 69"/>
                <a:gd name="T15" fmla="*/ 0 h 67"/>
                <a:gd name="T16" fmla="*/ 229682 w 69"/>
                <a:gd name="T17" fmla="*/ 106504 h 67"/>
                <a:gd name="T18" fmla="*/ 123411 w 69"/>
                <a:gd name="T19" fmla="*/ 106504 h 67"/>
                <a:gd name="T20" fmla="*/ 236538 w 69"/>
                <a:gd name="T21" fmla="*/ 123683 h 67"/>
                <a:gd name="T22" fmla="*/ 205685 w 69"/>
                <a:gd name="T23" fmla="*/ 199266 h 67"/>
                <a:gd name="T24" fmla="*/ 130267 w 69"/>
                <a:gd name="T25" fmla="*/ 123683 h 67"/>
                <a:gd name="T26" fmla="*/ 236538 w 69"/>
                <a:gd name="T27" fmla="*/ 123683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9" h="67">
                  <a:moveTo>
                    <a:pt x="53" y="58"/>
                  </a:moveTo>
                  <a:cubicBezTo>
                    <a:pt x="47" y="64"/>
                    <a:pt x="39" y="67"/>
                    <a:pt x="31" y="67"/>
                  </a:cubicBezTo>
                  <a:cubicBezTo>
                    <a:pt x="14" y="67"/>
                    <a:pt x="0" y="53"/>
                    <a:pt x="0" y="36"/>
                  </a:cubicBezTo>
                  <a:cubicBezTo>
                    <a:pt x="0" y="19"/>
                    <a:pt x="14" y="5"/>
                    <a:pt x="31" y="5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53" y="58"/>
                  </a:lnTo>
                  <a:close/>
                  <a:moveTo>
                    <a:pt x="36" y="31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53" y="0"/>
                    <a:pt x="67" y="14"/>
                    <a:pt x="67" y="31"/>
                  </a:cubicBezTo>
                  <a:lnTo>
                    <a:pt x="36" y="31"/>
                  </a:lnTo>
                  <a:close/>
                  <a:moveTo>
                    <a:pt x="69" y="36"/>
                  </a:moveTo>
                  <a:cubicBezTo>
                    <a:pt x="69" y="45"/>
                    <a:pt x="66" y="53"/>
                    <a:pt x="60" y="58"/>
                  </a:cubicBezTo>
                  <a:cubicBezTo>
                    <a:pt x="38" y="36"/>
                    <a:pt x="38" y="36"/>
                    <a:pt x="38" y="36"/>
                  </a:cubicBezTo>
                  <a:lnTo>
                    <a:pt x="6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65088" y="3532188"/>
              <a:ext cx="209550" cy="212725"/>
            </a:xfrm>
            <a:custGeom>
              <a:avLst/>
              <a:gdLst>
                <a:gd name="T0" fmla="*/ 209550 w 61"/>
                <a:gd name="T1" fmla="*/ 41173 h 62"/>
                <a:gd name="T2" fmla="*/ 209550 w 61"/>
                <a:gd name="T3" fmla="*/ 174983 h 62"/>
                <a:gd name="T4" fmla="*/ 171762 w 61"/>
                <a:gd name="T5" fmla="*/ 212725 h 62"/>
                <a:gd name="T6" fmla="*/ 72140 w 61"/>
                <a:gd name="T7" fmla="*/ 212725 h 62"/>
                <a:gd name="T8" fmla="*/ 85881 w 61"/>
                <a:gd name="T9" fmla="*/ 185277 h 62"/>
                <a:gd name="T10" fmla="*/ 92752 w 61"/>
                <a:gd name="T11" fmla="*/ 154397 h 62"/>
                <a:gd name="T12" fmla="*/ 120234 w 61"/>
                <a:gd name="T13" fmla="*/ 168121 h 62"/>
                <a:gd name="T14" fmla="*/ 175198 w 61"/>
                <a:gd name="T15" fmla="*/ 96069 h 62"/>
                <a:gd name="T16" fmla="*/ 109928 w 61"/>
                <a:gd name="T17" fmla="*/ 37742 h 62"/>
                <a:gd name="T18" fmla="*/ 34352 w 61"/>
                <a:gd name="T19" fmla="*/ 102931 h 62"/>
                <a:gd name="T20" fmla="*/ 54964 w 61"/>
                <a:gd name="T21" fmla="*/ 140673 h 62"/>
                <a:gd name="T22" fmla="*/ 61834 w 61"/>
                <a:gd name="T23" fmla="*/ 140673 h 62"/>
                <a:gd name="T24" fmla="*/ 61834 w 61"/>
                <a:gd name="T25" fmla="*/ 130380 h 62"/>
                <a:gd name="T26" fmla="*/ 61834 w 61"/>
                <a:gd name="T27" fmla="*/ 126949 h 62"/>
                <a:gd name="T28" fmla="*/ 54964 w 61"/>
                <a:gd name="T29" fmla="*/ 106363 h 62"/>
                <a:gd name="T30" fmla="*/ 106493 w 61"/>
                <a:gd name="T31" fmla="*/ 54897 h 62"/>
                <a:gd name="T32" fmla="*/ 151151 w 61"/>
                <a:gd name="T33" fmla="*/ 96069 h 62"/>
                <a:gd name="T34" fmla="*/ 116798 w 61"/>
                <a:gd name="T35" fmla="*/ 150966 h 62"/>
                <a:gd name="T36" fmla="*/ 99622 w 61"/>
                <a:gd name="T37" fmla="*/ 130380 h 62"/>
                <a:gd name="T38" fmla="*/ 109928 w 61"/>
                <a:gd name="T39" fmla="*/ 92638 h 62"/>
                <a:gd name="T40" fmla="*/ 96187 w 61"/>
                <a:gd name="T41" fmla="*/ 78914 h 62"/>
                <a:gd name="T42" fmla="*/ 75575 w 61"/>
                <a:gd name="T43" fmla="*/ 102931 h 62"/>
                <a:gd name="T44" fmla="*/ 79011 w 61"/>
                <a:gd name="T45" fmla="*/ 120087 h 62"/>
                <a:gd name="T46" fmla="*/ 65270 w 61"/>
                <a:gd name="T47" fmla="*/ 178415 h 62"/>
                <a:gd name="T48" fmla="*/ 65270 w 61"/>
                <a:gd name="T49" fmla="*/ 212725 h 62"/>
                <a:gd name="T50" fmla="*/ 37788 w 61"/>
                <a:gd name="T51" fmla="*/ 212725 h 62"/>
                <a:gd name="T52" fmla="*/ 0 w 61"/>
                <a:gd name="T53" fmla="*/ 174983 h 62"/>
                <a:gd name="T54" fmla="*/ 0 w 61"/>
                <a:gd name="T55" fmla="*/ 41173 h 62"/>
                <a:gd name="T56" fmla="*/ 37788 w 61"/>
                <a:gd name="T57" fmla="*/ 0 h 62"/>
                <a:gd name="T58" fmla="*/ 171762 w 61"/>
                <a:gd name="T59" fmla="*/ 0 h 62"/>
                <a:gd name="T60" fmla="*/ 209550 w 61"/>
                <a:gd name="T61" fmla="*/ 41173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1" h="62">
                  <a:moveTo>
                    <a:pt x="61" y="12"/>
                  </a:moveTo>
                  <a:cubicBezTo>
                    <a:pt x="61" y="51"/>
                    <a:pt x="61" y="51"/>
                    <a:pt x="61" y="51"/>
                  </a:cubicBezTo>
                  <a:cubicBezTo>
                    <a:pt x="61" y="57"/>
                    <a:pt x="56" y="62"/>
                    <a:pt x="50" y="6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2" y="60"/>
                    <a:pt x="24" y="57"/>
                    <a:pt x="25" y="54"/>
                  </a:cubicBezTo>
                  <a:cubicBezTo>
                    <a:pt x="25" y="54"/>
                    <a:pt x="25" y="52"/>
                    <a:pt x="27" y="45"/>
                  </a:cubicBezTo>
                  <a:cubicBezTo>
                    <a:pt x="28" y="47"/>
                    <a:pt x="31" y="49"/>
                    <a:pt x="35" y="49"/>
                  </a:cubicBezTo>
                  <a:cubicBezTo>
                    <a:pt x="44" y="49"/>
                    <a:pt x="51" y="40"/>
                    <a:pt x="51" y="28"/>
                  </a:cubicBezTo>
                  <a:cubicBezTo>
                    <a:pt x="51" y="19"/>
                    <a:pt x="43" y="11"/>
                    <a:pt x="32" y="11"/>
                  </a:cubicBezTo>
                  <a:cubicBezTo>
                    <a:pt x="17" y="11"/>
                    <a:pt x="10" y="21"/>
                    <a:pt x="10" y="30"/>
                  </a:cubicBezTo>
                  <a:cubicBezTo>
                    <a:pt x="10" y="35"/>
                    <a:pt x="12" y="40"/>
                    <a:pt x="16" y="41"/>
                  </a:cubicBezTo>
                  <a:cubicBezTo>
                    <a:pt x="17" y="42"/>
                    <a:pt x="18" y="41"/>
                    <a:pt x="18" y="41"/>
                  </a:cubicBezTo>
                  <a:cubicBezTo>
                    <a:pt x="18" y="40"/>
                    <a:pt x="18" y="39"/>
                    <a:pt x="18" y="38"/>
                  </a:cubicBezTo>
                  <a:cubicBezTo>
                    <a:pt x="19" y="37"/>
                    <a:pt x="19" y="37"/>
                    <a:pt x="18" y="37"/>
                  </a:cubicBezTo>
                  <a:cubicBezTo>
                    <a:pt x="17" y="35"/>
                    <a:pt x="16" y="33"/>
                    <a:pt x="16" y="31"/>
                  </a:cubicBezTo>
                  <a:cubicBezTo>
                    <a:pt x="16" y="23"/>
                    <a:pt x="22" y="16"/>
                    <a:pt x="31" y="16"/>
                  </a:cubicBezTo>
                  <a:cubicBezTo>
                    <a:pt x="39" y="16"/>
                    <a:pt x="44" y="21"/>
                    <a:pt x="44" y="28"/>
                  </a:cubicBezTo>
                  <a:cubicBezTo>
                    <a:pt x="44" y="36"/>
                    <a:pt x="40" y="44"/>
                    <a:pt x="34" y="44"/>
                  </a:cubicBezTo>
                  <a:cubicBezTo>
                    <a:pt x="31" y="44"/>
                    <a:pt x="28" y="41"/>
                    <a:pt x="29" y="38"/>
                  </a:cubicBezTo>
                  <a:cubicBezTo>
                    <a:pt x="30" y="34"/>
                    <a:pt x="32" y="30"/>
                    <a:pt x="32" y="27"/>
                  </a:cubicBezTo>
                  <a:cubicBezTo>
                    <a:pt x="32" y="25"/>
                    <a:pt x="31" y="23"/>
                    <a:pt x="28" y="23"/>
                  </a:cubicBezTo>
                  <a:cubicBezTo>
                    <a:pt x="25" y="23"/>
                    <a:pt x="22" y="26"/>
                    <a:pt x="22" y="30"/>
                  </a:cubicBezTo>
                  <a:cubicBezTo>
                    <a:pt x="22" y="30"/>
                    <a:pt x="22" y="33"/>
                    <a:pt x="23" y="35"/>
                  </a:cubicBezTo>
                  <a:cubicBezTo>
                    <a:pt x="20" y="49"/>
                    <a:pt x="19" y="52"/>
                    <a:pt x="19" y="52"/>
                  </a:cubicBezTo>
                  <a:cubicBezTo>
                    <a:pt x="18" y="56"/>
                    <a:pt x="18" y="60"/>
                    <a:pt x="19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17"/>
            <p:cNvSpPr>
              <a:spLocks noEditPoints="1"/>
            </p:cNvSpPr>
            <p:nvPr/>
          </p:nvSpPr>
          <p:spPr bwMode="auto">
            <a:xfrm>
              <a:off x="495300" y="3532188"/>
              <a:ext cx="212725" cy="212725"/>
            </a:xfrm>
            <a:custGeom>
              <a:avLst/>
              <a:gdLst>
                <a:gd name="T0" fmla="*/ 106363 w 62"/>
                <a:gd name="T1" fmla="*/ 212725 h 62"/>
                <a:gd name="T2" fmla="*/ 0 w 62"/>
                <a:gd name="T3" fmla="*/ 106363 h 62"/>
                <a:gd name="T4" fmla="*/ 106363 w 62"/>
                <a:gd name="T5" fmla="*/ 0 h 62"/>
                <a:gd name="T6" fmla="*/ 212725 w 62"/>
                <a:gd name="T7" fmla="*/ 106363 h 62"/>
                <a:gd name="T8" fmla="*/ 106363 w 62"/>
                <a:gd name="T9" fmla="*/ 212725 h 62"/>
                <a:gd name="T10" fmla="*/ 106363 w 62"/>
                <a:gd name="T11" fmla="*/ 30879 h 62"/>
                <a:gd name="T12" fmla="*/ 30879 w 62"/>
                <a:gd name="T13" fmla="*/ 106363 h 62"/>
                <a:gd name="T14" fmla="*/ 106363 w 62"/>
                <a:gd name="T15" fmla="*/ 181846 h 62"/>
                <a:gd name="T16" fmla="*/ 181846 w 62"/>
                <a:gd name="T17" fmla="*/ 106363 h 62"/>
                <a:gd name="T18" fmla="*/ 106363 w 62"/>
                <a:gd name="T19" fmla="*/ 30879 h 62"/>
                <a:gd name="T20" fmla="*/ 161259 w 62"/>
                <a:gd name="T21" fmla="*/ 116656 h 62"/>
                <a:gd name="T22" fmla="*/ 85776 w 62"/>
                <a:gd name="T23" fmla="*/ 157828 h 62"/>
                <a:gd name="T24" fmla="*/ 82345 w 62"/>
                <a:gd name="T25" fmla="*/ 161259 h 62"/>
                <a:gd name="T26" fmla="*/ 75483 w 62"/>
                <a:gd name="T27" fmla="*/ 157828 h 62"/>
                <a:gd name="T28" fmla="*/ 72052 w 62"/>
                <a:gd name="T29" fmla="*/ 150966 h 62"/>
                <a:gd name="T30" fmla="*/ 72052 w 62"/>
                <a:gd name="T31" fmla="*/ 61759 h 62"/>
                <a:gd name="T32" fmla="*/ 75483 w 62"/>
                <a:gd name="T33" fmla="*/ 54897 h 62"/>
                <a:gd name="T34" fmla="*/ 85776 w 62"/>
                <a:gd name="T35" fmla="*/ 54897 h 62"/>
                <a:gd name="T36" fmla="*/ 161259 w 62"/>
                <a:gd name="T37" fmla="*/ 99500 h 62"/>
                <a:gd name="T38" fmla="*/ 164690 w 62"/>
                <a:gd name="T39" fmla="*/ 106363 h 62"/>
                <a:gd name="T40" fmla="*/ 161259 w 62"/>
                <a:gd name="T41" fmla="*/ 116656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31" y="9"/>
                  </a:moveTo>
                  <a:cubicBezTo>
                    <a:pt x="19" y="9"/>
                    <a:pt x="9" y="19"/>
                    <a:pt x="9" y="31"/>
                  </a:cubicBezTo>
                  <a:cubicBezTo>
                    <a:pt x="9" y="43"/>
                    <a:pt x="19" y="53"/>
                    <a:pt x="31" y="53"/>
                  </a:cubicBezTo>
                  <a:cubicBezTo>
                    <a:pt x="43" y="53"/>
                    <a:pt x="53" y="43"/>
                    <a:pt x="53" y="31"/>
                  </a:cubicBezTo>
                  <a:cubicBezTo>
                    <a:pt x="53" y="19"/>
                    <a:pt x="43" y="9"/>
                    <a:pt x="31" y="9"/>
                  </a:cubicBezTo>
                  <a:close/>
                  <a:moveTo>
                    <a:pt x="47" y="34"/>
                  </a:moveTo>
                  <a:cubicBezTo>
                    <a:pt x="25" y="46"/>
                    <a:pt x="25" y="46"/>
                    <a:pt x="25" y="46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3" y="47"/>
                    <a:pt x="23" y="47"/>
                    <a:pt x="22" y="46"/>
                  </a:cubicBezTo>
                  <a:cubicBezTo>
                    <a:pt x="22" y="46"/>
                    <a:pt x="21" y="45"/>
                    <a:pt x="21" y="44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2" y="17"/>
                    <a:pt x="22" y="16"/>
                  </a:cubicBezTo>
                  <a:cubicBezTo>
                    <a:pt x="23" y="16"/>
                    <a:pt x="24" y="16"/>
                    <a:pt x="25" y="16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8" y="30"/>
                    <a:pt x="48" y="30"/>
                    <a:pt x="48" y="31"/>
                  </a:cubicBezTo>
                  <a:cubicBezTo>
                    <a:pt x="48" y="32"/>
                    <a:pt x="48" y="33"/>
                    <a:pt x="47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9" name="Freeform 118"/>
            <p:cNvSpPr>
              <a:spLocks noEditPoints="1"/>
            </p:cNvSpPr>
            <p:nvPr/>
          </p:nvSpPr>
          <p:spPr bwMode="auto">
            <a:xfrm>
              <a:off x="989013" y="3532188"/>
              <a:ext cx="214312" cy="212725"/>
            </a:xfrm>
            <a:custGeom>
              <a:avLst/>
              <a:gdLst>
                <a:gd name="T0" fmla="*/ 214312 w 62"/>
                <a:gd name="T1" fmla="*/ 174983 h 62"/>
                <a:gd name="T2" fmla="*/ 176289 w 62"/>
                <a:gd name="T3" fmla="*/ 212725 h 62"/>
                <a:gd name="T4" fmla="*/ 41480 w 62"/>
                <a:gd name="T5" fmla="*/ 212725 h 62"/>
                <a:gd name="T6" fmla="*/ 0 w 62"/>
                <a:gd name="T7" fmla="*/ 174983 h 62"/>
                <a:gd name="T8" fmla="*/ 0 w 62"/>
                <a:gd name="T9" fmla="*/ 41173 h 62"/>
                <a:gd name="T10" fmla="*/ 41480 w 62"/>
                <a:gd name="T11" fmla="*/ 0 h 62"/>
                <a:gd name="T12" fmla="*/ 176289 w 62"/>
                <a:gd name="T13" fmla="*/ 0 h 62"/>
                <a:gd name="T14" fmla="*/ 214312 w 62"/>
                <a:gd name="T15" fmla="*/ 41173 h 62"/>
                <a:gd name="T16" fmla="*/ 214312 w 62"/>
                <a:gd name="T17" fmla="*/ 174983 h 62"/>
                <a:gd name="T18" fmla="*/ 179746 w 62"/>
                <a:gd name="T19" fmla="*/ 99500 h 62"/>
                <a:gd name="T20" fmla="*/ 169376 w 62"/>
                <a:gd name="T21" fmla="*/ 89207 h 62"/>
                <a:gd name="T22" fmla="*/ 124439 w 62"/>
                <a:gd name="T23" fmla="*/ 89207 h 62"/>
                <a:gd name="T24" fmla="*/ 124439 w 62"/>
                <a:gd name="T25" fmla="*/ 44604 h 62"/>
                <a:gd name="T26" fmla="*/ 117526 w 62"/>
                <a:gd name="T27" fmla="*/ 37742 h 62"/>
                <a:gd name="T28" fmla="*/ 100243 w 62"/>
                <a:gd name="T29" fmla="*/ 37742 h 62"/>
                <a:gd name="T30" fmla="*/ 89873 w 62"/>
                <a:gd name="T31" fmla="*/ 44604 h 62"/>
                <a:gd name="T32" fmla="*/ 89873 w 62"/>
                <a:gd name="T33" fmla="*/ 89207 h 62"/>
                <a:gd name="T34" fmla="*/ 44936 w 62"/>
                <a:gd name="T35" fmla="*/ 89207 h 62"/>
                <a:gd name="T36" fmla="*/ 38023 w 62"/>
                <a:gd name="T37" fmla="*/ 99500 h 62"/>
                <a:gd name="T38" fmla="*/ 38023 w 62"/>
                <a:gd name="T39" fmla="*/ 116656 h 62"/>
                <a:gd name="T40" fmla="*/ 44936 w 62"/>
                <a:gd name="T41" fmla="*/ 123518 h 62"/>
                <a:gd name="T42" fmla="*/ 89873 w 62"/>
                <a:gd name="T43" fmla="*/ 123518 h 62"/>
                <a:gd name="T44" fmla="*/ 89873 w 62"/>
                <a:gd name="T45" fmla="*/ 168121 h 62"/>
                <a:gd name="T46" fmla="*/ 100243 w 62"/>
                <a:gd name="T47" fmla="*/ 178415 h 62"/>
                <a:gd name="T48" fmla="*/ 117526 w 62"/>
                <a:gd name="T49" fmla="*/ 178415 h 62"/>
                <a:gd name="T50" fmla="*/ 124439 w 62"/>
                <a:gd name="T51" fmla="*/ 168121 h 62"/>
                <a:gd name="T52" fmla="*/ 124439 w 62"/>
                <a:gd name="T53" fmla="*/ 123518 h 62"/>
                <a:gd name="T54" fmla="*/ 169376 w 62"/>
                <a:gd name="T55" fmla="*/ 123518 h 62"/>
                <a:gd name="T56" fmla="*/ 179746 w 62"/>
                <a:gd name="T57" fmla="*/ 116656 h 62"/>
                <a:gd name="T58" fmla="*/ 179746 w 62"/>
                <a:gd name="T59" fmla="*/ 99500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2" h="62">
                  <a:moveTo>
                    <a:pt x="62" y="51"/>
                  </a:moveTo>
                  <a:cubicBezTo>
                    <a:pt x="62" y="57"/>
                    <a:pt x="57" y="62"/>
                    <a:pt x="5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6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6"/>
                    <a:pt x="62" y="12"/>
                  </a:cubicBezTo>
                  <a:lnTo>
                    <a:pt x="62" y="51"/>
                  </a:lnTo>
                  <a:close/>
                  <a:moveTo>
                    <a:pt x="52" y="29"/>
                  </a:moveTo>
                  <a:cubicBezTo>
                    <a:pt x="52" y="27"/>
                    <a:pt x="51" y="26"/>
                    <a:pt x="49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1" y="27"/>
                    <a:pt x="11" y="2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2" y="36"/>
                    <a:pt x="13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1"/>
                    <a:pt x="27" y="52"/>
                    <a:pt x="29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2"/>
                    <a:pt x="36" y="51"/>
                    <a:pt x="36" y="49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1" y="36"/>
                    <a:pt x="52" y="35"/>
                    <a:pt x="52" y="34"/>
                  </a:cubicBezTo>
                  <a:lnTo>
                    <a:pt x="5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484313" y="3514725"/>
              <a:ext cx="230187" cy="217488"/>
            </a:xfrm>
            <a:custGeom>
              <a:avLst/>
              <a:gdLst>
                <a:gd name="T0" fmla="*/ 206138 w 67"/>
                <a:gd name="T1" fmla="*/ 179514 h 63"/>
                <a:gd name="T2" fmla="*/ 168346 w 67"/>
                <a:gd name="T3" fmla="*/ 165705 h 63"/>
                <a:gd name="T4" fmla="*/ 154603 w 67"/>
                <a:gd name="T5" fmla="*/ 182966 h 63"/>
                <a:gd name="T6" fmla="*/ 158039 w 67"/>
                <a:gd name="T7" fmla="*/ 214036 h 63"/>
                <a:gd name="T8" fmla="*/ 158039 w 67"/>
                <a:gd name="T9" fmla="*/ 214036 h 63"/>
                <a:gd name="T10" fmla="*/ 154603 w 67"/>
                <a:gd name="T11" fmla="*/ 214036 h 63"/>
                <a:gd name="T12" fmla="*/ 109940 w 67"/>
                <a:gd name="T13" fmla="*/ 217488 h 63"/>
                <a:gd name="T14" fmla="*/ 89326 w 67"/>
                <a:gd name="T15" fmla="*/ 203679 h 63"/>
                <a:gd name="T16" fmla="*/ 106504 w 67"/>
                <a:gd name="T17" fmla="*/ 165705 h 63"/>
                <a:gd name="T18" fmla="*/ 79019 w 67"/>
                <a:gd name="T19" fmla="*/ 141540 h 63"/>
                <a:gd name="T20" fmla="*/ 51534 w 67"/>
                <a:gd name="T21" fmla="*/ 165705 h 63"/>
                <a:gd name="T22" fmla="*/ 65277 w 67"/>
                <a:gd name="T23" fmla="*/ 200227 h 63"/>
                <a:gd name="T24" fmla="*/ 58406 w 67"/>
                <a:gd name="T25" fmla="*/ 214036 h 63"/>
                <a:gd name="T26" fmla="*/ 44663 w 67"/>
                <a:gd name="T27" fmla="*/ 217488 h 63"/>
                <a:gd name="T28" fmla="*/ 10307 w 67"/>
                <a:gd name="T29" fmla="*/ 214036 h 63"/>
                <a:gd name="T30" fmla="*/ 0 w 67"/>
                <a:gd name="T31" fmla="*/ 214036 h 63"/>
                <a:gd name="T32" fmla="*/ 0 w 67"/>
                <a:gd name="T33" fmla="*/ 214036 h 63"/>
                <a:gd name="T34" fmla="*/ 0 w 67"/>
                <a:gd name="T35" fmla="*/ 214036 h 63"/>
                <a:gd name="T36" fmla="*/ 0 w 67"/>
                <a:gd name="T37" fmla="*/ 72496 h 63"/>
                <a:gd name="T38" fmla="*/ 10307 w 67"/>
                <a:gd name="T39" fmla="*/ 72496 h 63"/>
                <a:gd name="T40" fmla="*/ 44663 w 67"/>
                <a:gd name="T41" fmla="*/ 75948 h 63"/>
                <a:gd name="T42" fmla="*/ 58406 w 67"/>
                <a:gd name="T43" fmla="*/ 72496 h 63"/>
                <a:gd name="T44" fmla="*/ 65277 w 67"/>
                <a:gd name="T45" fmla="*/ 58687 h 63"/>
                <a:gd name="T46" fmla="*/ 51534 w 67"/>
                <a:gd name="T47" fmla="*/ 24165 h 63"/>
                <a:gd name="T48" fmla="*/ 79019 w 67"/>
                <a:gd name="T49" fmla="*/ 0 h 63"/>
                <a:gd name="T50" fmla="*/ 106504 w 67"/>
                <a:gd name="T51" fmla="*/ 24165 h 63"/>
                <a:gd name="T52" fmla="*/ 89326 w 67"/>
                <a:gd name="T53" fmla="*/ 62139 h 63"/>
                <a:gd name="T54" fmla="*/ 109940 w 67"/>
                <a:gd name="T55" fmla="*/ 75948 h 63"/>
                <a:gd name="T56" fmla="*/ 158039 w 67"/>
                <a:gd name="T57" fmla="*/ 72496 h 63"/>
                <a:gd name="T58" fmla="*/ 158039 w 67"/>
                <a:gd name="T59" fmla="*/ 72496 h 63"/>
                <a:gd name="T60" fmla="*/ 158039 w 67"/>
                <a:gd name="T61" fmla="*/ 82853 h 63"/>
                <a:gd name="T62" fmla="*/ 154603 w 67"/>
                <a:gd name="T63" fmla="*/ 117374 h 63"/>
                <a:gd name="T64" fmla="*/ 158039 w 67"/>
                <a:gd name="T65" fmla="*/ 131183 h 63"/>
                <a:gd name="T66" fmla="*/ 171781 w 67"/>
                <a:gd name="T67" fmla="*/ 138088 h 63"/>
                <a:gd name="T68" fmla="*/ 206138 w 67"/>
                <a:gd name="T69" fmla="*/ 124279 h 63"/>
                <a:gd name="T70" fmla="*/ 230187 w 67"/>
                <a:gd name="T71" fmla="*/ 151896 h 63"/>
                <a:gd name="T72" fmla="*/ 206138 w 67"/>
                <a:gd name="T73" fmla="*/ 179514 h 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7" h="63">
                  <a:moveTo>
                    <a:pt x="60" y="52"/>
                  </a:moveTo>
                  <a:cubicBezTo>
                    <a:pt x="55" y="52"/>
                    <a:pt x="54" y="48"/>
                    <a:pt x="49" y="48"/>
                  </a:cubicBezTo>
                  <a:cubicBezTo>
                    <a:pt x="46" y="48"/>
                    <a:pt x="45" y="50"/>
                    <a:pt x="45" y="53"/>
                  </a:cubicBezTo>
                  <a:cubicBezTo>
                    <a:pt x="45" y="56"/>
                    <a:pt x="46" y="59"/>
                    <a:pt x="46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6" y="62"/>
                    <a:pt x="45" y="62"/>
                    <a:pt x="45" y="62"/>
                  </a:cubicBezTo>
                  <a:cubicBezTo>
                    <a:pt x="41" y="62"/>
                    <a:pt x="36" y="63"/>
                    <a:pt x="32" y="63"/>
                  </a:cubicBezTo>
                  <a:cubicBezTo>
                    <a:pt x="29" y="63"/>
                    <a:pt x="26" y="62"/>
                    <a:pt x="26" y="59"/>
                  </a:cubicBezTo>
                  <a:cubicBezTo>
                    <a:pt x="26" y="54"/>
                    <a:pt x="31" y="53"/>
                    <a:pt x="31" y="48"/>
                  </a:cubicBezTo>
                  <a:cubicBezTo>
                    <a:pt x="31" y="44"/>
                    <a:pt x="27" y="41"/>
                    <a:pt x="23" y="41"/>
                  </a:cubicBezTo>
                  <a:cubicBezTo>
                    <a:pt x="19" y="41"/>
                    <a:pt x="15" y="44"/>
                    <a:pt x="15" y="48"/>
                  </a:cubicBezTo>
                  <a:cubicBezTo>
                    <a:pt x="15" y="53"/>
                    <a:pt x="19" y="56"/>
                    <a:pt x="19" y="58"/>
                  </a:cubicBezTo>
                  <a:cubicBezTo>
                    <a:pt x="19" y="60"/>
                    <a:pt x="18" y="61"/>
                    <a:pt x="17" y="62"/>
                  </a:cubicBezTo>
                  <a:cubicBezTo>
                    <a:pt x="16" y="63"/>
                    <a:pt x="14" y="63"/>
                    <a:pt x="13" y="63"/>
                  </a:cubicBezTo>
                  <a:cubicBezTo>
                    <a:pt x="9" y="63"/>
                    <a:pt x="6" y="63"/>
                    <a:pt x="3" y="62"/>
                  </a:cubicBezTo>
                  <a:cubicBezTo>
                    <a:pt x="2" y="62"/>
                    <a:pt x="1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2" y="21"/>
                    <a:pt x="3" y="21"/>
                  </a:cubicBezTo>
                  <a:cubicBezTo>
                    <a:pt x="6" y="22"/>
                    <a:pt x="9" y="22"/>
                    <a:pt x="13" y="22"/>
                  </a:cubicBezTo>
                  <a:cubicBezTo>
                    <a:pt x="14" y="22"/>
                    <a:pt x="16" y="22"/>
                    <a:pt x="17" y="21"/>
                  </a:cubicBezTo>
                  <a:cubicBezTo>
                    <a:pt x="18" y="20"/>
                    <a:pt x="19" y="19"/>
                    <a:pt x="19" y="17"/>
                  </a:cubicBezTo>
                  <a:cubicBezTo>
                    <a:pt x="19" y="15"/>
                    <a:pt x="15" y="12"/>
                    <a:pt x="15" y="7"/>
                  </a:cubicBezTo>
                  <a:cubicBezTo>
                    <a:pt x="15" y="3"/>
                    <a:pt x="19" y="0"/>
                    <a:pt x="23" y="0"/>
                  </a:cubicBezTo>
                  <a:cubicBezTo>
                    <a:pt x="27" y="0"/>
                    <a:pt x="31" y="3"/>
                    <a:pt x="31" y="7"/>
                  </a:cubicBezTo>
                  <a:cubicBezTo>
                    <a:pt x="31" y="12"/>
                    <a:pt x="26" y="13"/>
                    <a:pt x="26" y="18"/>
                  </a:cubicBezTo>
                  <a:cubicBezTo>
                    <a:pt x="26" y="21"/>
                    <a:pt x="29" y="22"/>
                    <a:pt x="32" y="22"/>
                  </a:cubicBezTo>
                  <a:cubicBezTo>
                    <a:pt x="37" y="22"/>
                    <a:pt x="41" y="21"/>
                    <a:pt x="46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21"/>
                    <a:pt x="46" y="23"/>
                    <a:pt x="46" y="24"/>
                  </a:cubicBezTo>
                  <a:cubicBezTo>
                    <a:pt x="45" y="27"/>
                    <a:pt x="45" y="30"/>
                    <a:pt x="45" y="34"/>
                  </a:cubicBezTo>
                  <a:cubicBezTo>
                    <a:pt x="45" y="35"/>
                    <a:pt x="45" y="37"/>
                    <a:pt x="46" y="38"/>
                  </a:cubicBezTo>
                  <a:cubicBezTo>
                    <a:pt x="47" y="39"/>
                    <a:pt x="48" y="40"/>
                    <a:pt x="50" y="40"/>
                  </a:cubicBezTo>
                  <a:cubicBezTo>
                    <a:pt x="52" y="40"/>
                    <a:pt x="55" y="36"/>
                    <a:pt x="60" y="36"/>
                  </a:cubicBezTo>
                  <a:cubicBezTo>
                    <a:pt x="64" y="36"/>
                    <a:pt x="67" y="40"/>
                    <a:pt x="67" y="44"/>
                  </a:cubicBezTo>
                  <a:cubicBezTo>
                    <a:pt x="67" y="49"/>
                    <a:pt x="64" y="52"/>
                    <a:pt x="60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20"/>
            <p:cNvSpPr>
              <a:spLocks noEditPoints="1"/>
            </p:cNvSpPr>
            <p:nvPr/>
          </p:nvSpPr>
          <p:spPr bwMode="auto">
            <a:xfrm>
              <a:off x="1979613" y="3532188"/>
              <a:ext cx="212725" cy="212725"/>
            </a:xfrm>
            <a:custGeom>
              <a:avLst/>
              <a:gdLst>
                <a:gd name="T0" fmla="*/ 106363 w 62"/>
                <a:gd name="T1" fmla="*/ 212725 h 62"/>
                <a:gd name="T2" fmla="*/ 0 w 62"/>
                <a:gd name="T3" fmla="*/ 106363 h 62"/>
                <a:gd name="T4" fmla="*/ 106363 w 62"/>
                <a:gd name="T5" fmla="*/ 0 h 62"/>
                <a:gd name="T6" fmla="*/ 212725 w 62"/>
                <a:gd name="T7" fmla="*/ 106363 h 62"/>
                <a:gd name="T8" fmla="*/ 106363 w 62"/>
                <a:gd name="T9" fmla="*/ 212725 h 62"/>
                <a:gd name="T10" fmla="*/ 109794 w 62"/>
                <a:gd name="T11" fmla="*/ 37742 h 62"/>
                <a:gd name="T12" fmla="*/ 58328 w 62"/>
                <a:gd name="T13" fmla="*/ 65190 h 62"/>
                <a:gd name="T14" fmla="*/ 61759 w 62"/>
                <a:gd name="T15" fmla="*/ 72052 h 62"/>
                <a:gd name="T16" fmla="*/ 78914 w 62"/>
                <a:gd name="T17" fmla="*/ 85776 h 62"/>
                <a:gd name="T18" fmla="*/ 82345 w 62"/>
                <a:gd name="T19" fmla="*/ 85776 h 62"/>
                <a:gd name="T20" fmla="*/ 85776 w 62"/>
                <a:gd name="T21" fmla="*/ 85776 h 62"/>
                <a:gd name="T22" fmla="*/ 96069 w 62"/>
                <a:gd name="T23" fmla="*/ 72052 h 62"/>
                <a:gd name="T24" fmla="*/ 109794 w 62"/>
                <a:gd name="T25" fmla="*/ 68621 h 62"/>
                <a:gd name="T26" fmla="*/ 123518 w 62"/>
                <a:gd name="T27" fmla="*/ 82345 h 62"/>
                <a:gd name="T28" fmla="*/ 113225 w 62"/>
                <a:gd name="T29" fmla="*/ 96069 h 62"/>
                <a:gd name="T30" fmla="*/ 89207 w 62"/>
                <a:gd name="T31" fmla="*/ 123518 h 62"/>
                <a:gd name="T32" fmla="*/ 89207 w 62"/>
                <a:gd name="T33" fmla="*/ 130380 h 62"/>
                <a:gd name="T34" fmla="*/ 92638 w 62"/>
                <a:gd name="T35" fmla="*/ 133811 h 62"/>
                <a:gd name="T36" fmla="*/ 120087 w 62"/>
                <a:gd name="T37" fmla="*/ 133811 h 62"/>
                <a:gd name="T38" fmla="*/ 123518 w 62"/>
                <a:gd name="T39" fmla="*/ 130380 h 62"/>
                <a:gd name="T40" fmla="*/ 137242 w 62"/>
                <a:gd name="T41" fmla="*/ 116656 h 62"/>
                <a:gd name="T42" fmla="*/ 161259 w 62"/>
                <a:gd name="T43" fmla="*/ 82345 h 62"/>
                <a:gd name="T44" fmla="*/ 109794 w 62"/>
                <a:gd name="T45" fmla="*/ 37742 h 62"/>
                <a:gd name="T46" fmla="*/ 123518 w 62"/>
                <a:gd name="T47" fmla="*/ 147535 h 62"/>
                <a:gd name="T48" fmla="*/ 120087 w 62"/>
                <a:gd name="T49" fmla="*/ 144104 h 62"/>
                <a:gd name="T50" fmla="*/ 92638 w 62"/>
                <a:gd name="T51" fmla="*/ 144104 h 62"/>
                <a:gd name="T52" fmla="*/ 89207 w 62"/>
                <a:gd name="T53" fmla="*/ 147535 h 62"/>
                <a:gd name="T54" fmla="*/ 89207 w 62"/>
                <a:gd name="T55" fmla="*/ 174983 h 62"/>
                <a:gd name="T56" fmla="*/ 92638 w 62"/>
                <a:gd name="T57" fmla="*/ 178415 h 62"/>
                <a:gd name="T58" fmla="*/ 120087 w 62"/>
                <a:gd name="T59" fmla="*/ 178415 h 62"/>
                <a:gd name="T60" fmla="*/ 123518 w 62"/>
                <a:gd name="T61" fmla="*/ 174983 h 62"/>
                <a:gd name="T62" fmla="*/ 123518 w 62"/>
                <a:gd name="T63" fmla="*/ 147535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32" y="11"/>
                  </a:moveTo>
                  <a:cubicBezTo>
                    <a:pt x="26" y="11"/>
                    <a:pt x="21" y="14"/>
                    <a:pt x="17" y="19"/>
                  </a:cubicBezTo>
                  <a:cubicBezTo>
                    <a:pt x="17" y="20"/>
                    <a:pt x="17" y="21"/>
                    <a:pt x="18" y="21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4" y="25"/>
                  </a:cubicBezTo>
                  <a:cubicBezTo>
                    <a:pt x="24" y="25"/>
                    <a:pt x="24" y="25"/>
                    <a:pt x="25" y="25"/>
                  </a:cubicBezTo>
                  <a:cubicBezTo>
                    <a:pt x="27" y="22"/>
                    <a:pt x="27" y="22"/>
                    <a:pt x="28" y="21"/>
                  </a:cubicBezTo>
                  <a:cubicBezTo>
                    <a:pt x="29" y="21"/>
                    <a:pt x="30" y="20"/>
                    <a:pt x="32" y="20"/>
                  </a:cubicBezTo>
                  <a:cubicBezTo>
                    <a:pt x="34" y="20"/>
                    <a:pt x="36" y="22"/>
                    <a:pt x="36" y="24"/>
                  </a:cubicBezTo>
                  <a:cubicBezTo>
                    <a:pt x="36" y="26"/>
                    <a:pt x="35" y="27"/>
                    <a:pt x="33" y="28"/>
                  </a:cubicBezTo>
                  <a:cubicBezTo>
                    <a:pt x="30" y="29"/>
                    <a:pt x="26" y="32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7" y="39"/>
                    <a:pt x="27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6" y="39"/>
                    <a:pt x="36" y="38"/>
                    <a:pt x="36" y="38"/>
                  </a:cubicBezTo>
                  <a:cubicBezTo>
                    <a:pt x="36" y="37"/>
                    <a:pt x="38" y="35"/>
                    <a:pt x="40" y="34"/>
                  </a:cubicBezTo>
                  <a:cubicBezTo>
                    <a:pt x="43" y="32"/>
                    <a:pt x="47" y="30"/>
                    <a:pt x="47" y="24"/>
                  </a:cubicBezTo>
                  <a:cubicBezTo>
                    <a:pt x="47" y="16"/>
                    <a:pt x="39" y="11"/>
                    <a:pt x="32" y="11"/>
                  </a:cubicBezTo>
                  <a:close/>
                  <a:moveTo>
                    <a:pt x="36" y="43"/>
                  </a:moveTo>
                  <a:cubicBezTo>
                    <a:pt x="36" y="42"/>
                    <a:pt x="36" y="42"/>
                    <a:pt x="35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6" y="42"/>
                    <a:pt x="26" y="43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7" y="52"/>
                    <a:pt x="27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6" y="52"/>
                    <a:pt x="36" y="51"/>
                    <a:pt x="36" y="51"/>
                  </a:cubicBezTo>
                  <a:lnTo>
                    <a:pt x="36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21"/>
            <p:cNvSpPr>
              <a:spLocks noEditPoints="1"/>
            </p:cNvSpPr>
            <p:nvPr/>
          </p:nvSpPr>
          <p:spPr bwMode="auto">
            <a:xfrm>
              <a:off x="2474913" y="3521075"/>
              <a:ext cx="246062" cy="220663"/>
            </a:xfrm>
            <a:custGeom>
              <a:avLst/>
              <a:gdLst>
                <a:gd name="T0" fmla="*/ 246062 w 72"/>
                <a:gd name="T1" fmla="*/ 51718 h 64"/>
                <a:gd name="T2" fmla="*/ 201634 w 72"/>
                <a:gd name="T3" fmla="*/ 96540 h 64"/>
                <a:gd name="T4" fmla="*/ 198217 w 72"/>
                <a:gd name="T5" fmla="*/ 96540 h 64"/>
                <a:gd name="T6" fmla="*/ 194799 w 72"/>
                <a:gd name="T7" fmla="*/ 93092 h 64"/>
                <a:gd name="T8" fmla="*/ 194799 w 72"/>
                <a:gd name="T9" fmla="*/ 65509 h 64"/>
                <a:gd name="T10" fmla="*/ 160624 w 72"/>
                <a:gd name="T11" fmla="*/ 65509 h 64"/>
                <a:gd name="T12" fmla="*/ 126449 w 72"/>
                <a:gd name="T13" fmla="*/ 93092 h 64"/>
                <a:gd name="T14" fmla="*/ 112778 w 72"/>
                <a:gd name="T15" fmla="*/ 117227 h 64"/>
                <a:gd name="T16" fmla="*/ 37593 w 72"/>
                <a:gd name="T17" fmla="*/ 189632 h 64"/>
                <a:gd name="T18" fmla="*/ 6835 w 72"/>
                <a:gd name="T19" fmla="*/ 189632 h 64"/>
                <a:gd name="T20" fmla="*/ 0 w 72"/>
                <a:gd name="T21" fmla="*/ 186184 h 64"/>
                <a:gd name="T22" fmla="*/ 0 w 72"/>
                <a:gd name="T23" fmla="*/ 158602 h 64"/>
                <a:gd name="T24" fmla="*/ 6835 w 72"/>
                <a:gd name="T25" fmla="*/ 155154 h 64"/>
                <a:gd name="T26" fmla="*/ 37593 w 72"/>
                <a:gd name="T27" fmla="*/ 155154 h 64"/>
                <a:gd name="T28" fmla="*/ 71768 w 72"/>
                <a:gd name="T29" fmla="*/ 127571 h 64"/>
                <a:gd name="T30" fmla="*/ 82021 w 72"/>
                <a:gd name="T31" fmla="*/ 103436 h 64"/>
                <a:gd name="T32" fmla="*/ 160624 w 72"/>
                <a:gd name="T33" fmla="*/ 31031 h 64"/>
                <a:gd name="T34" fmla="*/ 194799 w 72"/>
                <a:gd name="T35" fmla="*/ 31031 h 64"/>
                <a:gd name="T36" fmla="*/ 194799 w 72"/>
                <a:gd name="T37" fmla="*/ 3448 h 64"/>
                <a:gd name="T38" fmla="*/ 198217 w 72"/>
                <a:gd name="T39" fmla="*/ 0 h 64"/>
                <a:gd name="T40" fmla="*/ 201634 w 72"/>
                <a:gd name="T41" fmla="*/ 0 h 64"/>
                <a:gd name="T42" fmla="*/ 246062 w 72"/>
                <a:gd name="T43" fmla="*/ 44822 h 64"/>
                <a:gd name="T44" fmla="*/ 246062 w 72"/>
                <a:gd name="T45" fmla="*/ 48270 h 64"/>
                <a:gd name="T46" fmla="*/ 246062 w 72"/>
                <a:gd name="T47" fmla="*/ 51718 h 64"/>
                <a:gd name="T48" fmla="*/ 75186 w 72"/>
                <a:gd name="T49" fmla="*/ 99988 h 64"/>
                <a:gd name="T50" fmla="*/ 37593 w 72"/>
                <a:gd name="T51" fmla="*/ 65509 h 64"/>
                <a:gd name="T52" fmla="*/ 6835 w 72"/>
                <a:gd name="T53" fmla="*/ 65509 h 64"/>
                <a:gd name="T54" fmla="*/ 0 w 72"/>
                <a:gd name="T55" fmla="*/ 62061 h 64"/>
                <a:gd name="T56" fmla="*/ 0 w 72"/>
                <a:gd name="T57" fmla="*/ 34479 h 64"/>
                <a:gd name="T58" fmla="*/ 6835 w 72"/>
                <a:gd name="T59" fmla="*/ 31031 h 64"/>
                <a:gd name="T60" fmla="*/ 37593 w 72"/>
                <a:gd name="T61" fmla="*/ 31031 h 64"/>
                <a:gd name="T62" fmla="*/ 92273 w 72"/>
                <a:gd name="T63" fmla="*/ 62061 h 64"/>
                <a:gd name="T64" fmla="*/ 75186 w 72"/>
                <a:gd name="T65" fmla="*/ 99988 h 64"/>
                <a:gd name="T66" fmla="*/ 246062 w 72"/>
                <a:gd name="T67" fmla="*/ 175841 h 64"/>
                <a:gd name="T68" fmla="*/ 201634 w 72"/>
                <a:gd name="T69" fmla="*/ 217215 h 64"/>
                <a:gd name="T70" fmla="*/ 198217 w 72"/>
                <a:gd name="T71" fmla="*/ 220663 h 64"/>
                <a:gd name="T72" fmla="*/ 194799 w 72"/>
                <a:gd name="T73" fmla="*/ 217215 h 64"/>
                <a:gd name="T74" fmla="*/ 194799 w 72"/>
                <a:gd name="T75" fmla="*/ 189632 h 64"/>
                <a:gd name="T76" fmla="*/ 102526 w 72"/>
                <a:gd name="T77" fmla="*/ 158602 h 64"/>
                <a:gd name="T78" fmla="*/ 123031 w 72"/>
                <a:gd name="T79" fmla="*/ 120675 h 64"/>
                <a:gd name="T80" fmla="*/ 160624 w 72"/>
                <a:gd name="T81" fmla="*/ 155154 h 64"/>
                <a:gd name="T82" fmla="*/ 194799 w 72"/>
                <a:gd name="T83" fmla="*/ 155154 h 64"/>
                <a:gd name="T84" fmla="*/ 194799 w 72"/>
                <a:gd name="T85" fmla="*/ 127571 h 64"/>
                <a:gd name="T86" fmla="*/ 198217 w 72"/>
                <a:gd name="T87" fmla="*/ 124123 h 64"/>
                <a:gd name="T88" fmla="*/ 201634 w 72"/>
                <a:gd name="T89" fmla="*/ 124123 h 64"/>
                <a:gd name="T90" fmla="*/ 246062 w 72"/>
                <a:gd name="T91" fmla="*/ 168945 h 64"/>
                <a:gd name="T92" fmla="*/ 246062 w 72"/>
                <a:gd name="T93" fmla="*/ 172393 h 64"/>
                <a:gd name="T94" fmla="*/ 246062 w 72"/>
                <a:gd name="T95" fmla="*/ 175841 h 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2" h="64">
                  <a:moveTo>
                    <a:pt x="72" y="15"/>
                  </a:moveTo>
                  <a:cubicBezTo>
                    <a:pt x="59" y="28"/>
                    <a:pt x="59" y="28"/>
                    <a:pt x="59" y="28"/>
                  </a:cubicBezTo>
                  <a:cubicBezTo>
                    <a:pt x="59" y="28"/>
                    <a:pt x="59" y="28"/>
                    <a:pt x="58" y="28"/>
                  </a:cubicBezTo>
                  <a:cubicBezTo>
                    <a:pt x="58" y="28"/>
                    <a:pt x="57" y="27"/>
                    <a:pt x="57" y="27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1" y="19"/>
                    <a:pt x="39" y="23"/>
                    <a:pt x="37" y="27"/>
                  </a:cubicBezTo>
                  <a:cubicBezTo>
                    <a:pt x="35" y="29"/>
                    <a:pt x="34" y="31"/>
                    <a:pt x="33" y="34"/>
                  </a:cubicBezTo>
                  <a:cubicBezTo>
                    <a:pt x="29" y="44"/>
                    <a:pt x="24" y="55"/>
                    <a:pt x="11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1" y="55"/>
                    <a:pt x="0" y="54"/>
                    <a:pt x="0" y="5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5"/>
                    <a:pt x="1" y="45"/>
                    <a:pt x="2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6" y="45"/>
                    <a:pt x="19" y="41"/>
                    <a:pt x="21" y="37"/>
                  </a:cubicBezTo>
                  <a:cubicBezTo>
                    <a:pt x="22" y="34"/>
                    <a:pt x="23" y="32"/>
                    <a:pt x="24" y="30"/>
                  </a:cubicBezTo>
                  <a:cubicBezTo>
                    <a:pt x="28" y="19"/>
                    <a:pt x="34" y="9"/>
                    <a:pt x="4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0"/>
                    <a:pt x="58" y="0"/>
                    <a:pt x="58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3"/>
                    <a:pt x="72" y="13"/>
                    <a:pt x="72" y="14"/>
                  </a:cubicBezTo>
                  <a:cubicBezTo>
                    <a:pt x="72" y="14"/>
                    <a:pt x="72" y="14"/>
                    <a:pt x="72" y="15"/>
                  </a:cubicBezTo>
                  <a:close/>
                  <a:moveTo>
                    <a:pt x="22" y="29"/>
                  </a:moveTo>
                  <a:cubicBezTo>
                    <a:pt x="19" y="24"/>
                    <a:pt x="17" y="19"/>
                    <a:pt x="1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8" y="9"/>
                    <a:pt x="23" y="12"/>
                    <a:pt x="27" y="18"/>
                  </a:cubicBezTo>
                  <a:cubicBezTo>
                    <a:pt x="25" y="21"/>
                    <a:pt x="23" y="25"/>
                    <a:pt x="22" y="29"/>
                  </a:cubicBezTo>
                  <a:close/>
                  <a:moveTo>
                    <a:pt x="72" y="51"/>
                  </a:moveTo>
                  <a:cubicBezTo>
                    <a:pt x="59" y="63"/>
                    <a:pt x="59" y="63"/>
                    <a:pt x="59" y="63"/>
                  </a:cubicBezTo>
                  <a:cubicBezTo>
                    <a:pt x="59" y="64"/>
                    <a:pt x="59" y="64"/>
                    <a:pt x="58" y="64"/>
                  </a:cubicBezTo>
                  <a:cubicBezTo>
                    <a:pt x="58" y="64"/>
                    <a:pt x="57" y="63"/>
                    <a:pt x="57" y="63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45" y="55"/>
                    <a:pt x="38" y="56"/>
                    <a:pt x="30" y="46"/>
                  </a:cubicBezTo>
                  <a:cubicBezTo>
                    <a:pt x="33" y="42"/>
                    <a:pt x="34" y="39"/>
                    <a:pt x="36" y="35"/>
                  </a:cubicBezTo>
                  <a:cubicBezTo>
                    <a:pt x="38" y="40"/>
                    <a:pt x="41" y="45"/>
                    <a:pt x="47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6"/>
                    <a:pt x="58" y="36"/>
                    <a:pt x="58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72" y="49"/>
                    <a:pt x="72" y="49"/>
                    <a:pt x="72" y="50"/>
                  </a:cubicBezTo>
                  <a:cubicBezTo>
                    <a:pt x="72" y="50"/>
                    <a:pt x="72" y="50"/>
                    <a:pt x="72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22"/>
            <p:cNvSpPr>
              <a:spLocks noEditPoints="1"/>
            </p:cNvSpPr>
            <p:nvPr/>
          </p:nvSpPr>
          <p:spPr bwMode="auto">
            <a:xfrm>
              <a:off x="2968625" y="3532188"/>
              <a:ext cx="209550" cy="212725"/>
            </a:xfrm>
            <a:custGeom>
              <a:avLst/>
              <a:gdLst>
                <a:gd name="T0" fmla="*/ 209550 w 61"/>
                <a:gd name="T1" fmla="*/ 44604 h 62"/>
                <a:gd name="T2" fmla="*/ 209550 w 61"/>
                <a:gd name="T3" fmla="*/ 168121 h 62"/>
                <a:gd name="T4" fmla="*/ 168327 w 61"/>
                <a:gd name="T5" fmla="*/ 212725 h 62"/>
                <a:gd name="T6" fmla="*/ 44658 w 61"/>
                <a:gd name="T7" fmla="*/ 212725 h 62"/>
                <a:gd name="T8" fmla="*/ 0 w 61"/>
                <a:gd name="T9" fmla="*/ 168121 h 62"/>
                <a:gd name="T10" fmla="*/ 0 w 61"/>
                <a:gd name="T11" fmla="*/ 44604 h 62"/>
                <a:gd name="T12" fmla="*/ 44658 w 61"/>
                <a:gd name="T13" fmla="*/ 0 h 62"/>
                <a:gd name="T14" fmla="*/ 168327 w 61"/>
                <a:gd name="T15" fmla="*/ 0 h 62"/>
                <a:gd name="T16" fmla="*/ 209550 w 61"/>
                <a:gd name="T17" fmla="*/ 44604 h 62"/>
                <a:gd name="T18" fmla="*/ 192374 w 61"/>
                <a:gd name="T19" fmla="*/ 96069 h 62"/>
                <a:gd name="T20" fmla="*/ 175198 w 61"/>
                <a:gd name="T21" fmla="*/ 78914 h 62"/>
                <a:gd name="T22" fmla="*/ 161457 w 61"/>
                <a:gd name="T23" fmla="*/ 85776 h 62"/>
                <a:gd name="T24" fmla="*/ 109928 w 61"/>
                <a:gd name="T25" fmla="*/ 72052 h 62"/>
                <a:gd name="T26" fmla="*/ 120234 w 61"/>
                <a:gd name="T27" fmla="*/ 34310 h 62"/>
                <a:gd name="T28" fmla="*/ 151151 w 61"/>
                <a:gd name="T29" fmla="*/ 41173 h 62"/>
                <a:gd name="T30" fmla="*/ 168327 w 61"/>
                <a:gd name="T31" fmla="*/ 58328 h 62"/>
                <a:gd name="T32" fmla="*/ 182068 w 61"/>
                <a:gd name="T33" fmla="*/ 41173 h 62"/>
                <a:gd name="T34" fmla="*/ 168327 w 61"/>
                <a:gd name="T35" fmla="*/ 24017 h 62"/>
                <a:gd name="T36" fmla="*/ 151151 w 61"/>
                <a:gd name="T37" fmla="*/ 34310 h 62"/>
                <a:gd name="T38" fmla="*/ 120234 w 61"/>
                <a:gd name="T39" fmla="*/ 27448 h 62"/>
                <a:gd name="T40" fmla="*/ 116798 w 61"/>
                <a:gd name="T41" fmla="*/ 30879 h 62"/>
                <a:gd name="T42" fmla="*/ 103057 w 61"/>
                <a:gd name="T43" fmla="*/ 72052 h 62"/>
                <a:gd name="T44" fmla="*/ 51529 w 61"/>
                <a:gd name="T45" fmla="*/ 85776 h 62"/>
                <a:gd name="T46" fmla="*/ 37788 w 61"/>
                <a:gd name="T47" fmla="*/ 82345 h 62"/>
                <a:gd name="T48" fmla="*/ 20611 w 61"/>
                <a:gd name="T49" fmla="*/ 99500 h 62"/>
                <a:gd name="T50" fmla="*/ 30917 w 61"/>
                <a:gd name="T51" fmla="*/ 113225 h 62"/>
                <a:gd name="T52" fmla="*/ 30917 w 61"/>
                <a:gd name="T53" fmla="*/ 120087 h 62"/>
                <a:gd name="T54" fmla="*/ 106493 w 61"/>
                <a:gd name="T55" fmla="*/ 171552 h 62"/>
                <a:gd name="T56" fmla="*/ 182068 w 61"/>
                <a:gd name="T57" fmla="*/ 120087 h 62"/>
                <a:gd name="T58" fmla="*/ 182068 w 61"/>
                <a:gd name="T59" fmla="*/ 113225 h 62"/>
                <a:gd name="T60" fmla="*/ 192374 w 61"/>
                <a:gd name="T61" fmla="*/ 96069 h 62"/>
                <a:gd name="T62" fmla="*/ 79011 w 61"/>
                <a:gd name="T63" fmla="*/ 123518 h 62"/>
                <a:gd name="T64" fmla="*/ 68705 w 61"/>
                <a:gd name="T65" fmla="*/ 109794 h 62"/>
                <a:gd name="T66" fmla="*/ 79011 w 61"/>
                <a:gd name="T67" fmla="*/ 99500 h 62"/>
                <a:gd name="T68" fmla="*/ 92752 w 61"/>
                <a:gd name="T69" fmla="*/ 109794 h 62"/>
                <a:gd name="T70" fmla="*/ 79011 w 61"/>
                <a:gd name="T71" fmla="*/ 123518 h 62"/>
                <a:gd name="T72" fmla="*/ 133975 w 61"/>
                <a:gd name="T73" fmla="*/ 140673 h 62"/>
                <a:gd name="T74" fmla="*/ 133975 w 61"/>
                <a:gd name="T75" fmla="*/ 147535 h 62"/>
                <a:gd name="T76" fmla="*/ 106493 w 61"/>
                <a:gd name="T77" fmla="*/ 154397 h 62"/>
                <a:gd name="T78" fmla="*/ 106493 w 61"/>
                <a:gd name="T79" fmla="*/ 154397 h 62"/>
                <a:gd name="T80" fmla="*/ 106493 w 61"/>
                <a:gd name="T81" fmla="*/ 154397 h 62"/>
                <a:gd name="T82" fmla="*/ 79011 w 61"/>
                <a:gd name="T83" fmla="*/ 147535 h 62"/>
                <a:gd name="T84" fmla="*/ 79011 w 61"/>
                <a:gd name="T85" fmla="*/ 140673 h 62"/>
                <a:gd name="T86" fmla="*/ 82446 w 61"/>
                <a:gd name="T87" fmla="*/ 140673 h 62"/>
                <a:gd name="T88" fmla="*/ 106493 w 61"/>
                <a:gd name="T89" fmla="*/ 147535 h 62"/>
                <a:gd name="T90" fmla="*/ 106493 w 61"/>
                <a:gd name="T91" fmla="*/ 147535 h 62"/>
                <a:gd name="T92" fmla="*/ 106493 w 61"/>
                <a:gd name="T93" fmla="*/ 147535 h 62"/>
                <a:gd name="T94" fmla="*/ 130539 w 61"/>
                <a:gd name="T95" fmla="*/ 140673 h 62"/>
                <a:gd name="T96" fmla="*/ 133975 w 61"/>
                <a:gd name="T97" fmla="*/ 140673 h 62"/>
                <a:gd name="T98" fmla="*/ 144280 w 61"/>
                <a:gd name="T99" fmla="*/ 109794 h 62"/>
                <a:gd name="T100" fmla="*/ 133975 w 61"/>
                <a:gd name="T101" fmla="*/ 123518 h 62"/>
                <a:gd name="T102" fmla="*/ 120234 w 61"/>
                <a:gd name="T103" fmla="*/ 109794 h 62"/>
                <a:gd name="T104" fmla="*/ 133975 w 61"/>
                <a:gd name="T105" fmla="*/ 99500 h 62"/>
                <a:gd name="T106" fmla="*/ 144280 w 61"/>
                <a:gd name="T107" fmla="*/ 109794 h 62"/>
                <a:gd name="T108" fmla="*/ 158021 w 61"/>
                <a:gd name="T109" fmla="*/ 41173 h 62"/>
                <a:gd name="T110" fmla="*/ 168327 w 61"/>
                <a:gd name="T111" fmla="*/ 30879 h 62"/>
                <a:gd name="T112" fmla="*/ 175198 w 61"/>
                <a:gd name="T113" fmla="*/ 41173 h 62"/>
                <a:gd name="T114" fmla="*/ 168327 w 61"/>
                <a:gd name="T115" fmla="*/ 51466 h 62"/>
                <a:gd name="T116" fmla="*/ 158021 w 61"/>
                <a:gd name="T117" fmla="*/ 41173 h 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1" h="62">
                  <a:moveTo>
                    <a:pt x="61" y="13"/>
                  </a:moveTo>
                  <a:cubicBezTo>
                    <a:pt x="61" y="49"/>
                    <a:pt x="61" y="49"/>
                    <a:pt x="61" y="49"/>
                  </a:cubicBezTo>
                  <a:cubicBezTo>
                    <a:pt x="61" y="56"/>
                    <a:pt x="56" y="62"/>
                    <a:pt x="49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6" y="62"/>
                    <a:pt x="0" y="56"/>
                    <a:pt x="0" y="4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6" y="0"/>
                    <a:pt x="61" y="6"/>
                    <a:pt x="61" y="13"/>
                  </a:cubicBezTo>
                  <a:close/>
                  <a:moveTo>
                    <a:pt x="56" y="28"/>
                  </a:moveTo>
                  <a:cubicBezTo>
                    <a:pt x="56" y="26"/>
                    <a:pt x="54" y="23"/>
                    <a:pt x="51" y="23"/>
                  </a:cubicBezTo>
                  <a:cubicBezTo>
                    <a:pt x="49" y="23"/>
                    <a:pt x="48" y="24"/>
                    <a:pt x="47" y="25"/>
                  </a:cubicBezTo>
                  <a:cubicBezTo>
                    <a:pt x="43" y="23"/>
                    <a:pt x="38" y="21"/>
                    <a:pt x="32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5"/>
                    <a:pt x="46" y="17"/>
                    <a:pt x="49" y="17"/>
                  </a:cubicBezTo>
                  <a:cubicBezTo>
                    <a:pt x="51" y="17"/>
                    <a:pt x="53" y="15"/>
                    <a:pt x="53" y="12"/>
                  </a:cubicBezTo>
                  <a:cubicBezTo>
                    <a:pt x="53" y="9"/>
                    <a:pt x="51" y="7"/>
                    <a:pt x="49" y="7"/>
                  </a:cubicBezTo>
                  <a:cubicBezTo>
                    <a:pt x="47" y="7"/>
                    <a:pt x="45" y="8"/>
                    <a:pt x="44" y="10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4" y="8"/>
                    <a:pt x="34" y="8"/>
                    <a:pt x="34" y="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4" y="21"/>
                    <a:pt x="19" y="23"/>
                    <a:pt x="15" y="25"/>
                  </a:cubicBezTo>
                  <a:cubicBezTo>
                    <a:pt x="14" y="24"/>
                    <a:pt x="12" y="24"/>
                    <a:pt x="11" y="24"/>
                  </a:cubicBezTo>
                  <a:cubicBezTo>
                    <a:pt x="8" y="24"/>
                    <a:pt x="6" y="26"/>
                    <a:pt x="6" y="29"/>
                  </a:cubicBezTo>
                  <a:cubicBezTo>
                    <a:pt x="6" y="31"/>
                    <a:pt x="7" y="32"/>
                    <a:pt x="9" y="33"/>
                  </a:cubicBezTo>
                  <a:cubicBezTo>
                    <a:pt x="9" y="34"/>
                    <a:pt x="9" y="35"/>
                    <a:pt x="9" y="35"/>
                  </a:cubicBezTo>
                  <a:cubicBezTo>
                    <a:pt x="9" y="43"/>
                    <a:pt x="19" y="50"/>
                    <a:pt x="31" y="50"/>
                  </a:cubicBezTo>
                  <a:cubicBezTo>
                    <a:pt x="43" y="50"/>
                    <a:pt x="53" y="43"/>
                    <a:pt x="53" y="35"/>
                  </a:cubicBezTo>
                  <a:cubicBezTo>
                    <a:pt x="53" y="35"/>
                    <a:pt x="53" y="34"/>
                    <a:pt x="53" y="33"/>
                  </a:cubicBezTo>
                  <a:cubicBezTo>
                    <a:pt x="55" y="32"/>
                    <a:pt x="56" y="31"/>
                    <a:pt x="56" y="28"/>
                  </a:cubicBezTo>
                  <a:close/>
                  <a:moveTo>
                    <a:pt x="23" y="36"/>
                  </a:moveTo>
                  <a:cubicBezTo>
                    <a:pt x="21" y="36"/>
                    <a:pt x="20" y="34"/>
                    <a:pt x="20" y="32"/>
                  </a:cubicBezTo>
                  <a:cubicBezTo>
                    <a:pt x="20" y="30"/>
                    <a:pt x="21" y="29"/>
                    <a:pt x="23" y="29"/>
                  </a:cubicBezTo>
                  <a:cubicBezTo>
                    <a:pt x="25" y="29"/>
                    <a:pt x="27" y="30"/>
                    <a:pt x="27" y="32"/>
                  </a:cubicBezTo>
                  <a:cubicBezTo>
                    <a:pt x="27" y="34"/>
                    <a:pt x="25" y="36"/>
                    <a:pt x="23" y="36"/>
                  </a:cubicBezTo>
                  <a:close/>
                  <a:moveTo>
                    <a:pt x="39" y="41"/>
                  </a:moveTo>
                  <a:cubicBezTo>
                    <a:pt x="40" y="42"/>
                    <a:pt x="40" y="42"/>
                    <a:pt x="39" y="43"/>
                  </a:cubicBezTo>
                  <a:cubicBezTo>
                    <a:pt x="38" y="44"/>
                    <a:pt x="35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27" y="45"/>
                    <a:pt x="24" y="44"/>
                    <a:pt x="23" y="43"/>
                  </a:cubicBezTo>
                  <a:cubicBezTo>
                    <a:pt x="22" y="42"/>
                    <a:pt x="22" y="42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5" y="43"/>
                    <a:pt x="28" y="43"/>
                    <a:pt x="31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4" y="43"/>
                    <a:pt x="37" y="43"/>
                    <a:pt x="38" y="41"/>
                  </a:cubicBezTo>
                  <a:cubicBezTo>
                    <a:pt x="38" y="41"/>
                    <a:pt x="39" y="41"/>
                    <a:pt x="39" y="41"/>
                  </a:cubicBezTo>
                  <a:close/>
                  <a:moveTo>
                    <a:pt x="42" y="32"/>
                  </a:moveTo>
                  <a:cubicBezTo>
                    <a:pt x="42" y="34"/>
                    <a:pt x="41" y="36"/>
                    <a:pt x="39" y="36"/>
                  </a:cubicBezTo>
                  <a:cubicBezTo>
                    <a:pt x="37" y="36"/>
                    <a:pt x="35" y="34"/>
                    <a:pt x="35" y="32"/>
                  </a:cubicBezTo>
                  <a:cubicBezTo>
                    <a:pt x="35" y="30"/>
                    <a:pt x="37" y="29"/>
                    <a:pt x="39" y="29"/>
                  </a:cubicBezTo>
                  <a:cubicBezTo>
                    <a:pt x="41" y="29"/>
                    <a:pt x="42" y="30"/>
                    <a:pt x="42" y="32"/>
                  </a:cubicBezTo>
                  <a:close/>
                  <a:moveTo>
                    <a:pt x="46" y="12"/>
                  </a:moveTo>
                  <a:cubicBezTo>
                    <a:pt x="46" y="10"/>
                    <a:pt x="47" y="9"/>
                    <a:pt x="49" y="9"/>
                  </a:cubicBezTo>
                  <a:cubicBezTo>
                    <a:pt x="50" y="9"/>
                    <a:pt x="51" y="10"/>
                    <a:pt x="51" y="12"/>
                  </a:cubicBezTo>
                  <a:cubicBezTo>
                    <a:pt x="51" y="14"/>
                    <a:pt x="50" y="15"/>
                    <a:pt x="49" y="15"/>
                  </a:cubicBezTo>
                  <a:cubicBezTo>
                    <a:pt x="47" y="15"/>
                    <a:pt x="46" y="14"/>
                    <a:pt x="46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23"/>
            <p:cNvSpPr>
              <a:spLocks noEditPoints="1"/>
            </p:cNvSpPr>
            <p:nvPr/>
          </p:nvSpPr>
          <p:spPr bwMode="auto">
            <a:xfrm>
              <a:off x="3463925" y="3552825"/>
              <a:ext cx="212725" cy="174625"/>
            </a:xfrm>
            <a:custGeom>
              <a:avLst/>
              <a:gdLst>
                <a:gd name="T0" fmla="*/ 212725 w 62"/>
                <a:gd name="T1" fmla="*/ 23968 h 51"/>
                <a:gd name="T2" fmla="*/ 205863 w 62"/>
                <a:gd name="T3" fmla="*/ 34240 h 51"/>
                <a:gd name="T4" fmla="*/ 10293 w 62"/>
                <a:gd name="T5" fmla="*/ 34240 h 51"/>
                <a:gd name="T6" fmla="*/ 0 w 62"/>
                <a:gd name="T7" fmla="*/ 23968 h 51"/>
                <a:gd name="T8" fmla="*/ 0 w 62"/>
                <a:gd name="T9" fmla="*/ 6848 h 51"/>
                <a:gd name="T10" fmla="*/ 10293 w 62"/>
                <a:gd name="T11" fmla="*/ 0 h 51"/>
                <a:gd name="T12" fmla="*/ 205863 w 62"/>
                <a:gd name="T13" fmla="*/ 0 h 51"/>
                <a:gd name="T14" fmla="*/ 212725 w 62"/>
                <a:gd name="T15" fmla="*/ 6848 h 51"/>
                <a:gd name="T16" fmla="*/ 212725 w 62"/>
                <a:gd name="T17" fmla="*/ 23968 h 51"/>
                <a:gd name="T18" fmla="*/ 212725 w 62"/>
                <a:gd name="T19" fmla="*/ 95873 h 51"/>
                <a:gd name="T20" fmla="*/ 205863 w 62"/>
                <a:gd name="T21" fmla="*/ 102721 h 51"/>
                <a:gd name="T22" fmla="*/ 10293 w 62"/>
                <a:gd name="T23" fmla="*/ 102721 h 51"/>
                <a:gd name="T24" fmla="*/ 0 w 62"/>
                <a:gd name="T25" fmla="*/ 95873 h 51"/>
                <a:gd name="T26" fmla="*/ 0 w 62"/>
                <a:gd name="T27" fmla="*/ 78752 h 51"/>
                <a:gd name="T28" fmla="*/ 10293 w 62"/>
                <a:gd name="T29" fmla="*/ 68480 h 51"/>
                <a:gd name="T30" fmla="*/ 205863 w 62"/>
                <a:gd name="T31" fmla="*/ 68480 h 51"/>
                <a:gd name="T32" fmla="*/ 212725 w 62"/>
                <a:gd name="T33" fmla="*/ 78752 h 51"/>
                <a:gd name="T34" fmla="*/ 212725 w 62"/>
                <a:gd name="T35" fmla="*/ 95873 h 51"/>
                <a:gd name="T36" fmla="*/ 212725 w 62"/>
                <a:gd name="T37" fmla="*/ 164353 h 51"/>
                <a:gd name="T38" fmla="*/ 205863 w 62"/>
                <a:gd name="T39" fmla="*/ 174625 h 51"/>
                <a:gd name="T40" fmla="*/ 10293 w 62"/>
                <a:gd name="T41" fmla="*/ 174625 h 51"/>
                <a:gd name="T42" fmla="*/ 0 w 62"/>
                <a:gd name="T43" fmla="*/ 164353 h 51"/>
                <a:gd name="T44" fmla="*/ 0 w 62"/>
                <a:gd name="T45" fmla="*/ 147233 h 51"/>
                <a:gd name="T46" fmla="*/ 10293 w 62"/>
                <a:gd name="T47" fmla="*/ 140385 h 51"/>
                <a:gd name="T48" fmla="*/ 205863 w 62"/>
                <a:gd name="T49" fmla="*/ 140385 h 51"/>
                <a:gd name="T50" fmla="*/ 212725 w 62"/>
                <a:gd name="T51" fmla="*/ 147233 h 51"/>
                <a:gd name="T52" fmla="*/ 212725 w 62"/>
                <a:gd name="T53" fmla="*/ 164353 h 5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2" h="51">
                  <a:moveTo>
                    <a:pt x="62" y="7"/>
                  </a:moveTo>
                  <a:cubicBezTo>
                    <a:pt x="62" y="9"/>
                    <a:pt x="61" y="10"/>
                    <a:pt x="60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1"/>
                    <a:pt x="62" y="2"/>
                  </a:cubicBezTo>
                  <a:lnTo>
                    <a:pt x="62" y="7"/>
                  </a:lnTo>
                  <a:close/>
                  <a:moveTo>
                    <a:pt x="62" y="28"/>
                  </a:moveTo>
                  <a:cubicBezTo>
                    <a:pt x="62" y="29"/>
                    <a:pt x="61" y="30"/>
                    <a:pt x="6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30"/>
                    <a:pt x="0" y="29"/>
                    <a:pt x="0" y="2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1"/>
                    <a:pt x="2" y="20"/>
                    <a:pt x="3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1" y="20"/>
                    <a:pt x="62" y="21"/>
                    <a:pt x="62" y="23"/>
                  </a:cubicBezTo>
                  <a:lnTo>
                    <a:pt x="62" y="28"/>
                  </a:lnTo>
                  <a:close/>
                  <a:moveTo>
                    <a:pt x="62" y="48"/>
                  </a:moveTo>
                  <a:cubicBezTo>
                    <a:pt x="62" y="50"/>
                    <a:pt x="61" y="51"/>
                    <a:pt x="60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2" y="51"/>
                    <a:pt x="0" y="50"/>
                    <a:pt x="0" y="4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2" y="41"/>
                    <a:pt x="3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1" y="41"/>
                    <a:pt x="62" y="42"/>
                    <a:pt x="62" y="43"/>
                  </a:cubicBezTo>
                  <a:lnTo>
                    <a:pt x="62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124"/>
            <p:cNvSpPr>
              <a:spLocks noEditPoints="1"/>
            </p:cNvSpPr>
            <p:nvPr/>
          </p:nvSpPr>
          <p:spPr bwMode="auto">
            <a:xfrm>
              <a:off x="3959225" y="3570288"/>
              <a:ext cx="266700" cy="157162"/>
            </a:xfrm>
            <a:custGeom>
              <a:avLst/>
              <a:gdLst>
                <a:gd name="T0" fmla="*/ 174381 w 78"/>
                <a:gd name="T1" fmla="*/ 157162 h 46"/>
                <a:gd name="T2" fmla="*/ 41031 w 78"/>
                <a:gd name="T3" fmla="*/ 157162 h 46"/>
                <a:gd name="T4" fmla="*/ 37612 w 78"/>
                <a:gd name="T5" fmla="*/ 146912 h 46"/>
                <a:gd name="T6" fmla="*/ 37612 w 78"/>
                <a:gd name="T7" fmla="*/ 126413 h 46"/>
                <a:gd name="T8" fmla="*/ 37612 w 78"/>
                <a:gd name="T9" fmla="*/ 68331 h 46"/>
                <a:gd name="T10" fmla="*/ 10258 w 78"/>
                <a:gd name="T11" fmla="*/ 68331 h 46"/>
                <a:gd name="T12" fmla="*/ 0 w 78"/>
                <a:gd name="T13" fmla="*/ 61498 h 46"/>
                <a:gd name="T14" fmla="*/ 3419 w 78"/>
                <a:gd name="T15" fmla="*/ 54665 h 46"/>
                <a:gd name="T16" fmla="*/ 47869 w 78"/>
                <a:gd name="T17" fmla="*/ 3417 h 46"/>
                <a:gd name="T18" fmla="*/ 54708 w 78"/>
                <a:gd name="T19" fmla="*/ 0 h 46"/>
                <a:gd name="T20" fmla="*/ 61546 w 78"/>
                <a:gd name="T21" fmla="*/ 3417 h 46"/>
                <a:gd name="T22" fmla="*/ 105996 w 78"/>
                <a:gd name="T23" fmla="*/ 54665 h 46"/>
                <a:gd name="T24" fmla="*/ 105996 w 78"/>
                <a:gd name="T25" fmla="*/ 61498 h 46"/>
                <a:gd name="T26" fmla="*/ 99158 w 78"/>
                <a:gd name="T27" fmla="*/ 68331 h 46"/>
                <a:gd name="T28" fmla="*/ 71804 w 78"/>
                <a:gd name="T29" fmla="*/ 68331 h 46"/>
                <a:gd name="T30" fmla="*/ 71804 w 78"/>
                <a:gd name="T31" fmla="*/ 122996 h 46"/>
                <a:gd name="T32" fmla="*/ 150446 w 78"/>
                <a:gd name="T33" fmla="*/ 122996 h 46"/>
                <a:gd name="T34" fmla="*/ 153865 w 78"/>
                <a:gd name="T35" fmla="*/ 122996 h 46"/>
                <a:gd name="T36" fmla="*/ 177800 w 78"/>
                <a:gd name="T37" fmla="*/ 150329 h 46"/>
                <a:gd name="T38" fmla="*/ 177800 w 78"/>
                <a:gd name="T39" fmla="*/ 153745 h 46"/>
                <a:gd name="T40" fmla="*/ 174381 w 78"/>
                <a:gd name="T41" fmla="*/ 157162 h 46"/>
                <a:gd name="T42" fmla="*/ 263281 w 78"/>
                <a:gd name="T43" fmla="*/ 102497 h 46"/>
                <a:gd name="T44" fmla="*/ 218831 w 78"/>
                <a:gd name="T45" fmla="*/ 153745 h 46"/>
                <a:gd name="T46" fmla="*/ 211992 w 78"/>
                <a:gd name="T47" fmla="*/ 157162 h 46"/>
                <a:gd name="T48" fmla="*/ 205154 w 78"/>
                <a:gd name="T49" fmla="*/ 153745 h 46"/>
                <a:gd name="T50" fmla="*/ 160704 w 78"/>
                <a:gd name="T51" fmla="*/ 102497 h 46"/>
                <a:gd name="T52" fmla="*/ 160704 w 78"/>
                <a:gd name="T53" fmla="*/ 95664 h 46"/>
                <a:gd name="T54" fmla="*/ 167542 w 78"/>
                <a:gd name="T55" fmla="*/ 85414 h 46"/>
                <a:gd name="T56" fmla="*/ 194896 w 78"/>
                <a:gd name="T57" fmla="*/ 85414 h 46"/>
                <a:gd name="T58" fmla="*/ 194896 w 78"/>
                <a:gd name="T59" fmla="*/ 34166 h 46"/>
                <a:gd name="T60" fmla="*/ 116254 w 78"/>
                <a:gd name="T61" fmla="*/ 34166 h 46"/>
                <a:gd name="T62" fmla="*/ 112835 w 78"/>
                <a:gd name="T63" fmla="*/ 34166 h 46"/>
                <a:gd name="T64" fmla="*/ 88900 w 78"/>
                <a:gd name="T65" fmla="*/ 6833 h 46"/>
                <a:gd name="T66" fmla="*/ 88900 w 78"/>
                <a:gd name="T67" fmla="*/ 3417 h 46"/>
                <a:gd name="T68" fmla="*/ 92319 w 78"/>
                <a:gd name="T69" fmla="*/ 0 h 46"/>
                <a:gd name="T70" fmla="*/ 225669 w 78"/>
                <a:gd name="T71" fmla="*/ 0 h 46"/>
                <a:gd name="T72" fmla="*/ 229088 w 78"/>
                <a:gd name="T73" fmla="*/ 6833 h 46"/>
                <a:gd name="T74" fmla="*/ 229088 w 78"/>
                <a:gd name="T75" fmla="*/ 30749 h 46"/>
                <a:gd name="T76" fmla="*/ 229088 w 78"/>
                <a:gd name="T77" fmla="*/ 85414 h 46"/>
                <a:gd name="T78" fmla="*/ 256442 w 78"/>
                <a:gd name="T79" fmla="*/ 85414 h 46"/>
                <a:gd name="T80" fmla="*/ 266700 w 78"/>
                <a:gd name="T81" fmla="*/ 95664 h 46"/>
                <a:gd name="T82" fmla="*/ 263281 w 78"/>
                <a:gd name="T83" fmla="*/ 102497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8" h="46">
                  <a:moveTo>
                    <a:pt x="51" y="46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1" y="46"/>
                    <a:pt x="11" y="44"/>
                    <a:pt x="11" y="43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0" y="19"/>
                    <a:pt x="0" y="18"/>
                  </a:cubicBezTo>
                  <a:cubicBezTo>
                    <a:pt x="0" y="17"/>
                    <a:pt x="1" y="17"/>
                    <a:pt x="1" y="16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7"/>
                    <a:pt x="31" y="17"/>
                    <a:pt x="31" y="18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44"/>
                    <a:pt x="52" y="44"/>
                    <a:pt x="52" y="45"/>
                  </a:cubicBezTo>
                  <a:cubicBezTo>
                    <a:pt x="52" y="45"/>
                    <a:pt x="51" y="46"/>
                    <a:pt x="51" y="46"/>
                  </a:cubicBezTo>
                  <a:close/>
                  <a:moveTo>
                    <a:pt x="77" y="30"/>
                  </a:moveTo>
                  <a:cubicBezTo>
                    <a:pt x="64" y="45"/>
                    <a:pt x="64" y="45"/>
                    <a:pt x="64" y="45"/>
                  </a:cubicBezTo>
                  <a:cubicBezTo>
                    <a:pt x="64" y="46"/>
                    <a:pt x="63" y="46"/>
                    <a:pt x="62" y="46"/>
                  </a:cubicBezTo>
                  <a:cubicBezTo>
                    <a:pt x="61" y="46"/>
                    <a:pt x="61" y="46"/>
                    <a:pt x="60" y="45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29"/>
                    <a:pt x="47" y="29"/>
                    <a:pt x="47" y="28"/>
                  </a:cubicBezTo>
                  <a:cubicBezTo>
                    <a:pt x="47" y="27"/>
                    <a:pt x="48" y="25"/>
                    <a:pt x="49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3" y="10"/>
                    <a:pt x="33" y="1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7" y="1"/>
                    <a:pt x="67" y="2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6" y="25"/>
                    <a:pt x="78" y="27"/>
                    <a:pt x="78" y="28"/>
                  </a:cubicBezTo>
                  <a:cubicBezTo>
                    <a:pt x="78" y="29"/>
                    <a:pt x="77" y="29"/>
                    <a:pt x="77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4452938" y="3532188"/>
              <a:ext cx="214312" cy="212725"/>
            </a:xfrm>
            <a:custGeom>
              <a:avLst/>
              <a:gdLst>
                <a:gd name="T0" fmla="*/ 107156 w 62"/>
                <a:gd name="T1" fmla="*/ 212725 h 62"/>
                <a:gd name="T2" fmla="*/ 27653 w 62"/>
                <a:gd name="T3" fmla="*/ 174983 h 62"/>
                <a:gd name="T4" fmla="*/ 27653 w 62"/>
                <a:gd name="T5" fmla="*/ 168121 h 62"/>
                <a:gd name="T6" fmla="*/ 44936 w 62"/>
                <a:gd name="T7" fmla="*/ 150966 h 62"/>
                <a:gd name="T8" fmla="*/ 48393 w 62"/>
                <a:gd name="T9" fmla="*/ 147535 h 62"/>
                <a:gd name="T10" fmla="*/ 51850 w 62"/>
                <a:gd name="T11" fmla="*/ 150966 h 62"/>
                <a:gd name="T12" fmla="*/ 107156 w 62"/>
                <a:gd name="T13" fmla="*/ 178415 h 62"/>
                <a:gd name="T14" fmla="*/ 179746 w 62"/>
                <a:gd name="T15" fmla="*/ 106363 h 62"/>
                <a:gd name="T16" fmla="*/ 107156 w 62"/>
                <a:gd name="T17" fmla="*/ 37742 h 62"/>
                <a:gd name="T18" fmla="*/ 58763 w 62"/>
                <a:gd name="T19" fmla="*/ 54897 h 62"/>
                <a:gd name="T20" fmla="*/ 79503 w 62"/>
                <a:gd name="T21" fmla="*/ 75483 h 62"/>
                <a:gd name="T22" fmla="*/ 79503 w 62"/>
                <a:gd name="T23" fmla="*/ 85776 h 62"/>
                <a:gd name="T24" fmla="*/ 72590 w 62"/>
                <a:gd name="T25" fmla="*/ 89207 h 62"/>
                <a:gd name="T26" fmla="*/ 10370 w 62"/>
                <a:gd name="T27" fmla="*/ 89207 h 62"/>
                <a:gd name="T28" fmla="*/ 0 w 62"/>
                <a:gd name="T29" fmla="*/ 82345 h 62"/>
                <a:gd name="T30" fmla="*/ 0 w 62"/>
                <a:gd name="T31" fmla="*/ 20586 h 62"/>
                <a:gd name="T32" fmla="*/ 6913 w 62"/>
                <a:gd name="T33" fmla="*/ 10293 h 62"/>
                <a:gd name="T34" fmla="*/ 17283 w 62"/>
                <a:gd name="T35" fmla="*/ 13724 h 62"/>
                <a:gd name="T36" fmla="*/ 34566 w 62"/>
                <a:gd name="T37" fmla="*/ 30879 h 62"/>
                <a:gd name="T38" fmla="*/ 107156 w 62"/>
                <a:gd name="T39" fmla="*/ 0 h 62"/>
                <a:gd name="T40" fmla="*/ 214312 w 62"/>
                <a:gd name="T41" fmla="*/ 106363 h 62"/>
                <a:gd name="T42" fmla="*/ 107156 w 62"/>
                <a:gd name="T43" fmla="*/ 212725 h 6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22" y="62"/>
                    <a:pt x="13" y="58"/>
                    <a:pt x="8" y="51"/>
                  </a:cubicBezTo>
                  <a:cubicBezTo>
                    <a:pt x="7" y="50"/>
                    <a:pt x="7" y="50"/>
                    <a:pt x="8" y="49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4"/>
                    <a:pt x="14" y="43"/>
                    <a:pt x="14" y="43"/>
                  </a:cubicBezTo>
                  <a:cubicBezTo>
                    <a:pt x="15" y="43"/>
                    <a:pt x="15" y="44"/>
                    <a:pt x="15" y="44"/>
                  </a:cubicBezTo>
                  <a:cubicBezTo>
                    <a:pt x="19" y="49"/>
                    <a:pt x="25" y="52"/>
                    <a:pt x="31" y="52"/>
                  </a:cubicBezTo>
                  <a:cubicBezTo>
                    <a:pt x="43" y="52"/>
                    <a:pt x="52" y="43"/>
                    <a:pt x="52" y="31"/>
                  </a:cubicBezTo>
                  <a:cubicBezTo>
                    <a:pt x="52" y="20"/>
                    <a:pt x="43" y="11"/>
                    <a:pt x="31" y="11"/>
                  </a:cubicBezTo>
                  <a:cubicBezTo>
                    <a:pt x="26" y="11"/>
                    <a:pt x="21" y="13"/>
                    <a:pt x="17" y="16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4" y="23"/>
                    <a:pt x="24" y="24"/>
                    <a:pt x="23" y="25"/>
                  </a:cubicBezTo>
                  <a:cubicBezTo>
                    <a:pt x="23" y="26"/>
                    <a:pt x="22" y="26"/>
                    <a:pt x="21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6"/>
                    <a:pt x="0" y="25"/>
                    <a:pt x="0" y="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6" y="4"/>
                    <a:pt x="23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126"/>
            <p:cNvSpPr>
              <a:spLocks noEditPoints="1"/>
            </p:cNvSpPr>
            <p:nvPr/>
          </p:nvSpPr>
          <p:spPr bwMode="auto">
            <a:xfrm>
              <a:off x="4948238" y="3532188"/>
              <a:ext cx="209550" cy="21272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37788 w 61"/>
                <a:gd name="T19" fmla="*/ 41173 h 62"/>
                <a:gd name="T20" fmla="*/ 34352 w 61"/>
                <a:gd name="T21" fmla="*/ 41173 h 62"/>
                <a:gd name="T22" fmla="*/ 34352 w 61"/>
                <a:gd name="T23" fmla="*/ 44604 h 62"/>
                <a:gd name="T24" fmla="*/ 34352 w 61"/>
                <a:gd name="T25" fmla="*/ 61759 h 62"/>
                <a:gd name="T26" fmla="*/ 37788 w 61"/>
                <a:gd name="T27" fmla="*/ 68621 h 62"/>
                <a:gd name="T28" fmla="*/ 144280 w 61"/>
                <a:gd name="T29" fmla="*/ 174983 h 62"/>
                <a:gd name="T30" fmla="*/ 147716 w 61"/>
                <a:gd name="T31" fmla="*/ 178415 h 62"/>
                <a:gd name="T32" fmla="*/ 168327 w 61"/>
                <a:gd name="T33" fmla="*/ 178415 h 62"/>
                <a:gd name="T34" fmla="*/ 168327 w 61"/>
                <a:gd name="T35" fmla="*/ 174983 h 62"/>
                <a:gd name="T36" fmla="*/ 171762 w 61"/>
                <a:gd name="T37" fmla="*/ 174983 h 62"/>
                <a:gd name="T38" fmla="*/ 37788 w 61"/>
                <a:gd name="T39" fmla="*/ 41173 h 62"/>
                <a:gd name="T40" fmla="*/ 37788 w 61"/>
                <a:gd name="T41" fmla="*/ 92638 h 62"/>
                <a:gd name="T42" fmla="*/ 34352 w 61"/>
                <a:gd name="T43" fmla="*/ 96069 h 62"/>
                <a:gd name="T44" fmla="*/ 34352 w 61"/>
                <a:gd name="T45" fmla="*/ 99500 h 62"/>
                <a:gd name="T46" fmla="*/ 34352 w 61"/>
                <a:gd name="T47" fmla="*/ 116656 h 62"/>
                <a:gd name="T48" fmla="*/ 37788 w 61"/>
                <a:gd name="T49" fmla="*/ 120087 h 62"/>
                <a:gd name="T50" fmla="*/ 92752 w 61"/>
                <a:gd name="T51" fmla="*/ 174983 h 62"/>
                <a:gd name="T52" fmla="*/ 96187 w 61"/>
                <a:gd name="T53" fmla="*/ 178415 h 62"/>
                <a:gd name="T54" fmla="*/ 113363 w 61"/>
                <a:gd name="T55" fmla="*/ 178415 h 62"/>
                <a:gd name="T56" fmla="*/ 116798 w 61"/>
                <a:gd name="T57" fmla="*/ 174983 h 62"/>
                <a:gd name="T58" fmla="*/ 116798 w 61"/>
                <a:gd name="T59" fmla="*/ 171552 h 62"/>
                <a:gd name="T60" fmla="*/ 37788 w 61"/>
                <a:gd name="T61" fmla="*/ 92638 h 62"/>
                <a:gd name="T62" fmla="*/ 51529 w 61"/>
                <a:gd name="T63" fmla="*/ 144104 h 62"/>
                <a:gd name="T64" fmla="*/ 34352 w 61"/>
                <a:gd name="T65" fmla="*/ 161259 h 62"/>
                <a:gd name="T66" fmla="*/ 51529 w 61"/>
                <a:gd name="T67" fmla="*/ 178415 h 62"/>
                <a:gd name="T68" fmla="*/ 68705 w 61"/>
                <a:gd name="T69" fmla="*/ 161259 h 62"/>
                <a:gd name="T70" fmla="*/ 51529 w 61"/>
                <a:gd name="T71" fmla="*/ 144104 h 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1" y="20"/>
                    <a:pt x="11" y="20"/>
                  </a:cubicBezTo>
                  <a:cubicBezTo>
                    <a:pt x="28" y="20"/>
                    <a:pt x="42" y="34"/>
                    <a:pt x="42" y="51"/>
                  </a:cubicBezTo>
                  <a:cubicBezTo>
                    <a:pt x="42" y="51"/>
                    <a:pt x="43" y="52"/>
                    <a:pt x="43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49" y="30"/>
                    <a:pt x="32" y="13"/>
                    <a:pt x="11" y="1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8"/>
                    <a:pt x="10" y="28"/>
                  </a:cubicBezTo>
                  <a:cubicBezTo>
                    <a:pt x="10" y="28"/>
                    <a:pt x="10" y="28"/>
                    <a:pt x="10" y="2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9" y="36"/>
                    <a:pt x="26" y="42"/>
                    <a:pt x="27" y="51"/>
                  </a:cubicBezTo>
                  <a:cubicBezTo>
                    <a:pt x="27" y="51"/>
                    <a:pt x="27" y="52"/>
                    <a:pt x="2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4" y="52"/>
                    <a:pt x="34" y="51"/>
                  </a:cubicBezTo>
                  <a:cubicBezTo>
                    <a:pt x="34" y="51"/>
                    <a:pt x="34" y="51"/>
                    <a:pt x="34" y="50"/>
                  </a:cubicBezTo>
                  <a:cubicBezTo>
                    <a:pt x="34" y="38"/>
                    <a:pt x="24" y="28"/>
                    <a:pt x="11" y="27"/>
                  </a:cubicBezTo>
                  <a:close/>
                  <a:moveTo>
                    <a:pt x="15" y="42"/>
                  </a:moveTo>
                  <a:cubicBezTo>
                    <a:pt x="12" y="42"/>
                    <a:pt x="10" y="44"/>
                    <a:pt x="10" y="47"/>
                  </a:cubicBezTo>
                  <a:cubicBezTo>
                    <a:pt x="10" y="50"/>
                    <a:pt x="12" y="52"/>
                    <a:pt x="15" y="52"/>
                  </a:cubicBezTo>
                  <a:cubicBezTo>
                    <a:pt x="18" y="52"/>
                    <a:pt x="20" y="50"/>
                    <a:pt x="20" y="47"/>
                  </a:cubicBezTo>
                  <a:cubicBezTo>
                    <a:pt x="20" y="44"/>
                    <a:pt x="18" y="4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127"/>
            <p:cNvSpPr>
              <a:spLocks noEditPoints="1"/>
            </p:cNvSpPr>
            <p:nvPr/>
          </p:nvSpPr>
          <p:spPr bwMode="auto">
            <a:xfrm>
              <a:off x="5443538" y="3532188"/>
              <a:ext cx="230187" cy="230187"/>
            </a:xfrm>
            <a:custGeom>
              <a:avLst/>
              <a:gdLst>
                <a:gd name="T0" fmla="*/ 213009 w 67"/>
                <a:gd name="T1" fmla="*/ 230187 h 67"/>
                <a:gd name="T2" fmla="*/ 202702 w 67"/>
                <a:gd name="T3" fmla="*/ 226751 h 67"/>
                <a:gd name="T4" fmla="*/ 154603 w 67"/>
                <a:gd name="T5" fmla="*/ 178653 h 67"/>
                <a:gd name="T6" fmla="*/ 99633 w 67"/>
                <a:gd name="T7" fmla="*/ 195831 h 67"/>
                <a:gd name="T8" fmla="*/ 0 w 67"/>
                <a:gd name="T9" fmla="*/ 99633 h 67"/>
                <a:gd name="T10" fmla="*/ 99633 w 67"/>
                <a:gd name="T11" fmla="*/ 0 h 67"/>
                <a:gd name="T12" fmla="*/ 195831 w 67"/>
                <a:gd name="T13" fmla="*/ 99633 h 67"/>
                <a:gd name="T14" fmla="*/ 178653 w 67"/>
                <a:gd name="T15" fmla="*/ 154603 h 67"/>
                <a:gd name="T16" fmla="*/ 226751 w 67"/>
                <a:gd name="T17" fmla="*/ 202702 h 67"/>
                <a:gd name="T18" fmla="*/ 230187 w 67"/>
                <a:gd name="T19" fmla="*/ 213009 h 67"/>
                <a:gd name="T20" fmla="*/ 213009 w 67"/>
                <a:gd name="T21" fmla="*/ 230187 h 67"/>
                <a:gd name="T22" fmla="*/ 99633 w 67"/>
                <a:gd name="T23" fmla="*/ 37792 h 67"/>
                <a:gd name="T24" fmla="*/ 37792 w 67"/>
                <a:gd name="T25" fmla="*/ 99633 h 67"/>
                <a:gd name="T26" fmla="*/ 99633 w 67"/>
                <a:gd name="T27" fmla="*/ 161474 h 67"/>
                <a:gd name="T28" fmla="*/ 161474 w 67"/>
                <a:gd name="T29" fmla="*/ 99633 h 67"/>
                <a:gd name="T30" fmla="*/ 99633 w 67"/>
                <a:gd name="T31" fmla="*/ 37792 h 67"/>
                <a:gd name="T32" fmla="*/ 144296 w 67"/>
                <a:gd name="T33" fmla="*/ 103069 h 67"/>
                <a:gd name="T34" fmla="*/ 137425 w 67"/>
                <a:gd name="T35" fmla="*/ 106504 h 67"/>
                <a:gd name="T36" fmla="*/ 106504 w 67"/>
                <a:gd name="T37" fmla="*/ 106504 h 67"/>
                <a:gd name="T38" fmla="*/ 106504 w 67"/>
                <a:gd name="T39" fmla="*/ 137425 h 67"/>
                <a:gd name="T40" fmla="*/ 103069 w 67"/>
                <a:gd name="T41" fmla="*/ 144296 h 67"/>
                <a:gd name="T42" fmla="*/ 92762 w 67"/>
                <a:gd name="T43" fmla="*/ 144296 h 67"/>
                <a:gd name="T44" fmla="*/ 89326 w 67"/>
                <a:gd name="T45" fmla="*/ 137425 h 67"/>
                <a:gd name="T46" fmla="*/ 89326 w 67"/>
                <a:gd name="T47" fmla="*/ 106504 h 67"/>
                <a:gd name="T48" fmla="*/ 58406 w 67"/>
                <a:gd name="T49" fmla="*/ 106504 h 67"/>
                <a:gd name="T50" fmla="*/ 54970 w 67"/>
                <a:gd name="T51" fmla="*/ 103069 h 67"/>
                <a:gd name="T52" fmla="*/ 54970 w 67"/>
                <a:gd name="T53" fmla="*/ 92762 h 67"/>
                <a:gd name="T54" fmla="*/ 58406 w 67"/>
                <a:gd name="T55" fmla="*/ 89326 h 67"/>
                <a:gd name="T56" fmla="*/ 89326 w 67"/>
                <a:gd name="T57" fmla="*/ 89326 h 67"/>
                <a:gd name="T58" fmla="*/ 89326 w 67"/>
                <a:gd name="T59" fmla="*/ 58406 h 67"/>
                <a:gd name="T60" fmla="*/ 92762 w 67"/>
                <a:gd name="T61" fmla="*/ 54970 h 67"/>
                <a:gd name="T62" fmla="*/ 103069 w 67"/>
                <a:gd name="T63" fmla="*/ 54970 h 67"/>
                <a:gd name="T64" fmla="*/ 106504 w 67"/>
                <a:gd name="T65" fmla="*/ 58406 h 67"/>
                <a:gd name="T66" fmla="*/ 106504 w 67"/>
                <a:gd name="T67" fmla="*/ 89326 h 67"/>
                <a:gd name="T68" fmla="*/ 137425 w 67"/>
                <a:gd name="T69" fmla="*/ 89326 h 67"/>
                <a:gd name="T70" fmla="*/ 144296 w 67"/>
                <a:gd name="T71" fmla="*/ 92762 h 67"/>
                <a:gd name="T72" fmla="*/ 144296 w 67"/>
                <a:gd name="T73" fmla="*/ 103069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7" h="67">
                  <a:moveTo>
                    <a:pt x="62" y="67"/>
                  </a:moveTo>
                  <a:cubicBezTo>
                    <a:pt x="61" y="67"/>
                    <a:pt x="59" y="67"/>
                    <a:pt x="59" y="66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0" y="55"/>
                    <a:pt x="34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34"/>
                    <a:pt x="55" y="40"/>
                    <a:pt x="52" y="45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7" y="59"/>
                    <a:pt x="67" y="61"/>
                    <a:pt x="67" y="62"/>
                  </a:cubicBezTo>
                  <a:cubicBezTo>
                    <a:pt x="67" y="65"/>
                    <a:pt x="65" y="67"/>
                    <a:pt x="62" y="67"/>
                  </a:cubicBezTo>
                  <a:close/>
                  <a:moveTo>
                    <a:pt x="29" y="11"/>
                  </a:moveTo>
                  <a:cubicBezTo>
                    <a:pt x="19" y="11"/>
                    <a:pt x="11" y="19"/>
                    <a:pt x="11" y="29"/>
                  </a:cubicBezTo>
                  <a:cubicBezTo>
                    <a:pt x="11" y="39"/>
                    <a:pt x="19" y="47"/>
                    <a:pt x="29" y="47"/>
                  </a:cubicBezTo>
                  <a:cubicBezTo>
                    <a:pt x="39" y="47"/>
                    <a:pt x="47" y="39"/>
                    <a:pt x="47" y="29"/>
                  </a:cubicBezTo>
                  <a:cubicBezTo>
                    <a:pt x="47" y="19"/>
                    <a:pt x="39" y="11"/>
                    <a:pt x="29" y="11"/>
                  </a:cubicBezTo>
                  <a:close/>
                  <a:moveTo>
                    <a:pt x="42" y="30"/>
                  </a:moveTo>
                  <a:cubicBezTo>
                    <a:pt x="42" y="31"/>
                    <a:pt x="41" y="31"/>
                    <a:pt x="4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1"/>
                    <a:pt x="31" y="42"/>
                    <a:pt x="30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6" y="41"/>
                    <a:pt x="26" y="4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6" y="31"/>
                    <a:pt x="16" y="3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7" y="26"/>
                    <a:pt x="1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6"/>
                    <a:pt x="42" y="27"/>
                    <a:pt x="42" y="27"/>
                  </a:cubicBezTo>
                  <a:lnTo>
                    <a:pt x="42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5937250" y="3532188"/>
              <a:ext cx="209550" cy="212725"/>
            </a:xfrm>
            <a:custGeom>
              <a:avLst/>
              <a:gdLst>
                <a:gd name="T0" fmla="*/ 209550 w 61"/>
                <a:gd name="T1" fmla="*/ 168121 h 62"/>
                <a:gd name="T2" fmla="*/ 168327 w 61"/>
                <a:gd name="T3" fmla="*/ 212725 h 62"/>
                <a:gd name="T4" fmla="*/ 123669 w 61"/>
                <a:gd name="T5" fmla="*/ 168121 h 62"/>
                <a:gd name="T6" fmla="*/ 123669 w 61"/>
                <a:gd name="T7" fmla="*/ 164690 h 62"/>
                <a:gd name="T8" fmla="*/ 72140 w 61"/>
                <a:gd name="T9" fmla="*/ 140673 h 62"/>
                <a:gd name="T10" fmla="*/ 44658 w 61"/>
                <a:gd name="T11" fmla="*/ 150966 h 62"/>
                <a:gd name="T12" fmla="*/ 0 w 61"/>
                <a:gd name="T13" fmla="*/ 106363 h 62"/>
                <a:gd name="T14" fmla="*/ 44658 w 61"/>
                <a:gd name="T15" fmla="*/ 61759 h 62"/>
                <a:gd name="T16" fmla="*/ 72140 w 61"/>
                <a:gd name="T17" fmla="*/ 75483 h 62"/>
                <a:gd name="T18" fmla="*/ 123669 w 61"/>
                <a:gd name="T19" fmla="*/ 51466 h 62"/>
                <a:gd name="T20" fmla="*/ 123669 w 61"/>
                <a:gd name="T21" fmla="*/ 44604 h 62"/>
                <a:gd name="T22" fmla="*/ 168327 w 61"/>
                <a:gd name="T23" fmla="*/ 0 h 62"/>
                <a:gd name="T24" fmla="*/ 209550 w 61"/>
                <a:gd name="T25" fmla="*/ 44604 h 62"/>
                <a:gd name="T26" fmla="*/ 168327 w 61"/>
                <a:gd name="T27" fmla="*/ 89207 h 62"/>
                <a:gd name="T28" fmla="*/ 137410 w 61"/>
                <a:gd name="T29" fmla="*/ 78914 h 62"/>
                <a:gd name="T30" fmla="*/ 85881 w 61"/>
                <a:gd name="T31" fmla="*/ 102931 h 62"/>
                <a:gd name="T32" fmla="*/ 85881 w 61"/>
                <a:gd name="T33" fmla="*/ 106363 h 62"/>
                <a:gd name="T34" fmla="*/ 85881 w 61"/>
                <a:gd name="T35" fmla="*/ 113225 h 62"/>
                <a:gd name="T36" fmla="*/ 137410 w 61"/>
                <a:gd name="T37" fmla="*/ 137242 h 62"/>
                <a:gd name="T38" fmla="*/ 168327 w 61"/>
                <a:gd name="T39" fmla="*/ 123518 h 62"/>
                <a:gd name="T40" fmla="*/ 209550 w 61"/>
                <a:gd name="T41" fmla="*/ 168121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1" h="62">
                  <a:moveTo>
                    <a:pt x="61" y="49"/>
                  </a:moveTo>
                  <a:cubicBezTo>
                    <a:pt x="61" y="56"/>
                    <a:pt x="56" y="62"/>
                    <a:pt x="49" y="62"/>
                  </a:cubicBezTo>
                  <a:cubicBezTo>
                    <a:pt x="41" y="62"/>
                    <a:pt x="36" y="56"/>
                    <a:pt x="36" y="49"/>
                  </a:cubicBezTo>
                  <a:cubicBezTo>
                    <a:pt x="36" y="49"/>
                    <a:pt x="36" y="48"/>
                    <a:pt x="36" y="48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9" y="43"/>
                    <a:pt x="16" y="44"/>
                    <a:pt x="13" y="44"/>
                  </a:cubicBezTo>
                  <a:cubicBezTo>
                    <a:pt x="6" y="44"/>
                    <a:pt x="0" y="38"/>
                    <a:pt x="0" y="31"/>
                  </a:cubicBezTo>
                  <a:cubicBezTo>
                    <a:pt x="0" y="24"/>
                    <a:pt x="6" y="18"/>
                    <a:pt x="13" y="18"/>
                  </a:cubicBezTo>
                  <a:cubicBezTo>
                    <a:pt x="16" y="18"/>
                    <a:pt x="19" y="20"/>
                    <a:pt x="21" y="22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4"/>
                    <a:pt x="36" y="14"/>
                    <a:pt x="36" y="13"/>
                  </a:cubicBezTo>
                  <a:cubicBezTo>
                    <a:pt x="36" y="6"/>
                    <a:pt x="41" y="0"/>
                    <a:pt x="49" y="0"/>
                  </a:cubicBezTo>
                  <a:cubicBezTo>
                    <a:pt x="56" y="0"/>
                    <a:pt x="61" y="6"/>
                    <a:pt x="61" y="13"/>
                  </a:cubicBezTo>
                  <a:cubicBezTo>
                    <a:pt x="61" y="20"/>
                    <a:pt x="56" y="26"/>
                    <a:pt x="49" y="26"/>
                  </a:cubicBezTo>
                  <a:cubicBezTo>
                    <a:pt x="45" y="26"/>
                    <a:pt x="42" y="25"/>
                    <a:pt x="40" y="23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31"/>
                    <a:pt x="25" y="31"/>
                  </a:cubicBezTo>
                  <a:cubicBezTo>
                    <a:pt x="25" y="32"/>
                    <a:pt x="25" y="32"/>
                    <a:pt x="25" y="33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2" y="38"/>
                    <a:pt x="45" y="36"/>
                    <a:pt x="49" y="36"/>
                  </a:cubicBezTo>
                  <a:cubicBezTo>
                    <a:pt x="56" y="36"/>
                    <a:pt x="61" y="42"/>
                    <a:pt x="6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129"/>
            <p:cNvSpPr>
              <a:spLocks noEditPoints="1"/>
            </p:cNvSpPr>
            <p:nvPr/>
          </p:nvSpPr>
          <p:spPr bwMode="auto">
            <a:xfrm>
              <a:off x="6432550" y="3532188"/>
              <a:ext cx="188913" cy="195262"/>
            </a:xfrm>
            <a:custGeom>
              <a:avLst/>
              <a:gdLst>
                <a:gd name="T0" fmla="*/ 137391 w 55"/>
                <a:gd name="T1" fmla="*/ 137026 h 57"/>
                <a:gd name="T2" fmla="*/ 130522 w 55"/>
                <a:gd name="T3" fmla="*/ 143877 h 57"/>
                <a:gd name="T4" fmla="*/ 109913 w 55"/>
                <a:gd name="T5" fmla="*/ 143877 h 57"/>
                <a:gd name="T6" fmla="*/ 106478 w 55"/>
                <a:gd name="T7" fmla="*/ 137026 h 57"/>
                <a:gd name="T8" fmla="*/ 106478 w 55"/>
                <a:gd name="T9" fmla="*/ 68513 h 57"/>
                <a:gd name="T10" fmla="*/ 68696 w 55"/>
                <a:gd name="T11" fmla="*/ 30831 h 57"/>
                <a:gd name="T12" fmla="*/ 30913 w 55"/>
                <a:gd name="T13" fmla="*/ 30831 h 57"/>
                <a:gd name="T14" fmla="*/ 30913 w 55"/>
                <a:gd name="T15" fmla="*/ 191836 h 57"/>
                <a:gd name="T16" fmla="*/ 24043 w 55"/>
                <a:gd name="T17" fmla="*/ 195262 h 57"/>
                <a:gd name="T18" fmla="*/ 3435 w 55"/>
                <a:gd name="T19" fmla="*/ 195262 h 57"/>
                <a:gd name="T20" fmla="*/ 0 w 55"/>
                <a:gd name="T21" fmla="*/ 191836 h 57"/>
                <a:gd name="T22" fmla="*/ 0 w 55"/>
                <a:gd name="T23" fmla="*/ 6851 h 57"/>
                <a:gd name="T24" fmla="*/ 3435 w 55"/>
                <a:gd name="T25" fmla="*/ 0 h 57"/>
                <a:gd name="T26" fmla="*/ 68696 w 55"/>
                <a:gd name="T27" fmla="*/ 0 h 57"/>
                <a:gd name="T28" fmla="*/ 137391 w 55"/>
                <a:gd name="T29" fmla="*/ 68513 h 57"/>
                <a:gd name="T30" fmla="*/ 137391 w 55"/>
                <a:gd name="T31" fmla="*/ 137026 h 57"/>
                <a:gd name="T32" fmla="*/ 188913 w 55"/>
                <a:gd name="T33" fmla="*/ 126749 h 57"/>
                <a:gd name="T34" fmla="*/ 120217 w 55"/>
                <a:gd name="T35" fmla="*/ 195262 h 57"/>
                <a:gd name="T36" fmla="*/ 54957 w 55"/>
                <a:gd name="T37" fmla="*/ 195262 h 57"/>
                <a:gd name="T38" fmla="*/ 51522 w 55"/>
                <a:gd name="T39" fmla="*/ 191836 h 57"/>
                <a:gd name="T40" fmla="*/ 51522 w 55"/>
                <a:gd name="T41" fmla="*/ 58236 h 57"/>
                <a:gd name="T42" fmla="*/ 54957 w 55"/>
                <a:gd name="T43" fmla="*/ 54810 h 57"/>
                <a:gd name="T44" fmla="*/ 79000 w 55"/>
                <a:gd name="T45" fmla="*/ 54810 h 57"/>
                <a:gd name="T46" fmla="*/ 82435 w 55"/>
                <a:gd name="T47" fmla="*/ 58236 h 57"/>
                <a:gd name="T48" fmla="*/ 82435 w 55"/>
                <a:gd name="T49" fmla="*/ 164431 h 57"/>
                <a:gd name="T50" fmla="*/ 120217 w 55"/>
                <a:gd name="T51" fmla="*/ 164431 h 57"/>
                <a:gd name="T52" fmla="*/ 158000 w 55"/>
                <a:gd name="T53" fmla="*/ 126749 h 57"/>
                <a:gd name="T54" fmla="*/ 158000 w 55"/>
                <a:gd name="T55" fmla="*/ 6851 h 57"/>
                <a:gd name="T56" fmla="*/ 161435 w 55"/>
                <a:gd name="T57" fmla="*/ 0 h 57"/>
                <a:gd name="T58" fmla="*/ 185478 w 55"/>
                <a:gd name="T59" fmla="*/ 0 h 57"/>
                <a:gd name="T60" fmla="*/ 188913 w 55"/>
                <a:gd name="T61" fmla="*/ 6851 h 57"/>
                <a:gd name="T62" fmla="*/ 188913 w 55"/>
                <a:gd name="T63" fmla="*/ 126749 h 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5" h="57">
                  <a:moveTo>
                    <a:pt x="40" y="40"/>
                  </a:moveTo>
                  <a:cubicBezTo>
                    <a:pt x="40" y="41"/>
                    <a:pt x="39" y="42"/>
                    <a:pt x="38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1" y="42"/>
                    <a:pt x="31" y="41"/>
                    <a:pt x="31" y="4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4"/>
                    <a:pt x="26" y="9"/>
                    <a:pt x="2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6"/>
                    <a:pt x="8" y="57"/>
                    <a:pt x="7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7"/>
                    <a:pt x="0" y="56"/>
                    <a:pt x="0" y="5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lnTo>
                    <a:pt x="40" y="40"/>
                  </a:lnTo>
                  <a:close/>
                  <a:moveTo>
                    <a:pt x="55" y="37"/>
                  </a:moveTo>
                  <a:cubicBezTo>
                    <a:pt x="55" y="48"/>
                    <a:pt x="46" y="57"/>
                    <a:pt x="35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5" y="56"/>
                    <a:pt x="15" y="5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6" y="16"/>
                    <a:pt x="16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4" y="1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41" y="48"/>
                    <a:pt x="46" y="43"/>
                    <a:pt x="46" y="37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1"/>
                    <a:pt x="47" y="0"/>
                    <a:pt x="47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5" y="1"/>
                    <a:pt x="55" y="2"/>
                  </a:cubicBezTo>
                  <a:lnTo>
                    <a:pt x="55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30"/>
            <p:cNvSpPr>
              <a:spLocks noEditPoints="1"/>
            </p:cNvSpPr>
            <p:nvPr/>
          </p:nvSpPr>
          <p:spPr bwMode="auto">
            <a:xfrm>
              <a:off x="6927850" y="3552825"/>
              <a:ext cx="212725" cy="174625"/>
            </a:xfrm>
            <a:custGeom>
              <a:avLst/>
              <a:gdLst>
                <a:gd name="T0" fmla="*/ 161259 w 62"/>
                <a:gd name="T1" fmla="*/ 92449 h 51"/>
                <a:gd name="T2" fmla="*/ 85776 w 62"/>
                <a:gd name="T3" fmla="*/ 167777 h 51"/>
                <a:gd name="T4" fmla="*/ 82345 w 62"/>
                <a:gd name="T5" fmla="*/ 171201 h 51"/>
                <a:gd name="T6" fmla="*/ 72052 w 62"/>
                <a:gd name="T7" fmla="*/ 160929 h 51"/>
                <a:gd name="T8" fmla="*/ 72052 w 62"/>
                <a:gd name="T9" fmla="*/ 123265 h 51"/>
                <a:gd name="T10" fmla="*/ 10293 w 62"/>
                <a:gd name="T11" fmla="*/ 123265 h 51"/>
                <a:gd name="T12" fmla="*/ 0 w 62"/>
                <a:gd name="T13" fmla="*/ 112993 h 51"/>
                <a:gd name="T14" fmla="*/ 0 w 62"/>
                <a:gd name="T15" fmla="*/ 61632 h 51"/>
                <a:gd name="T16" fmla="*/ 10293 w 62"/>
                <a:gd name="T17" fmla="*/ 51360 h 51"/>
                <a:gd name="T18" fmla="*/ 72052 w 62"/>
                <a:gd name="T19" fmla="*/ 51360 h 51"/>
                <a:gd name="T20" fmla="*/ 72052 w 62"/>
                <a:gd name="T21" fmla="*/ 10272 h 51"/>
                <a:gd name="T22" fmla="*/ 82345 w 62"/>
                <a:gd name="T23" fmla="*/ 3424 h 51"/>
                <a:gd name="T24" fmla="*/ 85776 w 62"/>
                <a:gd name="T25" fmla="*/ 6848 h 51"/>
                <a:gd name="T26" fmla="*/ 161259 w 62"/>
                <a:gd name="T27" fmla="*/ 78752 h 51"/>
                <a:gd name="T28" fmla="*/ 164690 w 62"/>
                <a:gd name="T29" fmla="*/ 85600 h 51"/>
                <a:gd name="T30" fmla="*/ 161259 w 62"/>
                <a:gd name="T31" fmla="*/ 92449 h 51"/>
                <a:gd name="T32" fmla="*/ 212725 w 62"/>
                <a:gd name="T33" fmla="*/ 133537 h 51"/>
                <a:gd name="T34" fmla="*/ 174983 w 62"/>
                <a:gd name="T35" fmla="*/ 174625 h 51"/>
                <a:gd name="T36" fmla="*/ 130380 w 62"/>
                <a:gd name="T37" fmla="*/ 174625 h 51"/>
                <a:gd name="T38" fmla="*/ 123518 w 62"/>
                <a:gd name="T39" fmla="*/ 171201 h 51"/>
                <a:gd name="T40" fmla="*/ 130380 w 62"/>
                <a:gd name="T41" fmla="*/ 157505 h 51"/>
                <a:gd name="T42" fmla="*/ 174983 w 62"/>
                <a:gd name="T43" fmla="*/ 157505 h 51"/>
                <a:gd name="T44" fmla="*/ 195570 w 62"/>
                <a:gd name="T45" fmla="*/ 133537 h 51"/>
                <a:gd name="T46" fmla="*/ 195570 w 62"/>
                <a:gd name="T47" fmla="*/ 37664 h 51"/>
                <a:gd name="T48" fmla="*/ 174983 w 62"/>
                <a:gd name="T49" fmla="*/ 17120 h 51"/>
                <a:gd name="T50" fmla="*/ 133811 w 62"/>
                <a:gd name="T51" fmla="*/ 17120 h 51"/>
                <a:gd name="T52" fmla="*/ 123518 w 62"/>
                <a:gd name="T53" fmla="*/ 10272 h 51"/>
                <a:gd name="T54" fmla="*/ 130380 w 62"/>
                <a:gd name="T55" fmla="*/ 0 h 51"/>
                <a:gd name="T56" fmla="*/ 174983 w 62"/>
                <a:gd name="T57" fmla="*/ 0 h 51"/>
                <a:gd name="T58" fmla="*/ 212725 w 62"/>
                <a:gd name="T59" fmla="*/ 37664 h 51"/>
                <a:gd name="T60" fmla="*/ 212725 w 62"/>
                <a:gd name="T61" fmla="*/ 133537 h 5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51">
                  <a:moveTo>
                    <a:pt x="47" y="27"/>
                  </a:moveTo>
                  <a:cubicBezTo>
                    <a:pt x="25" y="49"/>
                    <a:pt x="25" y="49"/>
                    <a:pt x="25" y="49"/>
                  </a:cubicBezTo>
                  <a:cubicBezTo>
                    <a:pt x="25" y="49"/>
                    <a:pt x="24" y="50"/>
                    <a:pt x="24" y="50"/>
                  </a:cubicBezTo>
                  <a:cubicBezTo>
                    <a:pt x="22" y="50"/>
                    <a:pt x="21" y="49"/>
                    <a:pt x="21" y="47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0" y="34"/>
                    <a:pt x="0" y="3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2" y="15"/>
                    <a:pt x="3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2" y="1"/>
                    <a:pt x="24" y="1"/>
                  </a:cubicBezTo>
                  <a:cubicBezTo>
                    <a:pt x="24" y="1"/>
                    <a:pt x="25" y="1"/>
                    <a:pt x="25" y="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8" y="24"/>
                    <a:pt x="48" y="25"/>
                    <a:pt x="48" y="25"/>
                  </a:cubicBezTo>
                  <a:cubicBezTo>
                    <a:pt x="48" y="26"/>
                    <a:pt x="48" y="27"/>
                    <a:pt x="47" y="27"/>
                  </a:cubicBezTo>
                  <a:close/>
                  <a:moveTo>
                    <a:pt x="62" y="39"/>
                  </a:moveTo>
                  <a:cubicBezTo>
                    <a:pt x="62" y="46"/>
                    <a:pt x="57" y="51"/>
                    <a:pt x="5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7" y="51"/>
                    <a:pt x="36" y="50"/>
                    <a:pt x="36" y="50"/>
                  </a:cubicBezTo>
                  <a:cubicBezTo>
                    <a:pt x="36" y="49"/>
                    <a:pt x="36" y="46"/>
                    <a:pt x="38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4" y="46"/>
                    <a:pt x="57" y="43"/>
                    <a:pt x="57" y="3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8"/>
                    <a:pt x="54" y="5"/>
                    <a:pt x="51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6" y="5"/>
                    <a:pt x="36" y="3"/>
                  </a:cubicBezTo>
                  <a:cubicBezTo>
                    <a:pt x="36" y="2"/>
                    <a:pt x="36" y="0"/>
                    <a:pt x="38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2" y="5"/>
                    <a:pt x="62" y="11"/>
                  </a:cubicBezTo>
                  <a:lnTo>
                    <a:pt x="62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31"/>
            <p:cNvSpPr>
              <a:spLocks noEditPoints="1"/>
            </p:cNvSpPr>
            <p:nvPr/>
          </p:nvSpPr>
          <p:spPr bwMode="auto">
            <a:xfrm>
              <a:off x="7916863" y="3532188"/>
              <a:ext cx="209550" cy="212725"/>
            </a:xfrm>
            <a:custGeom>
              <a:avLst/>
              <a:gdLst>
                <a:gd name="T0" fmla="*/ 106493 w 61"/>
                <a:gd name="T1" fmla="*/ 212725 h 62"/>
                <a:gd name="T2" fmla="*/ 0 w 61"/>
                <a:gd name="T3" fmla="*/ 106363 h 62"/>
                <a:gd name="T4" fmla="*/ 106493 w 61"/>
                <a:gd name="T5" fmla="*/ 0 h 62"/>
                <a:gd name="T6" fmla="*/ 209550 w 61"/>
                <a:gd name="T7" fmla="*/ 106363 h 62"/>
                <a:gd name="T8" fmla="*/ 106493 w 61"/>
                <a:gd name="T9" fmla="*/ 212725 h 62"/>
                <a:gd name="T10" fmla="*/ 106493 w 61"/>
                <a:gd name="T11" fmla="*/ 20586 h 62"/>
                <a:gd name="T12" fmla="*/ 17176 w 61"/>
                <a:gd name="T13" fmla="*/ 106363 h 62"/>
                <a:gd name="T14" fmla="*/ 106493 w 61"/>
                <a:gd name="T15" fmla="*/ 195570 h 62"/>
                <a:gd name="T16" fmla="*/ 192374 w 61"/>
                <a:gd name="T17" fmla="*/ 106363 h 62"/>
                <a:gd name="T18" fmla="*/ 106493 w 61"/>
                <a:gd name="T19" fmla="*/ 20586 h 62"/>
                <a:gd name="T20" fmla="*/ 68705 w 61"/>
                <a:gd name="T21" fmla="*/ 89207 h 62"/>
                <a:gd name="T22" fmla="*/ 51529 w 61"/>
                <a:gd name="T23" fmla="*/ 72052 h 62"/>
                <a:gd name="T24" fmla="*/ 68705 w 61"/>
                <a:gd name="T25" fmla="*/ 54897 h 62"/>
                <a:gd name="T26" fmla="*/ 85881 w 61"/>
                <a:gd name="T27" fmla="*/ 72052 h 62"/>
                <a:gd name="T28" fmla="*/ 68705 w 61"/>
                <a:gd name="T29" fmla="*/ 89207 h 62"/>
                <a:gd name="T30" fmla="*/ 106493 w 61"/>
                <a:gd name="T31" fmla="*/ 168121 h 62"/>
                <a:gd name="T32" fmla="*/ 54964 w 61"/>
                <a:gd name="T33" fmla="*/ 130380 h 62"/>
                <a:gd name="T34" fmla="*/ 61834 w 61"/>
                <a:gd name="T35" fmla="*/ 120087 h 62"/>
                <a:gd name="T36" fmla="*/ 72140 w 61"/>
                <a:gd name="T37" fmla="*/ 126949 h 62"/>
                <a:gd name="T38" fmla="*/ 106493 w 61"/>
                <a:gd name="T39" fmla="*/ 150966 h 62"/>
                <a:gd name="T40" fmla="*/ 137410 w 61"/>
                <a:gd name="T41" fmla="*/ 126949 h 62"/>
                <a:gd name="T42" fmla="*/ 151151 w 61"/>
                <a:gd name="T43" fmla="*/ 120087 h 62"/>
                <a:gd name="T44" fmla="*/ 154586 w 61"/>
                <a:gd name="T45" fmla="*/ 130380 h 62"/>
                <a:gd name="T46" fmla="*/ 106493 w 61"/>
                <a:gd name="T47" fmla="*/ 168121 h 62"/>
                <a:gd name="T48" fmla="*/ 140845 w 61"/>
                <a:gd name="T49" fmla="*/ 89207 h 62"/>
                <a:gd name="T50" fmla="*/ 123669 w 61"/>
                <a:gd name="T51" fmla="*/ 72052 h 62"/>
                <a:gd name="T52" fmla="*/ 140845 w 61"/>
                <a:gd name="T53" fmla="*/ 54897 h 62"/>
                <a:gd name="T54" fmla="*/ 158021 w 61"/>
                <a:gd name="T55" fmla="*/ 72052 h 62"/>
                <a:gd name="T56" fmla="*/ 140845 w 61"/>
                <a:gd name="T57" fmla="*/ 89207 h 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61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1"/>
                  </a:cubicBezTo>
                  <a:cubicBezTo>
                    <a:pt x="61" y="48"/>
                    <a:pt x="48" y="62"/>
                    <a:pt x="31" y="62"/>
                  </a:cubicBezTo>
                  <a:close/>
                  <a:moveTo>
                    <a:pt x="31" y="6"/>
                  </a:moveTo>
                  <a:cubicBezTo>
                    <a:pt x="16" y="6"/>
                    <a:pt x="5" y="17"/>
                    <a:pt x="5" y="31"/>
                  </a:cubicBezTo>
                  <a:cubicBezTo>
                    <a:pt x="5" y="45"/>
                    <a:pt x="16" y="57"/>
                    <a:pt x="31" y="57"/>
                  </a:cubicBezTo>
                  <a:cubicBezTo>
                    <a:pt x="45" y="57"/>
                    <a:pt x="56" y="45"/>
                    <a:pt x="56" y="31"/>
                  </a:cubicBezTo>
                  <a:cubicBezTo>
                    <a:pt x="56" y="17"/>
                    <a:pt x="45" y="6"/>
                    <a:pt x="31" y="6"/>
                  </a:cubicBezTo>
                  <a:close/>
                  <a:moveTo>
                    <a:pt x="20" y="26"/>
                  </a:moveTo>
                  <a:cubicBezTo>
                    <a:pt x="17" y="26"/>
                    <a:pt x="15" y="24"/>
                    <a:pt x="15" y="21"/>
                  </a:cubicBezTo>
                  <a:cubicBezTo>
                    <a:pt x="15" y="18"/>
                    <a:pt x="17" y="16"/>
                    <a:pt x="20" y="16"/>
                  </a:cubicBezTo>
                  <a:cubicBezTo>
                    <a:pt x="23" y="16"/>
                    <a:pt x="25" y="18"/>
                    <a:pt x="25" y="21"/>
                  </a:cubicBezTo>
                  <a:cubicBezTo>
                    <a:pt x="25" y="24"/>
                    <a:pt x="23" y="26"/>
                    <a:pt x="20" y="26"/>
                  </a:cubicBezTo>
                  <a:close/>
                  <a:moveTo>
                    <a:pt x="31" y="49"/>
                  </a:moveTo>
                  <a:cubicBezTo>
                    <a:pt x="24" y="49"/>
                    <a:pt x="18" y="45"/>
                    <a:pt x="16" y="38"/>
                  </a:cubicBezTo>
                  <a:cubicBezTo>
                    <a:pt x="15" y="37"/>
                    <a:pt x="16" y="36"/>
                    <a:pt x="18" y="35"/>
                  </a:cubicBezTo>
                  <a:cubicBezTo>
                    <a:pt x="19" y="35"/>
                    <a:pt x="20" y="36"/>
                    <a:pt x="21" y="37"/>
                  </a:cubicBezTo>
                  <a:cubicBezTo>
                    <a:pt x="22" y="41"/>
                    <a:pt x="26" y="44"/>
                    <a:pt x="31" y="44"/>
                  </a:cubicBezTo>
                  <a:cubicBezTo>
                    <a:pt x="35" y="44"/>
                    <a:pt x="39" y="41"/>
                    <a:pt x="40" y="37"/>
                  </a:cubicBezTo>
                  <a:cubicBezTo>
                    <a:pt x="41" y="36"/>
                    <a:pt x="42" y="35"/>
                    <a:pt x="44" y="35"/>
                  </a:cubicBezTo>
                  <a:cubicBezTo>
                    <a:pt x="45" y="36"/>
                    <a:pt x="46" y="37"/>
                    <a:pt x="45" y="38"/>
                  </a:cubicBezTo>
                  <a:cubicBezTo>
                    <a:pt x="43" y="45"/>
                    <a:pt x="37" y="49"/>
                    <a:pt x="31" y="49"/>
                  </a:cubicBezTo>
                  <a:close/>
                  <a:moveTo>
                    <a:pt x="41" y="26"/>
                  </a:moveTo>
                  <a:cubicBezTo>
                    <a:pt x="38" y="26"/>
                    <a:pt x="36" y="24"/>
                    <a:pt x="36" y="21"/>
                  </a:cubicBezTo>
                  <a:cubicBezTo>
                    <a:pt x="36" y="18"/>
                    <a:pt x="38" y="16"/>
                    <a:pt x="41" y="16"/>
                  </a:cubicBezTo>
                  <a:cubicBezTo>
                    <a:pt x="44" y="16"/>
                    <a:pt x="46" y="18"/>
                    <a:pt x="46" y="21"/>
                  </a:cubicBezTo>
                  <a:cubicBezTo>
                    <a:pt x="46" y="24"/>
                    <a:pt x="44" y="26"/>
                    <a:pt x="41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32"/>
            <p:cNvSpPr>
              <a:spLocks noEditPoints="1"/>
            </p:cNvSpPr>
            <p:nvPr/>
          </p:nvSpPr>
          <p:spPr bwMode="auto">
            <a:xfrm>
              <a:off x="8415338" y="3514725"/>
              <a:ext cx="223837" cy="247650"/>
            </a:xfrm>
            <a:custGeom>
              <a:avLst/>
              <a:gdLst>
                <a:gd name="T0" fmla="*/ 51655 w 65"/>
                <a:gd name="T1" fmla="*/ 247650 h 72"/>
                <a:gd name="T2" fmla="*/ 44767 w 65"/>
                <a:gd name="T3" fmla="*/ 247650 h 72"/>
                <a:gd name="T4" fmla="*/ 0 w 65"/>
                <a:gd name="T5" fmla="*/ 199496 h 72"/>
                <a:gd name="T6" fmla="*/ 30993 w 65"/>
                <a:gd name="T7" fmla="*/ 196056 h 72"/>
                <a:gd name="T8" fmla="*/ 34436 w 65"/>
                <a:gd name="T9" fmla="*/ 0 h 72"/>
                <a:gd name="T10" fmla="*/ 65429 w 65"/>
                <a:gd name="T11" fmla="*/ 6879 h 72"/>
                <a:gd name="T12" fmla="*/ 92978 w 65"/>
                <a:gd name="T13" fmla="*/ 196056 h 72"/>
                <a:gd name="T14" fmla="*/ 96422 w 65"/>
                <a:gd name="T15" fmla="*/ 202935 h 72"/>
                <a:gd name="T16" fmla="*/ 185957 w 65"/>
                <a:gd name="T17" fmla="*/ 247650 h 72"/>
                <a:gd name="T18" fmla="*/ 196288 w 65"/>
                <a:gd name="T19" fmla="*/ 233892 h 72"/>
                <a:gd name="T20" fmla="*/ 154964 w 65"/>
                <a:gd name="T21" fmla="*/ 213254 h 72"/>
                <a:gd name="T22" fmla="*/ 158408 w 65"/>
                <a:gd name="T23" fmla="*/ 233892 h 72"/>
                <a:gd name="T24" fmla="*/ 120528 w 65"/>
                <a:gd name="T25" fmla="*/ 247650 h 72"/>
                <a:gd name="T26" fmla="*/ 130859 w 65"/>
                <a:gd name="T27" fmla="*/ 233892 h 72"/>
                <a:gd name="T28" fmla="*/ 182513 w 65"/>
                <a:gd name="T29" fmla="*/ 141023 h 72"/>
                <a:gd name="T30" fmla="*/ 223837 w 65"/>
                <a:gd name="T31" fmla="*/ 233892 h 72"/>
                <a:gd name="T32" fmla="*/ 213506 w 65"/>
                <a:gd name="T33" fmla="*/ 106627 h 72"/>
                <a:gd name="T34" fmla="*/ 130859 w 65"/>
                <a:gd name="T35" fmla="*/ 96308 h 72"/>
                <a:gd name="T36" fmla="*/ 185957 w 65"/>
                <a:gd name="T37" fmla="*/ 17198 h 72"/>
                <a:gd name="T38" fmla="*/ 189401 w 65"/>
                <a:gd name="T39" fmla="*/ 17198 h 72"/>
                <a:gd name="T40" fmla="*/ 182513 w 65"/>
                <a:gd name="T41" fmla="*/ 17198 h 72"/>
                <a:gd name="T42" fmla="*/ 148077 w 65"/>
                <a:gd name="T43" fmla="*/ 34396 h 72"/>
                <a:gd name="T44" fmla="*/ 134302 w 65"/>
                <a:gd name="T45" fmla="*/ 0 h 72"/>
                <a:gd name="T46" fmla="*/ 210062 w 65"/>
                <a:gd name="T47" fmla="*/ 13758 h 72"/>
                <a:gd name="T48" fmla="*/ 158408 w 65"/>
                <a:gd name="T49" fmla="*/ 89429 h 72"/>
                <a:gd name="T50" fmla="*/ 154964 w 65"/>
                <a:gd name="T51" fmla="*/ 92869 h 72"/>
                <a:gd name="T52" fmla="*/ 161851 w 65"/>
                <a:gd name="T53" fmla="*/ 92869 h 72"/>
                <a:gd name="T54" fmla="*/ 196288 w 65"/>
                <a:gd name="T55" fmla="*/ 75671 h 72"/>
                <a:gd name="T56" fmla="*/ 213506 w 65"/>
                <a:gd name="T57" fmla="*/ 106627 h 72"/>
                <a:gd name="T58" fmla="*/ 175626 w 65"/>
                <a:gd name="T59" fmla="*/ 168540 h 72"/>
                <a:gd name="T60" fmla="*/ 172182 w 65"/>
                <a:gd name="T61" fmla="*/ 158221 h 72"/>
                <a:gd name="T62" fmla="*/ 172182 w 65"/>
                <a:gd name="T63" fmla="*/ 161660 h 72"/>
                <a:gd name="T64" fmla="*/ 161851 w 65"/>
                <a:gd name="T65" fmla="*/ 199496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72">
                  <a:moveTo>
                    <a:pt x="28" y="59"/>
                  </a:move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4" y="72"/>
                  </a:cubicBezTo>
                  <a:cubicBezTo>
                    <a:pt x="14" y="72"/>
                    <a:pt x="14" y="72"/>
                    <a:pt x="13" y="7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8"/>
                    <a:pt x="0" y="58"/>
                  </a:cubicBezTo>
                  <a:cubicBezTo>
                    <a:pt x="0" y="57"/>
                    <a:pt x="1" y="57"/>
                    <a:pt x="1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0" y="0"/>
                    <a:pt x="1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1"/>
                    <a:pt x="19" y="2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8" y="57"/>
                    <a:pt x="28" y="57"/>
                    <a:pt x="28" y="58"/>
                  </a:cubicBezTo>
                  <a:cubicBezTo>
                    <a:pt x="28" y="59"/>
                    <a:pt x="28" y="59"/>
                    <a:pt x="28" y="59"/>
                  </a:cubicBezTo>
                  <a:close/>
                  <a:moveTo>
                    <a:pt x="65" y="72"/>
                  </a:moveTo>
                  <a:cubicBezTo>
                    <a:pt x="54" y="72"/>
                    <a:pt x="54" y="72"/>
                    <a:pt x="54" y="72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5" y="68"/>
                    <a:pt x="65" y="68"/>
                    <a:pt x="65" y="68"/>
                  </a:cubicBezTo>
                  <a:lnTo>
                    <a:pt x="65" y="72"/>
                  </a:lnTo>
                  <a:close/>
                  <a:moveTo>
                    <a:pt x="62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4" y="6"/>
                    <a:pt x="54" y="5"/>
                    <a:pt x="54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5"/>
                    <a:pt x="53" y="5"/>
                    <a:pt x="5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7"/>
                    <a:pt x="4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62" y="22"/>
                    <a:pt x="62" y="22"/>
                    <a:pt x="62" y="22"/>
                  </a:cubicBezTo>
                  <a:lnTo>
                    <a:pt x="62" y="31"/>
                  </a:lnTo>
                  <a:close/>
                  <a:moveTo>
                    <a:pt x="54" y="58"/>
                  </a:moveTo>
                  <a:cubicBezTo>
                    <a:pt x="51" y="49"/>
                    <a:pt x="51" y="49"/>
                    <a:pt x="51" y="49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47"/>
                    <a:pt x="50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0" y="48"/>
                    <a:pt x="50" y="48"/>
                    <a:pt x="50" y="49"/>
                  </a:cubicBezTo>
                  <a:cubicBezTo>
                    <a:pt x="47" y="58"/>
                    <a:pt x="47" y="58"/>
                    <a:pt x="47" y="58"/>
                  </a:cubicBezTo>
                  <a:lnTo>
                    <a:pt x="54" y="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8839200" y="3541713"/>
              <a:ext cx="144463" cy="79375"/>
            </a:xfrm>
            <a:custGeom>
              <a:avLst/>
              <a:gdLst>
                <a:gd name="T0" fmla="*/ 134144 w 42"/>
                <a:gd name="T1" fmla="*/ 79375 h 23"/>
                <a:gd name="T2" fmla="*/ 10319 w 42"/>
                <a:gd name="T3" fmla="*/ 79375 h 23"/>
                <a:gd name="T4" fmla="*/ 0 w 42"/>
                <a:gd name="T5" fmla="*/ 72473 h 23"/>
                <a:gd name="T6" fmla="*/ 3440 w 42"/>
                <a:gd name="T7" fmla="*/ 65571 h 23"/>
                <a:gd name="T8" fmla="*/ 65352 w 42"/>
                <a:gd name="T9" fmla="*/ 3451 h 23"/>
                <a:gd name="T10" fmla="*/ 72232 w 42"/>
                <a:gd name="T11" fmla="*/ 0 h 23"/>
                <a:gd name="T12" fmla="*/ 79111 w 42"/>
                <a:gd name="T13" fmla="*/ 3451 h 23"/>
                <a:gd name="T14" fmla="*/ 141023 w 42"/>
                <a:gd name="T15" fmla="*/ 65571 h 23"/>
                <a:gd name="T16" fmla="*/ 144463 w 42"/>
                <a:gd name="T17" fmla="*/ 72473 h 23"/>
                <a:gd name="T18" fmla="*/ 134144 w 42"/>
                <a:gd name="T19" fmla="*/ 79375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2" h="23">
                  <a:moveTo>
                    <a:pt x="39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0" y="22"/>
                    <a:pt x="0" y="21"/>
                  </a:cubicBezTo>
                  <a:cubicBezTo>
                    <a:pt x="0" y="20"/>
                    <a:pt x="1" y="19"/>
                    <a:pt x="1" y="19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2" y="0"/>
                    <a:pt x="22" y="0"/>
                    <a:pt x="23" y="1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2" y="20"/>
                    <a:pt x="42" y="21"/>
                  </a:cubicBezTo>
                  <a:cubicBezTo>
                    <a:pt x="42" y="22"/>
                    <a:pt x="40" y="23"/>
                    <a:pt x="39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65088" y="3927475"/>
              <a:ext cx="141287" cy="79375"/>
            </a:xfrm>
            <a:custGeom>
              <a:avLst/>
              <a:gdLst>
                <a:gd name="T0" fmla="*/ 130949 w 41"/>
                <a:gd name="T1" fmla="*/ 79375 h 23"/>
                <a:gd name="T2" fmla="*/ 6892 w 41"/>
                <a:gd name="T3" fmla="*/ 79375 h 23"/>
                <a:gd name="T4" fmla="*/ 0 w 41"/>
                <a:gd name="T5" fmla="*/ 72473 h 23"/>
                <a:gd name="T6" fmla="*/ 3446 w 41"/>
                <a:gd name="T7" fmla="*/ 65571 h 23"/>
                <a:gd name="T8" fmla="*/ 65474 w 41"/>
                <a:gd name="T9" fmla="*/ 3451 h 23"/>
                <a:gd name="T10" fmla="*/ 68920 w 41"/>
                <a:gd name="T11" fmla="*/ 0 h 23"/>
                <a:gd name="T12" fmla="*/ 75813 w 41"/>
                <a:gd name="T13" fmla="*/ 3451 h 23"/>
                <a:gd name="T14" fmla="*/ 137841 w 41"/>
                <a:gd name="T15" fmla="*/ 65571 h 23"/>
                <a:gd name="T16" fmla="*/ 141287 w 41"/>
                <a:gd name="T17" fmla="*/ 72473 h 23"/>
                <a:gd name="T18" fmla="*/ 130949 w 41"/>
                <a:gd name="T19" fmla="*/ 79375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3">
                  <a:moveTo>
                    <a:pt x="38" y="23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0" y="22"/>
                    <a:pt x="0" y="21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20" y="0"/>
                    <a:pt x="20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9"/>
                    <a:pt x="41" y="20"/>
                    <a:pt x="41" y="21"/>
                  </a:cubicBezTo>
                  <a:cubicBezTo>
                    <a:pt x="41" y="22"/>
                    <a:pt x="40" y="23"/>
                    <a:pt x="38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35"/>
            <p:cNvSpPr>
              <a:spLocks noEditPoints="1"/>
            </p:cNvSpPr>
            <p:nvPr/>
          </p:nvSpPr>
          <p:spPr bwMode="auto">
            <a:xfrm>
              <a:off x="498475" y="3938588"/>
              <a:ext cx="168275" cy="209550"/>
            </a:xfrm>
            <a:custGeom>
              <a:avLst/>
              <a:gdLst>
                <a:gd name="T0" fmla="*/ 168275 w 49"/>
                <a:gd name="T1" fmla="*/ 34352 h 61"/>
                <a:gd name="T2" fmla="*/ 0 w 49"/>
                <a:gd name="T3" fmla="*/ 34352 h 61"/>
                <a:gd name="T4" fmla="*/ 0 w 49"/>
                <a:gd name="T5" fmla="*/ 27482 h 61"/>
                <a:gd name="T6" fmla="*/ 24039 w 49"/>
                <a:gd name="T7" fmla="*/ 0 h 61"/>
                <a:gd name="T8" fmla="*/ 140802 w 49"/>
                <a:gd name="T9" fmla="*/ 0 h 61"/>
                <a:gd name="T10" fmla="*/ 168275 w 49"/>
                <a:gd name="T11" fmla="*/ 27482 h 61"/>
                <a:gd name="T12" fmla="*/ 168275 w 49"/>
                <a:gd name="T13" fmla="*/ 34352 h 61"/>
                <a:gd name="T14" fmla="*/ 168275 w 49"/>
                <a:gd name="T15" fmla="*/ 82446 h 61"/>
                <a:gd name="T16" fmla="*/ 0 w 49"/>
                <a:gd name="T17" fmla="*/ 82446 h 61"/>
                <a:gd name="T18" fmla="*/ 0 w 49"/>
                <a:gd name="T19" fmla="*/ 44658 h 61"/>
                <a:gd name="T20" fmla="*/ 168275 w 49"/>
                <a:gd name="T21" fmla="*/ 44658 h 61"/>
                <a:gd name="T22" fmla="*/ 168275 w 49"/>
                <a:gd name="T23" fmla="*/ 82446 h 61"/>
                <a:gd name="T24" fmla="*/ 168275 w 49"/>
                <a:gd name="T25" fmla="*/ 127104 h 61"/>
                <a:gd name="T26" fmla="*/ 0 w 49"/>
                <a:gd name="T27" fmla="*/ 127104 h 61"/>
                <a:gd name="T28" fmla="*/ 0 w 49"/>
                <a:gd name="T29" fmla="*/ 92752 h 61"/>
                <a:gd name="T30" fmla="*/ 168275 w 49"/>
                <a:gd name="T31" fmla="*/ 92752 h 61"/>
                <a:gd name="T32" fmla="*/ 168275 w 49"/>
                <a:gd name="T33" fmla="*/ 127104 h 61"/>
                <a:gd name="T34" fmla="*/ 168275 w 49"/>
                <a:gd name="T35" fmla="*/ 144280 h 61"/>
                <a:gd name="T36" fmla="*/ 140802 w 49"/>
                <a:gd name="T37" fmla="*/ 171762 h 61"/>
                <a:gd name="T38" fmla="*/ 133933 w 49"/>
                <a:gd name="T39" fmla="*/ 171762 h 61"/>
                <a:gd name="T40" fmla="*/ 99591 w 49"/>
                <a:gd name="T41" fmla="*/ 209550 h 61"/>
                <a:gd name="T42" fmla="*/ 99591 w 49"/>
                <a:gd name="T43" fmla="*/ 171762 h 61"/>
                <a:gd name="T44" fmla="*/ 24039 w 49"/>
                <a:gd name="T45" fmla="*/ 171762 h 61"/>
                <a:gd name="T46" fmla="*/ 0 w 49"/>
                <a:gd name="T47" fmla="*/ 144280 h 61"/>
                <a:gd name="T48" fmla="*/ 0 w 49"/>
                <a:gd name="T49" fmla="*/ 137410 h 61"/>
                <a:gd name="T50" fmla="*/ 168275 w 49"/>
                <a:gd name="T51" fmla="*/ 137410 h 61"/>
                <a:gd name="T52" fmla="*/ 168275 w 49"/>
                <a:gd name="T53" fmla="*/ 144280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61">
                  <a:moveTo>
                    <a:pt x="49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49" y="3"/>
                    <a:pt x="49" y="8"/>
                  </a:cubicBezTo>
                  <a:lnTo>
                    <a:pt x="49" y="10"/>
                  </a:lnTo>
                  <a:close/>
                  <a:moveTo>
                    <a:pt x="49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9" y="13"/>
                    <a:pt x="49" y="13"/>
                    <a:pt x="49" y="13"/>
                  </a:cubicBezTo>
                  <a:lnTo>
                    <a:pt x="49" y="24"/>
                  </a:lnTo>
                  <a:close/>
                  <a:moveTo>
                    <a:pt x="49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49" y="27"/>
                    <a:pt x="49" y="27"/>
                    <a:pt x="49" y="27"/>
                  </a:cubicBezTo>
                  <a:lnTo>
                    <a:pt x="49" y="37"/>
                  </a:lnTo>
                  <a:close/>
                  <a:moveTo>
                    <a:pt x="49" y="42"/>
                  </a:moveTo>
                  <a:cubicBezTo>
                    <a:pt x="49" y="47"/>
                    <a:pt x="46" y="50"/>
                    <a:pt x="41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3" y="50"/>
                    <a:pt x="0" y="47"/>
                    <a:pt x="0" y="4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9" y="40"/>
                    <a:pt x="49" y="40"/>
                    <a:pt x="49" y="40"/>
                  </a:cubicBezTo>
                  <a:lnTo>
                    <a:pt x="49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36"/>
            <p:cNvSpPr>
              <a:spLocks noEditPoints="1"/>
            </p:cNvSpPr>
            <p:nvPr/>
          </p:nvSpPr>
          <p:spPr bwMode="auto">
            <a:xfrm>
              <a:off x="989013" y="3917950"/>
              <a:ext cx="247650" cy="212725"/>
            </a:xfrm>
            <a:custGeom>
              <a:avLst/>
              <a:gdLst>
                <a:gd name="T0" fmla="*/ 182298 w 72"/>
                <a:gd name="T1" fmla="*/ 126949 h 62"/>
                <a:gd name="T2" fmla="*/ 123825 w 72"/>
                <a:gd name="T3" fmla="*/ 171552 h 62"/>
                <a:gd name="T4" fmla="*/ 75671 w 72"/>
                <a:gd name="T5" fmla="*/ 212725 h 62"/>
                <a:gd name="T6" fmla="*/ 30956 w 72"/>
                <a:gd name="T7" fmla="*/ 174983 h 62"/>
                <a:gd name="T8" fmla="*/ 0 w 72"/>
                <a:gd name="T9" fmla="*/ 164690 h 62"/>
                <a:gd name="T10" fmla="*/ 0 w 72"/>
                <a:gd name="T11" fmla="*/ 102931 h 62"/>
                <a:gd name="T12" fmla="*/ 51594 w 72"/>
                <a:gd name="T13" fmla="*/ 126949 h 62"/>
                <a:gd name="T14" fmla="*/ 75671 w 72"/>
                <a:gd name="T15" fmla="*/ 120087 h 62"/>
                <a:gd name="T16" fmla="*/ 82550 w 72"/>
                <a:gd name="T17" fmla="*/ 120087 h 62"/>
                <a:gd name="T18" fmla="*/ 120385 w 72"/>
                <a:gd name="T19" fmla="*/ 65190 h 62"/>
                <a:gd name="T20" fmla="*/ 182298 w 72"/>
                <a:gd name="T21" fmla="*/ 0 h 62"/>
                <a:gd name="T22" fmla="*/ 247650 w 72"/>
                <a:gd name="T23" fmla="*/ 65190 h 62"/>
                <a:gd name="T24" fmla="*/ 182298 w 72"/>
                <a:gd name="T25" fmla="*/ 126949 h 62"/>
                <a:gd name="T26" fmla="*/ 75671 w 72"/>
                <a:gd name="T27" fmla="*/ 130380 h 62"/>
                <a:gd name="T28" fmla="*/ 68792 w 72"/>
                <a:gd name="T29" fmla="*/ 133811 h 62"/>
                <a:gd name="T30" fmla="*/ 82550 w 72"/>
                <a:gd name="T31" fmla="*/ 137242 h 62"/>
                <a:gd name="T32" fmla="*/ 99748 w 72"/>
                <a:gd name="T33" fmla="*/ 174983 h 62"/>
                <a:gd name="T34" fmla="*/ 61913 w 72"/>
                <a:gd name="T35" fmla="*/ 188708 h 62"/>
                <a:gd name="T36" fmla="*/ 44715 w 72"/>
                <a:gd name="T37" fmla="*/ 181846 h 62"/>
                <a:gd name="T38" fmla="*/ 75671 w 72"/>
                <a:gd name="T39" fmla="*/ 202432 h 62"/>
                <a:gd name="T40" fmla="*/ 110067 w 72"/>
                <a:gd name="T41" fmla="*/ 164690 h 62"/>
                <a:gd name="T42" fmla="*/ 75671 w 72"/>
                <a:gd name="T43" fmla="*/ 130380 h 62"/>
                <a:gd name="T44" fmla="*/ 182298 w 72"/>
                <a:gd name="T45" fmla="*/ 20586 h 62"/>
                <a:gd name="T46" fmla="*/ 141023 w 72"/>
                <a:gd name="T47" fmla="*/ 65190 h 62"/>
                <a:gd name="T48" fmla="*/ 182298 w 72"/>
                <a:gd name="T49" fmla="*/ 106363 h 62"/>
                <a:gd name="T50" fmla="*/ 227013 w 72"/>
                <a:gd name="T51" fmla="*/ 65190 h 62"/>
                <a:gd name="T52" fmla="*/ 182298 w 72"/>
                <a:gd name="T53" fmla="*/ 20586 h 62"/>
                <a:gd name="T54" fmla="*/ 182298 w 72"/>
                <a:gd name="T55" fmla="*/ 96069 h 62"/>
                <a:gd name="T56" fmla="*/ 151342 w 72"/>
                <a:gd name="T57" fmla="*/ 65190 h 62"/>
                <a:gd name="T58" fmla="*/ 182298 w 72"/>
                <a:gd name="T59" fmla="*/ 30879 h 62"/>
                <a:gd name="T60" fmla="*/ 216694 w 72"/>
                <a:gd name="T61" fmla="*/ 65190 h 62"/>
                <a:gd name="T62" fmla="*/ 182298 w 72"/>
                <a:gd name="T63" fmla="*/ 96069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2" h="62">
                  <a:moveTo>
                    <a:pt x="53" y="37"/>
                  </a:moveTo>
                  <a:cubicBezTo>
                    <a:pt x="36" y="50"/>
                    <a:pt x="36" y="50"/>
                    <a:pt x="36" y="50"/>
                  </a:cubicBezTo>
                  <a:cubicBezTo>
                    <a:pt x="35" y="57"/>
                    <a:pt x="29" y="62"/>
                    <a:pt x="22" y="62"/>
                  </a:cubicBezTo>
                  <a:cubicBezTo>
                    <a:pt x="16" y="62"/>
                    <a:pt x="10" y="58"/>
                    <a:pt x="9" y="5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7" y="36"/>
                    <a:pt x="20" y="35"/>
                    <a:pt x="22" y="35"/>
                  </a:cubicBezTo>
                  <a:cubicBezTo>
                    <a:pt x="23" y="35"/>
                    <a:pt x="23" y="35"/>
                    <a:pt x="24" y="35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9"/>
                    <a:pt x="43" y="0"/>
                    <a:pt x="53" y="0"/>
                  </a:cubicBezTo>
                  <a:cubicBezTo>
                    <a:pt x="64" y="0"/>
                    <a:pt x="72" y="9"/>
                    <a:pt x="72" y="19"/>
                  </a:cubicBezTo>
                  <a:cubicBezTo>
                    <a:pt x="72" y="29"/>
                    <a:pt x="64" y="37"/>
                    <a:pt x="53" y="37"/>
                  </a:cubicBezTo>
                  <a:close/>
                  <a:moveTo>
                    <a:pt x="22" y="38"/>
                  </a:moveTo>
                  <a:cubicBezTo>
                    <a:pt x="22" y="38"/>
                    <a:pt x="21" y="39"/>
                    <a:pt x="20" y="39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8" y="42"/>
                    <a:pt x="30" y="47"/>
                    <a:pt x="29" y="51"/>
                  </a:cubicBezTo>
                  <a:cubicBezTo>
                    <a:pt x="27" y="55"/>
                    <a:pt x="22" y="57"/>
                    <a:pt x="18" y="55"/>
                  </a:cubicBezTo>
                  <a:cubicBezTo>
                    <a:pt x="17" y="55"/>
                    <a:pt x="15" y="54"/>
                    <a:pt x="13" y="53"/>
                  </a:cubicBezTo>
                  <a:cubicBezTo>
                    <a:pt x="15" y="56"/>
                    <a:pt x="18" y="59"/>
                    <a:pt x="22" y="59"/>
                  </a:cubicBezTo>
                  <a:cubicBezTo>
                    <a:pt x="28" y="59"/>
                    <a:pt x="32" y="54"/>
                    <a:pt x="32" y="48"/>
                  </a:cubicBezTo>
                  <a:cubicBezTo>
                    <a:pt x="32" y="43"/>
                    <a:pt x="28" y="38"/>
                    <a:pt x="22" y="38"/>
                  </a:cubicBezTo>
                  <a:close/>
                  <a:moveTo>
                    <a:pt x="53" y="6"/>
                  </a:moveTo>
                  <a:cubicBezTo>
                    <a:pt x="47" y="6"/>
                    <a:pt x="41" y="12"/>
                    <a:pt x="41" y="19"/>
                  </a:cubicBezTo>
                  <a:cubicBezTo>
                    <a:pt x="41" y="26"/>
                    <a:pt x="47" y="31"/>
                    <a:pt x="53" y="31"/>
                  </a:cubicBezTo>
                  <a:cubicBezTo>
                    <a:pt x="60" y="31"/>
                    <a:pt x="66" y="26"/>
                    <a:pt x="66" y="19"/>
                  </a:cubicBezTo>
                  <a:cubicBezTo>
                    <a:pt x="66" y="12"/>
                    <a:pt x="60" y="6"/>
                    <a:pt x="53" y="6"/>
                  </a:cubicBezTo>
                  <a:close/>
                  <a:moveTo>
                    <a:pt x="53" y="28"/>
                  </a:moveTo>
                  <a:cubicBezTo>
                    <a:pt x="48" y="28"/>
                    <a:pt x="44" y="24"/>
                    <a:pt x="44" y="19"/>
                  </a:cubicBezTo>
                  <a:cubicBezTo>
                    <a:pt x="44" y="13"/>
                    <a:pt x="48" y="9"/>
                    <a:pt x="53" y="9"/>
                  </a:cubicBezTo>
                  <a:cubicBezTo>
                    <a:pt x="59" y="9"/>
                    <a:pt x="63" y="13"/>
                    <a:pt x="63" y="19"/>
                  </a:cubicBezTo>
                  <a:cubicBezTo>
                    <a:pt x="63" y="24"/>
                    <a:pt x="59" y="28"/>
                    <a:pt x="53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37"/>
            <p:cNvSpPr>
              <a:spLocks noEditPoints="1"/>
            </p:cNvSpPr>
            <p:nvPr/>
          </p:nvSpPr>
          <p:spPr bwMode="auto">
            <a:xfrm>
              <a:off x="1484313" y="3917950"/>
              <a:ext cx="196850" cy="212725"/>
            </a:xfrm>
            <a:custGeom>
              <a:avLst/>
              <a:gdLst>
                <a:gd name="T0" fmla="*/ 179582 w 57"/>
                <a:gd name="T1" fmla="*/ 106363 h 62"/>
                <a:gd name="T2" fmla="*/ 179582 w 57"/>
                <a:gd name="T3" fmla="*/ 161259 h 62"/>
                <a:gd name="T4" fmla="*/ 117419 w 57"/>
                <a:gd name="T5" fmla="*/ 212725 h 62"/>
                <a:gd name="T6" fmla="*/ 55256 w 57"/>
                <a:gd name="T7" fmla="*/ 161259 h 62"/>
                <a:gd name="T8" fmla="*/ 55256 w 57"/>
                <a:gd name="T9" fmla="*/ 140673 h 62"/>
                <a:gd name="T10" fmla="*/ 0 w 57"/>
                <a:gd name="T11" fmla="*/ 89207 h 62"/>
                <a:gd name="T12" fmla="*/ 0 w 57"/>
                <a:gd name="T13" fmla="*/ 20586 h 62"/>
                <a:gd name="T14" fmla="*/ 10361 w 57"/>
                <a:gd name="T15" fmla="*/ 10293 h 62"/>
                <a:gd name="T16" fmla="*/ 13814 w 57"/>
                <a:gd name="T17" fmla="*/ 10293 h 62"/>
                <a:gd name="T18" fmla="*/ 27628 w 57"/>
                <a:gd name="T19" fmla="*/ 0 h 62"/>
                <a:gd name="T20" fmla="*/ 44896 w 57"/>
                <a:gd name="T21" fmla="*/ 20586 h 62"/>
                <a:gd name="T22" fmla="*/ 27628 w 57"/>
                <a:gd name="T23" fmla="*/ 37742 h 62"/>
                <a:gd name="T24" fmla="*/ 20721 w 57"/>
                <a:gd name="T25" fmla="*/ 34310 h 62"/>
                <a:gd name="T26" fmla="*/ 20721 w 57"/>
                <a:gd name="T27" fmla="*/ 89207 h 62"/>
                <a:gd name="T28" fmla="*/ 62163 w 57"/>
                <a:gd name="T29" fmla="*/ 123518 h 62"/>
                <a:gd name="T30" fmla="*/ 107059 w 57"/>
                <a:gd name="T31" fmla="*/ 89207 h 62"/>
                <a:gd name="T32" fmla="*/ 107059 w 57"/>
                <a:gd name="T33" fmla="*/ 34310 h 62"/>
                <a:gd name="T34" fmla="*/ 100152 w 57"/>
                <a:gd name="T35" fmla="*/ 37742 h 62"/>
                <a:gd name="T36" fmla="*/ 82884 w 57"/>
                <a:gd name="T37" fmla="*/ 20586 h 62"/>
                <a:gd name="T38" fmla="*/ 100152 w 57"/>
                <a:gd name="T39" fmla="*/ 0 h 62"/>
                <a:gd name="T40" fmla="*/ 113966 w 57"/>
                <a:gd name="T41" fmla="*/ 10293 h 62"/>
                <a:gd name="T42" fmla="*/ 117419 w 57"/>
                <a:gd name="T43" fmla="*/ 10293 h 62"/>
                <a:gd name="T44" fmla="*/ 124326 w 57"/>
                <a:gd name="T45" fmla="*/ 20586 h 62"/>
                <a:gd name="T46" fmla="*/ 124326 w 57"/>
                <a:gd name="T47" fmla="*/ 89207 h 62"/>
                <a:gd name="T48" fmla="*/ 72524 w 57"/>
                <a:gd name="T49" fmla="*/ 140673 h 62"/>
                <a:gd name="T50" fmla="*/ 72524 w 57"/>
                <a:gd name="T51" fmla="*/ 161259 h 62"/>
                <a:gd name="T52" fmla="*/ 117419 w 57"/>
                <a:gd name="T53" fmla="*/ 195570 h 62"/>
                <a:gd name="T54" fmla="*/ 162315 w 57"/>
                <a:gd name="T55" fmla="*/ 161259 h 62"/>
                <a:gd name="T56" fmla="*/ 162315 w 57"/>
                <a:gd name="T57" fmla="*/ 106363 h 62"/>
                <a:gd name="T58" fmla="*/ 145047 w 57"/>
                <a:gd name="T59" fmla="*/ 82345 h 62"/>
                <a:gd name="T60" fmla="*/ 169222 w 57"/>
                <a:gd name="T61" fmla="*/ 54897 h 62"/>
                <a:gd name="T62" fmla="*/ 196850 w 57"/>
                <a:gd name="T63" fmla="*/ 82345 h 62"/>
                <a:gd name="T64" fmla="*/ 179582 w 57"/>
                <a:gd name="T65" fmla="*/ 106363 h 62"/>
                <a:gd name="T66" fmla="*/ 169222 w 57"/>
                <a:gd name="T67" fmla="*/ 72052 h 62"/>
                <a:gd name="T68" fmla="*/ 162315 w 57"/>
                <a:gd name="T69" fmla="*/ 82345 h 62"/>
                <a:gd name="T70" fmla="*/ 169222 w 57"/>
                <a:gd name="T71" fmla="*/ 89207 h 62"/>
                <a:gd name="T72" fmla="*/ 179582 w 57"/>
                <a:gd name="T73" fmla="*/ 82345 h 62"/>
                <a:gd name="T74" fmla="*/ 169222 w 57"/>
                <a:gd name="T75" fmla="*/ 72052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7" h="62">
                  <a:moveTo>
                    <a:pt x="52" y="31"/>
                  </a:moveTo>
                  <a:cubicBezTo>
                    <a:pt x="52" y="47"/>
                    <a:pt x="52" y="47"/>
                    <a:pt x="52" y="47"/>
                  </a:cubicBezTo>
                  <a:cubicBezTo>
                    <a:pt x="52" y="55"/>
                    <a:pt x="44" y="62"/>
                    <a:pt x="34" y="62"/>
                  </a:cubicBezTo>
                  <a:cubicBezTo>
                    <a:pt x="24" y="62"/>
                    <a:pt x="16" y="55"/>
                    <a:pt x="16" y="47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7" y="40"/>
                    <a:pt x="0" y="34"/>
                    <a:pt x="0" y="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5" y="2"/>
                    <a:pt x="6" y="0"/>
                    <a:pt x="8" y="0"/>
                  </a:cubicBezTo>
                  <a:cubicBezTo>
                    <a:pt x="11" y="0"/>
                    <a:pt x="13" y="3"/>
                    <a:pt x="13" y="6"/>
                  </a:cubicBezTo>
                  <a:cubicBezTo>
                    <a:pt x="13" y="8"/>
                    <a:pt x="11" y="11"/>
                    <a:pt x="8" y="11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2"/>
                    <a:pt x="11" y="36"/>
                    <a:pt x="18" y="36"/>
                  </a:cubicBezTo>
                  <a:cubicBezTo>
                    <a:pt x="26" y="36"/>
                    <a:pt x="31" y="32"/>
                    <a:pt x="31" y="26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0" y="11"/>
                    <a:pt x="29" y="11"/>
                  </a:cubicBezTo>
                  <a:cubicBezTo>
                    <a:pt x="26" y="11"/>
                    <a:pt x="24" y="8"/>
                    <a:pt x="24" y="6"/>
                  </a:cubicBezTo>
                  <a:cubicBezTo>
                    <a:pt x="24" y="3"/>
                    <a:pt x="26" y="0"/>
                    <a:pt x="29" y="0"/>
                  </a:cubicBezTo>
                  <a:cubicBezTo>
                    <a:pt x="31" y="0"/>
                    <a:pt x="32" y="2"/>
                    <a:pt x="33" y="3"/>
                  </a:cubicBezTo>
                  <a:cubicBezTo>
                    <a:pt x="33" y="3"/>
                    <a:pt x="34" y="3"/>
                    <a:pt x="34" y="3"/>
                  </a:cubicBezTo>
                  <a:cubicBezTo>
                    <a:pt x="35" y="3"/>
                    <a:pt x="36" y="4"/>
                    <a:pt x="36" y="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34"/>
                    <a:pt x="30" y="40"/>
                    <a:pt x="21" y="41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52"/>
                    <a:pt x="27" y="57"/>
                    <a:pt x="34" y="57"/>
                  </a:cubicBezTo>
                  <a:cubicBezTo>
                    <a:pt x="41" y="57"/>
                    <a:pt x="47" y="52"/>
                    <a:pt x="47" y="4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30"/>
                    <a:pt x="42" y="27"/>
                    <a:pt x="42" y="24"/>
                  </a:cubicBezTo>
                  <a:cubicBezTo>
                    <a:pt x="42" y="19"/>
                    <a:pt x="45" y="16"/>
                    <a:pt x="49" y="16"/>
                  </a:cubicBezTo>
                  <a:cubicBezTo>
                    <a:pt x="54" y="16"/>
                    <a:pt x="57" y="19"/>
                    <a:pt x="57" y="24"/>
                  </a:cubicBezTo>
                  <a:cubicBezTo>
                    <a:pt x="57" y="27"/>
                    <a:pt x="55" y="30"/>
                    <a:pt x="52" y="31"/>
                  </a:cubicBezTo>
                  <a:close/>
                  <a:moveTo>
                    <a:pt x="49" y="21"/>
                  </a:moveTo>
                  <a:cubicBezTo>
                    <a:pt x="48" y="21"/>
                    <a:pt x="47" y="22"/>
                    <a:pt x="47" y="24"/>
                  </a:cubicBezTo>
                  <a:cubicBezTo>
                    <a:pt x="47" y="25"/>
                    <a:pt x="48" y="26"/>
                    <a:pt x="49" y="26"/>
                  </a:cubicBezTo>
                  <a:cubicBezTo>
                    <a:pt x="51" y="26"/>
                    <a:pt x="52" y="25"/>
                    <a:pt x="52" y="24"/>
                  </a:cubicBezTo>
                  <a:cubicBezTo>
                    <a:pt x="52" y="22"/>
                    <a:pt x="51" y="21"/>
                    <a:pt x="49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138"/>
            <p:cNvSpPr>
              <a:spLocks noEditPoints="1"/>
            </p:cNvSpPr>
            <p:nvPr/>
          </p:nvSpPr>
          <p:spPr bwMode="auto">
            <a:xfrm>
              <a:off x="1979613" y="3917950"/>
              <a:ext cx="209550" cy="212725"/>
            </a:xfrm>
            <a:custGeom>
              <a:avLst/>
              <a:gdLst>
                <a:gd name="T0" fmla="*/ 106493 w 61"/>
                <a:gd name="T1" fmla="*/ 212725 h 62"/>
                <a:gd name="T2" fmla="*/ 0 w 61"/>
                <a:gd name="T3" fmla="*/ 106363 h 62"/>
                <a:gd name="T4" fmla="*/ 106493 w 61"/>
                <a:gd name="T5" fmla="*/ 0 h 62"/>
                <a:gd name="T6" fmla="*/ 209550 w 61"/>
                <a:gd name="T7" fmla="*/ 106363 h 62"/>
                <a:gd name="T8" fmla="*/ 106493 w 61"/>
                <a:gd name="T9" fmla="*/ 212725 h 62"/>
                <a:gd name="T10" fmla="*/ 130539 w 61"/>
                <a:gd name="T11" fmla="*/ 96069 h 62"/>
                <a:gd name="T12" fmla="*/ 130539 w 61"/>
                <a:gd name="T13" fmla="*/ 85776 h 62"/>
                <a:gd name="T14" fmla="*/ 103057 w 61"/>
                <a:gd name="T15" fmla="*/ 61759 h 62"/>
                <a:gd name="T16" fmla="*/ 75575 w 61"/>
                <a:gd name="T17" fmla="*/ 85776 h 62"/>
                <a:gd name="T18" fmla="*/ 75575 w 61"/>
                <a:gd name="T19" fmla="*/ 126949 h 62"/>
                <a:gd name="T20" fmla="*/ 72140 w 61"/>
                <a:gd name="T21" fmla="*/ 133811 h 62"/>
                <a:gd name="T22" fmla="*/ 65270 w 61"/>
                <a:gd name="T23" fmla="*/ 126949 h 62"/>
                <a:gd name="T24" fmla="*/ 65270 w 61"/>
                <a:gd name="T25" fmla="*/ 109794 h 62"/>
                <a:gd name="T26" fmla="*/ 44658 w 61"/>
                <a:gd name="T27" fmla="*/ 109794 h 62"/>
                <a:gd name="T28" fmla="*/ 44658 w 61"/>
                <a:gd name="T29" fmla="*/ 126949 h 62"/>
                <a:gd name="T30" fmla="*/ 72140 w 61"/>
                <a:gd name="T31" fmla="*/ 154397 h 62"/>
                <a:gd name="T32" fmla="*/ 96187 w 61"/>
                <a:gd name="T33" fmla="*/ 126949 h 62"/>
                <a:gd name="T34" fmla="*/ 96187 w 61"/>
                <a:gd name="T35" fmla="*/ 89207 h 62"/>
                <a:gd name="T36" fmla="*/ 103057 w 61"/>
                <a:gd name="T37" fmla="*/ 82345 h 62"/>
                <a:gd name="T38" fmla="*/ 109928 w 61"/>
                <a:gd name="T39" fmla="*/ 89207 h 62"/>
                <a:gd name="T40" fmla="*/ 109928 w 61"/>
                <a:gd name="T41" fmla="*/ 96069 h 62"/>
                <a:gd name="T42" fmla="*/ 120234 w 61"/>
                <a:gd name="T43" fmla="*/ 99500 h 62"/>
                <a:gd name="T44" fmla="*/ 130539 w 61"/>
                <a:gd name="T45" fmla="*/ 96069 h 62"/>
                <a:gd name="T46" fmla="*/ 164892 w 61"/>
                <a:gd name="T47" fmla="*/ 109794 h 62"/>
                <a:gd name="T48" fmla="*/ 144280 w 61"/>
                <a:gd name="T49" fmla="*/ 109794 h 62"/>
                <a:gd name="T50" fmla="*/ 144280 w 61"/>
                <a:gd name="T51" fmla="*/ 126949 h 62"/>
                <a:gd name="T52" fmla="*/ 137410 w 61"/>
                <a:gd name="T53" fmla="*/ 133811 h 62"/>
                <a:gd name="T54" fmla="*/ 130539 w 61"/>
                <a:gd name="T55" fmla="*/ 126949 h 62"/>
                <a:gd name="T56" fmla="*/ 130539 w 61"/>
                <a:gd name="T57" fmla="*/ 109794 h 62"/>
                <a:gd name="T58" fmla="*/ 120234 w 61"/>
                <a:gd name="T59" fmla="*/ 113225 h 62"/>
                <a:gd name="T60" fmla="*/ 109928 w 61"/>
                <a:gd name="T61" fmla="*/ 109794 h 62"/>
                <a:gd name="T62" fmla="*/ 109928 w 61"/>
                <a:gd name="T63" fmla="*/ 126949 h 62"/>
                <a:gd name="T64" fmla="*/ 137410 w 61"/>
                <a:gd name="T65" fmla="*/ 154397 h 62"/>
                <a:gd name="T66" fmla="*/ 164892 w 61"/>
                <a:gd name="T67" fmla="*/ 126949 h 62"/>
                <a:gd name="T68" fmla="*/ 164892 w 61"/>
                <a:gd name="T69" fmla="*/ 109794 h 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1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1"/>
                  </a:cubicBezTo>
                  <a:cubicBezTo>
                    <a:pt x="61" y="48"/>
                    <a:pt x="48" y="62"/>
                    <a:pt x="31" y="62"/>
                  </a:cubicBezTo>
                  <a:close/>
                  <a:moveTo>
                    <a:pt x="38" y="28"/>
                  </a:move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5" y="18"/>
                    <a:pt x="30" y="18"/>
                  </a:cubicBezTo>
                  <a:cubicBezTo>
                    <a:pt x="26" y="18"/>
                    <a:pt x="22" y="21"/>
                    <a:pt x="22" y="25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8"/>
                    <a:pt x="22" y="39"/>
                    <a:pt x="21" y="39"/>
                  </a:cubicBezTo>
                  <a:cubicBezTo>
                    <a:pt x="19" y="39"/>
                    <a:pt x="19" y="38"/>
                    <a:pt x="19" y="3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1"/>
                    <a:pt x="16" y="45"/>
                    <a:pt x="21" y="45"/>
                  </a:cubicBezTo>
                  <a:cubicBezTo>
                    <a:pt x="25" y="45"/>
                    <a:pt x="28" y="41"/>
                    <a:pt x="28" y="3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5"/>
                    <a:pt x="29" y="24"/>
                    <a:pt x="30" y="24"/>
                  </a:cubicBezTo>
                  <a:cubicBezTo>
                    <a:pt x="31" y="24"/>
                    <a:pt x="32" y="25"/>
                    <a:pt x="32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5" y="29"/>
                    <a:pt x="35" y="29"/>
                    <a:pt x="35" y="29"/>
                  </a:cubicBezTo>
                  <a:lnTo>
                    <a:pt x="38" y="28"/>
                  </a:lnTo>
                  <a:close/>
                  <a:moveTo>
                    <a:pt x="48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8"/>
                    <a:pt x="41" y="39"/>
                    <a:pt x="40" y="39"/>
                  </a:cubicBezTo>
                  <a:cubicBezTo>
                    <a:pt x="39" y="39"/>
                    <a:pt x="38" y="38"/>
                    <a:pt x="38" y="37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41"/>
                    <a:pt x="36" y="45"/>
                    <a:pt x="40" y="45"/>
                  </a:cubicBezTo>
                  <a:cubicBezTo>
                    <a:pt x="44" y="45"/>
                    <a:pt x="48" y="41"/>
                    <a:pt x="48" y="37"/>
                  </a:cubicBezTo>
                  <a:cubicBezTo>
                    <a:pt x="48" y="37"/>
                    <a:pt x="48" y="37"/>
                    <a:pt x="48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Freeform 139"/>
            <p:cNvSpPr>
              <a:spLocks noEditPoints="1"/>
            </p:cNvSpPr>
            <p:nvPr/>
          </p:nvSpPr>
          <p:spPr bwMode="auto">
            <a:xfrm>
              <a:off x="2474913" y="3921125"/>
              <a:ext cx="209550" cy="192088"/>
            </a:xfrm>
            <a:custGeom>
              <a:avLst/>
              <a:gdLst>
                <a:gd name="T0" fmla="*/ 123669 w 61"/>
                <a:gd name="T1" fmla="*/ 192088 h 56"/>
                <a:gd name="T2" fmla="*/ 89316 w 61"/>
                <a:gd name="T3" fmla="*/ 192088 h 56"/>
                <a:gd name="T4" fmla="*/ 65270 w 61"/>
                <a:gd name="T5" fmla="*/ 157787 h 56"/>
                <a:gd name="T6" fmla="*/ 61834 w 61"/>
                <a:gd name="T7" fmla="*/ 150926 h 56"/>
                <a:gd name="T8" fmla="*/ 61834 w 61"/>
                <a:gd name="T9" fmla="*/ 147496 h 56"/>
                <a:gd name="T10" fmla="*/ 61834 w 61"/>
                <a:gd name="T11" fmla="*/ 147496 h 56"/>
                <a:gd name="T12" fmla="*/ 61834 w 61"/>
                <a:gd name="T13" fmla="*/ 150926 h 56"/>
                <a:gd name="T14" fmla="*/ 58399 w 61"/>
                <a:gd name="T15" fmla="*/ 157787 h 56"/>
                <a:gd name="T16" fmla="*/ 34352 w 61"/>
                <a:gd name="T17" fmla="*/ 192088 h 56"/>
                <a:gd name="T18" fmla="*/ 0 w 61"/>
                <a:gd name="T19" fmla="*/ 192088 h 56"/>
                <a:gd name="T20" fmla="*/ 0 w 61"/>
                <a:gd name="T21" fmla="*/ 168077 h 56"/>
                <a:gd name="T22" fmla="*/ 17176 w 61"/>
                <a:gd name="T23" fmla="*/ 168077 h 56"/>
                <a:gd name="T24" fmla="*/ 44658 w 61"/>
                <a:gd name="T25" fmla="*/ 130345 h 56"/>
                <a:gd name="T26" fmla="*/ 20611 w 61"/>
                <a:gd name="T27" fmla="*/ 92614 h 56"/>
                <a:gd name="T28" fmla="*/ 0 w 61"/>
                <a:gd name="T29" fmla="*/ 92614 h 56"/>
                <a:gd name="T30" fmla="*/ 0 w 61"/>
                <a:gd name="T31" fmla="*/ 68603 h 56"/>
                <a:gd name="T32" fmla="*/ 37788 w 61"/>
                <a:gd name="T33" fmla="*/ 68603 h 56"/>
                <a:gd name="T34" fmla="*/ 58399 w 61"/>
                <a:gd name="T35" fmla="*/ 99474 h 56"/>
                <a:gd name="T36" fmla="*/ 61834 w 61"/>
                <a:gd name="T37" fmla="*/ 106334 h 56"/>
                <a:gd name="T38" fmla="*/ 61834 w 61"/>
                <a:gd name="T39" fmla="*/ 109765 h 56"/>
                <a:gd name="T40" fmla="*/ 61834 w 61"/>
                <a:gd name="T41" fmla="*/ 109765 h 56"/>
                <a:gd name="T42" fmla="*/ 65270 w 61"/>
                <a:gd name="T43" fmla="*/ 106334 h 56"/>
                <a:gd name="T44" fmla="*/ 68705 w 61"/>
                <a:gd name="T45" fmla="*/ 99474 h 56"/>
                <a:gd name="T46" fmla="*/ 85881 w 61"/>
                <a:gd name="T47" fmla="*/ 68603 h 56"/>
                <a:gd name="T48" fmla="*/ 123669 w 61"/>
                <a:gd name="T49" fmla="*/ 68603 h 56"/>
                <a:gd name="T50" fmla="*/ 123669 w 61"/>
                <a:gd name="T51" fmla="*/ 92614 h 56"/>
                <a:gd name="T52" fmla="*/ 106493 w 61"/>
                <a:gd name="T53" fmla="*/ 92614 h 56"/>
                <a:gd name="T54" fmla="*/ 79011 w 61"/>
                <a:gd name="T55" fmla="*/ 126915 h 56"/>
                <a:gd name="T56" fmla="*/ 106493 w 61"/>
                <a:gd name="T57" fmla="*/ 168077 h 56"/>
                <a:gd name="T58" fmla="*/ 123669 w 61"/>
                <a:gd name="T59" fmla="*/ 168077 h 56"/>
                <a:gd name="T60" fmla="*/ 123669 w 61"/>
                <a:gd name="T61" fmla="*/ 192088 h 56"/>
                <a:gd name="T62" fmla="*/ 209550 w 61"/>
                <a:gd name="T63" fmla="*/ 102904 h 56"/>
                <a:gd name="T64" fmla="*/ 140845 w 61"/>
                <a:gd name="T65" fmla="*/ 102904 h 56"/>
                <a:gd name="T66" fmla="*/ 140845 w 61"/>
                <a:gd name="T67" fmla="*/ 99474 h 56"/>
                <a:gd name="T68" fmla="*/ 137410 w 61"/>
                <a:gd name="T69" fmla="*/ 92614 h 56"/>
                <a:gd name="T70" fmla="*/ 185503 w 61"/>
                <a:gd name="T71" fmla="*/ 34301 h 56"/>
                <a:gd name="T72" fmla="*/ 171762 w 61"/>
                <a:gd name="T73" fmla="*/ 20581 h 56"/>
                <a:gd name="T74" fmla="*/ 161457 w 61"/>
                <a:gd name="T75" fmla="*/ 27441 h 56"/>
                <a:gd name="T76" fmla="*/ 154586 w 61"/>
                <a:gd name="T77" fmla="*/ 30871 h 56"/>
                <a:gd name="T78" fmla="*/ 140845 w 61"/>
                <a:gd name="T79" fmla="*/ 20581 h 56"/>
                <a:gd name="T80" fmla="*/ 147716 w 61"/>
                <a:gd name="T81" fmla="*/ 10290 h 56"/>
                <a:gd name="T82" fmla="*/ 175198 w 61"/>
                <a:gd name="T83" fmla="*/ 0 h 56"/>
                <a:gd name="T84" fmla="*/ 209550 w 61"/>
                <a:gd name="T85" fmla="*/ 30871 h 56"/>
                <a:gd name="T86" fmla="*/ 161457 w 61"/>
                <a:gd name="T87" fmla="*/ 85754 h 56"/>
                <a:gd name="T88" fmla="*/ 192374 w 61"/>
                <a:gd name="T89" fmla="*/ 85754 h 56"/>
                <a:gd name="T90" fmla="*/ 192374 w 61"/>
                <a:gd name="T91" fmla="*/ 75463 h 56"/>
                <a:gd name="T92" fmla="*/ 209550 w 61"/>
                <a:gd name="T93" fmla="*/ 75463 h 56"/>
                <a:gd name="T94" fmla="*/ 209550 w 61"/>
                <a:gd name="T95" fmla="*/ 102904 h 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1" h="56">
                  <a:moveTo>
                    <a:pt x="36" y="56"/>
                  </a:moveTo>
                  <a:cubicBezTo>
                    <a:pt x="26" y="56"/>
                    <a:pt x="26" y="56"/>
                    <a:pt x="26" y="5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8" y="44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5"/>
                    <a:pt x="17" y="45"/>
                    <a:pt x="17" y="4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30"/>
                    <a:pt x="17" y="30"/>
                    <a:pt x="18" y="31"/>
                  </a:cubicBezTo>
                  <a:cubicBezTo>
                    <a:pt x="18" y="31"/>
                    <a:pt x="18" y="31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1"/>
                    <a:pt x="18" y="31"/>
                    <a:pt x="19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6" y="49"/>
                    <a:pt x="36" y="49"/>
                    <a:pt x="36" y="49"/>
                  </a:cubicBezTo>
                  <a:lnTo>
                    <a:pt x="36" y="56"/>
                  </a:lnTo>
                  <a:close/>
                  <a:moveTo>
                    <a:pt x="61" y="3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9"/>
                    <a:pt x="40" y="28"/>
                    <a:pt x="40" y="27"/>
                  </a:cubicBezTo>
                  <a:cubicBezTo>
                    <a:pt x="40" y="16"/>
                    <a:pt x="54" y="15"/>
                    <a:pt x="54" y="10"/>
                  </a:cubicBezTo>
                  <a:cubicBezTo>
                    <a:pt x="54" y="8"/>
                    <a:pt x="53" y="6"/>
                    <a:pt x="50" y="6"/>
                  </a:cubicBezTo>
                  <a:cubicBezTo>
                    <a:pt x="49" y="6"/>
                    <a:pt x="48" y="7"/>
                    <a:pt x="47" y="8"/>
                  </a:cubicBezTo>
                  <a:cubicBezTo>
                    <a:pt x="46" y="8"/>
                    <a:pt x="46" y="9"/>
                    <a:pt x="45" y="9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5"/>
                    <a:pt x="42" y="4"/>
                    <a:pt x="43" y="3"/>
                  </a:cubicBezTo>
                  <a:cubicBezTo>
                    <a:pt x="45" y="2"/>
                    <a:pt x="48" y="0"/>
                    <a:pt x="51" y="0"/>
                  </a:cubicBezTo>
                  <a:cubicBezTo>
                    <a:pt x="57" y="0"/>
                    <a:pt x="61" y="4"/>
                    <a:pt x="61" y="9"/>
                  </a:cubicBezTo>
                  <a:cubicBezTo>
                    <a:pt x="61" y="19"/>
                    <a:pt x="48" y="19"/>
                    <a:pt x="47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61" y="22"/>
                    <a:pt x="61" y="22"/>
                    <a:pt x="61" y="22"/>
                  </a:cubicBezTo>
                  <a:lnTo>
                    <a:pt x="61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140"/>
            <p:cNvSpPr>
              <a:spLocks noEditPoints="1"/>
            </p:cNvSpPr>
            <p:nvPr/>
          </p:nvSpPr>
          <p:spPr bwMode="auto">
            <a:xfrm>
              <a:off x="2968625" y="3938588"/>
              <a:ext cx="247650" cy="192087"/>
            </a:xfrm>
            <a:custGeom>
              <a:avLst/>
              <a:gdLst>
                <a:gd name="T0" fmla="*/ 230452 w 72"/>
                <a:gd name="T1" fmla="*/ 188657 h 56"/>
                <a:gd name="T2" fmla="*/ 223573 w 72"/>
                <a:gd name="T3" fmla="*/ 192087 h 56"/>
                <a:gd name="T4" fmla="*/ 27517 w 72"/>
                <a:gd name="T5" fmla="*/ 192087 h 56"/>
                <a:gd name="T6" fmla="*/ 20638 w 72"/>
                <a:gd name="T7" fmla="*/ 188657 h 56"/>
                <a:gd name="T8" fmla="*/ 0 w 72"/>
                <a:gd name="T9" fmla="*/ 123485 h 56"/>
                <a:gd name="T10" fmla="*/ 123825 w 72"/>
                <a:gd name="T11" fmla="*/ 0 h 56"/>
                <a:gd name="T12" fmla="*/ 247650 w 72"/>
                <a:gd name="T13" fmla="*/ 123485 h 56"/>
                <a:gd name="T14" fmla="*/ 230452 w 72"/>
                <a:gd name="T15" fmla="*/ 188657 h 56"/>
                <a:gd name="T16" fmla="*/ 37835 w 72"/>
                <a:gd name="T17" fmla="*/ 102904 h 56"/>
                <a:gd name="T18" fmla="*/ 20638 w 72"/>
                <a:gd name="T19" fmla="*/ 123485 h 56"/>
                <a:gd name="T20" fmla="*/ 37835 w 72"/>
                <a:gd name="T21" fmla="*/ 140635 h 56"/>
                <a:gd name="T22" fmla="*/ 55033 w 72"/>
                <a:gd name="T23" fmla="*/ 123485 h 56"/>
                <a:gd name="T24" fmla="*/ 37835 w 72"/>
                <a:gd name="T25" fmla="*/ 102904 h 56"/>
                <a:gd name="T26" fmla="*/ 61913 w 72"/>
                <a:gd name="T27" fmla="*/ 41162 h 56"/>
                <a:gd name="T28" fmla="*/ 44715 w 72"/>
                <a:gd name="T29" fmla="*/ 61742 h 56"/>
                <a:gd name="T30" fmla="*/ 61913 w 72"/>
                <a:gd name="T31" fmla="*/ 78893 h 56"/>
                <a:gd name="T32" fmla="*/ 82550 w 72"/>
                <a:gd name="T33" fmla="*/ 61742 h 56"/>
                <a:gd name="T34" fmla="*/ 61913 w 72"/>
                <a:gd name="T35" fmla="*/ 41162 h 56"/>
                <a:gd name="T36" fmla="*/ 154781 w 72"/>
                <a:gd name="T37" fmla="*/ 75463 h 56"/>
                <a:gd name="T38" fmla="*/ 147902 w 72"/>
                <a:gd name="T39" fmla="*/ 61742 h 56"/>
                <a:gd name="T40" fmla="*/ 137583 w 72"/>
                <a:gd name="T41" fmla="*/ 68603 h 56"/>
                <a:gd name="T42" fmla="*/ 123825 w 72"/>
                <a:gd name="T43" fmla="*/ 123485 h 56"/>
                <a:gd name="T44" fmla="*/ 99748 w 72"/>
                <a:gd name="T45" fmla="*/ 140635 h 56"/>
                <a:gd name="T46" fmla="*/ 116946 w 72"/>
                <a:gd name="T47" fmla="*/ 174936 h 56"/>
                <a:gd name="T48" fmla="*/ 151342 w 72"/>
                <a:gd name="T49" fmla="*/ 154356 h 56"/>
                <a:gd name="T50" fmla="*/ 141023 w 72"/>
                <a:gd name="T51" fmla="*/ 126915 h 56"/>
                <a:gd name="T52" fmla="*/ 154781 w 72"/>
                <a:gd name="T53" fmla="*/ 75463 h 56"/>
                <a:gd name="T54" fmla="*/ 123825 w 72"/>
                <a:gd name="T55" fmla="*/ 17151 h 56"/>
                <a:gd name="T56" fmla="*/ 106627 w 72"/>
                <a:gd name="T57" fmla="*/ 34301 h 56"/>
                <a:gd name="T58" fmla="*/ 123825 w 72"/>
                <a:gd name="T59" fmla="*/ 51452 h 56"/>
                <a:gd name="T60" fmla="*/ 144463 w 72"/>
                <a:gd name="T61" fmla="*/ 34301 h 56"/>
                <a:gd name="T62" fmla="*/ 123825 w 72"/>
                <a:gd name="T63" fmla="*/ 17151 h 56"/>
                <a:gd name="T64" fmla="*/ 185738 w 72"/>
                <a:gd name="T65" fmla="*/ 41162 h 56"/>
                <a:gd name="T66" fmla="*/ 168540 w 72"/>
                <a:gd name="T67" fmla="*/ 61742 h 56"/>
                <a:gd name="T68" fmla="*/ 185738 w 72"/>
                <a:gd name="T69" fmla="*/ 78893 h 56"/>
                <a:gd name="T70" fmla="*/ 206375 w 72"/>
                <a:gd name="T71" fmla="*/ 61742 h 56"/>
                <a:gd name="T72" fmla="*/ 185738 w 72"/>
                <a:gd name="T73" fmla="*/ 41162 h 56"/>
                <a:gd name="T74" fmla="*/ 213254 w 72"/>
                <a:gd name="T75" fmla="*/ 102904 h 56"/>
                <a:gd name="T76" fmla="*/ 196056 w 72"/>
                <a:gd name="T77" fmla="*/ 123485 h 56"/>
                <a:gd name="T78" fmla="*/ 213254 w 72"/>
                <a:gd name="T79" fmla="*/ 140635 h 56"/>
                <a:gd name="T80" fmla="*/ 230452 w 72"/>
                <a:gd name="T81" fmla="*/ 123485 h 56"/>
                <a:gd name="T82" fmla="*/ 213254 w 72"/>
                <a:gd name="T83" fmla="*/ 102904 h 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2" h="56">
                  <a:moveTo>
                    <a:pt x="67" y="55"/>
                  </a:moveTo>
                  <a:cubicBezTo>
                    <a:pt x="66" y="56"/>
                    <a:pt x="66" y="56"/>
                    <a:pt x="65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7" y="56"/>
                    <a:pt x="7" y="56"/>
                    <a:pt x="6" y="55"/>
                  </a:cubicBezTo>
                  <a:cubicBezTo>
                    <a:pt x="2" y="49"/>
                    <a:pt x="0" y="42"/>
                    <a:pt x="0" y="36"/>
                  </a:cubicBezTo>
                  <a:cubicBezTo>
                    <a:pt x="0" y="16"/>
                    <a:pt x="17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42"/>
                    <a:pt x="70" y="49"/>
                    <a:pt x="67" y="55"/>
                  </a:cubicBezTo>
                  <a:close/>
                  <a:moveTo>
                    <a:pt x="11" y="30"/>
                  </a:moveTo>
                  <a:cubicBezTo>
                    <a:pt x="8" y="30"/>
                    <a:pt x="6" y="33"/>
                    <a:pt x="6" y="36"/>
                  </a:cubicBezTo>
                  <a:cubicBezTo>
                    <a:pt x="6" y="38"/>
                    <a:pt x="8" y="41"/>
                    <a:pt x="11" y="41"/>
                  </a:cubicBezTo>
                  <a:cubicBezTo>
                    <a:pt x="14" y="41"/>
                    <a:pt x="16" y="38"/>
                    <a:pt x="16" y="36"/>
                  </a:cubicBezTo>
                  <a:cubicBezTo>
                    <a:pt x="16" y="33"/>
                    <a:pt x="14" y="30"/>
                    <a:pt x="11" y="30"/>
                  </a:cubicBezTo>
                  <a:close/>
                  <a:moveTo>
                    <a:pt x="18" y="12"/>
                  </a:moveTo>
                  <a:cubicBezTo>
                    <a:pt x="16" y="12"/>
                    <a:pt x="13" y="15"/>
                    <a:pt x="13" y="18"/>
                  </a:cubicBezTo>
                  <a:cubicBezTo>
                    <a:pt x="13" y="20"/>
                    <a:pt x="16" y="23"/>
                    <a:pt x="18" y="23"/>
                  </a:cubicBezTo>
                  <a:cubicBezTo>
                    <a:pt x="21" y="23"/>
                    <a:pt x="24" y="20"/>
                    <a:pt x="24" y="18"/>
                  </a:cubicBezTo>
                  <a:cubicBezTo>
                    <a:pt x="24" y="15"/>
                    <a:pt x="21" y="12"/>
                    <a:pt x="18" y="12"/>
                  </a:cubicBezTo>
                  <a:close/>
                  <a:moveTo>
                    <a:pt x="45" y="22"/>
                  </a:moveTo>
                  <a:cubicBezTo>
                    <a:pt x="45" y="20"/>
                    <a:pt x="44" y="19"/>
                    <a:pt x="43" y="18"/>
                  </a:cubicBezTo>
                  <a:cubicBezTo>
                    <a:pt x="42" y="18"/>
                    <a:pt x="40" y="19"/>
                    <a:pt x="40" y="20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3" y="36"/>
                    <a:pt x="30" y="38"/>
                    <a:pt x="29" y="41"/>
                  </a:cubicBezTo>
                  <a:cubicBezTo>
                    <a:pt x="28" y="45"/>
                    <a:pt x="30" y="50"/>
                    <a:pt x="34" y="51"/>
                  </a:cubicBezTo>
                  <a:cubicBezTo>
                    <a:pt x="39" y="52"/>
                    <a:pt x="43" y="49"/>
                    <a:pt x="44" y="45"/>
                  </a:cubicBezTo>
                  <a:cubicBezTo>
                    <a:pt x="45" y="42"/>
                    <a:pt x="43" y="39"/>
                    <a:pt x="41" y="37"/>
                  </a:cubicBezTo>
                  <a:lnTo>
                    <a:pt x="45" y="22"/>
                  </a:lnTo>
                  <a:close/>
                  <a:moveTo>
                    <a:pt x="36" y="5"/>
                  </a:moveTo>
                  <a:cubicBezTo>
                    <a:pt x="34" y="5"/>
                    <a:pt x="31" y="7"/>
                    <a:pt x="31" y="10"/>
                  </a:cubicBezTo>
                  <a:cubicBezTo>
                    <a:pt x="31" y="13"/>
                    <a:pt x="34" y="15"/>
                    <a:pt x="36" y="15"/>
                  </a:cubicBezTo>
                  <a:cubicBezTo>
                    <a:pt x="39" y="15"/>
                    <a:pt x="42" y="13"/>
                    <a:pt x="42" y="10"/>
                  </a:cubicBezTo>
                  <a:cubicBezTo>
                    <a:pt x="42" y="7"/>
                    <a:pt x="39" y="5"/>
                    <a:pt x="36" y="5"/>
                  </a:cubicBezTo>
                  <a:close/>
                  <a:moveTo>
                    <a:pt x="54" y="12"/>
                  </a:moveTo>
                  <a:cubicBezTo>
                    <a:pt x="52" y="12"/>
                    <a:pt x="49" y="15"/>
                    <a:pt x="49" y="18"/>
                  </a:cubicBezTo>
                  <a:cubicBezTo>
                    <a:pt x="49" y="20"/>
                    <a:pt x="52" y="23"/>
                    <a:pt x="54" y="23"/>
                  </a:cubicBezTo>
                  <a:cubicBezTo>
                    <a:pt x="57" y="23"/>
                    <a:pt x="60" y="20"/>
                    <a:pt x="60" y="18"/>
                  </a:cubicBezTo>
                  <a:cubicBezTo>
                    <a:pt x="60" y="15"/>
                    <a:pt x="57" y="12"/>
                    <a:pt x="54" y="12"/>
                  </a:cubicBezTo>
                  <a:close/>
                  <a:moveTo>
                    <a:pt x="62" y="30"/>
                  </a:moveTo>
                  <a:cubicBezTo>
                    <a:pt x="59" y="30"/>
                    <a:pt x="57" y="33"/>
                    <a:pt x="57" y="36"/>
                  </a:cubicBezTo>
                  <a:cubicBezTo>
                    <a:pt x="57" y="38"/>
                    <a:pt x="59" y="41"/>
                    <a:pt x="62" y="41"/>
                  </a:cubicBezTo>
                  <a:cubicBezTo>
                    <a:pt x="65" y="41"/>
                    <a:pt x="67" y="38"/>
                    <a:pt x="67" y="36"/>
                  </a:cubicBezTo>
                  <a:cubicBezTo>
                    <a:pt x="67" y="33"/>
                    <a:pt x="65" y="30"/>
                    <a:pt x="62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141"/>
            <p:cNvSpPr>
              <a:spLocks noEditPoints="1"/>
            </p:cNvSpPr>
            <p:nvPr/>
          </p:nvSpPr>
          <p:spPr bwMode="auto">
            <a:xfrm>
              <a:off x="3463925" y="3900488"/>
              <a:ext cx="280988" cy="247650"/>
            </a:xfrm>
            <a:custGeom>
              <a:avLst/>
              <a:gdLst>
                <a:gd name="T0" fmla="*/ 280988 w 82"/>
                <a:gd name="T1" fmla="*/ 154781 h 72"/>
                <a:gd name="T2" fmla="*/ 280988 w 82"/>
                <a:gd name="T3" fmla="*/ 209815 h 72"/>
                <a:gd name="T4" fmla="*/ 277561 w 82"/>
                <a:gd name="T5" fmla="*/ 213254 h 72"/>
                <a:gd name="T6" fmla="*/ 263855 w 82"/>
                <a:gd name="T7" fmla="*/ 213254 h 72"/>
                <a:gd name="T8" fmla="*/ 263855 w 82"/>
                <a:gd name="T9" fmla="*/ 223573 h 72"/>
                <a:gd name="T10" fmla="*/ 236441 w 82"/>
                <a:gd name="T11" fmla="*/ 247650 h 72"/>
                <a:gd name="T12" fmla="*/ 209028 w 82"/>
                <a:gd name="T13" fmla="*/ 223573 h 72"/>
                <a:gd name="T14" fmla="*/ 209028 w 82"/>
                <a:gd name="T15" fmla="*/ 213254 h 72"/>
                <a:gd name="T16" fmla="*/ 68534 w 82"/>
                <a:gd name="T17" fmla="*/ 213254 h 72"/>
                <a:gd name="T18" fmla="*/ 68534 w 82"/>
                <a:gd name="T19" fmla="*/ 223573 h 72"/>
                <a:gd name="T20" fmla="*/ 44547 w 82"/>
                <a:gd name="T21" fmla="*/ 247650 h 72"/>
                <a:gd name="T22" fmla="*/ 17133 w 82"/>
                <a:gd name="T23" fmla="*/ 223573 h 72"/>
                <a:gd name="T24" fmla="*/ 17133 w 82"/>
                <a:gd name="T25" fmla="*/ 213254 h 72"/>
                <a:gd name="T26" fmla="*/ 3427 w 82"/>
                <a:gd name="T27" fmla="*/ 213254 h 72"/>
                <a:gd name="T28" fmla="*/ 0 w 82"/>
                <a:gd name="T29" fmla="*/ 209815 h 72"/>
                <a:gd name="T30" fmla="*/ 0 w 82"/>
                <a:gd name="T31" fmla="*/ 154781 h 72"/>
                <a:gd name="T32" fmla="*/ 30840 w 82"/>
                <a:gd name="T33" fmla="*/ 123825 h 72"/>
                <a:gd name="T34" fmla="*/ 34267 w 82"/>
                <a:gd name="T35" fmla="*/ 123825 h 72"/>
                <a:gd name="T36" fmla="*/ 47974 w 82"/>
                <a:gd name="T37" fmla="*/ 65352 h 72"/>
                <a:gd name="T38" fmla="*/ 85667 w 82"/>
                <a:gd name="T39" fmla="*/ 37835 h 72"/>
                <a:gd name="T40" fmla="*/ 106227 w 82"/>
                <a:gd name="T41" fmla="*/ 37835 h 72"/>
                <a:gd name="T42" fmla="*/ 106227 w 82"/>
                <a:gd name="T43" fmla="*/ 6879 h 72"/>
                <a:gd name="T44" fmla="*/ 109654 w 82"/>
                <a:gd name="T45" fmla="*/ 0 h 72"/>
                <a:gd name="T46" fmla="*/ 171334 w 82"/>
                <a:gd name="T47" fmla="*/ 0 h 72"/>
                <a:gd name="T48" fmla="*/ 174761 w 82"/>
                <a:gd name="T49" fmla="*/ 6879 h 72"/>
                <a:gd name="T50" fmla="*/ 174761 w 82"/>
                <a:gd name="T51" fmla="*/ 37835 h 72"/>
                <a:gd name="T52" fmla="*/ 191894 w 82"/>
                <a:gd name="T53" fmla="*/ 37835 h 72"/>
                <a:gd name="T54" fmla="*/ 233014 w 82"/>
                <a:gd name="T55" fmla="*/ 65352 h 72"/>
                <a:gd name="T56" fmla="*/ 246721 w 82"/>
                <a:gd name="T57" fmla="*/ 123825 h 72"/>
                <a:gd name="T58" fmla="*/ 250148 w 82"/>
                <a:gd name="T59" fmla="*/ 123825 h 72"/>
                <a:gd name="T60" fmla="*/ 280988 w 82"/>
                <a:gd name="T61" fmla="*/ 154781 h 72"/>
                <a:gd name="T62" fmla="*/ 65107 w 82"/>
                <a:gd name="T63" fmla="*/ 168540 h 72"/>
                <a:gd name="T64" fmla="*/ 44547 w 82"/>
                <a:gd name="T65" fmla="*/ 147902 h 72"/>
                <a:gd name="T66" fmla="*/ 20560 w 82"/>
                <a:gd name="T67" fmla="*/ 168540 h 72"/>
                <a:gd name="T68" fmla="*/ 44547 w 82"/>
                <a:gd name="T69" fmla="*/ 192617 h 72"/>
                <a:gd name="T70" fmla="*/ 65107 w 82"/>
                <a:gd name="T71" fmla="*/ 168540 h 72"/>
                <a:gd name="T72" fmla="*/ 209028 w 82"/>
                <a:gd name="T73" fmla="*/ 123825 h 72"/>
                <a:gd name="T74" fmla="*/ 198748 w 82"/>
                <a:gd name="T75" fmla="*/ 75671 h 72"/>
                <a:gd name="T76" fmla="*/ 191894 w 82"/>
                <a:gd name="T77" fmla="*/ 72231 h 72"/>
                <a:gd name="T78" fmla="*/ 85667 w 82"/>
                <a:gd name="T79" fmla="*/ 72231 h 72"/>
                <a:gd name="T80" fmla="*/ 82240 w 82"/>
                <a:gd name="T81" fmla="*/ 75671 h 72"/>
                <a:gd name="T82" fmla="*/ 68534 w 82"/>
                <a:gd name="T83" fmla="*/ 123825 h 72"/>
                <a:gd name="T84" fmla="*/ 209028 w 82"/>
                <a:gd name="T85" fmla="*/ 123825 h 72"/>
                <a:gd name="T86" fmla="*/ 260428 w 82"/>
                <a:gd name="T87" fmla="*/ 168540 h 72"/>
                <a:gd name="T88" fmla="*/ 236441 w 82"/>
                <a:gd name="T89" fmla="*/ 147902 h 72"/>
                <a:gd name="T90" fmla="*/ 215881 w 82"/>
                <a:gd name="T91" fmla="*/ 168540 h 72"/>
                <a:gd name="T92" fmla="*/ 236441 w 82"/>
                <a:gd name="T93" fmla="*/ 192617 h 72"/>
                <a:gd name="T94" fmla="*/ 260428 w 82"/>
                <a:gd name="T95" fmla="*/ 168540 h 7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2" h="72">
                  <a:moveTo>
                    <a:pt x="82" y="45"/>
                  </a:moveTo>
                  <a:cubicBezTo>
                    <a:pt x="82" y="61"/>
                    <a:pt x="82" y="61"/>
                    <a:pt x="82" y="61"/>
                  </a:cubicBezTo>
                  <a:cubicBezTo>
                    <a:pt x="82" y="61"/>
                    <a:pt x="81" y="62"/>
                    <a:pt x="81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77" y="69"/>
                    <a:pt x="73" y="72"/>
                    <a:pt x="69" y="72"/>
                  </a:cubicBezTo>
                  <a:cubicBezTo>
                    <a:pt x="65" y="72"/>
                    <a:pt x="61" y="69"/>
                    <a:pt x="61" y="65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69"/>
                    <a:pt x="17" y="72"/>
                    <a:pt x="13" y="72"/>
                  </a:cubicBezTo>
                  <a:cubicBezTo>
                    <a:pt x="8" y="72"/>
                    <a:pt x="5" y="69"/>
                    <a:pt x="5" y="65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62"/>
                    <a:pt x="0" y="61"/>
                    <a:pt x="0" y="6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0"/>
                    <a:pt x="4" y="36"/>
                    <a:pt x="9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4"/>
                    <a:pt x="20" y="11"/>
                    <a:pt x="25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0"/>
                    <a:pt x="51" y="1"/>
                    <a:pt x="51" y="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2" y="11"/>
                    <a:pt x="66" y="14"/>
                    <a:pt x="68" y="19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8" y="36"/>
                    <a:pt x="82" y="40"/>
                    <a:pt x="82" y="45"/>
                  </a:cubicBezTo>
                  <a:close/>
                  <a:moveTo>
                    <a:pt x="19" y="49"/>
                  </a:moveTo>
                  <a:cubicBezTo>
                    <a:pt x="19" y="46"/>
                    <a:pt x="16" y="43"/>
                    <a:pt x="13" y="43"/>
                  </a:cubicBezTo>
                  <a:cubicBezTo>
                    <a:pt x="9" y="43"/>
                    <a:pt x="6" y="46"/>
                    <a:pt x="6" y="49"/>
                  </a:cubicBezTo>
                  <a:cubicBezTo>
                    <a:pt x="6" y="53"/>
                    <a:pt x="9" y="56"/>
                    <a:pt x="13" y="56"/>
                  </a:cubicBezTo>
                  <a:cubicBezTo>
                    <a:pt x="16" y="56"/>
                    <a:pt x="19" y="53"/>
                    <a:pt x="19" y="49"/>
                  </a:cubicBezTo>
                  <a:close/>
                  <a:moveTo>
                    <a:pt x="61" y="36"/>
                  </a:moveTo>
                  <a:cubicBezTo>
                    <a:pt x="58" y="22"/>
                    <a:pt x="58" y="22"/>
                    <a:pt x="58" y="22"/>
                  </a:cubicBezTo>
                  <a:cubicBezTo>
                    <a:pt x="58" y="22"/>
                    <a:pt x="57" y="21"/>
                    <a:pt x="56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4" y="22"/>
                    <a:pt x="24" y="22"/>
                  </a:cubicBezTo>
                  <a:cubicBezTo>
                    <a:pt x="20" y="36"/>
                    <a:pt x="20" y="36"/>
                    <a:pt x="20" y="36"/>
                  </a:cubicBezTo>
                  <a:lnTo>
                    <a:pt x="61" y="36"/>
                  </a:lnTo>
                  <a:close/>
                  <a:moveTo>
                    <a:pt x="76" y="49"/>
                  </a:moveTo>
                  <a:cubicBezTo>
                    <a:pt x="76" y="46"/>
                    <a:pt x="73" y="43"/>
                    <a:pt x="69" y="43"/>
                  </a:cubicBezTo>
                  <a:cubicBezTo>
                    <a:pt x="66" y="43"/>
                    <a:pt x="63" y="46"/>
                    <a:pt x="63" y="49"/>
                  </a:cubicBezTo>
                  <a:cubicBezTo>
                    <a:pt x="63" y="53"/>
                    <a:pt x="66" y="56"/>
                    <a:pt x="69" y="56"/>
                  </a:cubicBezTo>
                  <a:cubicBezTo>
                    <a:pt x="73" y="56"/>
                    <a:pt x="76" y="53"/>
                    <a:pt x="76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142"/>
            <p:cNvSpPr>
              <a:spLocks noEditPoints="1"/>
            </p:cNvSpPr>
            <p:nvPr/>
          </p:nvSpPr>
          <p:spPr bwMode="auto">
            <a:xfrm>
              <a:off x="3959225" y="3917950"/>
              <a:ext cx="212725" cy="230188"/>
            </a:xfrm>
            <a:custGeom>
              <a:avLst/>
              <a:gdLst>
                <a:gd name="T0" fmla="*/ 20586 w 62"/>
                <a:gd name="T1" fmla="*/ 6871 h 67"/>
                <a:gd name="T2" fmla="*/ 48035 w 62"/>
                <a:gd name="T3" fmla="*/ 6871 h 67"/>
                <a:gd name="T4" fmla="*/ 85776 w 62"/>
                <a:gd name="T5" fmla="*/ 6871 h 67"/>
                <a:gd name="T6" fmla="*/ 195570 w 62"/>
                <a:gd name="T7" fmla="*/ 6871 h 67"/>
                <a:gd name="T8" fmla="*/ 202432 w 62"/>
                <a:gd name="T9" fmla="*/ 0 h 67"/>
                <a:gd name="T10" fmla="*/ 209294 w 62"/>
                <a:gd name="T11" fmla="*/ 0 h 67"/>
                <a:gd name="T12" fmla="*/ 212725 w 62"/>
                <a:gd name="T13" fmla="*/ 0 h 67"/>
                <a:gd name="T14" fmla="*/ 212725 w 62"/>
                <a:gd name="T15" fmla="*/ 48099 h 67"/>
                <a:gd name="T16" fmla="*/ 212725 w 62"/>
                <a:gd name="T17" fmla="*/ 61842 h 67"/>
                <a:gd name="T18" fmla="*/ 202432 w 62"/>
                <a:gd name="T19" fmla="*/ 65277 h 67"/>
                <a:gd name="T20" fmla="*/ 195570 w 62"/>
                <a:gd name="T21" fmla="*/ 48099 h 67"/>
                <a:gd name="T22" fmla="*/ 192139 w 62"/>
                <a:gd name="T23" fmla="*/ 27485 h 67"/>
                <a:gd name="T24" fmla="*/ 188708 w 62"/>
                <a:gd name="T25" fmla="*/ 24049 h 67"/>
                <a:gd name="T26" fmla="*/ 178415 w 62"/>
                <a:gd name="T27" fmla="*/ 24049 h 67"/>
                <a:gd name="T28" fmla="*/ 126949 w 62"/>
                <a:gd name="T29" fmla="*/ 24049 h 67"/>
                <a:gd name="T30" fmla="*/ 123518 w 62"/>
                <a:gd name="T31" fmla="*/ 44663 h 67"/>
                <a:gd name="T32" fmla="*/ 123518 w 62"/>
                <a:gd name="T33" fmla="*/ 65277 h 67"/>
                <a:gd name="T34" fmla="*/ 123518 w 62"/>
                <a:gd name="T35" fmla="*/ 58406 h 67"/>
                <a:gd name="T36" fmla="*/ 123518 w 62"/>
                <a:gd name="T37" fmla="*/ 123683 h 67"/>
                <a:gd name="T38" fmla="*/ 126949 w 62"/>
                <a:gd name="T39" fmla="*/ 154604 h 67"/>
                <a:gd name="T40" fmla="*/ 161259 w 62"/>
                <a:gd name="T41" fmla="*/ 168346 h 67"/>
                <a:gd name="T42" fmla="*/ 161259 w 62"/>
                <a:gd name="T43" fmla="*/ 175218 h 67"/>
                <a:gd name="T44" fmla="*/ 161259 w 62"/>
                <a:gd name="T45" fmla="*/ 178653 h 67"/>
                <a:gd name="T46" fmla="*/ 154397 w 62"/>
                <a:gd name="T47" fmla="*/ 178653 h 67"/>
                <a:gd name="T48" fmla="*/ 96069 w 62"/>
                <a:gd name="T49" fmla="*/ 175218 h 67"/>
                <a:gd name="T50" fmla="*/ 54897 w 62"/>
                <a:gd name="T51" fmla="*/ 178653 h 67"/>
                <a:gd name="T52" fmla="*/ 54897 w 62"/>
                <a:gd name="T53" fmla="*/ 171782 h 67"/>
                <a:gd name="T54" fmla="*/ 54897 w 62"/>
                <a:gd name="T55" fmla="*/ 168346 h 67"/>
                <a:gd name="T56" fmla="*/ 85776 w 62"/>
                <a:gd name="T57" fmla="*/ 154604 h 67"/>
                <a:gd name="T58" fmla="*/ 89207 w 62"/>
                <a:gd name="T59" fmla="*/ 72148 h 67"/>
                <a:gd name="T60" fmla="*/ 89207 w 62"/>
                <a:gd name="T61" fmla="*/ 65277 h 67"/>
                <a:gd name="T62" fmla="*/ 89207 w 62"/>
                <a:gd name="T63" fmla="*/ 24049 h 67"/>
                <a:gd name="T64" fmla="*/ 65190 w 62"/>
                <a:gd name="T65" fmla="*/ 24049 h 67"/>
                <a:gd name="T66" fmla="*/ 24017 w 62"/>
                <a:gd name="T67" fmla="*/ 27485 h 67"/>
                <a:gd name="T68" fmla="*/ 10293 w 62"/>
                <a:gd name="T69" fmla="*/ 61842 h 67"/>
                <a:gd name="T70" fmla="*/ 0 w 62"/>
                <a:gd name="T71" fmla="*/ 54970 h 67"/>
                <a:gd name="T72" fmla="*/ 0 w 62"/>
                <a:gd name="T73" fmla="*/ 3436 h 67"/>
                <a:gd name="T74" fmla="*/ 13724 w 62"/>
                <a:gd name="T75" fmla="*/ 0 h 67"/>
                <a:gd name="T76" fmla="*/ 20586 w 62"/>
                <a:gd name="T77" fmla="*/ 6871 h 67"/>
                <a:gd name="T78" fmla="*/ 209294 w 62"/>
                <a:gd name="T79" fmla="*/ 199267 h 67"/>
                <a:gd name="T80" fmla="*/ 212725 w 62"/>
                <a:gd name="T81" fmla="*/ 206139 h 67"/>
                <a:gd name="T82" fmla="*/ 209294 w 62"/>
                <a:gd name="T83" fmla="*/ 213010 h 67"/>
                <a:gd name="T84" fmla="*/ 181846 w 62"/>
                <a:gd name="T85" fmla="*/ 230188 h 67"/>
                <a:gd name="T86" fmla="*/ 178415 w 62"/>
                <a:gd name="T87" fmla="*/ 213010 h 67"/>
                <a:gd name="T88" fmla="*/ 37742 w 62"/>
                <a:gd name="T89" fmla="*/ 213010 h 67"/>
                <a:gd name="T90" fmla="*/ 34310 w 62"/>
                <a:gd name="T91" fmla="*/ 230188 h 67"/>
                <a:gd name="T92" fmla="*/ 6862 w 62"/>
                <a:gd name="T93" fmla="*/ 213010 h 67"/>
                <a:gd name="T94" fmla="*/ 3431 w 62"/>
                <a:gd name="T95" fmla="*/ 206139 h 67"/>
                <a:gd name="T96" fmla="*/ 6862 w 62"/>
                <a:gd name="T97" fmla="*/ 199267 h 67"/>
                <a:gd name="T98" fmla="*/ 34310 w 62"/>
                <a:gd name="T99" fmla="*/ 178653 h 67"/>
                <a:gd name="T100" fmla="*/ 37742 w 62"/>
                <a:gd name="T101" fmla="*/ 195832 h 67"/>
                <a:gd name="T102" fmla="*/ 178415 w 62"/>
                <a:gd name="T103" fmla="*/ 195832 h 67"/>
                <a:gd name="T104" fmla="*/ 181846 w 62"/>
                <a:gd name="T105" fmla="*/ 178653 h 67"/>
                <a:gd name="T106" fmla="*/ 209294 w 62"/>
                <a:gd name="T107" fmla="*/ 199267 h 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2" h="67">
                  <a:moveTo>
                    <a:pt x="6" y="2"/>
                  </a:moveTo>
                  <a:cubicBezTo>
                    <a:pt x="6" y="2"/>
                    <a:pt x="14" y="2"/>
                    <a:pt x="14" y="2"/>
                  </a:cubicBezTo>
                  <a:cubicBezTo>
                    <a:pt x="18" y="2"/>
                    <a:pt x="21" y="2"/>
                    <a:pt x="25" y="2"/>
                  </a:cubicBezTo>
                  <a:cubicBezTo>
                    <a:pt x="36" y="2"/>
                    <a:pt x="46" y="1"/>
                    <a:pt x="57" y="2"/>
                  </a:cubicBezTo>
                  <a:cubicBezTo>
                    <a:pt x="58" y="2"/>
                    <a:pt x="59" y="1"/>
                    <a:pt x="59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2" y="0"/>
                    <a:pt x="62" y="0"/>
                  </a:cubicBezTo>
                  <a:cubicBezTo>
                    <a:pt x="62" y="5"/>
                    <a:pt x="62" y="9"/>
                    <a:pt x="62" y="14"/>
                  </a:cubicBezTo>
                  <a:cubicBezTo>
                    <a:pt x="62" y="15"/>
                    <a:pt x="62" y="17"/>
                    <a:pt x="62" y="18"/>
                  </a:cubicBezTo>
                  <a:cubicBezTo>
                    <a:pt x="61" y="19"/>
                    <a:pt x="60" y="19"/>
                    <a:pt x="59" y="19"/>
                  </a:cubicBezTo>
                  <a:cubicBezTo>
                    <a:pt x="58" y="17"/>
                    <a:pt x="58" y="16"/>
                    <a:pt x="57" y="14"/>
                  </a:cubicBezTo>
                  <a:cubicBezTo>
                    <a:pt x="57" y="13"/>
                    <a:pt x="56" y="8"/>
                    <a:pt x="56" y="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4" y="7"/>
                    <a:pt x="52" y="7"/>
                    <a:pt x="52" y="7"/>
                  </a:cubicBezTo>
                  <a:cubicBezTo>
                    <a:pt x="47" y="7"/>
                    <a:pt x="41" y="7"/>
                    <a:pt x="37" y="7"/>
                  </a:cubicBezTo>
                  <a:cubicBezTo>
                    <a:pt x="36" y="9"/>
                    <a:pt x="36" y="11"/>
                    <a:pt x="36" y="13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23"/>
                    <a:pt x="36" y="30"/>
                    <a:pt x="36" y="36"/>
                  </a:cubicBezTo>
                  <a:cubicBezTo>
                    <a:pt x="36" y="39"/>
                    <a:pt x="36" y="42"/>
                    <a:pt x="37" y="45"/>
                  </a:cubicBezTo>
                  <a:cubicBezTo>
                    <a:pt x="40" y="47"/>
                    <a:pt x="43" y="47"/>
                    <a:pt x="47" y="49"/>
                  </a:cubicBezTo>
                  <a:cubicBezTo>
                    <a:pt x="47" y="49"/>
                    <a:pt x="47" y="50"/>
                    <a:pt x="47" y="51"/>
                  </a:cubicBezTo>
                  <a:cubicBezTo>
                    <a:pt x="47" y="51"/>
                    <a:pt x="47" y="51"/>
                    <a:pt x="47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0" y="52"/>
                    <a:pt x="34" y="51"/>
                    <a:pt x="28" y="51"/>
                  </a:cubicBezTo>
                  <a:cubicBezTo>
                    <a:pt x="24" y="51"/>
                    <a:pt x="20" y="52"/>
                    <a:pt x="16" y="52"/>
                  </a:cubicBezTo>
                  <a:cubicBezTo>
                    <a:pt x="16" y="51"/>
                    <a:pt x="16" y="50"/>
                    <a:pt x="16" y="50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7"/>
                    <a:pt x="23" y="47"/>
                    <a:pt x="25" y="45"/>
                  </a:cubicBezTo>
                  <a:cubicBezTo>
                    <a:pt x="26" y="43"/>
                    <a:pt x="26" y="24"/>
                    <a:pt x="26" y="21"/>
                  </a:cubicBezTo>
                  <a:cubicBezTo>
                    <a:pt x="26" y="20"/>
                    <a:pt x="26" y="19"/>
                    <a:pt x="26" y="19"/>
                  </a:cubicBezTo>
                  <a:cubicBezTo>
                    <a:pt x="26" y="17"/>
                    <a:pt x="26" y="8"/>
                    <a:pt x="26" y="7"/>
                  </a:cubicBezTo>
                  <a:cubicBezTo>
                    <a:pt x="25" y="7"/>
                    <a:pt x="20" y="7"/>
                    <a:pt x="19" y="7"/>
                  </a:cubicBezTo>
                  <a:cubicBezTo>
                    <a:pt x="17" y="7"/>
                    <a:pt x="8" y="8"/>
                    <a:pt x="7" y="8"/>
                  </a:cubicBezTo>
                  <a:cubicBezTo>
                    <a:pt x="5" y="9"/>
                    <a:pt x="5" y="17"/>
                    <a:pt x="3" y="18"/>
                  </a:cubicBezTo>
                  <a:cubicBezTo>
                    <a:pt x="2" y="17"/>
                    <a:pt x="1" y="17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6" y="2"/>
                  </a:lnTo>
                  <a:close/>
                  <a:moveTo>
                    <a:pt x="61" y="58"/>
                  </a:moveTo>
                  <a:cubicBezTo>
                    <a:pt x="62" y="58"/>
                    <a:pt x="62" y="59"/>
                    <a:pt x="62" y="60"/>
                  </a:cubicBezTo>
                  <a:cubicBezTo>
                    <a:pt x="62" y="60"/>
                    <a:pt x="62" y="61"/>
                    <a:pt x="61" y="62"/>
                  </a:cubicBezTo>
                  <a:cubicBezTo>
                    <a:pt x="60" y="62"/>
                    <a:pt x="54" y="67"/>
                    <a:pt x="53" y="67"/>
                  </a:cubicBezTo>
                  <a:cubicBezTo>
                    <a:pt x="51" y="67"/>
                    <a:pt x="52" y="63"/>
                    <a:pt x="52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3"/>
                    <a:pt x="11" y="67"/>
                    <a:pt x="10" y="67"/>
                  </a:cubicBezTo>
                  <a:cubicBezTo>
                    <a:pt x="8" y="67"/>
                    <a:pt x="3" y="62"/>
                    <a:pt x="2" y="62"/>
                  </a:cubicBezTo>
                  <a:cubicBezTo>
                    <a:pt x="1" y="61"/>
                    <a:pt x="1" y="60"/>
                    <a:pt x="1" y="60"/>
                  </a:cubicBezTo>
                  <a:cubicBezTo>
                    <a:pt x="1" y="59"/>
                    <a:pt x="1" y="58"/>
                    <a:pt x="2" y="58"/>
                  </a:cubicBezTo>
                  <a:cubicBezTo>
                    <a:pt x="3" y="57"/>
                    <a:pt x="8" y="52"/>
                    <a:pt x="10" y="52"/>
                  </a:cubicBezTo>
                  <a:cubicBezTo>
                    <a:pt x="11" y="52"/>
                    <a:pt x="11" y="56"/>
                    <a:pt x="11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56"/>
                    <a:pt x="51" y="52"/>
                    <a:pt x="53" y="52"/>
                  </a:cubicBezTo>
                  <a:cubicBezTo>
                    <a:pt x="54" y="52"/>
                    <a:pt x="60" y="57"/>
                    <a:pt x="61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143"/>
            <p:cNvSpPr>
              <a:spLocks noEditPoints="1"/>
            </p:cNvSpPr>
            <p:nvPr/>
          </p:nvSpPr>
          <p:spPr bwMode="auto">
            <a:xfrm>
              <a:off x="4452938" y="3917950"/>
              <a:ext cx="161925" cy="230188"/>
            </a:xfrm>
            <a:custGeom>
              <a:avLst/>
              <a:gdLst>
                <a:gd name="T0" fmla="*/ 151589 w 47"/>
                <a:gd name="T1" fmla="*/ 161475 h 67"/>
                <a:gd name="T2" fmla="*/ 93021 w 47"/>
                <a:gd name="T3" fmla="*/ 161475 h 67"/>
                <a:gd name="T4" fmla="*/ 86130 w 47"/>
                <a:gd name="T5" fmla="*/ 226752 h 67"/>
                <a:gd name="T6" fmla="*/ 82685 w 47"/>
                <a:gd name="T7" fmla="*/ 230188 h 67"/>
                <a:gd name="T8" fmla="*/ 82685 w 47"/>
                <a:gd name="T9" fmla="*/ 230188 h 67"/>
                <a:gd name="T10" fmla="*/ 75795 w 47"/>
                <a:gd name="T11" fmla="*/ 226752 h 67"/>
                <a:gd name="T12" fmla="*/ 65459 w 47"/>
                <a:gd name="T13" fmla="*/ 161475 h 67"/>
                <a:gd name="T14" fmla="*/ 10336 w 47"/>
                <a:gd name="T15" fmla="*/ 161475 h 67"/>
                <a:gd name="T16" fmla="*/ 0 w 47"/>
                <a:gd name="T17" fmla="*/ 151168 h 67"/>
                <a:gd name="T18" fmla="*/ 37897 w 47"/>
                <a:gd name="T19" fmla="*/ 106505 h 67"/>
                <a:gd name="T20" fmla="*/ 37897 w 47"/>
                <a:gd name="T21" fmla="*/ 37792 h 67"/>
                <a:gd name="T22" fmla="*/ 20671 w 47"/>
                <a:gd name="T23" fmla="*/ 20614 h 67"/>
                <a:gd name="T24" fmla="*/ 37897 w 47"/>
                <a:gd name="T25" fmla="*/ 0 h 67"/>
                <a:gd name="T26" fmla="*/ 124028 w 47"/>
                <a:gd name="T27" fmla="*/ 0 h 67"/>
                <a:gd name="T28" fmla="*/ 144699 w 47"/>
                <a:gd name="T29" fmla="*/ 20614 h 67"/>
                <a:gd name="T30" fmla="*/ 124028 w 47"/>
                <a:gd name="T31" fmla="*/ 37792 h 67"/>
                <a:gd name="T32" fmla="*/ 124028 w 47"/>
                <a:gd name="T33" fmla="*/ 106505 h 67"/>
                <a:gd name="T34" fmla="*/ 161925 w 47"/>
                <a:gd name="T35" fmla="*/ 151168 h 67"/>
                <a:gd name="T36" fmla="*/ 151589 w 47"/>
                <a:gd name="T37" fmla="*/ 161475 h 67"/>
                <a:gd name="T38" fmla="*/ 68904 w 47"/>
                <a:gd name="T39" fmla="*/ 41228 h 67"/>
                <a:gd name="T40" fmla="*/ 62014 w 47"/>
                <a:gd name="T41" fmla="*/ 37792 h 67"/>
                <a:gd name="T42" fmla="*/ 58569 w 47"/>
                <a:gd name="T43" fmla="*/ 41228 h 67"/>
                <a:gd name="T44" fmla="*/ 58569 w 47"/>
                <a:gd name="T45" fmla="*/ 103069 h 67"/>
                <a:gd name="T46" fmla="*/ 62014 w 47"/>
                <a:gd name="T47" fmla="*/ 106505 h 67"/>
                <a:gd name="T48" fmla="*/ 68904 w 47"/>
                <a:gd name="T49" fmla="*/ 103069 h 67"/>
                <a:gd name="T50" fmla="*/ 68904 w 47"/>
                <a:gd name="T51" fmla="*/ 41228 h 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7" h="67">
                  <a:moveTo>
                    <a:pt x="44" y="47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7"/>
                    <a:pt x="24" y="67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3" y="67"/>
                    <a:pt x="22" y="67"/>
                    <a:pt x="22" y="66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47"/>
                    <a:pt x="0" y="46"/>
                    <a:pt x="0" y="44"/>
                  </a:cubicBezTo>
                  <a:cubicBezTo>
                    <a:pt x="0" y="38"/>
                    <a:pt x="5" y="31"/>
                    <a:pt x="11" y="3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8" y="11"/>
                    <a:pt x="6" y="8"/>
                    <a:pt x="6" y="6"/>
                  </a:cubicBezTo>
                  <a:cubicBezTo>
                    <a:pt x="6" y="3"/>
                    <a:pt x="8" y="0"/>
                    <a:pt x="1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9" y="0"/>
                    <a:pt x="42" y="3"/>
                    <a:pt x="42" y="6"/>
                  </a:cubicBezTo>
                  <a:cubicBezTo>
                    <a:pt x="42" y="8"/>
                    <a:pt x="39" y="11"/>
                    <a:pt x="36" y="1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2" y="31"/>
                    <a:pt x="47" y="38"/>
                    <a:pt x="47" y="44"/>
                  </a:cubicBezTo>
                  <a:cubicBezTo>
                    <a:pt x="47" y="46"/>
                    <a:pt x="46" y="47"/>
                    <a:pt x="44" y="47"/>
                  </a:cubicBezTo>
                  <a:close/>
                  <a:moveTo>
                    <a:pt x="20" y="12"/>
                  </a:moveTo>
                  <a:cubicBezTo>
                    <a:pt x="20" y="11"/>
                    <a:pt x="19" y="11"/>
                    <a:pt x="18" y="11"/>
                  </a:cubicBezTo>
                  <a:cubicBezTo>
                    <a:pt x="18" y="11"/>
                    <a:pt x="17" y="11"/>
                    <a:pt x="17" y="12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1"/>
                    <a:pt x="18" y="31"/>
                    <a:pt x="18" y="31"/>
                  </a:cubicBezTo>
                  <a:cubicBezTo>
                    <a:pt x="19" y="31"/>
                    <a:pt x="20" y="31"/>
                    <a:pt x="20" y="30"/>
                  </a:cubicBezTo>
                  <a:lnTo>
                    <a:pt x="20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144"/>
            <p:cNvSpPr>
              <a:spLocks noEditPoints="1"/>
            </p:cNvSpPr>
            <p:nvPr/>
          </p:nvSpPr>
          <p:spPr bwMode="auto">
            <a:xfrm>
              <a:off x="4948238" y="3917950"/>
              <a:ext cx="220662" cy="212725"/>
            </a:xfrm>
            <a:custGeom>
              <a:avLst/>
              <a:gdLst>
                <a:gd name="T0" fmla="*/ 55166 w 64"/>
                <a:gd name="T1" fmla="*/ 185277 h 62"/>
                <a:gd name="T2" fmla="*/ 48270 w 64"/>
                <a:gd name="T3" fmla="*/ 195570 h 62"/>
                <a:gd name="T4" fmla="*/ 6896 w 64"/>
                <a:gd name="T5" fmla="*/ 195570 h 62"/>
                <a:gd name="T6" fmla="*/ 0 w 64"/>
                <a:gd name="T7" fmla="*/ 185277 h 62"/>
                <a:gd name="T8" fmla="*/ 0 w 64"/>
                <a:gd name="T9" fmla="*/ 99500 h 62"/>
                <a:gd name="T10" fmla="*/ 6896 w 64"/>
                <a:gd name="T11" fmla="*/ 89207 h 62"/>
                <a:gd name="T12" fmla="*/ 48270 w 64"/>
                <a:gd name="T13" fmla="*/ 89207 h 62"/>
                <a:gd name="T14" fmla="*/ 55166 w 64"/>
                <a:gd name="T15" fmla="*/ 99500 h 62"/>
                <a:gd name="T16" fmla="*/ 55166 w 64"/>
                <a:gd name="T17" fmla="*/ 185277 h 62"/>
                <a:gd name="T18" fmla="*/ 24135 w 64"/>
                <a:gd name="T19" fmla="*/ 161259 h 62"/>
                <a:gd name="T20" fmla="*/ 17239 w 64"/>
                <a:gd name="T21" fmla="*/ 168121 h 62"/>
                <a:gd name="T22" fmla="*/ 24135 w 64"/>
                <a:gd name="T23" fmla="*/ 178415 h 62"/>
                <a:gd name="T24" fmla="*/ 34478 w 64"/>
                <a:gd name="T25" fmla="*/ 168121 h 62"/>
                <a:gd name="T26" fmla="*/ 24135 w 64"/>
                <a:gd name="T27" fmla="*/ 161259 h 62"/>
                <a:gd name="T28" fmla="*/ 213766 w 64"/>
                <a:gd name="T29" fmla="*/ 120087 h 62"/>
                <a:gd name="T30" fmla="*/ 213766 w 64"/>
                <a:gd name="T31" fmla="*/ 130380 h 62"/>
                <a:gd name="T32" fmla="*/ 210318 w 64"/>
                <a:gd name="T33" fmla="*/ 147535 h 62"/>
                <a:gd name="T34" fmla="*/ 210318 w 64"/>
                <a:gd name="T35" fmla="*/ 164690 h 62"/>
                <a:gd name="T36" fmla="*/ 203423 w 64"/>
                <a:gd name="T37" fmla="*/ 178415 h 62"/>
                <a:gd name="T38" fmla="*/ 196527 w 64"/>
                <a:gd name="T39" fmla="*/ 202432 h 62"/>
                <a:gd name="T40" fmla="*/ 168944 w 64"/>
                <a:gd name="T41" fmla="*/ 212725 h 62"/>
                <a:gd name="T42" fmla="*/ 162049 w 64"/>
                <a:gd name="T43" fmla="*/ 212725 h 62"/>
                <a:gd name="T44" fmla="*/ 151705 w 64"/>
                <a:gd name="T45" fmla="*/ 212725 h 62"/>
                <a:gd name="T46" fmla="*/ 148257 w 64"/>
                <a:gd name="T47" fmla="*/ 212725 h 62"/>
                <a:gd name="T48" fmla="*/ 96540 w 64"/>
                <a:gd name="T49" fmla="*/ 202432 h 62"/>
                <a:gd name="T50" fmla="*/ 75853 w 64"/>
                <a:gd name="T51" fmla="*/ 195570 h 62"/>
                <a:gd name="T52" fmla="*/ 65509 w 64"/>
                <a:gd name="T53" fmla="*/ 185277 h 62"/>
                <a:gd name="T54" fmla="*/ 65509 w 64"/>
                <a:gd name="T55" fmla="*/ 99500 h 62"/>
                <a:gd name="T56" fmla="*/ 72405 w 64"/>
                <a:gd name="T57" fmla="*/ 89207 h 62"/>
                <a:gd name="T58" fmla="*/ 99987 w 64"/>
                <a:gd name="T59" fmla="*/ 65190 h 62"/>
                <a:gd name="T60" fmla="*/ 113779 w 64"/>
                <a:gd name="T61" fmla="*/ 48035 h 62"/>
                <a:gd name="T62" fmla="*/ 120675 w 64"/>
                <a:gd name="T63" fmla="*/ 27448 h 62"/>
                <a:gd name="T64" fmla="*/ 131018 w 64"/>
                <a:gd name="T65" fmla="*/ 3431 h 62"/>
                <a:gd name="T66" fmla="*/ 137914 w 64"/>
                <a:gd name="T67" fmla="*/ 0 h 62"/>
                <a:gd name="T68" fmla="*/ 168944 w 64"/>
                <a:gd name="T69" fmla="*/ 37742 h 62"/>
                <a:gd name="T70" fmla="*/ 158601 w 64"/>
                <a:gd name="T71" fmla="*/ 61759 h 62"/>
                <a:gd name="T72" fmla="*/ 155153 w 64"/>
                <a:gd name="T73" fmla="*/ 72052 h 62"/>
                <a:gd name="T74" fmla="*/ 193079 w 64"/>
                <a:gd name="T75" fmla="*/ 72052 h 62"/>
                <a:gd name="T76" fmla="*/ 220662 w 64"/>
                <a:gd name="T77" fmla="*/ 99500 h 62"/>
                <a:gd name="T78" fmla="*/ 213766 w 64"/>
                <a:gd name="T79" fmla="*/ 120087 h 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4" h="62">
                  <a:moveTo>
                    <a:pt x="16" y="54"/>
                  </a:moveTo>
                  <a:cubicBezTo>
                    <a:pt x="16" y="56"/>
                    <a:pt x="15" y="57"/>
                    <a:pt x="14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7"/>
                    <a:pt x="0" y="56"/>
                    <a:pt x="0" y="5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7"/>
                    <a:pt x="1" y="26"/>
                    <a:pt x="2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5" y="26"/>
                    <a:pt x="16" y="27"/>
                    <a:pt x="16" y="29"/>
                  </a:cubicBezTo>
                  <a:lnTo>
                    <a:pt x="16" y="54"/>
                  </a:lnTo>
                  <a:close/>
                  <a:moveTo>
                    <a:pt x="7" y="47"/>
                  </a:moveTo>
                  <a:cubicBezTo>
                    <a:pt x="6" y="47"/>
                    <a:pt x="5" y="48"/>
                    <a:pt x="5" y="49"/>
                  </a:cubicBezTo>
                  <a:cubicBezTo>
                    <a:pt x="5" y="51"/>
                    <a:pt x="6" y="52"/>
                    <a:pt x="7" y="52"/>
                  </a:cubicBezTo>
                  <a:cubicBezTo>
                    <a:pt x="9" y="52"/>
                    <a:pt x="10" y="51"/>
                    <a:pt x="10" y="49"/>
                  </a:cubicBezTo>
                  <a:cubicBezTo>
                    <a:pt x="10" y="48"/>
                    <a:pt x="9" y="47"/>
                    <a:pt x="7" y="47"/>
                  </a:cubicBezTo>
                  <a:close/>
                  <a:moveTo>
                    <a:pt x="62" y="35"/>
                  </a:moveTo>
                  <a:cubicBezTo>
                    <a:pt x="62" y="36"/>
                    <a:pt x="62" y="37"/>
                    <a:pt x="62" y="38"/>
                  </a:cubicBezTo>
                  <a:cubicBezTo>
                    <a:pt x="62" y="40"/>
                    <a:pt x="62" y="42"/>
                    <a:pt x="61" y="43"/>
                  </a:cubicBezTo>
                  <a:cubicBezTo>
                    <a:pt x="61" y="45"/>
                    <a:pt x="61" y="46"/>
                    <a:pt x="61" y="48"/>
                  </a:cubicBezTo>
                  <a:cubicBezTo>
                    <a:pt x="60" y="49"/>
                    <a:pt x="60" y="51"/>
                    <a:pt x="59" y="52"/>
                  </a:cubicBezTo>
                  <a:cubicBezTo>
                    <a:pt x="59" y="55"/>
                    <a:pt x="58" y="57"/>
                    <a:pt x="57" y="59"/>
                  </a:cubicBezTo>
                  <a:cubicBezTo>
                    <a:pt x="55" y="61"/>
                    <a:pt x="52" y="62"/>
                    <a:pt x="49" y="62"/>
                  </a:cubicBezTo>
                  <a:cubicBezTo>
                    <a:pt x="48" y="62"/>
                    <a:pt x="48" y="62"/>
                    <a:pt x="47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38" y="62"/>
                    <a:pt x="32" y="60"/>
                    <a:pt x="28" y="59"/>
                  </a:cubicBezTo>
                  <a:cubicBezTo>
                    <a:pt x="25" y="58"/>
                    <a:pt x="23" y="57"/>
                    <a:pt x="22" y="57"/>
                  </a:cubicBezTo>
                  <a:cubicBezTo>
                    <a:pt x="20" y="57"/>
                    <a:pt x="19" y="56"/>
                    <a:pt x="19" y="54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7"/>
                    <a:pt x="20" y="26"/>
                    <a:pt x="21" y="26"/>
                  </a:cubicBezTo>
                  <a:cubicBezTo>
                    <a:pt x="23" y="26"/>
                    <a:pt x="27" y="21"/>
                    <a:pt x="29" y="19"/>
                  </a:cubicBezTo>
                  <a:cubicBezTo>
                    <a:pt x="30" y="17"/>
                    <a:pt x="31" y="15"/>
                    <a:pt x="33" y="14"/>
                  </a:cubicBezTo>
                  <a:cubicBezTo>
                    <a:pt x="34" y="13"/>
                    <a:pt x="35" y="10"/>
                    <a:pt x="35" y="8"/>
                  </a:cubicBezTo>
                  <a:cubicBezTo>
                    <a:pt x="36" y="5"/>
                    <a:pt x="36" y="3"/>
                    <a:pt x="38" y="1"/>
                  </a:cubicBezTo>
                  <a:cubicBezTo>
                    <a:pt x="38" y="1"/>
                    <a:pt x="39" y="0"/>
                    <a:pt x="40" y="0"/>
                  </a:cubicBezTo>
                  <a:cubicBezTo>
                    <a:pt x="49" y="0"/>
                    <a:pt x="49" y="8"/>
                    <a:pt x="49" y="11"/>
                  </a:cubicBezTo>
                  <a:cubicBezTo>
                    <a:pt x="49" y="14"/>
                    <a:pt x="47" y="16"/>
                    <a:pt x="46" y="18"/>
                  </a:cubicBezTo>
                  <a:cubicBezTo>
                    <a:pt x="46" y="19"/>
                    <a:pt x="46" y="20"/>
                    <a:pt x="45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60" y="21"/>
                    <a:pt x="64" y="25"/>
                    <a:pt x="64" y="29"/>
                  </a:cubicBezTo>
                  <a:cubicBezTo>
                    <a:pt x="64" y="31"/>
                    <a:pt x="63" y="33"/>
                    <a:pt x="62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45"/>
            <p:cNvSpPr>
              <a:spLocks noEditPoints="1"/>
            </p:cNvSpPr>
            <p:nvPr/>
          </p:nvSpPr>
          <p:spPr bwMode="auto">
            <a:xfrm>
              <a:off x="5443538" y="3917950"/>
              <a:ext cx="212725" cy="212725"/>
            </a:xfrm>
            <a:custGeom>
              <a:avLst/>
              <a:gdLst>
                <a:gd name="T0" fmla="*/ 106363 w 62"/>
                <a:gd name="T1" fmla="*/ 212725 h 62"/>
                <a:gd name="T2" fmla="*/ 0 w 62"/>
                <a:gd name="T3" fmla="*/ 106363 h 62"/>
                <a:gd name="T4" fmla="*/ 106363 w 62"/>
                <a:gd name="T5" fmla="*/ 0 h 62"/>
                <a:gd name="T6" fmla="*/ 212725 w 62"/>
                <a:gd name="T7" fmla="*/ 106363 h 62"/>
                <a:gd name="T8" fmla="*/ 106363 w 62"/>
                <a:gd name="T9" fmla="*/ 212725 h 62"/>
                <a:gd name="T10" fmla="*/ 106363 w 62"/>
                <a:gd name="T11" fmla="*/ 30879 h 62"/>
                <a:gd name="T12" fmla="*/ 30879 w 62"/>
                <a:gd name="T13" fmla="*/ 106363 h 62"/>
                <a:gd name="T14" fmla="*/ 106363 w 62"/>
                <a:gd name="T15" fmla="*/ 181846 h 62"/>
                <a:gd name="T16" fmla="*/ 181846 w 62"/>
                <a:gd name="T17" fmla="*/ 106363 h 62"/>
                <a:gd name="T18" fmla="*/ 106363 w 62"/>
                <a:gd name="T19" fmla="*/ 30879 h 62"/>
                <a:gd name="T20" fmla="*/ 133811 w 62"/>
                <a:gd name="T21" fmla="*/ 154397 h 62"/>
                <a:gd name="T22" fmla="*/ 126949 w 62"/>
                <a:gd name="T23" fmla="*/ 154397 h 62"/>
                <a:gd name="T24" fmla="*/ 106363 w 62"/>
                <a:gd name="T25" fmla="*/ 133811 h 62"/>
                <a:gd name="T26" fmla="*/ 89207 w 62"/>
                <a:gd name="T27" fmla="*/ 154397 h 62"/>
                <a:gd name="T28" fmla="*/ 82345 w 62"/>
                <a:gd name="T29" fmla="*/ 154397 h 62"/>
                <a:gd name="T30" fmla="*/ 61759 w 62"/>
                <a:gd name="T31" fmla="*/ 133811 h 62"/>
                <a:gd name="T32" fmla="*/ 61759 w 62"/>
                <a:gd name="T33" fmla="*/ 126949 h 62"/>
                <a:gd name="T34" fmla="*/ 82345 w 62"/>
                <a:gd name="T35" fmla="*/ 106363 h 62"/>
                <a:gd name="T36" fmla="*/ 61759 w 62"/>
                <a:gd name="T37" fmla="*/ 89207 h 62"/>
                <a:gd name="T38" fmla="*/ 61759 w 62"/>
                <a:gd name="T39" fmla="*/ 82345 h 62"/>
                <a:gd name="T40" fmla="*/ 82345 w 62"/>
                <a:gd name="T41" fmla="*/ 61759 h 62"/>
                <a:gd name="T42" fmla="*/ 89207 w 62"/>
                <a:gd name="T43" fmla="*/ 61759 h 62"/>
                <a:gd name="T44" fmla="*/ 106363 w 62"/>
                <a:gd name="T45" fmla="*/ 82345 h 62"/>
                <a:gd name="T46" fmla="*/ 126949 w 62"/>
                <a:gd name="T47" fmla="*/ 61759 h 62"/>
                <a:gd name="T48" fmla="*/ 133811 w 62"/>
                <a:gd name="T49" fmla="*/ 61759 h 62"/>
                <a:gd name="T50" fmla="*/ 154397 w 62"/>
                <a:gd name="T51" fmla="*/ 82345 h 62"/>
                <a:gd name="T52" fmla="*/ 154397 w 62"/>
                <a:gd name="T53" fmla="*/ 89207 h 62"/>
                <a:gd name="T54" fmla="*/ 133811 w 62"/>
                <a:gd name="T55" fmla="*/ 106363 h 62"/>
                <a:gd name="T56" fmla="*/ 154397 w 62"/>
                <a:gd name="T57" fmla="*/ 126949 h 62"/>
                <a:gd name="T58" fmla="*/ 154397 w 62"/>
                <a:gd name="T59" fmla="*/ 133811 h 62"/>
                <a:gd name="T60" fmla="*/ 133811 w 62"/>
                <a:gd name="T61" fmla="*/ 154397 h 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31" y="9"/>
                  </a:moveTo>
                  <a:cubicBezTo>
                    <a:pt x="19" y="9"/>
                    <a:pt x="9" y="19"/>
                    <a:pt x="9" y="31"/>
                  </a:cubicBezTo>
                  <a:cubicBezTo>
                    <a:pt x="9" y="43"/>
                    <a:pt x="19" y="53"/>
                    <a:pt x="31" y="53"/>
                  </a:cubicBezTo>
                  <a:cubicBezTo>
                    <a:pt x="43" y="53"/>
                    <a:pt x="53" y="43"/>
                    <a:pt x="53" y="31"/>
                  </a:cubicBezTo>
                  <a:cubicBezTo>
                    <a:pt x="53" y="19"/>
                    <a:pt x="43" y="9"/>
                    <a:pt x="31" y="9"/>
                  </a:cubicBezTo>
                  <a:close/>
                  <a:moveTo>
                    <a:pt x="39" y="45"/>
                  </a:moveTo>
                  <a:cubicBezTo>
                    <a:pt x="38" y="45"/>
                    <a:pt x="37" y="45"/>
                    <a:pt x="37" y="45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5"/>
                    <a:pt x="24" y="45"/>
                    <a:pt x="24" y="45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8"/>
                    <a:pt x="18" y="37"/>
                    <a:pt x="18" y="3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4"/>
                    <a:pt x="18" y="24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5" y="18"/>
                    <a:pt x="26" y="18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8" y="18"/>
                    <a:pt x="39" y="18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4"/>
                    <a:pt x="45" y="25"/>
                    <a:pt x="45" y="26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8"/>
                    <a:pt x="45" y="39"/>
                  </a:cubicBezTo>
                  <a:lnTo>
                    <a:pt x="39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146"/>
            <p:cNvSpPr>
              <a:spLocks noEditPoints="1"/>
            </p:cNvSpPr>
            <p:nvPr/>
          </p:nvSpPr>
          <p:spPr bwMode="auto">
            <a:xfrm>
              <a:off x="5937250" y="3938588"/>
              <a:ext cx="282575" cy="174625"/>
            </a:xfrm>
            <a:custGeom>
              <a:avLst/>
              <a:gdLst>
                <a:gd name="T0" fmla="*/ 192978 w 82"/>
                <a:gd name="T1" fmla="*/ 174625 h 51"/>
                <a:gd name="T2" fmla="*/ 86151 w 82"/>
                <a:gd name="T3" fmla="*/ 174625 h 51"/>
                <a:gd name="T4" fmla="*/ 0 w 82"/>
                <a:gd name="T5" fmla="*/ 85600 h 51"/>
                <a:gd name="T6" fmla="*/ 86151 w 82"/>
                <a:gd name="T7" fmla="*/ 0 h 51"/>
                <a:gd name="T8" fmla="*/ 192978 w 82"/>
                <a:gd name="T9" fmla="*/ 0 h 51"/>
                <a:gd name="T10" fmla="*/ 282575 w 82"/>
                <a:gd name="T11" fmla="*/ 85600 h 51"/>
                <a:gd name="T12" fmla="*/ 192978 w 82"/>
                <a:gd name="T13" fmla="*/ 174625 h 51"/>
                <a:gd name="T14" fmla="*/ 86151 w 82"/>
                <a:gd name="T15" fmla="*/ 17120 h 51"/>
                <a:gd name="T16" fmla="*/ 17230 w 82"/>
                <a:gd name="T17" fmla="*/ 85600 h 51"/>
                <a:gd name="T18" fmla="*/ 86151 w 82"/>
                <a:gd name="T19" fmla="*/ 157505 h 51"/>
                <a:gd name="T20" fmla="*/ 158518 w 82"/>
                <a:gd name="T21" fmla="*/ 85600 h 51"/>
                <a:gd name="T22" fmla="*/ 86151 w 82"/>
                <a:gd name="T23" fmla="*/ 17120 h 51"/>
                <a:gd name="T24" fmla="*/ 192978 w 82"/>
                <a:gd name="T25" fmla="*/ 17120 h 51"/>
                <a:gd name="T26" fmla="*/ 141288 w 82"/>
                <a:gd name="T27" fmla="*/ 17120 h 51"/>
                <a:gd name="T28" fmla="*/ 175748 w 82"/>
                <a:gd name="T29" fmla="*/ 85600 h 51"/>
                <a:gd name="T30" fmla="*/ 141288 w 82"/>
                <a:gd name="T31" fmla="*/ 157505 h 51"/>
                <a:gd name="T32" fmla="*/ 192978 w 82"/>
                <a:gd name="T33" fmla="*/ 157505 h 51"/>
                <a:gd name="T34" fmla="*/ 265345 w 82"/>
                <a:gd name="T35" fmla="*/ 85600 h 51"/>
                <a:gd name="T36" fmla="*/ 192978 w 82"/>
                <a:gd name="T37" fmla="*/ 17120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2" h="51">
                  <a:moveTo>
                    <a:pt x="56" y="51"/>
                  </a:moveTo>
                  <a:cubicBezTo>
                    <a:pt x="25" y="51"/>
                    <a:pt x="25" y="51"/>
                    <a:pt x="25" y="51"/>
                  </a:cubicBezTo>
                  <a:cubicBezTo>
                    <a:pt x="11" y="51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70" y="0"/>
                    <a:pt x="82" y="11"/>
                    <a:pt x="82" y="25"/>
                  </a:cubicBezTo>
                  <a:cubicBezTo>
                    <a:pt x="82" y="39"/>
                    <a:pt x="70" y="51"/>
                    <a:pt x="56" y="51"/>
                  </a:cubicBezTo>
                  <a:close/>
                  <a:moveTo>
                    <a:pt x="25" y="5"/>
                  </a:moveTo>
                  <a:cubicBezTo>
                    <a:pt x="14" y="5"/>
                    <a:pt x="5" y="14"/>
                    <a:pt x="5" y="25"/>
                  </a:cubicBezTo>
                  <a:cubicBezTo>
                    <a:pt x="5" y="37"/>
                    <a:pt x="14" y="46"/>
                    <a:pt x="25" y="46"/>
                  </a:cubicBezTo>
                  <a:cubicBezTo>
                    <a:pt x="37" y="46"/>
                    <a:pt x="46" y="37"/>
                    <a:pt x="46" y="25"/>
                  </a:cubicBezTo>
                  <a:cubicBezTo>
                    <a:pt x="46" y="14"/>
                    <a:pt x="37" y="5"/>
                    <a:pt x="25" y="5"/>
                  </a:cubicBezTo>
                  <a:close/>
                  <a:moveTo>
                    <a:pt x="56" y="5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7" y="9"/>
                    <a:pt x="51" y="17"/>
                    <a:pt x="51" y="25"/>
                  </a:cubicBezTo>
                  <a:cubicBezTo>
                    <a:pt x="51" y="34"/>
                    <a:pt x="47" y="41"/>
                    <a:pt x="41" y="46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8" y="46"/>
                    <a:pt x="77" y="37"/>
                    <a:pt x="77" y="25"/>
                  </a:cubicBezTo>
                  <a:cubicBezTo>
                    <a:pt x="77" y="14"/>
                    <a:pt x="68" y="5"/>
                    <a:pt x="56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Freeform 147"/>
            <p:cNvSpPr>
              <a:spLocks noEditPoints="1"/>
            </p:cNvSpPr>
            <p:nvPr/>
          </p:nvSpPr>
          <p:spPr bwMode="auto">
            <a:xfrm>
              <a:off x="6432550" y="3917950"/>
              <a:ext cx="192088" cy="212725"/>
            </a:xfrm>
            <a:custGeom>
              <a:avLst/>
              <a:gdLst>
                <a:gd name="T0" fmla="*/ 192088 w 56"/>
                <a:gd name="T1" fmla="*/ 51466 h 62"/>
                <a:gd name="T2" fmla="*/ 188658 w 56"/>
                <a:gd name="T3" fmla="*/ 54897 h 62"/>
                <a:gd name="T4" fmla="*/ 174937 w 56"/>
                <a:gd name="T5" fmla="*/ 54897 h 62"/>
                <a:gd name="T6" fmla="*/ 174937 w 56"/>
                <a:gd name="T7" fmla="*/ 185277 h 62"/>
                <a:gd name="T8" fmla="*/ 154356 w 56"/>
                <a:gd name="T9" fmla="*/ 212725 h 62"/>
                <a:gd name="T10" fmla="*/ 37732 w 56"/>
                <a:gd name="T11" fmla="*/ 212725 h 62"/>
                <a:gd name="T12" fmla="*/ 17151 w 56"/>
                <a:gd name="T13" fmla="*/ 185277 h 62"/>
                <a:gd name="T14" fmla="*/ 17151 w 56"/>
                <a:gd name="T15" fmla="*/ 54897 h 62"/>
                <a:gd name="T16" fmla="*/ 3430 w 56"/>
                <a:gd name="T17" fmla="*/ 54897 h 62"/>
                <a:gd name="T18" fmla="*/ 0 w 56"/>
                <a:gd name="T19" fmla="*/ 51466 h 62"/>
                <a:gd name="T20" fmla="*/ 0 w 56"/>
                <a:gd name="T21" fmla="*/ 41173 h 62"/>
                <a:gd name="T22" fmla="*/ 3430 w 56"/>
                <a:gd name="T23" fmla="*/ 37742 h 62"/>
                <a:gd name="T24" fmla="*/ 44592 w 56"/>
                <a:gd name="T25" fmla="*/ 37742 h 62"/>
                <a:gd name="T26" fmla="*/ 54882 w 56"/>
                <a:gd name="T27" fmla="*/ 13724 h 62"/>
                <a:gd name="T28" fmla="*/ 75463 w 56"/>
                <a:gd name="T29" fmla="*/ 0 h 62"/>
                <a:gd name="T30" fmla="*/ 116625 w 56"/>
                <a:gd name="T31" fmla="*/ 0 h 62"/>
                <a:gd name="T32" fmla="*/ 137206 w 56"/>
                <a:gd name="T33" fmla="*/ 13724 h 62"/>
                <a:gd name="T34" fmla="*/ 147496 w 56"/>
                <a:gd name="T35" fmla="*/ 37742 h 62"/>
                <a:gd name="T36" fmla="*/ 188658 w 56"/>
                <a:gd name="T37" fmla="*/ 37742 h 62"/>
                <a:gd name="T38" fmla="*/ 192088 w 56"/>
                <a:gd name="T39" fmla="*/ 41173 h 62"/>
                <a:gd name="T40" fmla="*/ 192088 w 56"/>
                <a:gd name="T41" fmla="*/ 51466 h 62"/>
                <a:gd name="T42" fmla="*/ 68603 w 56"/>
                <a:gd name="T43" fmla="*/ 75483 h 62"/>
                <a:gd name="T44" fmla="*/ 65173 w 56"/>
                <a:gd name="T45" fmla="*/ 72052 h 62"/>
                <a:gd name="T46" fmla="*/ 54882 w 56"/>
                <a:gd name="T47" fmla="*/ 72052 h 62"/>
                <a:gd name="T48" fmla="*/ 51452 w 56"/>
                <a:gd name="T49" fmla="*/ 75483 h 62"/>
                <a:gd name="T50" fmla="*/ 51452 w 56"/>
                <a:gd name="T51" fmla="*/ 174983 h 62"/>
                <a:gd name="T52" fmla="*/ 54882 w 56"/>
                <a:gd name="T53" fmla="*/ 178415 h 62"/>
                <a:gd name="T54" fmla="*/ 65173 w 56"/>
                <a:gd name="T55" fmla="*/ 178415 h 62"/>
                <a:gd name="T56" fmla="*/ 68603 w 56"/>
                <a:gd name="T57" fmla="*/ 174983 h 62"/>
                <a:gd name="T58" fmla="*/ 68603 w 56"/>
                <a:gd name="T59" fmla="*/ 75483 h 62"/>
                <a:gd name="T60" fmla="*/ 126915 w 56"/>
                <a:gd name="T61" fmla="*/ 37742 h 62"/>
                <a:gd name="T62" fmla="*/ 120055 w 56"/>
                <a:gd name="T63" fmla="*/ 20586 h 62"/>
                <a:gd name="T64" fmla="*/ 116625 w 56"/>
                <a:gd name="T65" fmla="*/ 20586 h 62"/>
                <a:gd name="T66" fmla="*/ 75463 w 56"/>
                <a:gd name="T67" fmla="*/ 20586 h 62"/>
                <a:gd name="T68" fmla="*/ 72033 w 56"/>
                <a:gd name="T69" fmla="*/ 20586 h 62"/>
                <a:gd name="T70" fmla="*/ 65173 w 56"/>
                <a:gd name="T71" fmla="*/ 37742 h 62"/>
                <a:gd name="T72" fmla="*/ 126915 w 56"/>
                <a:gd name="T73" fmla="*/ 37742 h 62"/>
                <a:gd name="T74" fmla="*/ 106334 w 56"/>
                <a:gd name="T75" fmla="*/ 75483 h 62"/>
                <a:gd name="T76" fmla="*/ 99474 w 56"/>
                <a:gd name="T77" fmla="*/ 72052 h 62"/>
                <a:gd name="T78" fmla="*/ 92614 w 56"/>
                <a:gd name="T79" fmla="*/ 72052 h 62"/>
                <a:gd name="T80" fmla="*/ 85754 w 56"/>
                <a:gd name="T81" fmla="*/ 75483 h 62"/>
                <a:gd name="T82" fmla="*/ 85754 w 56"/>
                <a:gd name="T83" fmla="*/ 174983 h 62"/>
                <a:gd name="T84" fmla="*/ 92614 w 56"/>
                <a:gd name="T85" fmla="*/ 178415 h 62"/>
                <a:gd name="T86" fmla="*/ 99474 w 56"/>
                <a:gd name="T87" fmla="*/ 178415 h 62"/>
                <a:gd name="T88" fmla="*/ 106334 w 56"/>
                <a:gd name="T89" fmla="*/ 174983 h 62"/>
                <a:gd name="T90" fmla="*/ 106334 w 56"/>
                <a:gd name="T91" fmla="*/ 75483 h 62"/>
                <a:gd name="T92" fmla="*/ 140636 w 56"/>
                <a:gd name="T93" fmla="*/ 75483 h 62"/>
                <a:gd name="T94" fmla="*/ 137206 w 56"/>
                <a:gd name="T95" fmla="*/ 72052 h 62"/>
                <a:gd name="T96" fmla="*/ 126915 w 56"/>
                <a:gd name="T97" fmla="*/ 72052 h 62"/>
                <a:gd name="T98" fmla="*/ 123485 w 56"/>
                <a:gd name="T99" fmla="*/ 75483 h 62"/>
                <a:gd name="T100" fmla="*/ 123485 w 56"/>
                <a:gd name="T101" fmla="*/ 174983 h 62"/>
                <a:gd name="T102" fmla="*/ 126915 w 56"/>
                <a:gd name="T103" fmla="*/ 178415 h 62"/>
                <a:gd name="T104" fmla="*/ 137206 w 56"/>
                <a:gd name="T105" fmla="*/ 178415 h 62"/>
                <a:gd name="T106" fmla="*/ 140636 w 56"/>
                <a:gd name="T107" fmla="*/ 174983 h 62"/>
                <a:gd name="T108" fmla="*/ 140636 w 56"/>
                <a:gd name="T109" fmla="*/ 75483 h 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6" h="62">
                  <a:moveTo>
                    <a:pt x="56" y="15"/>
                  </a:moveTo>
                  <a:cubicBezTo>
                    <a:pt x="56" y="15"/>
                    <a:pt x="56" y="16"/>
                    <a:pt x="55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1" y="58"/>
                    <a:pt x="48" y="62"/>
                    <a:pt x="45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8" y="62"/>
                    <a:pt x="5" y="59"/>
                    <a:pt x="5" y="5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2"/>
                    <a:pt x="19" y="0"/>
                    <a:pt x="2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7" y="0"/>
                    <a:pt x="39" y="2"/>
                    <a:pt x="40" y="4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2"/>
                  </a:cubicBezTo>
                  <a:lnTo>
                    <a:pt x="56" y="15"/>
                  </a:lnTo>
                  <a:close/>
                  <a:moveTo>
                    <a:pt x="20" y="22"/>
                  </a:moveTo>
                  <a:cubicBezTo>
                    <a:pt x="20" y="22"/>
                    <a:pt x="20" y="21"/>
                    <a:pt x="19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5" y="22"/>
                    <a:pt x="15" y="22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6" y="52"/>
                    <a:pt x="16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0" y="52"/>
                    <a:pt x="20" y="51"/>
                    <a:pt x="20" y="51"/>
                  </a:cubicBezTo>
                  <a:lnTo>
                    <a:pt x="20" y="22"/>
                  </a:lnTo>
                  <a:close/>
                  <a:moveTo>
                    <a:pt x="37" y="11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9" y="11"/>
                    <a:pt x="19" y="11"/>
                    <a:pt x="19" y="11"/>
                  </a:cubicBezTo>
                  <a:lnTo>
                    <a:pt x="37" y="11"/>
                  </a:lnTo>
                  <a:close/>
                  <a:moveTo>
                    <a:pt x="31" y="22"/>
                  </a:moveTo>
                  <a:cubicBezTo>
                    <a:pt x="31" y="22"/>
                    <a:pt x="30" y="21"/>
                    <a:pt x="29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5" y="22"/>
                    <a:pt x="25" y="22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51"/>
                    <a:pt x="26" y="52"/>
                    <a:pt x="27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0" y="52"/>
                    <a:pt x="31" y="51"/>
                    <a:pt x="31" y="51"/>
                  </a:cubicBezTo>
                  <a:lnTo>
                    <a:pt x="31" y="22"/>
                  </a:lnTo>
                  <a:close/>
                  <a:moveTo>
                    <a:pt x="41" y="22"/>
                  </a:moveTo>
                  <a:cubicBezTo>
                    <a:pt x="41" y="22"/>
                    <a:pt x="40" y="21"/>
                    <a:pt x="40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1"/>
                    <a:pt x="36" y="22"/>
                    <a:pt x="36" y="22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1"/>
                    <a:pt x="36" y="52"/>
                    <a:pt x="37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1" y="51"/>
                    <a:pt x="41" y="51"/>
                  </a:cubicBezTo>
                  <a:lnTo>
                    <a:pt x="41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9" name="Freeform 148"/>
            <p:cNvSpPr>
              <a:spLocks noEditPoints="1"/>
            </p:cNvSpPr>
            <p:nvPr/>
          </p:nvSpPr>
          <p:spPr bwMode="auto">
            <a:xfrm>
              <a:off x="6927850" y="3917950"/>
              <a:ext cx="230188" cy="212725"/>
            </a:xfrm>
            <a:custGeom>
              <a:avLst/>
              <a:gdLst>
                <a:gd name="T0" fmla="*/ 230188 w 67"/>
                <a:gd name="T1" fmla="*/ 68621 h 62"/>
                <a:gd name="T2" fmla="*/ 158040 w 67"/>
                <a:gd name="T3" fmla="*/ 123518 h 62"/>
                <a:gd name="T4" fmla="*/ 144297 w 67"/>
                <a:gd name="T5" fmla="*/ 137242 h 62"/>
                <a:gd name="T6" fmla="*/ 133990 w 67"/>
                <a:gd name="T7" fmla="*/ 161259 h 62"/>
                <a:gd name="T8" fmla="*/ 151168 w 67"/>
                <a:gd name="T9" fmla="*/ 178415 h 62"/>
                <a:gd name="T10" fmla="*/ 178653 w 67"/>
                <a:gd name="T11" fmla="*/ 199001 h 62"/>
                <a:gd name="T12" fmla="*/ 178653 w 67"/>
                <a:gd name="T13" fmla="*/ 209294 h 62"/>
                <a:gd name="T14" fmla="*/ 175218 w 67"/>
                <a:gd name="T15" fmla="*/ 212725 h 62"/>
                <a:gd name="T16" fmla="*/ 58406 w 67"/>
                <a:gd name="T17" fmla="*/ 212725 h 62"/>
                <a:gd name="T18" fmla="*/ 54970 w 67"/>
                <a:gd name="T19" fmla="*/ 209294 h 62"/>
                <a:gd name="T20" fmla="*/ 54970 w 67"/>
                <a:gd name="T21" fmla="*/ 199001 h 62"/>
                <a:gd name="T22" fmla="*/ 82455 w 67"/>
                <a:gd name="T23" fmla="*/ 178415 h 62"/>
                <a:gd name="T24" fmla="*/ 99634 w 67"/>
                <a:gd name="T25" fmla="*/ 161259 h 62"/>
                <a:gd name="T26" fmla="*/ 89327 w 67"/>
                <a:gd name="T27" fmla="*/ 137242 h 62"/>
                <a:gd name="T28" fmla="*/ 75584 w 67"/>
                <a:gd name="T29" fmla="*/ 123518 h 62"/>
                <a:gd name="T30" fmla="*/ 0 w 67"/>
                <a:gd name="T31" fmla="*/ 68621 h 62"/>
                <a:gd name="T32" fmla="*/ 0 w 67"/>
                <a:gd name="T33" fmla="*/ 51466 h 62"/>
                <a:gd name="T34" fmla="*/ 13743 w 67"/>
                <a:gd name="T35" fmla="*/ 37742 h 62"/>
                <a:gd name="T36" fmla="*/ 54970 w 67"/>
                <a:gd name="T37" fmla="*/ 37742 h 62"/>
                <a:gd name="T38" fmla="*/ 54970 w 67"/>
                <a:gd name="T39" fmla="*/ 24017 h 62"/>
                <a:gd name="T40" fmla="*/ 75584 w 67"/>
                <a:gd name="T41" fmla="*/ 0 h 62"/>
                <a:gd name="T42" fmla="*/ 154604 w 67"/>
                <a:gd name="T43" fmla="*/ 0 h 62"/>
                <a:gd name="T44" fmla="*/ 178653 w 67"/>
                <a:gd name="T45" fmla="*/ 24017 h 62"/>
                <a:gd name="T46" fmla="*/ 178653 w 67"/>
                <a:gd name="T47" fmla="*/ 37742 h 62"/>
                <a:gd name="T48" fmla="*/ 216445 w 67"/>
                <a:gd name="T49" fmla="*/ 37742 h 62"/>
                <a:gd name="T50" fmla="*/ 230188 w 67"/>
                <a:gd name="T51" fmla="*/ 51466 h 62"/>
                <a:gd name="T52" fmla="*/ 230188 w 67"/>
                <a:gd name="T53" fmla="*/ 68621 h 62"/>
                <a:gd name="T54" fmla="*/ 54970 w 67"/>
                <a:gd name="T55" fmla="*/ 54897 h 62"/>
                <a:gd name="T56" fmla="*/ 20614 w 67"/>
                <a:gd name="T57" fmla="*/ 54897 h 62"/>
                <a:gd name="T58" fmla="*/ 20614 w 67"/>
                <a:gd name="T59" fmla="*/ 68621 h 62"/>
                <a:gd name="T60" fmla="*/ 65277 w 67"/>
                <a:gd name="T61" fmla="*/ 106363 h 62"/>
                <a:gd name="T62" fmla="*/ 54970 w 67"/>
                <a:gd name="T63" fmla="*/ 54897 h 62"/>
                <a:gd name="T64" fmla="*/ 213010 w 67"/>
                <a:gd name="T65" fmla="*/ 54897 h 62"/>
                <a:gd name="T66" fmla="*/ 178653 w 67"/>
                <a:gd name="T67" fmla="*/ 54897 h 62"/>
                <a:gd name="T68" fmla="*/ 168346 w 67"/>
                <a:gd name="T69" fmla="*/ 106363 h 62"/>
                <a:gd name="T70" fmla="*/ 213010 w 67"/>
                <a:gd name="T71" fmla="*/ 68621 h 62"/>
                <a:gd name="T72" fmla="*/ 213010 w 67"/>
                <a:gd name="T73" fmla="*/ 54897 h 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7" h="62">
                  <a:moveTo>
                    <a:pt x="67" y="20"/>
                  </a:moveTo>
                  <a:cubicBezTo>
                    <a:pt x="67" y="27"/>
                    <a:pt x="58" y="36"/>
                    <a:pt x="46" y="36"/>
                  </a:cubicBezTo>
                  <a:cubicBezTo>
                    <a:pt x="44" y="38"/>
                    <a:pt x="42" y="40"/>
                    <a:pt x="42" y="40"/>
                  </a:cubicBezTo>
                  <a:cubicBezTo>
                    <a:pt x="40" y="42"/>
                    <a:pt x="39" y="44"/>
                    <a:pt x="39" y="47"/>
                  </a:cubicBezTo>
                  <a:cubicBezTo>
                    <a:pt x="39" y="49"/>
                    <a:pt x="40" y="52"/>
                    <a:pt x="44" y="52"/>
                  </a:cubicBezTo>
                  <a:cubicBezTo>
                    <a:pt x="48" y="52"/>
                    <a:pt x="52" y="54"/>
                    <a:pt x="52" y="58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2"/>
                    <a:pt x="51" y="62"/>
                    <a:pt x="51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4"/>
                    <a:pt x="20" y="52"/>
                    <a:pt x="24" y="52"/>
                  </a:cubicBezTo>
                  <a:cubicBezTo>
                    <a:pt x="27" y="52"/>
                    <a:pt x="29" y="49"/>
                    <a:pt x="29" y="47"/>
                  </a:cubicBezTo>
                  <a:cubicBezTo>
                    <a:pt x="29" y="44"/>
                    <a:pt x="28" y="42"/>
                    <a:pt x="26" y="40"/>
                  </a:cubicBezTo>
                  <a:cubicBezTo>
                    <a:pt x="25" y="40"/>
                    <a:pt x="24" y="38"/>
                    <a:pt x="22" y="36"/>
                  </a:cubicBezTo>
                  <a:cubicBezTo>
                    <a:pt x="10" y="36"/>
                    <a:pt x="0" y="27"/>
                    <a:pt x="0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1"/>
                    <a:pt x="4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9" y="0"/>
                    <a:pt x="2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0"/>
                    <a:pt x="52" y="3"/>
                    <a:pt x="52" y="7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7" y="12"/>
                    <a:pt x="67" y="15"/>
                  </a:cubicBezTo>
                  <a:lnTo>
                    <a:pt x="67" y="20"/>
                  </a:lnTo>
                  <a:close/>
                  <a:moveTo>
                    <a:pt x="1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4"/>
                    <a:pt x="11" y="29"/>
                    <a:pt x="19" y="31"/>
                  </a:cubicBezTo>
                  <a:cubicBezTo>
                    <a:pt x="17" y="27"/>
                    <a:pt x="16" y="22"/>
                    <a:pt x="16" y="16"/>
                  </a:cubicBezTo>
                  <a:close/>
                  <a:moveTo>
                    <a:pt x="62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2" y="22"/>
                    <a:pt x="51" y="27"/>
                    <a:pt x="49" y="31"/>
                  </a:cubicBezTo>
                  <a:cubicBezTo>
                    <a:pt x="57" y="29"/>
                    <a:pt x="62" y="24"/>
                    <a:pt x="62" y="20"/>
                  </a:cubicBezTo>
                  <a:lnTo>
                    <a:pt x="62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7429500" y="3900488"/>
              <a:ext cx="133350" cy="230187"/>
            </a:xfrm>
            <a:custGeom>
              <a:avLst/>
              <a:gdLst>
                <a:gd name="T0" fmla="*/ 133350 w 39"/>
                <a:gd name="T1" fmla="*/ 216444 h 67"/>
                <a:gd name="T2" fmla="*/ 92319 w 39"/>
                <a:gd name="T3" fmla="*/ 230187 h 67"/>
                <a:gd name="T4" fmla="*/ 23935 w 39"/>
                <a:gd name="T5" fmla="*/ 168346 h 67"/>
                <a:gd name="T6" fmla="*/ 23935 w 39"/>
                <a:gd name="T7" fmla="*/ 92762 h 67"/>
                <a:gd name="T8" fmla="*/ 0 w 39"/>
                <a:gd name="T9" fmla="*/ 92762 h 67"/>
                <a:gd name="T10" fmla="*/ 0 w 39"/>
                <a:gd name="T11" fmla="*/ 65277 h 67"/>
                <a:gd name="T12" fmla="*/ 47869 w 39"/>
                <a:gd name="T13" fmla="*/ 3436 h 67"/>
                <a:gd name="T14" fmla="*/ 47869 w 39"/>
                <a:gd name="T15" fmla="*/ 0 h 67"/>
                <a:gd name="T16" fmla="*/ 82062 w 39"/>
                <a:gd name="T17" fmla="*/ 0 h 67"/>
                <a:gd name="T18" fmla="*/ 82062 w 39"/>
                <a:gd name="T19" fmla="*/ 58406 h 67"/>
                <a:gd name="T20" fmla="*/ 126512 w 39"/>
                <a:gd name="T21" fmla="*/ 58406 h 67"/>
                <a:gd name="T22" fmla="*/ 126512 w 39"/>
                <a:gd name="T23" fmla="*/ 92762 h 67"/>
                <a:gd name="T24" fmla="*/ 82062 w 39"/>
                <a:gd name="T25" fmla="*/ 92762 h 67"/>
                <a:gd name="T26" fmla="*/ 82062 w 39"/>
                <a:gd name="T27" fmla="*/ 164910 h 67"/>
                <a:gd name="T28" fmla="*/ 102577 w 39"/>
                <a:gd name="T29" fmla="*/ 188959 h 67"/>
                <a:gd name="T30" fmla="*/ 123092 w 39"/>
                <a:gd name="T31" fmla="*/ 185524 h 67"/>
                <a:gd name="T32" fmla="*/ 133350 w 39"/>
                <a:gd name="T33" fmla="*/ 216444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67">
                  <a:moveTo>
                    <a:pt x="39" y="63"/>
                  </a:moveTo>
                  <a:cubicBezTo>
                    <a:pt x="38" y="65"/>
                    <a:pt x="32" y="67"/>
                    <a:pt x="27" y="67"/>
                  </a:cubicBezTo>
                  <a:cubicBezTo>
                    <a:pt x="13" y="67"/>
                    <a:pt x="7" y="57"/>
                    <a:pt x="7" y="49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1" y="15"/>
                    <a:pt x="13" y="6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24" y="0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51"/>
                    <a:pt x="25" y="55"/>
                    <a:pt x="30" y="55"/>
                  </a:cubicBezTo>
                  <a:cubicBezTo>
                    <a:pt x="32" y="55"/>
                    <a:pt x="34" y="54"/>
                    <a:pt x="36" y="54"/>
                  </a:cubicBezTo>
                  <a:lnTo>
                    <a:pt x="39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7924800" y="3938588"/>
              <a:ext cx="219075" cy="174625"/>
            </a:xfrm>
            <a:custGeom>
              <a:avLst/>
              <a:gdLst>
                <a:gd name="T0" fmla="*/ 195114 w 64"/>
                <a:gd name="T1" fmla="*/ 41088 h 51"/>
                <a:gd name="T2" fmla="*/ 195114 w 64"/>
                <a:gd name="T3" fmla="*/ 47936 h 51"/>
                <a:gd name="T4" fmla="*/ 68461 w 64"/>
                <a:gd name="T5" fmla="*/ 174625 h 51"/>
                <a:gd name="T6" fmla="*/ 0 w 64"/>
                <a:gd name="T7" fmla="*/ 154081 h 51"/>
                <a:gd name="T8" fmla="*/ 10269 w 64"/>
                <a:gd name="T9" fmla="*/ 154081 h 51"/>
                <a:gd name="T10" fmla="*/ 65038 w 64"/>
                <a:gd name="T11" fmla="*/ 136961 h 51"/>
                <a:gd name="T12" fmla="*/ 23961 w 64"/>
                <a:gd name="T13" fmla="*/ 106145 h 51"/>
                <a:gd name="T14" fmla="*/ 34230 w 64"/>
                <a:gd name="T15" fmla="*/ 106145 h 51"/>
                <a:gd name="T16" fmla="*/ 44500 w 64"/>
                <a:gd name="T17" fmla="*/ 106145 h 51"/>
                <a:gd name="T18" fmla="*/ 10269 w 64"/>
                <a:gd name="T19" fmla="*/ 61632 h 51"/>
                <a:gd name="T20" fmla="*/ 10269 w 64"/>
                <a:gd name="T21" fmla="*/ 61632 h 51"/>
                <a:gd name="T22" fmla="*/ 30807 w 64"/>
                <a:gd name="T23" fmla="*/ 65056 h 51"/>
                <a:gd name="T24" fmla="*/ 10269 w 64"/>
                <a:gd name="T25" fmla="*/ 30816 h 51"/>
                <a:gd name="T26" fmla="*/ 17115 w 64"/>
                <a:gd name="T27" fmla="*/ 6848 h 51"/>
                <a:gd name="T28" fmla="*/ 106114 w 64"/>
                <a:gd name="T29" fmla="*/ 54784 h 51"/>
                <a:gd name="T30" fmla="*/ 106114 w 64"/>
                <a:gd name="T31" fmla="*/ 44512 h 51"/>
                <a:gd name="T32" fmla="*/ 150614 w 64"/>
                <a:gd name="T33" fmla="*/ 0 h 51"/>
                <a:gd name="T34" fmla="*/ 184845 w 64"/>
                <a:gd name="T35" fmla="*/ 13696 h 51"/>
                <a:gd name="T36" fmla="*/ 212229 w 64"/>
                <a:gd name="T37" fmla="*/ 3424 h 51"/>
                <a:gd name="T38" fmla="*/ 191691 w 64"/>
                <a:gd name="T39" fmla="*/ 27392 h 51"/>
                <a:gd name="T40" fmla="*/ 219075 w 64"/>
                <a:gd name="T41" fmla="*/ 20544 h 51"/>
                <a:gd name="T42" fmla="*/ 195114 w 64"/>
                <a:gd name="T43" fmla="*/ 41088 h 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4" h="51">
                  <a:moveTo>
                    <a:pt x="57" y="12"/>
                  </a:moveTo>
                  <a:cubicBezTo>
                    <a:pt x="57" y="13"/>
                    <a:pt x="57" y="14"/>
                    <a:pt x="57" y="14"/>
                  </a:cubicBezTo>
                  <a:cubicBezTo>
                    <a:pt x="57" y="31"/>
                    <a:pt x="44" y="51"/>
                    <a:pt x="20" y="51"/>
                  </a:cubicBezTo>
                  <a:cubicBezTo>
                    <a:pt x="13" y="51"/>
                    <a:pt x="6" y="49"/>
                    <a:pt x="0" y="45"/>
                  </a:cubicBezTo>
                  <a:cubicBezTo>
                    <a:pt x="1" y="45"/>
                    <a:pt x="2" y="45"/>
                    <a:pt x="3" y="45"/>
                  </a:cubicBezTo>
                  <a:cubicBezTo>
                    <a:pt x="9" y="45"/>
                    <a:pt x="15" y="43"/>
                    <a:pt x="19" y="40"/>
                  </a:cubicBezTo>
                  <a:cubicBezTo>
                    <a:pt x="14" y="40"/>
                    <a:pt x="9" y="36"/>
                    <a:pt x="7" y="31"/>
                  </a:cubicBezTo>
                  <a:cubicBezTo>
                    <a:pt x="8" y="31"/>
                    <a:pt x="9" y="31"/>
                    <a:pt x="10" y="31"/>
                  </a:cubicBezTo>
                  <a:cubicBezTo>
                    <a:pt x="11" y="31"/>
                    <a:pt x="12" y="31"/>
                    <a:pt x="13" y="31"/>
                  </a:cubicBezTo>
                  <a:cubicBezTo>
                    <a:pt x="7" y="29"/>
                    <a:pt x="3" y="24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5" y="19"/>
                    <a:pt x="7" y="19"/>
                    <a:pt x="9" y="19"/>
                  </a:cubicBezTo>
                  <a:cubicBezTo>
                    <a:pt x="5" y="17"/>
                    <a:pt x="3" y="13"/>
                    <a:pt x="3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11" y="10"/>
                    <a:pt x="21" y="15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31" y="5"/>
                    <a:pt x="37" y="0"/>
                    <a:pt x="44" y="0"/>
                  </a:cubicBezTo>
                  <a:cubicBezTo>
                    <a:pt x="48" y="0"/>
                    <a:pt x="51" y="1"/>
                    <a:pt x="54" y="4"/>
                  </a:cubicBezTo>
                  <a:cubicBezTo>
                    <a:pt x="56" y="3"/>
                    <a:pt x="59" y="2"/>
                    <a:pt x="62" y="1"/>
                  </a:cubicBezTo>
                  <a:cubicBezTo>
                    <a:pt x="61" y="4"/>
                    <a:pt x="59" y="6"/>
                    <a:pt x="56" y="8"/>
                  </a:cubicBezTo>
                  <a:cubicBezTo>
                    <a:pt x="59" y="7"/>
                    <a:pt x="61" y="7"/>
                    <a:pt x="64" y="6"/>
                  </a:cubicBezTo>
                  <a:cubicBezTo>
                    <a:pt x="62" y="8"/>
                    <a:pt x="60" y="11"/>
                    <a:pt x="5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8412163" y="3917950"/>
              <a:ext cx="212725" cy="212725"/>
            </a:xfrm>
            <a:custGeom>
              <a:avLst/>
              <a:gdLst>
                <a:gd name="T0" fmla="*/ 106363 w 62"/>
                <a:gd name="T1" fmla="*/ 212725 h 62"/>
                <a:gd name="T2" fmla="*/ 27448 w 62"/>
                <a:gd name="T3" fmla="*/ 174983 h 62"/>
                <a:gd name="T4" fmla="*/ 27448 w 62"/>
                <a:gd name="T5" fmla="*/ 168121 h 62"/>
                <a:gd name="T6" fmla="*/ 44604 w 62"/>
                <a:gd name="T7" fmla="*/ 150966 h 62"/>
                <a:gd name="T8" fmla="*/ 48035 w 62"/>
                <a:gd name="T9" fmla="*/ 147535 h 62"/>
                <a:gd name="T10" fmla="*/ 51466 w 62"/>
                <a:gd name="T11" fmla="*/ 150966 h 62"/>
                <a:gd name="T12" fmla="*/ 106363 w 62"/>
                <a:gd name="T13" fmla="*/ 178415 h 62"/>
                <a:gd name="T14" fmla="*/ 178415 w 62"/>
                <a:gd name="T15" fmla="*/ 106363 h 62"/>
                <a:gd name="T16" fmla="*/ 106363 w 62"/>
                <a:gd name="T17" fmla="*/ 37742 h 62"/>
                <a:gd name="T18" fmla="*/ 58328 w 62"/>
                <a:gd name="T19" fmla="*/ 54897 h 62"/>
                <a:gd name="T20" fmla="*/ 78914 w 62"/>
                <a:gd name="T21" fmla="*/ 75483 h 62"/>
                <a:gd name="T22" fmla="*/ 78914 w 62"/>
                <a:gd name="T23" fmla="*/ 85776 h 62"/>
                <a:gd name="T24" fmla="*/ 72052 w 62"/>
                <a:gd name="T25" fmla="*/ 89207 h 62"/>
                <a:gd name="T26" fmla="*/ 10293 w 62"/>
                <a:gd name="T27" fmla="*/ 89207 h 62"/>
                <a:gd name="T28" fmla="*/ 0 w 62"/>
                <a:gd name="T29" fmla="*/ 82345 h 62"/>
                <a:gd name="T30" fmla="*/ 0 w 62"/>
                <a:gd name="T31" fmla="*/ 20586 h 62"/>
                <a:gd name="T32" fmla="*/ 6862 w 62"/>
                <a:gd name="T33" fmla="*/ 10293 h 62"/>
                <a:gd name="T34" fmla="*/ 17155 w 62"/>
                <a:gd name="T35" fmla="*/ 13724 h 62"/>
                <a:gd name="T36" fmla="*/ 34310 w 62"/>
                <a:gd name="T37" fmla="*/ 30879 h 62"/>
                <a:gd name="T38" fmla="*/ 106363 w 62"/>
                <a:gd name="T39" fmla="*/ 0 h 62"/>
                <a:gd name="T40" fmla="*/ 212725 w 62"/>
                <a:gd name="T41" fmla="*/ 106363 h 62"/>
                <a:gd name="T42" fmla="*/ 106363 w 62"/>
                <a:gd name="T43" fmla="*/ 212725 h 6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22" y="62"/>
                    <a:pt x="13" y="58"/>
                    <a:pt x="8" y="51"/>
                  </a:cubicBezTo>
                  <a:cubicBezTo>
                    <a:pt x="7" y="50"/>
                    <a:pt x="7" y="50"/>
                    <a:pt x="8" y="49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4"/>
                    <a:pt x="14" y="43"/>
                    <a:pt x="14" y="43"/>
                  </a:cubicBezTo>
                  <a:cubicBezTo>
                    <a:pt x="15" y="43"/>
                    <a:pt x="15" y="44"/>
                    <a:pt x="15" y="44"/>
                  </a:cubicBezTo>
                  <a:cubicBezTo>
                    <a:pt x="19" y="49"/>
                    <a:pt x="25" y="52"/>
                    <a:pt x="31" y="52"/>
                  </a:cubicBezTo>
                  <a:cubicBezTo>
                    <a:pt x="43" y="52"/>
                    <a:pt x="52" y="43"/>
                    <a:pt x="52" y="31"/>
                  </a:cubicBezTo>
                  <a:cubicBezTo>
                    <a:pt x="52" y="20"/>
                    <a:pt x="43" y="11"/>
                    <a:pt x="31" y="11"/>
                  </a:cubicBezTo>
                  <a:cubicBezTo>
                    <a:pt x="26" y="11"/>
                    <a:pt x="21" y="13"/>
                    <a:pt x="17" y="16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4" y="23"/>
                    <a:pt x="24" y="24"/>
                    <a:pt x="23" y="25"/>
                  </a:cubicBezTo>
                  <a:cubicBezTo>
                    <a:pt x="23" y="26"/>
                    <a:pt x="22" y="26"/>
                    <a:pt x="21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6"/>
                    <a:pt x="0" y="25"/>
                    <a:pt x="0" y="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6" y="4"/>
                    <a:pt x="23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8839200" y="3900488"/>
              <a:ext cx="157163" cy="212725"/>
            </a:xfrm>
            <a:custGeom>
              <a:avLst/>
              <a:gdLst>
                <a:gd name="T0" fmla="*/ 157163 w 46"/>
                <a:gd name="T1" fmla="*/ 120087 h 62"/>
                <a:gd name="T2" fmla="*/ 157163 w 46"/>
                <a:gd name="T3" fmla="*/ 199001 h 62"/>
                <a:gd name="T4" fmla="*/ 143497 w 46"/>
                <a:gd name="T5" fmla="*/ 212725 h 62"/>
                <a:gd name="T6" fmla="*/ 13666 w 46"/>
                <a:gd name="T7" fmla="*/ 212725 h 62"/>
                <a:gd name="T8" fmla="*/ 0 w 46"/>
                <a:gd name="T9" fmla="*/ 199001 h 62"/>
                <a:gd name="T10" fmla="*/ 0 w 46"/>
                <a:gd name="T11" fmla="*/ 120087 h 62"/>
                <a:gd name="T12" fmla="*/ 13666 w 46"/>
                <a:gd name="T13" fmla="*/ 106363 h 62"/>
                <a:gd name="T14" fmla="*/ 17083 w 46"/>
                <a:gd name="T15" fmla="*/ 106363 h 62"/>
                <a:gd name="T16" fmla="*/ 17083 w 46"/>
                <a:gd name="T17" fmla="*/ 61759 h 62"/>
                <a:gd name="T18" fmla="*/ 78582 w 46"/>
                <a:gd name="T19" fmla="*/ 0 h 62"/>
                <a:gd name="T20" fmla="*/ 140080 w 46"/>
                <a:gd name="T21" fmla="*/ 61759 h 62"/>
                <a:gd name="T22" fmla="*/ 129830 w 46"/>
                <a:gd name="T23" fmla="*/ 72052 h 62"/>
                <a:gd name="T24" fmla="*/ 122997 w 46"/>
                <a:gd name="T25" fmla="*/ 72052 h 62"/>
                <a:gd name="T26" fmla="*/ 112747 w 46"/>
                <a:gd name="T27" fmla="*/ 61759 h 62"/>
                <a:gd name="T28" fmla="*/ 78582 w 46"/>
                <a:gd name="T29" fmla="*/ 27448 h 62"/>
                <a:gd name="T30" fmla="*/ 44416 w 46"/>
                <a:gd name="T31" fmla="*/ 61759 h 62"/>
                <a:gd name="T32" fmla="*/ 44416 w 46"/>
                <a:gd name="T33" fmla="*/ 106363 h 62"/>
                <a:gd name="T34" fmla="*/ 143497 w 46"/>
                <a:gd name="T35" fmla="*/ 106363 h 62"/>
                <a:gd name="T36" fmla="*/ 157163 w 46"/>
                <a:gd name="T37" fmla="*/ 120087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6" h="62">
                  <a:moveTo>
                    <a:pt x="46" y="35"/>
                  </a:moveTo>
                  <a:cubicBezTo>
                    <a:pt x="46" y="58"/>
                    <a:pt x="46" y="58"/>
                    <a:pt x="46" y="58"/>
                  </a:cubicBezTo>
                  <a:cubicBezTo>
                    <a:pt x="46" y="60"/>
                    <a:pt x="44" y="62"/>
                    <a:pt x="42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1" y="62"/>
                    <a:pt x="0" y="60"/>
                    <a:pt x="0" y="5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3"/>
                    <a:pt x="1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8"/>
                    <a:pt x="13" y="0"/>
                    <a:pt x="23" y="0"/>
                  </a:cubicBezTo>
                  <a:cubicBezTo>
                    <a:pt x="33" y="0"/>
                    <a:pt x="41" y="8"/>
                    <a:pt x="41" y="18"/>
                  </a:cubicBezTo>
                  <a:cubicBezTo>
                    <a:pt x="41" y="20"/>
                    <a:pt x="40" y="21"/>
                    <a:pt x="38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4" y="21"/>
                    <a:pt x="33" y="20"/>
                    <a:pt x="33" y="18"/>
                  </a:cubicBezTo>
                  <a:cubicBezTo>
                    <a:pt x="33" y="13"/>
                    <a:pt x="29" y="8"/>
                    <a:pt x="23" y="8"/>
                  </a:cubicBezTo>
                  <a:cubicBezTo>
                    <a:pt x="17" y="8"/>
                    <a:pt x="13" y="13"/>
                    <a:pt x="13" y="18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4" y="31"/>
                    <a:pt x="46" y="33"/>
                    <a:pt x="4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153"/>
            <p:cNvSpPr>
              <a:spLocks noEditPoints="1"/>
            </p:cNvSpPr>
            <p:nvPr/>
          </p:nvSpPr>
          <p:spPr bwMode="auto">
            <a:xfrm>
              <a:off x="112713" y="1200150"/>
              <a:ext cx="192087" cy="212725"/>
            </a:xfrm>
            <a:custGeom>
              <a:avLst/>
              <a:gdLst>
                <a:gd name="T0" fmla="*/ 157786 w 56"/>
                <a:gd name="T1" fmla="*/ 212725 h 62"/>
                <a:gd name="T2" fmla="*/ 34301 w 56"/>
                <a:gd name="T3" fmla="*/ 212725 h 62"/>
                <a:gd name="T4" fmla="*/ 0 w 56"/>
                <a:gd name="T5" fmla="*/ 178415 h 62"/>
                <a:gd name="T6" fmla="*/ 48022 w 56"/>
                <a:gd name="T7" fmla="*/ 99500 h 62"/>
                <a:gd name="T8" fmla="*/ 96044 w 56"/>
                <a:gd name="T9" fmla="*/ 116656 h 62"/>
                <a:gd name="T10" fmla="*/ 144065 w 56"/>
                <a:gd name="T11" fmla="*/ 99500 h 62"/>
                <a:gd name="T12" fmla="*/ 192087 w 56"/>
                <a:gd name="T13" fmla="*/ 178415 h 62"/>
                <a:gd name="T14" fmla="*/ 157786 w 56"/>
                <a:gd name="T15" fmla="*/ 212725 h 62"/>
                <a:gd name="T16" fmla="*/ 96044 w 56"/>
                <a:gd name="T17" fmla="*/ 106363 h 62"/>
                <a:gd name="T18" fmla="*/ 44592 w 56"/>
                <a:gd name="T19" fmla="*/ 54897 h 62"/>
                <a:gd name="T20" fmla="*/ 96044 w 56"/>
                <a:gd name="T21" fmla="*/ 0 h 62"/>
                <a:gd name="T22" fmla="*/ 147495 w 56"/>
                <a:gd name="T23" fmla="*/ 54897 h 62"/>
                <a:gd name="T24" fmla="*/ 96044 w 56"/>
                <a:gd name="T25" fmla="*/ 106363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62">
                  <a:moveTo>
                    <a:pt x="46" y="62"/>
                  </a:moveTo>
                  <a:cubicBezTo>
                    <a:pt x="10" y="62"/>
                    <a:pt x="10" y="62"/>
                    <a:pt x="10" y="62"/>
                  </a:cubicBezTo>
                  <a:cubicBezTo>
                    <a:pt x="4" y="62"/>
                    <a:pt x="0" y="58"/>
                    <a:pt x="0" y="52"/>
                  </a:cubicBezTo>
                  <a:cubicBezTo>
                    <a:pt x="0" y="43"/>
                    <a:pt x="2" y="29"/>
                    <a:pt x="14" y="29"/>
                  </a:cubicBezTo>
                  <a:cubicBezTo>
                    <a:pt x="15" y="29"/>
                    <a:pt x="20" y="34"/>
                    <a:pt x="28" y="34"/>
                  </a:cubicBezTo>
                  <a:cubicBezTo>
                    <a:pt x="36" y="34"/>
                    <a:pt x="41" y="29"/>
                    <a:pt x="42" y="29"/>
                  </a:cubicBezTo>
                  <a:cubicBezTo>
                    <a:pt x="54" y="29"/>
                    <a:pt x="56" y="43"/>
                    <a:pt x="56" y="52"/>
                  </a:cubicBezTo>
                  <a:cubicBezTo>
                    <a:pt x="56" y="58"/>
                    <a:pt x="52" y="62"/>
                    <a:pt x="46" y="62"/>
                  </a:cubicBezTo>
                  <a:close/>
                  <a:moveTo>
                    <a:pt x="28" y="31"/>
                  </a:moveTo>
                  <a:cubicBezTo>
                    <a:pt x="20" y="31"/>
                    <a:pt x="13" y="24"/>
                    <a:pt x="13" y="16"/>
                  </a:cubicBezTo>
                  <a:cubicBezTo>
                    <a:pt x="13" y="7"/>
                    <a:pt x="20" y="0"/>
                    <a:pt x="28" y="0"/>
                  </a:cubicBezTo>
                  <a:cubicBezTo>
                    <a:pt x="37" y="0"/>
                    <a:pt x="43" y="7"/>
                    <a:pt x="43" y="16"/>
                  </a:cubicBezTo>
                  <a:cubicBezTo>
                    <a:pt x="43" y="24"/>
                    <a:pt x="37" y="31"/>
                    <a:pt x="28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154"/>
            <p:cNvSpPr>
              <a:spLocks noEditPoints="1"/>
            </p:cNvSpPr>
            <p:nvPr/>
          </p:nvSpPr>
          <p:spPr bwMode="auto">
            <a:xfrm>
              <a:off x="533400" y="1200150"/>
              <a:ext cx="209550" cy="212725"/>
            </a:xfrm>
            <a:custGeom>
              <a:avLst/>
              <a:gdLst>
                <a:gd name="T0" fmla="*/ 209550 w 61"/>
                <a:gd name="T1" fmla="*/ 174983 h 62"/>
                <a:gd name="T2" fmla="*/ 171762 w 61"/>
                <a:gd name="T3" fmla="*/ 212725 h 62"/>
                <a:gd name="T4" fmla="*/ 37788 w 61"/>
                <a:gd name="T5" fmla="*/ 212725 h 62"/>
                <a:gd name="T6" fmla="*/ 0 w 61"/>
                <a:gd name="T7" fmla="*/ 174983 h 62"/>
                <a:gd name="T8" fmla="*/ 0 w 61"/>
                <a:gd name="T9" fmla="*/ 41173 h 62"/>
                <a:gd name="T10" fmla="*/ 37788 w 61"/>
                <a:gd name="T11" fmla="*/ 0 h 62"/>
                <a:gd name="T12" fmla="*/ 171762 w 61"/>
                <a:gd name="T13" fmla="*/ 0 h 62"/>
                <a:gd name="T14" fmla="*/ 209550 w 61"/>
                <a:gd name="T15" fmla="*/ 41173 h 62"/>
                <a:gd name="T16" fmla="*/ 209550 w 61"/>
                <a:gd name="T17" fmla="*/ 174983 h 62"/>
                <a:gd name="T18" fmla="*/ 168327 w 61"/>
                <a:gd name="T19" fmla="*/ 54897 h 62"/>
                <a:gd name="T20" fmla="*/ 144280 w 61"/>
                <a:gd name="T21" fmla="*/ 48035 h 62"/>
                <a:gd name="T22" fmla="*/ 106493 w 61"/>
                <a:gd name="T23" fmla="*/ 82345 h 62"/>
                <a:gd name="T24" fmla="*/ 127104 w 61"/>
                <a:gd name="T25" fmla="*/ 99500 h 62"/>
                <a:gd name="T26" fmla="*/ 120234 w 61"/>
                <a:gd name="T27" fmla="*/ 116656 h 62"/>
                <a:gd name="T28" fmla="*/ 96187 w 61"/>
                <a:gd name="T29" fmla="*/ 130380 h 62"/>
                <a:gd name="T30" fmla="*/ 85881 w 61"/>
                <a:gd name="T31" fmla="*/ 89207 h 62"/>
                <a:gd name="T32" fmla="*/ 82446 w 61"/>
                <a:gd name="T33" fmla="*/ 65190 h 62"/>
                <a:gd name="T34" fmla="*/ 68705 w 61"/>
                <a:gd name="T35" fmla="*/ 51466 h 62"/>
                <a:gd name="T36" fmla="*/ 51529 w 61"/>
                <a:gd name="T37" fmla="*/ 54897 h 62"/>
                <a:gd name="T38" fmla="*/ 17176 w 61"/>
                <a:gd name="T39" fmla="*/ 82345 h 62"/>
                <a:gd name="T40" fmla="*/ 17176 w 61"/>
                <a:gd name="T41" fmla="*/ 85776 h 62"/>
                <a:gd name="T42" fmla="*/ 24047 w 61"/>
                <a:gd name="T43" fmla="*/ 89207 h 62"/>
                <a:gd name="T44" fmla="*/ 44658 w 61"/>
                <a:gd name="T45" fmla="*/ 92638 h 62"/>
                <a:gd name="T46" fmla="*/ 51529 w 61"/>
                <a:gd name="T47" fmla="*/ 109794 h 62"/>
                <a:gd name="T48" fmla="*/ 58399 w 61"/>
                <a:gd name="T49" fmla="*/ 137242 h 62"/>
                <a:gd name="T50" fmla="*/ 79011 w 61"/>
                <a:gd name="T51" fmla="*/ 178415 h 62"/>
                <a:gd name="T52" fmla="*/ 103057 w 61"/>
                <a:gd name="T53" fmla="*/ 174983 h 62"/>
                <a:gd name="T54" fmla="*/ 137410 w 61"/>
                <a:gd name="T55" fmla="*/ 144104 h 62"/>
                <a:gd name="T56" fmla="*/ 171762 w 61"/>
                <a:gd name="T57" fmla="*/ 72052 h 62"/>
                <a:gd name="T58" fmla="*/ 168327 w 61"/>
                <a:gd name="T59" fmla="*/ 54897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1" h="62">
                  <a:moveTo>
                    <a:pt x="61" y="51"/>
                  </a:moveTo>
                  <a:cubicBezTo>
                    <a:pt x="61" y="57"/>
                    <a:pt x="56" y="62"/>
                    <a:pt x="5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5" y="62"/>
                    <a:pt x="0" y="57"/>
                    <a:pt x="0" y="5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6" y="0"/>
                    <a:pt x="61" y="6"/>
                    <a:pt x="61" y="12"/>
                  </a:cubicBezTo>
                  <a:lnTo>
                    <a:pt x="61" y="51"/>
                  </a:lnTo>
                  <a:close/>
                  <a:moveTo>
                    <a:pt x="49" y="16"/>
                  </a:moveTo>
                  <a:cubicBezTo>
                    <a:pt x="48" y="14"/>
                    <a:pt x="44" y="13"/>
                    <a:pt x="42" y="14"/>
                  </a:cubicBezTo>
                  <a:cubicBezTo>
                    <a:pt x="40" y="14"/>
                    <a:pt x="33" y="17"/>
                    <a:pt x="31" y="24"/>
                  </a:cubicBezTo>
                  <a:cubicBezTo>
                    <a:pt x="35" y="24"/>
                    <a:pt x="37" y="24"/>
                    <a:pt x="37" y="29"/>
                  </a:cubicBezTo>
                  <a:cubicBezTo>
                    <a:pt x="37" y="30"/>
                    <a:pt x="36" y="32"/>
                    <a:pt x="35" y="34"/>
                  </a:cubicBezTo>
                  <a:cubicBezTo>
                    <a:pt x="33" y="37"/>
                    <a:pt x="31" y="41"/>
                    <a:pt x="28" y="38"/>
                  </a:cubicBezTo>
                  <a:cubicBezTo>
                    <a:pt x="26" y="35"/>
                    <a:pt x="26" y="30"/>
                    <a:pt x="25" y="26"/>
                  </a:cubicBezTo>
                  <a:cubicBezTo>
                    <a:pt x="25" y="24"/>
                    <a:pt x="24" y="21"/>
                    <a:pt x="24" y="19"/>
                  </a:cubicBezTo>
                  <a:cubicBezTo>
                    <a:pt x="23" y="18"/>
                    <a:pt x="22" y="15"/>
                    <a:pt x="20" y="15"/>
                  </a:cubicBezTo>
                  <a:cubicBezTo>
                    <a:pt x="19" y="15"/>
                    <a:pt x="17" y="15"/>
                    <a:pt x="15" y="16"/>
                  </a:cubicBezTo>
                  <a:cubicBezTo>
                    <a:pt x="11" y="18"/>
                    <a:pt x="9" y="22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6"/>
                    <a:pt x="7" y="26"/>
                  </a:cubicBezTo>
                  <a:cubicBezTo>
                    <a:pt x="9" y="27"/>
                    <a:pt x="11" y="24"/>
                    <a:pt x="13" y="27"/>
                  </a:cubicBezTo>
                  <a:cubicBezTo>
                    <a:pt x="14" y="29"/>
                    <a:pt x="14" y="30"/>
                    <a:pt x="15" y="32"/>
                  </a:cubicBezTo>
                  <a:cubicBezTo>
                    <a:pt x="16" y="34"/>
                    <a:pt x="16" y="37"/>
                    <a:pt x="17" y="40"/>
                  </a:cubicBezTo>
                  <a:cubicBezTo>
                    <a:pt x="18" y="44"/>
                    <a:pt x="19" y="51"/>
                    <a:pt x="23" y="52"/>
                  </a:cubicBezTo>
                  <a:cubicBezTo>
                    <a:pt x="25" y="53"/>
                    <a:pt x="28" y="52"/>
                    <a:pt x="30" y="51"/>
                  </a:cubicBezTo>
                  <a:cubicBezTo>
                    <a:pt x="34" y="49"/>
                    <a:pt x="37" y="45"/>
                    <a:pt x="40" y="42"/>
                  </a:cubicBezTo>
                  <a:cubicBezTo>
                    <a:pt x="46" y="33"/>
                    <a:pt x="50" y="24"/>
                    <a:pt x="50" y="21"/>
                  </a:cubicBezTo>
                  <a:cubicBezTo>
                    <a:pt x="50" y="19"/>
                    <a:pt x="50" y="17"/>
                    <a:pt x="4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6477000" y="1962150"/>
              <a:ext cx="107950" cy="168275"/>
            </a:xfrm>
            <a:custGeom>
              <a:avLst/>
              <a:gdLst>
                <a:gd name="T0" fmla="*/ 107950 w 31"/>
                <a:gd name="T1" fmla="*/ 157972 h 49"/>
                <a:gd name="T2" fmla="*/ 100985 w 31"/>
                <a:gd name="T3" fmla="*/ 168275 h 49"/>
                <a:gd name="T4" fmla="*/ 94021 w 31"/>
                <a:gd name="T5" fmla="*/ 164841 h 49"/>
                <a:gd name="T6" fmla="*/ 48752 w 31"/>
                <a:gd name="T7" fmla="*/ 120196 h 49"/>
                <a:gd name="T8" fmla="*/ 10447 w 31"/>
                <a:gd name="T9" fmla="*/ 120196 h 49"/>
                <a:gd name="T10" fmla="*/ 0 w 31"/>
                <a:gd name="T11" fmla="*/ 109894 h 49"/>
                <a:gd name="T12" fmla="*/ 0 w 31"/>
                <a:gd name="T13" fmla="*/ 58381 h 49"/>
                <a:gd name="T14" fmla="*/ 10447 w 31"/>
                <a:gd name="T15" fmla="*/ 48079 h 49"/>
                <a:gd name="T16" fmla="*/ 48752 w 31"/>
                <a:gd name="T17" fmla="*/ 48079 h 49"/>
                <a:gd name="T18" fmla="*/ 94021 w 31"/>
                <a:gd name="T19" fmla="*/ 3434 h 49"/>
                <a:gd name="T20" fmla="*/ 100985 w 31"/>
                <a:gd name="T21" fmla="*/ 0 h 49"/>
                <a:gd name="T22" fmla="*/ 107950 w 31"/>
                <a:gd name="T23" fmla="*/ 6868 h 49"/>
                <a:gd name="T24" fmla="*/ 107950 w 31"/>
                <a:gd name="T25" fmla="*/ 15797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" h="49">
                  <a:moveTo>
                    <a:pt x="31" y="46"/>
                  </a:moveTo>
                  <a:cubicBezTo>
                    <a:pt x="31" y="48"/>
                    <a:pt x="30" y="49"/>
                    <a:pt x="29" y="49"/>
                  </a:cubicBezTo>
                  <a:cubicBezTo>
                    <a:pt x="28" y="49"/>
                    <a:pt x="27" y="48"/>
                    <a:pt x="27" y="48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0" y="33"/>
                    <a:pt x="0" y="3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5"/>
                    <a:pt x="2" y="14"/>
                    <a:pt x="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lnTo>
                    <a:pt x="31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156"/>
            <p:cNvSpPr>
              <a:spLocks noEditPoints="1"/>
            </p:cNvSpPr>
            <p:nvPr/>
          </p:nvSpPr>
          <p:spPr bwMode="auto">
            <a:xfrm>
              <a:off x="7391400" y="3562350"/>
              <a:ext cx="250825" cy="203200"/>
            </a:xfrm>
            <a:custGeom>
              <a:avLst/>
              <a:gdLst>
                <a:gd name="T0" fmla="*/ 103079 w 73"/>
                <a:gd name="T1" fmla="*/ 203200 h 59"/>
                <a:gd name="T2" fmla="*/ 0 w 73"/>
                <a:gd name="T3" fmla="*/ 137763 h 59"/>
                <a:gd name="T4" fmla="*/ 34360 w 73"/>
                <a:gd name="T5" fmla="*/ 68881 h 59"/>
                <a:gd name="T6" fmla="*/ 116823 w 73"/>
                <a:gd name="T7" fmla="*/ 37885 h 59"/>
                <a:gd name="T8" fmla="*/ 120259 w 73"/>
                <a:gd name="T9" fmla="*/ 65437 h 59"/>
                <a:gd name="T10" fmla="*/ 127130 w 73"/>
                <a:gd name="T11" fmla="*/ 68881 h 59"/>
                <a:gd name="T12" fmla="*/ 182106 w 73"/>
                <a:gd name="T13" fmla="*/ 68881 h 59"/>
                <a:gd name="T14" fmla="*/ 182106 w 73"/>
                <a:gd name="T15" fmla="*/ 92990 h 59"/>
                <a:gd name="T16" fmla="*/ 185542 w 73"/>
                <a:gd name="T17" fmla="*/ 99878 h 59"/>
                <a:gd name="T18" fmla="*/ 216465 w 73"/>
                <a:gd name="T19" fmla="*/ 134319 h 59"/>
                <a:gd name="T20" fmla="*/ 103079 w 73"/>
                <a:gd name="T21" fmla="*/ 203200 h 59"/>
                <a:gd name="T22" fmla="*/ 92771 w 73"/>
                <a:gd name="T23" fmla="*/ 92990 h 59"/>
                <a:gd name="T24" fmla="*/ 24052 w 73"/>
                <a:gd name="T25" fmla="*/ 148095 h 59"/>
                <a:gd name="T26" fmla="*/ 103079 w 73"/>
                <a:gd name="T27" fmla="*/ 189424 h 59"/>
                <a:gd name="T28" fmla="*/ 171798 w 73"/>
                <a:gd name="T29" fmla="*/ 134319 h 59"/>
                <a:gd name="T30" fmla="*/ 92771 w 73"/>
                <a:gd name="T31" fmla="*/ 92990 h 59"/>
                <a:gd name="T32" fmla="*/ 75591 w 73"/>
                <a:gd name="T33" fmla="*/ 179092 h 59"/>
                <a:gd name="T34" fmla="*/ 58411 w 73"/>
                <a:gd name="T35" fmla="*/ 134319 h 59"/>
                <a:gd name="T36" fmla="*/ 106515 w 73"/>
                <a:gd name="T37" fmla="*/ 113654 h 59"/>
                <a:gd name="T38" fmla="*/ 130566 w 73"/>
                <a:gd name="T39" fmla="*/ 154983 h 59"/>
                <a:gd name="T40" fmla="*/ 75591 w 73"/>
                <a:gd name="T41" fmla="*/ 179092 h 59"/>
                <a:gd name="T42" fmla="*/ 89335 w 73"/>
                <a:gd name="T43" fmla="*/ 141207 h 59"/>
                <a:gd name="T44" fmla="*/ 68719 w 73"/>
                <a:gd name="T45" fmla="*/ 148095 h 59"/>
                <a:gd name="T46" fmla="*/ 72155 w 73"/>
                <a:gd name="T47" fmla="*/ 165315 h 59"/>
                <a:gd name="T48" fmla="*/ 92771 w 73"/>
                <a:gd name="T49" fmla="*/ 158427 h 59"/>
                <a:gd name="T50" fmla="*/ 89335 w 73"/>
                <a:gd name="T51" fmla="*/ 141207 h 59"/>
                <a:gd name="T52" fmla="*/ 103079 w 73"/>
                <a:gd name="T53" fmla="*/ 134319 h 59"/>
                <a:gd name="T54" fmla="*/ 96207 w 73"/>
                <a:gd name="T55" fmla="*/ 137763 h 59"/>
                <a:gd name="T56" fmla="*/ 99643 w 73"/>
                <a:gd name="T57" fmla="*/ 144651 h 59"/>
                <a:gd name="T58" fmla="*/ 106515 w 73"/>
                <a:gd name="T59" fmla="*/ 141207 h 59"/>
                <a:gd name="T60" fmla="*/ 103079 w 73"/>
                <a:gd name="T61" fmla="*/ 134319 h 59"/>
                <a:gd name="T62" fmla="*/ 243953 w 73"/>
                <a:gd name="T63" fmla="*/ 89546 h 59"/>
                <a:gd name="T64" fmla="*/ 230209 w 73"/>
                <a:gd name="T65" fmla="*/ 96434 h 59"/>
                <a:gd name="T66" fmla="*/ 226773 w 73"/>
                <a:gd name="T67" fmla="*/ 82658 h 59"/>
                <a:gd name="T68" fmla="*/ 216465 w 73"/>
                <a:gd name="T69" fmla="*/ 37885 h 59"/>
                <a:gd name="T70" fmla="*/ 171798 w 73"/>
                <a:gd name="T71" fmla="*/ 24108 h 59"/>
                <a:gd name="T72" fmla="*/ 161490 w 73"/>
                <a:gd name="T73" fmla="*/ 17220 h 59"/>
                <a:gd name="T74" fmla="*/ 168362 w 73"/>
                <a:gd name="T75" fmla="*/ 6888 h 59"/>
                <a:gd name="T76" fmla="*/ 230209 w 73"/>
                <a:gd name="T77" fmla="*/ 24108 h 59"/>
                <a:gd name="T78" fmla="*/ 243953 w 73"/>
                <a:gd name="T79" fmla="*/ 89546 h 59"/>
                <a:gd name="T80" fmla="*/ 209593 w 73"/>
                <a:gd name="T81" fmla="*/ 79214 h 59"/>
                <a:gd name="T82" fmla="*/ 202722 w 73"/>
                <a:gd name="T83" fmla="*/ 86102 h 59"/>
                <a:gd name="T84" fmla="*/ 195850 w 73"/>
                <a:gd name="T85" fmla="*/ 75769 h 59"/>
                <a:gd name="T86" fmla="*/ 192414 w 73"/>
                <a:gd name="T87" fmla="*/ 58549 h 59"/>
                <a:gd name="T88" fmla="*/ 178670 w 73"/>
                <a:gd name="T89" fmla="*/ 55105 h 59"/>
                <a:gd name="T90" fmla="*/ 168362 w 73"/>
                <a:gd name="T91" fmla="*/ 48217 h 59"/>
                <a:gd name="T92" fmla="*/ 175234 w 73"/>
                <a:gd name="T93" fmla="*/ 37885 h 59"/>
                <a:gd name="T94" fmla="*/ 206158 w 73"/>
                <a:gd name="T95" fmla="*/ 48217 h 59"/>
                <a:gd name="T96" fmla="*/ 209593 w 73"/>
                <a:gd name="T97" fmla="*/ 79214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3" h="59">
                  <a:moveTo>
                    <a:pt x="30" y="59"/>
                  </a:moveTo>
                  <a:cubicBezTo>
                    <a:pt x="15" y="59"/>
                    <a:pt x="0" y="52"/>
                    <a:pt x="0" y="40"/>
                  </a:cubicBezTo>
                  <a:cubicBezTo>
                    <a:pt x="0" y="34"/>
                    <a:pt x="4" y="27"/>
                    <a:pt x="10" y="20"/>
                  </a:cubicBezTo>
                  <a:cubicBezTo>
                    <a:pt x="20" y="11"/>
                    <a:pt x="30" y="7"/>
                    <a:pt x="34" y="11"/>
                  </a:cubicBezTo>
                  <a:cubicBezTo>
                    <a:pt x="36" y="13"/>
                    <a:pt x="36" y="16"/>
                    <a:pt x="35" y="19"/>
                  </a:cubicBezTo>
                  <a:cubicBezTo>
                    <a:pt x="34" y="21"/>
                    <a:pt x="37" y="20"/>
                    <a:pt x="37" y="20"/>
                  </a:cubicBezTo>
                  <a:cubicBezTo>
                    <a:pt x="44" y="17"/>
                    <a:pt x="50" y="17"/>
                    <a:pt x="53" y="20"/>
                  </a:cubicBezTo>
                  <a:cubicBezTo>
                    <a:pt x="54" y="22"/>
                    <a:pt x="54" y="24"/>
                    <a:pt x="53" y="27"/>
                  </a:cubicBezTo>
                  <a:cubicBezTo>
                    <a:pt x="52" y="29"/>
                    <a:pt x="53" y="29"/>
                    <a:pt x="54" y="29"/>
                  </a:cubicBezTo>
                  <a:cubicBezTo>
                    <a:pt x="58" y="30"/>
                    <a:pt x="63" y="34"/>
                    <a:pt x="63" y="39"/>
                  </a:cubicBezTo>
                  <a:cubicBezTo>
                    <a:pt x="63" y="48"/>
                    <a:pt x="50" y="59"/>
                    <a:pt x="30" y="59"/>
                  </a:cubicBezTo>
                  <a:close/>
                  <a:moveTo>
                    <a:pt x="27" y="27"/>
                  </a:moveTo>
                  <a:cubicBezTo>
                    <a:pt x="15" y="28"/>
                    <a:pt x="6" y="35"/>
                    <a:pt x="7" y="43"/>
                  </a:cubicBezTo>
                  <a:cubicBezTo>
                    <a:pt x="8" y="51"/>
                    <a:pt x="18" y="56"/>
                    <a:pt x="30" y="55"/>
                  </a:cubicBezTo>
                  <a:cubicBezTo>
                    <a:pt x="42" y="54"/>
                    <a:pt x="51" y="47"/>
                    <a:pt x="50" y="39"/>
                  </a:cubicBezTo>
                  <a:cubicBezTo>
                    <a:pt x="49" y="31"/>
                    <a:pt x="39" y="26"/>
                    <a:pt x="27" y="27"/>
                  </a:cubicBezTo>
                  <a:close/>
                  <a:moveTo>
                    <a:pt x="22" y="52"/>
                  </a:moveTo>
                  <a:cubicBezTo>
                    <a:pt x="17" y="50"/>
                    <a:pt x="14" y="44"/>
                    <a:pt x="17" y="39"/>
                  </a:cubicBezTo>
                  <a:cubicBezTo>
                    <a:pt x="19" y="34"/>
                    <a:pt x="26" y="31"/>
                    <a:pt x="31" y="33"/>
                  </a:cubicBezTo>
                  <a:cubicBezTo>
                    <a:pt x="37" y="34"/>
                    <a:pt x="40" y="40"/>
                    <a:pt x="38" y="45"/>
                  </a:cubicBezTo>
                  <a:cubicBezTo>
                    <a:pt x="35" y="51"/>
                    <a:pt x="28" y="54"/>
                    <a:pt x="22" y="52"/>
                  </a:cubicBezTo>
                  <a:close/>
                  <a:moveTo>
                    <a:pt x="26" y="41"/>
                  </a:moveTo>
                  <a:cubicBezTo>
                    <a:pt x="24" y="40"/>
                    <a:pt x="21" y="41"/>
                    <a:pt x="20" y="43"/>
                  </a:cubicBezTo>
                  <a:cubicBezTo>
                    <a:pt x="19" y="45"/>
                    <a:pt x="20" y="47"/>
                    <a:pt x="21" y="48"/>
                  </a:cubicBezTo>
                  <a:cubicBezTo>
                    <a:pt x="23" y="49"/>
                    <a:pt x="26" y="48"/>
                    <a:pt x="27" y="46"/>
                  </a:cubicBezTo>
                  <a:cubicBezTo>
                    <a:pt x="28" y="44"/>
                    <a:pt x="27" y="42"/>
                    <a:pt x="26" y="41"/>
                  </a:cubicBezTo>
                  <a:close/>
                  <a:moveTo>
                    <a:pt x="30" y="39"/>
                  </a:moveTo>
                  <a:cubicBezTo>
                    <a:pt x="29" y="39"/>
                    <a:pt x="28" y="39"/>
                    <a:pt x="28" y="40"/>
                  </a:cubicBezTo>
                  <a:cubicBezTo>
                    <a:pt x="28" y="41"/>
                    <a:pt x="28" y="41"/>
                    <a:pt x="29" y="42"/>
                  </a:cubicBezTo>
                  <a:cubicBezTo>
                    <a:pt x="29" y="42"/>
                    <a:pt x="30" y="42"/>
                    <a:pt x="31" y="41"/>
                  </a:cubicBezTo>
                  <a:cubicBezTo>
                    <a:pt x="31" y="40"/>
                    <a:pt x="31" y="39"/>
                    <a:pt x="30" y="39"/>
                  </a:cubicBezTo>
                  <a:close/>
                  <a:moveTo>
                    <a:pt x="71" y="26"/>
                  </a:moveTo>
                  <a:cubicBezTo>
                    <a:pt x="70" y="28"/>
                    <a:pt x="69" y="28"/>
                    <a:pt x="67" y="28"/>
                  </a:cubicBezTo>
                  <a:cubicBezTo>
                    <a:pt x="66" y="27"/>
                    <a:pt x="65" y="26"/>
                    <a:pt x="66" y="24"/>
                  </a:cubicBezTo>
                  <a:cubicBezTo>
                    <a:pt x="67" y="20"/>
                    <a:pt x="66" y="15"/>
                    <a:pt x="63" y="11"/>
                  </a:cubicBezTo>
                  <a:cubicBezTo>
                    <a:pt x="59" y="7"/>
                    <a:pt x="54" y="6"/>
                    <a:pt x="50" y="7"/>
                  </a:cubicBezTo>
                  <a:cubicBezTo>
                    <a:pt x="48" y="7"/>
                    <a:pt x="47" y="6"/>
                    <a:pt x="47" y="5"/>
                  </a:cubicBezTo>
                  <a:cubicBezTo>
                    <a:pt x="46" y="3"/>
                    <a:pt x="47" y="2"/>
                    <a:pt x="49" y="2"/>
                  </a:cubicBezTo>
                  <a:cubicBezTo>
                    <a:pt x="55" y="0"/>
                    <a:pt x="62" y="2"/>
                    <a:pt x="67" y="7"/>
                  </a:cubicBezTo>
                  <a:cubicBezTo>
                    <a:pt x="72" y="13"/>
                    <a:pt x="73" y="20"/>
                    <a:pt x="71" y="26"/>
                  </a:cubicBezTo>
                  <a:close/>
                  <a:moveTo>
                    <a:pt x="61" y="23"/>
                  </a:moveTo>
                  <a:cubicBezTo>
                    <a:pt x="61" y="24"/>
                    <a:pt x="60" y="25"/>
                    <a:pt x="59" y="25"/>
                  </a:cubicBezTo>
                  <a:cubicBezTo>
                    <a:pt x="57" y="24"/>
                    <a:pt x="57" y="23"/>
                    <a:pt x="57" y="22"/>
                  </a:cubicBezTo>
                  <a:cubicBezTo>
                    <a:pt x="57" y="20"/>
                    <a:pt x="57" y="18"/>
                    <a:pt x="56" y="17"/>
                  </a:cubicBezTo>
                  <a:cubicBezTo>
                    <a:pt x="55" y="16"/>
                    <a:pt x="53" y="15"/>
                    <a:pt x="52" y="16"/>
                  </a:cubicBezTo>
                  <a:cubicBezTo>
                    <a:pt x="50" y="16"/>
                    <a:pt x="49" y="15"/>
                    <a:pt x="49" y="14"/>
                  </a:cubicBezTo>
                  <a:cubicBezTo>
                    <a:pt x="49" y="13"/>
                    <a:pt x="49" y="11"/>
                    <a:pt x="51" y="11"/>
                  </a:cubicBezTo>
                  <a:cubicBezTo>
                    <a:pt x="54" y="10"/>
                    <a:pt x="57" y="11"/>
                    <a:pt x="60" y="14"/>
                  </a:cubicBezTo>
                  <a:cubicBezTo>
                    <a:pt x="62" y="17"/>
                    <a:pt x="62" y="20"/>
                    <a:pt x="61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71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92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8645" y="1203547"/>
            <a:ext cx="7228148" cy="3153121"/>
            <a:chOff x="2909093" y="933440"/>
            <a:chExt cx="6973106" cy="3041884"/>
          </a:xfrm>
          <a:solidFill>
            <a:schemeClr val="bg1">
              <a:lumMod val="85000"/>
            </a:schemeClr>
          </a:solidFill>
        </p:grpSpPr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3352779" y="1390025"/>
              <a:ext cx="177800" cy="112712"/>
            </a:xfrm>
            <a:custGeom>
              <a:avLst/>
              <a:gdLst>
                <a:gd name="T0" fmla="*/ 167378 w 495"/>
                <a:gd name="T1" fmla="*/ 68859 h 311"/>
                <a:gd name="T2" fmla="*/ 167378 w 495"/>
                <a:gd name="T3" fmla="*/ 68859 h 311"/>
                <a:gd name="T4" fmla="*/ 157321 w 495"/>
                <a:gd name="T5" fmla="*/ 68859 h 311"/>
                <a:gd name="T6" fmla="*/ 157321 w 495"/>
                <a:gd name="T7" fmla="*/ 79007 h 311"/>
                <a:gd name="T8" fmla="*/ 147264 w 495"/>
                <a:gd name="T9" fmla="*/ 89517 h 311"/>
                <a:gd name="T10" fmla="*/ 136848 w 495"/>
                <a:gd name="T11" fmla="*/ 79007 h 311"/>
                <a:gd name="T12" fmla="*/ 136848 w 495"/>
                <a:gd name="T13" fmla="*/ 68859 h 311"/>
                <a:gd name="T14" fmla="*/ 126790 w 495"/>
                <a:gd name="T15" fmla="*/ 68859 h 311"/>
                <a:gd name="T16" fmla="*/ 116733 w 495"/>
                <a:gd name="T17" fmla="*/ 59074 h 311"/>
                <a:gd name="T18" fmla="*/ 126790 w 495"/>
                <a:gd name="T19" fmla="*/ 48926 h 311"/>
                <a:gd name="T20" fmla="*/ 136848 w 495"/>
                <a:gd name="T21" fmla="*/ 48926 h 311"/>
                <a:gd name="T22" fmla="*/ 136848 w 495"/>
                <a:gd name="T23" fmla="*/ 38416 h 311"/>
                <a:gd name="T24" fmla="*/ 147264 w 495"/>
                <a:gd name="T25" fmla="*/ 28269 h 311"/>
                <a:gd name="T26" fmla="*/ 157321 w 495"/>
                <a:gd name="T27" fmla="*/ 38416 h 311"/>
                <a:gd name="T28" fmla="*/ 157321 w 495"/>
                <a:gd name="T29" fmla="*/ 48926 h 311"/>
                <a:gd name="T30" fmla="*/ 167378 w 495"/>
                <a:gd name="T31" fmla="*/ 48926 h 311"/>
                <a:gd name="T32" fmla="*/ 177435 w 495"/>
                <a:gd name="T33" fmla="*/ 59074 h 311"/>
                <a:gd name="T34" fmla="*/ 167378 w 495"/>
                <a:gd name="T35" fmla="*/ 68859 h 311"/>
                <a:gd name="T36" fmla="*/ 86203 w 495"/>
                <a:gd name="T37" fmla="*/ 112350 h 311"/>
                <a:gd name="T38" fmla="*/ 86203 w 495"/>
                <a:gd name="T39" fmla="*/ 112350 h 311"/>
                <a:gd name="T40" fmla="*/ 78660 w 495"/>
                <a:gd name="T41" fmla="*/ 112350 h 311"/>
                <a:gd name="T42" fmla="*/ 78660 w 495"/>
                <a:gd name="T43" fmla="*/ 112350 h 311"/>
                <a:gd name="T44" fmla="*/ 45616 w 495"/>
                <a:gd name="T45" fmla="*/ 86980 h 311"/>
                <a:gd name="T46" fmla="*/ 10057 w 495"/>
                <a:gd name="T47" fmla="*/ 86980 h 311"/>
                <a:gd name="T48" fmla="*/ 0 w 495"/>
                <a:gd name="T49" fmla="*/ 76470 h 311"/>
                <a:gd name="T50" fmla="*/ 0 w 495"/>
                <a:gd name="T51" fmla="*/ 40953 h 311"/>
                <a:gd name="T52" fmla="*/ 10057 w 495"/>
                <a:gd name="T53" fmla="*/ 30806 h 311"/>
                <a:gd name="T54" fmla="*/ 10057 w 495"/>
                <a:gd name="T55" fmla="*/ 30806 h 311"/>
                <a:gd name="T56" fmla="*/ 45616 w 495"/>
                <a:gd name="T57" fmla="*/ 30806 h 311"/>
                <a:gd name="T58" fmla="*/ 78660 w 495"/>
                <a:gd name="T59" fmla="*/ 2899 h 311"/>
                <a:gd name="T60" fmla="*/ 78660 w 495"/>
                <a:gd name="T61" fmla="*/ 2899 h 311"/>
                <a:gd name="T62" fmla="*/ 86203 w 495"/>
                <a:gd name="T63" fmla="*/ 0 h 311"/>
                <a:gd name="T64" fmla="*/ 96260 w 495"/>
                <a:gd name="T65" fmla="*/ 10510 h 311"/>
                <a:gd name="T66" fmla="*/ 96260 w 495"/>
                <a:gd name="T67" fmla="*/ 40953 h 311"/>
                <a:gd name="T68" fmla="*/ 96260 w 495"/>
                <a:gd name="T69" fmla="*/ 66322 h 311"/>
                <a:gd name="T70" fmla="*/ 96260 w 495"/>
                <a:gd name="T71" fmla="*/ 76470 h 311"/>
                <a:gd name="T72" fmla="*/ 96260 w 495"/>
                <a:gd name="T73" fmla="*/ 86980 h 311"/>
                <a:gd name="T74" fmla="*/ 96260 w 495"/>
                <a:gd name="T75" fmla="*/ 102202 h 311"/>
                <a:gd name="T76" fmla="*/ 86203 w 495"/>
                <a:gd name="T77" fmla="*/ 112350 h 3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95" h="311">
                  <a:moveTo>
                    <a:pt x="466" y="190"/>
                  </a:moveTo>
                  <a:lnTo>
                    <a:pt x="466" y="190"/>
                  </a:lnTo>
                  <a:cubicBezTo>
                    <a:pt x="438" y="190"/>
                    <a:pt x="438" y="190"/>
                    <a:pt x="438" y="190"/>
                  </a:cubicBezTo>
                  <a:cubicBezTo>
                    <a:pt x="438" y="218"/>
                    <a:pt x="438" y="218"/>
                    <a:pt x="438" y="218"/>
                  </a:cubicBezTo>
                  <a:cubicBezTo>
                    <a:pt x="438" y="233"/>
                    <a:pt x="424" y="247"/>
                    <a:pt x="410" y="247"/>
                  </a:cubicBezTo>
                  <a:cubicBezTo>
                    <a:pt x="388" y="247"/>
                    <a:pt x="381" y="233"/>
                    <a:pt x="381" y="218"/>
                  </a:cubicBezTo>
                  <a:cubicBezTo>
                    <a:pt x="381" y="190"/>
                    <a:pt x="381" y="190"/>
                    <a:pt x="381" y="190"/>
                  </a:cubicBezTo>
                  <a:cubicBezTo>
                    <a:pt x="353" y="190"/>
                    <a:pt x="353" y="190"/>
                    <a:pt x="353" y="190"/>
                  </a:cubicBezTo>
                  <a:cubicBezTo>
                    <a:pt x="332" y="190"/>
                    <a:pt x="325" y="176"/>
                    <a:pt x="325" y="163"/>
                  </a:cubicBezTo>
                  <a:cubicBezTo>
                    <a:pt x="325" y="149"/>
                    <a:pt x="332" y="135"/>
                    <a:pt x="353" y="135"/>
                  </a:cubicBezTo>
                  <a:cubicBezTo>
                    <a:pt x="381" y="135"/>
                    <a:pt x="381" y="135"/>
                    <a:pt x="381" y="135"/>
                  </a:cubicBezTo>
                  <a:cubicBezTo>
                    <a:pt x="381" y="106"/>
                    <a:pt x="381" y="106"/>
                    <a:pt x="381" y="106"/>
                  </a:cubicBezTo>
                  <a:cubicBezTo>
                    <a:pt x="381" y="92"/>
                    <a:pt x="388" y="78"/>
                    <a:pt x="410" y="78"/>
                  </a:cubicBezTo>
                  <a:cubicBezTo>
                    <a:pt x="424" y="78"/>
                    <a:pt x="438" y="92"/>
                    <a:pt x="438" y="106"/>
                  </a:cubicBezTo>
                  <a:cubicBezTo>
                    <a:pt x="438" y="135"/>
                    <a:pt x="438" y="135"/>
                    <a:pt x="438" y="135"/>
                  </a:cubicBezTo>
                  <a:cubicBezTo>
                    <a:pt x="466" y="135"/>
                    <a:pt x="466" y="135"/>
                    <a:pt x="466" y="135"/>
                  </a:cubicBezTo>
                  <a:cubicBezTo>
                    <a:pt x="480" y="135"/>
                    <a:pt x="494" y="149"/>
                    <a:pt x="494" y="163"/>
                  </a:cubicBezTo>
                  <a:cubicBezTo>
                    <a:pt x="494" y="176"/>
                    <a:pt x="480" y="190"/>
                    <a:pt x="466" y="190"/>
                  </a:cubicBezTo>
                  <a:close/>
                  <a:moveTo>
                    <a:pt x="240" y="310"/>
                  </a:moveTo>
                  <a:lnTo>
                    <a:pt x="240" y="310"/>
                  </a:lnTo>
                  <a:cubicBezTo>
                    <a:pt x="233" y="310"/>
                    <a:pt x="226" y="310"/>
                    <a:pt x="219" y="310"/>
                  </a:cubicBezTo>
                  <a:cubicBezTo>
                    <a:pt x="127" y="240"/>
                    <a:pt x="127" y="240"/>
                    <a:pt x="127" y="240"/>
                  </a:cubicBezTo>
                  <a:cubicBezTo>
                    <a:pt x="28" y="240"/>
                    <a:pt x="28" y="240"/>
                    <a:pt x="28" y="240"/>
                  </a:cubicBezTo>
                  <a:cubicBezTo>
                    <a:pt x="14" y="240"/>
                    <a:pt x="0" y="225"/>
                    <a:pt x="0" y="21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99"/>
                    <a:pt x="14" y="85"/>
                    <a:pt x="28" y="85"/>
                  </a:cubicBezTo>
                  <a:cubicBezTo>
                    <a:pt x="127" y="85"/>
                    <a:pt x="127" y="85"/>
                    <a:pt x="127" y="85"/>
                  </a:cubicBezTo>
                  <a:cubicBezTo>
                    <a:pt x="219" y="8"/>
                    <a:pt x="219" y="8"/>
                    <a:pt x="219" y="8"/>
                  </a:cubicBezTo>
                  <a:cubicBezTo>
                    <a:pt x="226" y="8"/>
                    <a:pt x="233" y="0"/>
                    <a:pt x="240" y="0"/>
                  </a:cubicBezTo>
                  <a:cubicBezTo>
                    <a:pt x="254" y="0"/>
                    <a:pt x="268" y="15"/>
                    <a:pt x="268" y="29"/>
                  </a:cubicBezTo>
                  <a:cubicBezTo>
                    <a:pt x="268" y="113"/>
                    <a:pt x="268" y="113"/>
                    <a:pt x="268" y="113"/>
                  </a:cubicBezTo>
                  <a:cubicBezTo>
                    <a:pt x="268" y="183"/>
                    <a:pt x="268" y="183"/>
                    <a:pt x="268" y="183"/>
                  </a:cubicBezTo>
                  <a:cubicBezTo>
                    <a:pt x="268" y="211"/>
                    <a:pt x="268" y="211"/>
                    <a:pt x="268" y="211"/>
                  </a:cubicBezTo>
                  <a:cubicBezTo>
                    <a:pt x="268" y="240"/>
                    <a:pt x="268" y="240"/>
                    <a:pt x="268" y="240"/>
                  </a:cubicBezTo>
                  <a:cubicBezTo>
                    <a:pt x="268" y="282"/>
                    <a:pt x="268" y="282"/>
                    <a:pt x="268" y="282"/>
                  </a:cubicBezTo>
                  <a:cubicBezTo>
                    <a:pt x="268" y="303"/>
                    <a:pt x="254" y="310"/>
                    <a:pt x="240" y="3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2981863" y="1390025"/>
              <a:ext cx="134938" cy="112712"/>
            </a:xfrm>
            <a:custGeom>
              <a:avLst/>
              <a:gdLst>
                <a:gd name="T0" fmla="*/ 132062 w 376"/>
                <a:gd name="T1" fmla="*/ 18121 h 311"/>
                <a:gd name="T2" fmla="*/ 132062 w 376"/>
                <a:gd name="T3" fmla="*/ 18121 h 311"/>
                <a:gd name="T4" fmla="*/ 7536 w 376"/>
                <a:gd name="T5" fmla="*/ 104739 h 311"/>
                <a:gd name="T6" fmla="*/ 5024 w 376"/>
                <a:gd name="T7" fmla="*/ 104739 h 311"/>
                <a:gd name="T8" fmla="*/ 0 w 376"/>
                <a:gd name="T9" fmla="*/ 99665 h 311"/>
                <a:gd name="T10" fmla="*/ 0 w 376"/>
                <a:gd name="T11" fmla="*/ 97128 h 311"/>
                <a:gd name="T12" fmla="*/ 127038 w 376"/>
                <a:gd name="T13" fmla="*/ 10510 h 311"/>
                <a:gd name="T14" fmla="*/ 129550 w 376"/>
                <a:gd name="T15" fmla="*/ 10510 h 311"/>
                <a:gd name="T16" fmla="*/ 134574 w 376"/>
                <a:gd name="T17" fmla="*/ 15584 h 311"/>
                <a:gd name="T18" fmla="*/ 132062 w 376"/>
                <a:gd name="T19" fmla="*/ 18121 h 311"/>
                <a:gd name="T20" fmla="*/ 15431 w 376"/>
                <a:gd name="T21" fmla="*/ 40953 h 311"/>
                <a:gd name="T22" fmla="*/ 15431 w 376"/>
                <a:gd name="T23" fmla="*/ 40953 h 311"/>
                <a:gd name="T24" fmla="*/ 25479 w 376"/>
                <a:gd name="T25" fmla="*/ 30806 h 311"/>
                <a:gd name="T26" fmla="*/ 25479 w 376"/>
                <a:gd name="T27" fmla="*/ 30806 h 311"/>
                <a:gd name="T28" fmla="*/ 58495 w 376"/>
                <a:gd name="T29" fmla="*/ 30806 h 311"/>
                <a:gd name="T30" fmla="*/ 91510 w 376"/>
                <a:gd name="T31" fmla="*/ 2899 h 311"/>
                <a:gd name="T32" fmla="*/ 91510 w 376"/>
                <a:gd name="T33" fmla="*/ 2899 h 311"/>
                <a:gd name="T34" fmla="*/ 99047 w 376"/>
                <a:gd name="T35" fmla="*/ 0 h 311"/>
                <a:gd name="T36" fmla="*/ 109095 w 376"/>
                <a:gd name="T37" fmla="*/ 10510 h 311"/>
                <a:gd name="T38" fmla="*/ 15431 w 376"/>
                <a:gd name="T39" fmla="*/ 73933 h 311"/>
                <a:gd name="T40" fmla="*/ 15431 w 376"/>
                <a:gd name="T41" fmla="*/ 40953 h 311"/>
                <a:gd name="T42" fmla="*/ 109095 w 376"/>
                <a:gd name="T43" fmla="*/ 66322 h 311"/>
                <a:gd name="T44" fmla="*/ 109095 w 376"/>
                <a:gd name="T45" fmla="*/ 66322 h 311"/>
                <a:gd name="T46" fmla="*/ 109095 w 376"/>
                <a:gd name="T47" fmla="*/ 76470 h 311"/>
                <a:gd name="T48" fmla="*/ 109095 w 376"/>
                <a:gd name="T49" fmla="*/ 86980 h 311"/>
                <a:gd name="T50" fmla="*/ 109095 w 376"/>
                <a:gd name="T51" fmla="*/ 102202 h 311"/>
                <a:gd name="T52" fmla="*/ 99047 w 376"/>
                <a:gd name="T53" fmla="*/ 112350 h 311"/>
                <a:gd name="T54" fmla="*/ 94022 w 376"/>
                <a:gd name="T55" fmla="*/ 112350 h 311"/>
                <a:gd name="T56" fmla="*/ 94022 w 376"/>
                <a:gd name="T57" fmla="*/ 112350 h 311"/>
                <a:gd name="T58" fmla="*/ 58495 w 376"/>
                <a:gd name="T59" fmla="*/ 86980 h 311"/>
                <a:gd name="T60" fmla="*/ 50600 w 376"/>
                <a:gd name="T61" fmla="*/ 86980 h 311"/>
                <a:gd name="T62" fmla="*/ 109095 w 376"/>
                <a:gd name="T63" fmla="*/ 46390 h 311"/>
                <a:gd name="T64" fmla="*/ 109095 w 376"/>
                <a:gd name="T65" fmla="*/ 66322 h 3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76" h="311">
                  <a:moveTo>
                    <a:pt x="368" y="50"/>
                  </a:moveTo>
                  <a:lnTo>
                    <a:pt x="368" y="50"/>
                  </a:lnTo>
                  <a:cubicBezTo>
                    <a:pt x="21" y="289"/>
                    <a:pt x="21" y="289"/>
                    <a:pt x="21" y="289"/>
                  </a:cubicBezTo>
                  <a:cubicBezTo>
                    <a:pt x="14" y="289"/>
                    <a:pt x="14" y="289"/>
                    <a:pt x="14" y="289"/>
                  </a:cubicBezTo>
                  <a:cubicBezTo>
                    <a:pt x="0" y="289"/>
                    <a:pt x="0" y="282"/>
                    <a:pt x="0" y="275"/>
                  </a:cubicBezTo>
                  <a:lnTo>
                    <a:pt x="0" y="268"/>
                  </a:lnTo>
                  <a:cubicBezTo>
                    <a:pt x="354" y="29"/>
                    <a:pt x="354" y="29"/>
                    <a:pt x="354" y="29"/>
                  </a:cubicBezTo>
                  <a:lnTo>
                    <a:pt x="361" y="29"/>
                  </a:lnTo>
                  <a:cubicBezTo>
                    <a:pt x="368" y="29"/>
                    <a:pt x="375" y="36"/>
                    <a:pt x="375" y="43"/>
                  </a:cubicBezTo>
                  <a:cubicBezTo>
                    <a:pt x="375" y="43"/>
                    <a:pt x="375" y="50"/>
                    <a:pt x="368" y="50"/>
                  </a:cubicBezTo>
                  <a:close/>
                  <a:moveTo>
                    <a:pt x="43" y="113"/>
                  </a:moveTo>
                  <a:lnTo>
                    <a:pt x="43" y="113"/>
                  </a:lnTo>
                  <a:cubicBezTo>
                    <a:pt x="43" y="99"/>
                    <a:pt x="50" y="85"/>
                    <a:pt x="71" y="85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255" y="8"/>
                    <a:pt x="255" y="8"/>
                    <a:pt x="255" y="8"/>
                  </a:cubicBezTo>
                  <a:cubicBezTo>
                    <a:pt x="262" y="8"/>
                    <a:pt x="269" y="0"/>
                    <a:pt x="276" y="0"/>
                  </a:cubicBezTo>
                  <a:cubicBezTo>
                    <a:pt x="290" y="0"/>
                    <a:pt x="304" y="15"/>
                    <a:pt x="304" y="29"/>
                  </a:cubicBezTo>
                  <a:cubicBezTo>
                    <a:pt x="43" y="204"/>
                    <a:pt x="43" y="204"/>
                    <a:pt x="43" y="204"/>
                  </a:cubicBezTo>
                  <a:lnTo>
                    <a:pt x="43" y="113"/>
                  </a:lnTo>
                  <a:close/>
                  <a:moveTo>
                    <a:pt x="304" y="183"/>
                  </a:moveTo>
                  <a:lnTo>
                    <a:pt x="304" y="183"/>
                  </a:lnTo>
                  <a:cubicBezTo>
                    <a:pt x="304" y="211"/>
                    <a:pt x="304" y="211"/>
                    <a:pt x="304" y="211"/>
                  </a:cubicBezTo>
                  <a:cubicBezTo>
                    <a:pt x="304" y="240"/>
                    <a:pt x="304" y="240"/>
                    <a:pt x="304" y="240"/>
                  </a:cubicBezTo>
                  <a:cubicBezTo>
                    <a:pt x="304" y="282"/>
                    <a:pt x="304" y="282"/>
                    <a:pt x="304" y="282"/>
                  </a:cubicBezTo>
                  <a:cubicBezTo>
                    <a:pt x="304" y="303"/>
                    <a:pt x="290" y="310"/>
                    <a:pt x="276" y="310"/>
                  </a:cubicBezTo>
                  <a:cubicBezTo>
                    <a:pt x="269" y="310"/>
                    <a:pt x="262" y="310"/>
                    <a:pt x="262" y="310"/>
                  </a:cubicBezTo>
                  <a:cubicBezTo>
                    <a:pt x="163" y="240"/>
                    <a:pt x="163" y="240"/>
                    <a:pt x="163" y="240"/>
                  </a:cubicBezTo>
                  <a:cubicBezTo>
                    <a:pt x="141" y="240"/>
                    <a:pt x="141" y="240"/>
                    <a:pt x="141" y="240"/>
                  </a:cubicBezTo>
                  <a:cubicBezTo>
                    <a:pt x="304" y="128"/>
                    <a:pt x="304" y="128"/>
                    <a:pt x="304" y="128"/>
                  </a:cubicBezTo>
                  <a:lnTo>
                    <a:pt x="304" y="18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>
              <a:off x="3332142" y="976799"/>
              <a:ext cx="219075" cy="190500"/>
            </a:xfrm>
            <a:custGeom>
              <a:avLst/>
              <a:gdLst>
                <a:gd name="T0" fmla="*/ 208635 w 609"/>
                <a:gd name="T1" fmla="*/ 190141 h 531"/>
                <a:gd name="T2" fmla="*/ 208635 w 609"/>
                <a:gd name="T3" fmla="*/ 190141 h 531"/>
                <a:gd name="T4" fmla="*/ 10072 w 609"/>
                <a:gd name="T5" fmla="*/ 190141 h 531"/>
                <a:gd name="T6" fmla="*/ 0 w 609"/>
                <a:gd name="T7" fmla="*/ 180096 h 531"/>
                <a:gd name="T8" fmla="*/ 0 w 609"/>
                <a:gd name="T9" fmla="*/ 10045 h 531"/>
                <a:gd name="T10" fmla="*/ 10072 w 609"/>
                <a:gd name="T11" fmla="*/ 0 h 531"/>
                <a:gd name="T12" fmla="*/ 208635 w 609"/>
                <a:gd name="T13" fmla="*/ 0 h 531"/>
                <a:gd name="T14" fmla="*/ 218707 w 609"/>
                <a:gd name="T15" fmla="*/ 10045 h 531"/>
                <a:gd name="T16" fmla="*/ 218707 w 609"/>
                <a:gd name="T17" fmla="*/ 180096 h 531"/>
                <a:gd name="T18" fmla="*/ 208635 w 609"/>
                <a:gd name="T19" fmla="*/ 190141 h 531"/>
                <a:gd name="T20" fmla="*/ 61152 w 609"/>
                <a:gd name="T21" fmla="*/ 180096 h 531"/>
                <a:gd name="T22" fmla="*/ 61152 w 609"/>
                <a:gd name="T23" fmla="*/ 180096 h 531"/>
                <a:gd name="T24" fmla="*/ 208635 w 609"/>
                <a:gd name="T25" fmla="*/ 180096 h 531"/>
                <a:gd name="T26" fmla="*/ 208635 w 609"/>
                <a:gd name="T27" fmla="*/ 91483 h 531"/>
                <a:gd name="T28" fmla="*/ 206117 w 609"/>
                <a:gd name="T29" fmla="*/ 91483 h 531"/>
                <a:gd name="T30" fmla="*/ 206117 w 609"/>
                <a:gd name="T31" fmla="*/ 91483 h 531"/>
                <a:gd name="T32" fmla="*/ 61152 w 609"/>
                <a:gd name="T33" fmla="*/ 91483 h 531"/>
                <a:gd name="T34" fmla="*/ 61152 w 609"/>
                <a:gd name="T35" fmla="*/ 180096 h 531"/>
                <a:gd name="T36" fmla="*/ 10072 w 609"/>
                <a:gd name="T37" fmla="*/ 180096 h 531"/>
                <a:gd name="T38" fmla="*/ 10072 w 609"/>
                <a:gd name="T39" fmla="*/ 180096 h 531"/>
                <a:gd name="T40" fmla="*/ 50720 w 609"/>
                <a:gd name="T41" fmla="*/ 180096 h 531"/>
                <a:gd name="T42" fmla="*/ 50720 w 609"/>
                <a:gd name="T43" fmla="*/ 91483 h 531"/>
                <a:gd name="T44" fmla="*/ 10072 w 609"/>
                <a:gd name="T45" fmla="*/ 91483 h 531"/>
                <a:gd name="T46" fmla="*/ 10072 w 609"/>
                <a:gd name="T47" fmla="*/ 180096 h 531"/>
                <a:gd name="T48" fmla="*/ 20504 w 609"/>
                <a:gd name="T49" fmla="*/ 10045 h 531"/>
                <a:gd name="T50" fmla="*/ 20504 w 609"/>
                <a:gd name="T51" fmla="*/ 10045 h 531"/>
                <a:gd name="T52" fmla="*/ 10072 w 609"/>
                <a:gd name="T53" fmla="*/ 20449 h 531"/>
                <a:gd name="T54" fmla="*/ 20504 w 609"/>
                <a:gd name="T55" fmla="*/ 30494 h 531"/>
                <a:gd name="T56" fmla="*/ 30576 w 609"/>
                <a:gd name="T57" fmla="*/ 20449 h 531"/>
                <a:gd name="T58" fmla="*/ 20504 w 609"/>
                <a:gd name="T59" fmla="*/ 10045 h 531"/>
                <a:gd name="T60" fmla="*/ 50720 w 609"/>
                <a:gd name="T61" fmla="*/ 10045 h 531"/>
                <a:gd name="T62" fmla="*/ 50720 w 609"/>
                <a:gd name="T63" fmla="*/ 10045 h 531"/>
                <a:gd name="T64" fmla="*/ 40648 w 609"/>
                <a:gd name="T65" fmla="*/ 20449 h 531"/>
                <a:gd name="T66" fmla="*/ 50720 w 609"/>
                <a:gd name="T67" fmla="*/ 30494 h 531"/>
                <a:gd name="T68" fmla="*/ 61152 w 609"/>
                <a:gd name="T69" fmla="*/ 20449 h 531"/>
                <a:gd name="T70" fmla="*/ 50720 w 609"/>
                <a:gd name="T71" fmla="*/ 10045 h 531"/>
                <a:gd name="T72" fmla="*/ 81296 w 609"/>
                <a:gd name="T73" fmla="*/ 10045 h 531"/>
                <a:gd name="T74" fmla="*/ 81296 w 609"/>
                <a:gd name="T75" fmla="*/ 10045 h 531"/>
                <a:gd name="T76" fmla="*/ 71224 w 609"/>
                <a:gd name="T77" fmla="*/ 20449 h 531"/>
                <a:gd name="T78" fmla="*/ 81296 w 609"/>
                <a:gd name="T79" fmla="*/ 30494 h 531"/>
                <a:gd name="T80" fmla="*/ 91368 w 609"/>
                <a:gd name="T81" fmla="*/ 20449 h 531"/>
                <a:gd name="T82" fmla="*/ 81296 w 609"/>
                <a:gd name="T83" fmla="*/ 10045 h 531"/>
                <a:gd name="T84" fmla="*/ 198203 w 609"/>
                <a:gd name="T85" fmla="*/ 40540 h 531"/>
                <a:gd name="T86" fmla="*/ 198203 w 609"/>
                <a:gd name="T87" fmla="*/ 40540 h 531"/>
                <a:gd name="T88" fmla="*/ 20504 w 609"/>
                <a:gd name="T89" fmla="*/ 40540 h 531"/>
                <a:gd name="T90" fmla="*/ 10072 w 609"/>
                <a:gd name="T91" fmla="*/ 40540 h 531"/>
                <a:gd name="T92" fmla="*/ 10072 w 609"/>
                <a:gd name="T93" fmla="*/ 81079 h 531"/>
                <a:gd name="T94" fmla="*/ 50720 w 609"/>
                <a:gd name="T95" fmla="*/ 81079 h 531"/>
                <a:gd name="T96" fmla="*/ 61152 w 609"/>
                <a:gd name="T97" fmla="*/ 81079 h 531"/>
                <a:gd name="T98" fmla="*/ 206117 w 609"/>
                <a:gd name="T99" fmla="*/ 81079 h 531"/>
                <a:gd name="T100" fmla="*/ 206117 w 609"/>
                <a:gd name="T101" fmla="*/ 81079 h 531"/>
                <a:gd name="T102" fmla="*/ 208635 w 609"/>
                <a:gd name="T103" fmla="*/ 81079 h 531"/>
                <a:gd name="T104" fmla="*/ 208635 w 609"/>
                <a:gd name="T105" fmla="*/ 40540 h 531"/>
                <a:gd name="T106" fmla="*/ 198203 w 609"/>
                <a:gd name="T107" fmla="*/ 40540 h 5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9" h="531">
                  <a:moveTo>
                    <a:pt x="580" y="530"/>
                  </a:moveTo>
                  <a:lnTo>
                    <a:pt x="580" y="530"/>
                  </a:lnTo>
                  <a:cubicBezTo>
                    <a:pt x="28" y="530"/>
                    <a:pt x="28" y="530"/>
                    <a:pt x="28" y="530"/>
                  </a:cubicBezTo>
                  <a:cubicBezTo>
                    <a:pt x="14" y="530"/>
                    <a:pt x="0" y="516"/>
                    <a:pt x="0" y="50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94" y="0"/>
                    <a:pt x="608" y="14"/>
                    <a:pt x="608" y="28"/>
                  </a:cubicBezTo>
                  <a:cubicBezTo>
                    <a:pt x="608" y="502"/>
                    <a:pt x="608" y="502"/>
                    <a:pt x="608" y="502"/>
                  </a:cubicBezTo>
                  <a:cubicBezTo>
                    <a:pt x="608" y="516"/>
                    <a:pt x="594" y="530"/>
                    <a:pt x="580" y="530"/>
                  </a:cubicBezTo>
                  <a:close/>
                  <a:moveTo>
                    <a:pt x="170" y="502"/>
                  </a:moveTo>
                  <a:lnTo>
                    <a:pt x="170" y="502"/>
                  </a:lnTo>
                  <a:cubicBezTo>
                    <a:pt x="580" y="502"/>
                    <a:pt x="580" y="502"/>
                    <a:pt x="580" y="502"/>
                  </a:cubicBezTo>
                  <a:cubicBezTo>
                    <a:pt x="580" y="255"/>
                    <a:pt x="580" y="255"/>
                    <a:pt x="580" y="255"/>
                  </a:cubicBezTo>
                  <a:cubicBezTo>
                    <a:pt x="573" y="255"/>
                    <a:pt x="573" y="255"/>
                    <a:pt x="573" y="255"/>
                  </a:cubicBezTo>
                  <a:cubicBezTo>
                    <a:pt x="170" y="255"/>
                    <a:pt x="170" y="255"/>
                    <a:pt x="170" y="255"/>
                  </a:cubicBezTo>
                  <a:lnTo>
                    <a:pt x="170" y="502"/>
                  </a:lnTo>
                  <a:close/>
                  <a:moveTo>
                    <a:pt x="28" y="502"/>
                  </a:moveTo>
                  <a:lnTo>
                    <a:pt x="28" y="502"/>
                  </a:lnTo>
                  <a:cubicBezTo>
                    <a:pt x="141" y="502"/>
                    <a:pt x="141" y="502"/>
                    <a:pt x="141" y="502"/>
                  </a:cubicBezTo>
                  <a:cubicBezTo>
                    <a:pt x="141" y="255"/>
                    <a:pt x="141" y="255"/>
                    <a:pt x="141" y="255"/>
                  </a:cubicBezTo>
                  <a:cubicBezTo>
                    <a:pt x="28" y="255"/>
                    <a:pt x="28" y="255"/>
                    <a:pt x="28" y="255"/>
                  </a:cubicBezTo>
                  <a:lnTo>
                    <a:pt x="28" y="502"/>
                  </a:lnTo>
                  <a:close/>
                  <a:moveTo>
                    <a:pt x="57" y="28"/>
                  </a:moveTo>
                  <a:lnTo>
                    <a:pt x="57" y="28"/>
                  </a:lnTo>
                  <a:cubicBezTo>
                    <a:pt x="43" y="28"/>
                    <a:pt x="28" y="43"/>
                    <a:pt x="28" y="57"/>
                  </a:cubicBezTo>
                  <a:cubicBezTo>
                    <a:pt x="28" y="78"/>
                    <a:pt x="43" y="85"/>
                    <a:pt x="57" y="85"/>
                  </a:cubicBezTo>
                  <a:cubicBezTo>
                    <a:pt x="78" y="85"/>
                    <a:pt x="85" y="78"/>
                    <a:pt x="85" y="57"/>
                  </a:cubicBezTo>
                  <a:cubicBezTo>
                    <a:pt x="85" y="43"/>
                    <a:pt x="78" y="28"/>
                    <a:pt x="57" y="28"/>
                  </a:cubicBezTo>
                  <a:close/>
                  <a:moveTo>
                    <a:pt x="141" y="28"/>
                  </a:moveTo>
                  <a:lnTo>
                    <a:pt x="141" y="28"/>
                  </a:lnTo>
                  <a:cubicBezTo>
                    <a:pt x="127" y="28"/>
                    <a:pt x="113" y="43"/>
                    <a:pt x="113" y="57"/>
                  </a:cubicBezTo>
                  <a:cubicBezTo>
                    <a:pt x="113" y="78"/>
                    <a:pt x="127" y="85"/>
                    <a:pt x="141" y="85"/>
                  </a:cubicBezTo>
                  <a:cubicBezTo>
                    <a:pt x="163" y="85"/>
                    <a:pt x="170" y="78"/>
                    <a:pt x="170" y="57"/>
                  </a:cubicBezTo>
                  <a:cubicBezTo>
                    <a:pt x="170" y="43"/>
                    <a:pt x="163" y="28"/>
                    <a:pt x="141" y="28"/>
                  </a:cubicBezTo>
                  <a:close/>
                  <a:moveTo>
                    <a:pt x="226" y="28"/>
                  </a:moveTo>
                  <a:lnTo>
                    <a:pt x="226" y="28"/>
                  </a:lnTo>
                  <a:cubicBezTo>
                    <a:pt x="212" y="28"/>
                    <a:pt x="198" y="43"/>
                    <a:pt x="198" y="57"/>
                  </a:cubicBezTo>
                  <a:cubicBezTo>
                    <a:pt x="198" y="78"/>
                    <a:pt x="212" y="85"/>
                    <a:pt x="226" y="85"/>
                  </a:cubicBezTo>
                  <a:cubicBezTo>
                    <a:pt x="247" y="85"/>
                    <a:pt x="254" y="78"/>
                    <a:pt x="254" y="57"/>
                  </a:cubicBezTo>
                  <a:cubicBezTo>
                    <a:pt x="254" y="43"/>
                    <a:pt x="247" y="28"/>
                    <a:pt x="226" y="28"/>
                  </a:cubicBezTo>
                  <a:close/>
                  <a:moveTo>
                    <a:pt x="551" y="113"/>
                  </a:moveTo>
                  <a:lnTo>
                    <a:pt x="551" y="113"/>
                  </a:lnTo>
                  <a:cubicBezTo>
                    <a:pt x="57" y="113"/>
                    <a:pt x="57" y="113"/>
                    <a:pt x="57" y="113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28" y="226"/>
                    <a:pt x="28" y="226"/>
                    <a:pt x="28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573" y="226"/>
                    <a:pt x="573" y="226"/>
                    <a:pt x="573" y="226"/>
                  </a:cubicBezTo>
                  <a:cubicBezTo>
                    <a:pt x="580" y="226"/>
                    <a:pt x="580" y="226"/>
                    <a:pt x="580" y="226"/>
                  </a:cubicBezTo>
                  <a:cubicBezTo>
                    <a:pt x="580" y="113"/>
                    <a:pt x="580" y="113"/>
                    <a:pt x="580" y="113"/>
                  </a:cubicBezTo>
                  <a:lnTo>
                    <a:pt x="551" y="1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2940589" y="976799"/>
              <a:ext cx="217487" cy="190500"/>
            </a:xfrm>
            <a:custGeom>
              <a:avLst/>
              <a:gdLst>
                <a:gd name="T0" fmla="*/ 206641 w 602"/>
                <a:gd name="T1" fmla="*/ 190141 h 531"/>
                <a:gd name="T2" fmla="*/ 206641 w 602"/>
                <a:gd name="T3" fmla="*/ 190141 h 531"/>
                <a:gd name="T4" fmla="*/ 10115 w 602"/>
                <a:gd name="T5" fmla="*/ 190141 h 531"/>
                <a:gd name="T6" fmla="*/ 0 w 602"/>
                <a:gd name="T7" fmla="*/ 180096 h 531"/>
                <a:gd name="T8" fmla="*/ 0 w 602"/>
                <a:gd name="T9" fmla="*/ 10045 h 531"/>
                <a:gd name="T10" fmla="*/ 10115 w 602"/>
                <a:gd name="T11" fmla="*/ 0 h 531"/>
                <a:gd name="T12" fmla="*/ 206641 w 602"/>
                <a:gd name="T13" fmla="*/ 0 h 531"/>
                <a:gd name="T14" fmla="*/ 217118 w 602"/>
                <a:gd name="T15" fmla="*/ 10045 h 531"/>
                <a:gd name="T16" fmla="*/ 217118 w 602"/>
                <a:gd name="T17" fmla="*/ 180096 h 531"/>
                <a:gd name="T18" fmla="*/ 206641 w 602"/>
                <a:gd name="T19" fmla="*/ 190141 h 531"/>
                <a:gd name="T20" fmla="*/ 20592 w 602"/>
                <a:gd name="T21" fmla="*/ 10045 h 531"/>
                <a:gd name="T22" fmla="*/ 20592 w 602"/>
                <a:gd name="T23" fmla="*/ 10045 h 531"/>
                <a:gd name="T24" fmla="*/ 10115 w 602"/>
                <a:gd name="T25" fmla="*/ 20449 h 531"/>
                <a:gd name="T26" fmla="*/ 20592 w 602"/>
                <a:gd name="T27" fmla="*/ 30494 h 531"/>
                <a:gd name="T28" fmla="*/ 30707 w 602"/>
                <a:gd name="T29" fmla="*/ 20449 h 531"/>
                <a:gd name="T30" fmla="*/ 20592 w 602"/>
                <a:gd name="T31" fmla="*/ 10045 h 531"/>
                <a:gd name="T32" fmla="*/ 50938 w 602"/>
                <a:gd name="T33" fmla="*/ 10045 h 531"/>
                <a:gd name="T34" fmla="*/ 50938 w 602"/>
                <a:gd name="T35" fmla="*/ 10045 h 531"/>
                <a:gd name="T36" fmla="*/ 40822 w 602"/>
                <a:gd name="T37" fmla="*/ 20449 h 531"/>
                <a:gd name="T38" fmla="*/ 50938 w 602"/>
                <a:gd name="T39" fmla="*/ 30494 h 531"/>
                <a:gd name="T40" fmla="*/ 61414 w 602"/>
                <a:gd name="T41" fmla="*/ 20449 h 531"/>
                <a:gd name="T42" fmla="*/ 50938 w 602"/>
                <a:gd name="T43" fmla="*/ 10045 h 531"/>
                <a:gd name="T44" fmla="*/ 81645 w 602"/>
                <a:gd name="T45" fmla="*/ 10045 h 531"/>
                <a:gd name="T46" fmla="*/ 81645 w 602"/>
                <a:gd name="T47" fmla="*/ 10045 h 531"/>
                <a:gd name="T48" fmla="*/ 71530 w 602"/>
                <a:gd name="T49" fmla="*/ 20449 h 531"/>
                <a:gd name="T50" fmla="*/ 81645 w 602"/>
                <a:gd name="T51" fmla="*/ 30494 h 531"/>
                <a:gd name="T52" fmla="*/ 91760 w 602"/>
                <a:gd name="T53" fmla="*/ 20449 h 531"/>
                <a:gd name="T54" fmla="*/ 81645 w 602"/>
                <a:gd name="T55" fmla="*/ 10045 h 531"/>
                <a:gd name="T56" fmla="*/ 206641 w 602"/>
                <a:gd name="T57" fmla="*/ 40540 h 531"/>
                <a:gd name="T58" fmla="*/ 206641 w 602"/>
                <a:gd name="T59" fmla="*/ 40540 h 531"/>
                <a:gd name="T60" fmla="*/ 196526 w 602"/>
                <a:gd name="T61" fmla="*/ 40540 h 531"/>
                <a:gd name="T62" fmla="*/ 20592 w 602"/>
                <a:gd name="T63" fmla="*/ 40540 h 531"/>
                <a:gd name="T64" fmla="*/ 10115 w 602"/>
                <a:gd name="T65" fmla="*/ 40540 h 531"/>
                <a:gd name="T66" fmla="*/ 10115 w 602"/>
                <a:gd name="T67" fmla="*/ 180096 h 531"/>
                <a:gd name="T68" fmla="*/ 206641 w 602"/>
                <a:gd name="T69" fmla="*/ 180096 h 531"/>
                <a:gd name="T70" fmla="*/ 206641 w 602"/>
                <a:gd name="T71" fmla="*/ 40540 h 53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02" h="531">
                  <a:moveTo>
                    <a:pt x="572" y="530"/>
                  </a:moveTo>
                  <a:lnTo>
                    <a:pt x="572" y="530"/>
                  </a:lnTo>
                  <a:cubicBezTo>
                    <a:pt x="28" y="530"/>
                    <a:pt x="28" y="530"/>
                    <a:pt x="28" y="530"/>
                  </a:cubicBezTo>
                  <a:cubicBezTo>
                    <a:pt x="14" y="530"/>
                    <a:pt x="0" y="516"/>
                    <a:pt x="0" y="50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94" y="0"/>
                    <a:pt x="601" y="14"/>
                    <a:pt x="601" y="28"/>
                  </a:cubicBezTo>
                  <a:cubicBezTo>
                    <a:pt x="601" y="502"/>
                    <a:pt x="601" y="502"/>
                    <a:pt x="601" y="502"/>
                  </a:cubicBezTo>
                  <a:cubicBezTo>
                    <a:pt x="601" y="516"/>
                    <a:pt x="594" y="530"/>
                    <a:pt x="572" y="530"/>
                  </a:cubicBezTo>
                  <a:close/>
                  <a:moveTo>
                    <a:pt x="57" y="28"/>
                  </a:moveTo>
                  <a:lnTo>
                    <a:pt x="57" y="28"/>
                  </a:lnTo>
                  <a:cubicBezTo>
                    <a:pt x="42" y="28"/>
                    <a:pt x="28" y="43"/>
                    <a:pt x="28" y="57"/>
                  </a:cubicBezTo>
                  <a:cubicBezTo>
                    <a:pt x="28" y="78"/>
                    <a:pt x="42" y="85"/>
                    <a:pt x="57" y="85"/>
                  </a:cubicBezTo>
                  <a:cubicBezTo>
                    <a:pt x="71" y="85"/>
                    <a:pt x="85" y="78"/>
                    <a:pt x="85" y="57"/>
                  </a:cubicBezTo>
                  <a:cubicBezTo>
                    <a:pt x="85" y="43"/>
                    <a:pt x="71" y="28"/>
                    <a:pt x="57" y="28"/>
                  </a:cubicBezTo>
                  <a:close/>
                  <a:moveTo>
                    <a:pt x="141" y="28"/>
                  </a:moveTo>
                  <a:lnTo>
                    <a:pt x="141" y="28"/>
                  </a:lnTo>
                  <a:cubicBezTo>
                    <a:pt x="127" y="28"/>
                    <a:pt x="113" y="43"/>
                    <a:pt x="113" y="57"/>
                  </a:cubicBezTo>
                  <a:cubicBezTo>
                    <a:pt x="113" y="78"/>
                    <a:pt x="127" y="85"/>
                    <a:pt x="141" y="85"/>
                  </a:cubicBezTo>
                  <a:cubicBezTo>
                    <a:pt x="156" y="85"/>
                    <a:pt x="170" y="78"/>
                    <a:pt x="170" y="57"/>
                  </a:cubicBezTo>
                  <a:cubicBezTo>
                    <a:pt x="170" y="43"/>
                    <a:pt x="156" y="28"/>
                    <a:pt x="141" y="28"/>
                  </a:cubicBezTo>
                  <a:close/>
                  <a:moveTo>
                    <a:pt x="226" y="28"/>
                  </a:moveTo>
                  <a:lnTo>
                    <a:pt x="226" y="28"/>
                  </a:lnTo>
                  <a:cubicBezTo>
                    <a:pt x="212" y="28"/>
                    <a:pt x="198" y="43"/>
                    <a:pt x="198" y="57"/>
                  </a:cubicBezTo>
                  <a:cubicBezTo>
                    <a:pt x="198" y="78"/>
                    <a:pt x="212" y="85"/>
                    <a:pt x="226" y="85"/>
                  </a:cubicBezTo>
                  <a:cubicBezTo>
                    <a:pt x="240" y="85"/>
                    <a:pt x="254" y="78"/>
                    <a:pt x="254" y="57"/>
                  </a:cubicBezTo>
                  <a:cubicBezTo>
                    <a:pt x="254" y="43"/>
                    <a:pt x="240" y="28"/>
                    <a:pt x="226" y="28"/>
                  </a:cubicBezTo>
                  <a:close/>
                  <a:moveTo>
                    <a:pt x="572" y="113"/>
                  </a:moveTo>
                  <a:lnTo>
                    <a:pt x="572" y="113"/>
                  </a:lnTo>
                  <a:cubicBezTo>
                    <a:pt x="544" y="113"/>
                    <a:pt x="544" y="113"/>
                    <a:pt x="544" y="113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28" y="502"/>
                    <a:pt x="28" y="502"/>
                    <a:pt x="28" y="502"/>
                  </a:cubicBezTo>
                  <a:cubicBezTo>
                    <a:pt x="572" y="502"/>
                    <a:pt x="572" y="502"/>
                    <a:pt x="572" y="502"/>
                  </a:cubicBezTo>
                  <a:lnTo>
                    <a:pt x="572" y="1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8" name="Shape 298"/>
            <p:cNvGrpSpPr/>
            <p:nvPr/>
          </p:nvGrpSpPr>
          <p:grpSpPr>
            <a:xfrm>
              <a:off x="3685779" y="957693"/>
              <a:ext cx="180845" cy="228713"/>
              <a:chOff x="584925" y="238125"/>
              <a:chExt cx="415200" cy="525100"/>
            </a:xfrm>
            <a:grpFill/>
          </p:grpSpPr>
          <p:sp>
            <p:nvSpPr>
              <p:cNvPr id="335" name="Shape 299"/>
              <p:cNvSpPr/>
              <p:nvPr/>
            </p:nvSpPr>
            <p:spPr>
              <a:xfrm>
                <a:off x="621550" y="299175"/>
                <a:ext cx="378575" cy="464050"/>
              </a:xfrm>
              <a:custGeom>
                <a:avLst/>
                <a:gdLst/>
                <a:ahLst/>
                <a:cxnLst/>
                <a:rect l="0" t="0" r="0" b="0"/>
                <a:pathLst>
                  <a:path w="15143" h="18562" extrusionOk="0">
                    <a:moveTo>
                      <a:pt x="14166" y="0"/>
                    </a:moveTo>
                    <a:lnTo>
                      <a:pt x="14166" y="16755"/>
                    </a:lnTo>
                    <a:lnTo>
                      <a:pt x="14141" y="16926"/>
                    </a:lnTo>
                    <a:lnTo>
                      <a:pt x="14093" y="17072"/>
                    </a:lnTo>
                    <a:lnTo>
                      <a:pt x="14044" y="17194"/>
                    </a:lnTo>
                    <a:lnTo>
                      <a:pt x="13946" y="17341"/>
                    </a:lnTo>
                    <a:lnTo>
                      <a:pt x="13824" y="17438"/>
                    </a:lnTo>
                    <a:lnTo>
                      <a:pt x="13677" y="17512"/>
                    </a:lnTo>
                    <a:lnTo>
                      <a:pt x="13531" y="17561"/>
                    </a:lnTo>
                    <a:lnTo>
                      <a:pt x="13384" y="17585"/>
                    </a:lnTo>
                    <a:lnTo>
                      <a:pt x="0" y="17585"/>
                    </a:lnTo>
                    <a:lnTo>
                      <a:pt x="0" y="17731"/>
                    </a:lnTo>
                    <a:lnTo>
                      <a:pt x="25" y="17902"/>
                    </a:lnTo>
                    <a:lnTo>
                      <a:pt x="74" y="18049"/>
                    </a:lnTo>
                    <a:lnTo>
                      <a:pt x="123" y="18171"/>
                    </a:lnTo>
                    <a:lnTo>
                      <a:pt x="220" y="18318"/>
                    </a:lnTo>
                    <a:lnTo>
                      <a:pt x="342" y="18415"/>
                    </a:lnTo>
                    <a:lnTo>
                      <a:pt x="489" y="18489"/>
                    </a:lnTo>
                    <a:lnTo>
                      <a:pt x="635" y="18537"/>
                    </a:lnTo>
                    <a:lnTo>
                      <a:pt x="782" y="18562"/>
                    </a:lnTo>
                    <a:lnTo>
                      <a:pt x="14361" y="18562"/>
                    </a:lnTo>
                    <a:lnTo>
                      <a:pt x="14508" y="18537"/>
                    </a:lnTo>
                    <a:lnTo>
                      <a:pt x="14654" y="18489"/>
                    </a:lnTo>
                    <a:lnTo>
                      <a:pt x="14801" y="18415"/>
                    </a:lnTo>
                    <a:lnTo>
                      <a:pt x="14923" y="18318"/>
                    </a:lnTo>
                    <a:lnTo>
                      <a:pt x="15021" y="18171"/>
                    </a:lnTo>
                    <a:lnTo>
                      <a:pt x="15069" y="18049"/>
                    </a:lnTo>
                    <a:lnTo>
                      <a:pt x="15118" y="17902"/>
                    </a:lnTo>
                    <a:lnTo>
                      <a:pt x="15143" y="17731"/>
                    </a:lnTo>
                    <a:lnTo>
                      <a:pt x="15143" y="733"/>
                    </a:lnTo>
                    <a:lnTo>
                      <a:pt x="15118" y="586"/>
                    </a:lnTo>
                    <a:lnTo>
                      <a:pt x="15069" y="440"/>
                    </a:lnTo>
                    <a:lnTo>
                      <a:pt x="15021" y="318"/>
                    </a:lnTo>
                    <a:lnTo>
                      <a:pt x="14923" y="196"/>
                    </a:lnTo>
                    <a:lnTo>
                      <a:pt x="14801" y="122"/>
                    </a:lnTo>
                    <a:lnTo>
                      <a:pt x="14654" y="49"/>
                    </a:lnTo>
                    <a:lnTo>
                      <a:pt x="14508" y="25"/>
                    </a:lnTo>
                    <a:lnTo>
                      <a:pt x="1436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6" name="Shape 300"/>
              <p:cNvSpPr/>
              <p:nvPr/>
            </p:nvSpPr>
            <p:spPr>
              <a:xfrm>
                <a:off x="633750" y="238125"/>
                <a:ext cx="29350" cy="63500"/>
              </a:xfrm>
              <a:custGeom>
                <a:avLst/>
                <a:gdLst/>
                <a:ahLst/>
                <a:cxnLst/>
                <a:rect l="0" t="0" r="0" b="0"/>
                <a:pathLst>
                  <a:path w="1174" h="2540" extrusionOk="0">
                    <a:moveTo>
                      <a:pt x="392" y="0"/>
                    </a:moveTo>
                    <a:lnTo>
                      <a:pt x="294" y="49"/>
                    </a:lnTo>
                    <a:lnTo>
                      <a:pt x="221" y="73"/>
                    </a:lnTo>
                    <a:lnTo>
                      <a:pt x="147" y="147"/>
                    </a:lnTo>
                    <a:lnTo>
                      <a:pt x="74" y="220"/>
                    </a:lnTo>
                    <a:lnTo>
                      <a:pt x="50" y="293"/>
                    </a:lnTo>
                    <a:lnTo>
                      <a:pt x="1" y="391"/>
                    </a:lnTo>
                    <a:lnTo>
                      <a:pt x="1" y="488"/>
                    </a:lnTo>
                    <a:lnTo>
                      <a:pt x="1" y="2052"/>
                    </a:lnTo>
                    <a:lnTo>
                      <a:pt x="1" y="2149"/>
                    </a:lnTo>
                    <a:lnTo>
                      <a:pt x="50" y="2247"/>
                    </a:lnTo>
                    <a:lnTo>
                      <a:pt x="74" y="2320"/>
                    </a:lnTo>
                    <a:lnTo>
                      <a:pt x="147" y="2393"/>
                    </a:lnTo>
                    <a:lnTo>
                      <a:pt x="221" y="2467"/>
                    </a:lnTo>
                    <a:lnTo>
                      <a:pt x="294" y="2491"/>
                    </a:lnTo>
                    <a:lnTo>
                      <a:pt x="392" y="2540"/>
                    </a:lnTo>
                    <a:lnTo>
                      <a:pt x="782" y="2540"/>
                    </a:lnTo>
                    <a:lnTo>
                      <a:pt x="880" y="2491"/>
                    </a:lnTo>
                    <a:lnTo>
                      <a:pt x="953" y="2467"/>
                    </a:lnTo>
                    <a:lnTo>
                      <a:pt x="1027" y="2393"/>
                    </a:lnTo>
                    <a:lnTo>
                      <a:pt x="1100" y="2320"/>
                    </a:lnTo>
                    <a:lnTo>
                      <a:pt x="1124" y="2247"/>
                    </a:lnTo>
                    <a:lnTo>
                      <a:pt x="1173" y="2149"/>
                    </a:lnTo>
                    <a:lnTo>
                      <a:pt x="1173" y="2052"/>
                    </a:lnTo>
                    <a:lnTo>
                      <a:pt x="1173" y="488"/>
                    </a:lnTo>
                    <a:lnTo>
                      <a:pt x="1173" y="391"/>
                    </a:lnTo>
                    <a:lnTo>
                      <a:pt x="1124" y="293"/>
                    </a:lnTo>
                    <a:lnTo>
                      <a:pt x="1100" y="220"/>
                    </a:lnTo>
                    <a:lnTo>
                      <a:pt x="1027" y="147"/>
                    </a:lnTo>
                    <a:lnTo>
                      <a:pt x="953" y="73"/>
                    </a:lnTo>
                    <a:lnTo>
                      <a:pt x="880" y="4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7" name="Shape 301"/>
              <p:cNvSpPr/>
              <p:nvPr/>
            </p:nvSpPr>
            <p:spPr>
              <a:xfrm>
                <a:off x="716800" y="238125"/>
                <a:ext cx="29325" cy="63500"/>
              </a:xfrm>
              <a:custGeom>
                <a:avLst/>
                <a:gdLst/>
                <a:ahLst/>
                <a:cxnLst/>
                <a:rect l="0" t="0" r="0" b="0"/>
                <a:pathLst>
                  <a:path w="1173" h="2540" extrusionOk="0">
                    <a:moveTo>
                      <a:pt x="391" y="0"/>
                    </a:moveTo>
                    <a:lnTo>
                      <a:pt x="294" y="49"/>
                    </a:lnTo>
                    <a:lnTo>
                      <a:pt x="220" y="73"/>
                    </a:lnTo>
                    <a:lnTo>
                      <a:pt x="147" y="147"/>
                    </a:lnTo>
                    <a:lnTo>
                      <a:pt x="74" y="220"/>
                    </a:lnTo>
                    <a:lnTo>
                      <a:pt x="49" y="293"/>
                    </a:lnTo>
                    <a:lnTo>
                      <a:pt x="0" y="391"/>
                    </a:lnTo>
                    <a:lnTo>
                      <a:pt x="0" y="488"/>
                    </a:lnTo>
                    <a:lnTo>
                      <a:pt x="0" y="2052"/>
                    </a:lnTo>
                    <a:lnTo>
                      <a:pt x="0" y="2149"/>
                    </a:lnTo>
                    <a:lnTo>
                      <a:pt x="49" y="2247"/>
                    </a:lnTo>
                    <a:lnTo>
                      <a:pt x="74" y="2320"/>
                    </a:lnTo>
                    <a:lnTo>
                      <a:pt x="147" y="2393"/>
                    </a:lnTo>
                    <a:lnTo>
                      <a:pt x="220" y="2467"/>
                    </a:lnTo>
                    <a:lnTo>
                      <a:pt x="294" y="2491"/>
                    </a:lnTo>
                    <a:lnTo>
                      <a:pt x="391" y="2540"/>
                    </a:lnTo>
                    <a:lnTo>
                      <a:pt x="782" y="2540"/>
                    </a:lnTo>
                    <a:lnTo>
                      <a:pt x="880" y="2491"/>
                    </a:lnTo>
                    <a:lnTo>
                      <a:pt x="953" y="2467"/>
                    </a:lnTo>
                    <a:lnTo>
                      <a:pt x="1026" y="2393"/>
                    </a:lnTo>
                    <a:lnTo>
                      <a:pt x="1099" y="2320"/>
                    </a:lnTo>
                    <a:lnTo>
                      <a:pt x="1124" y="2247"/>
                    </a:lnTo>
                    <a:lnTo>
                      <a:pt x="1173" y="2149"/>
                    </a:lnTo>
                    <a:lnTo>
                      <a:pt x="1173" y="2052"/>
                    </a:lnTo>
                    <a:lnTo>
                      <a:pt x="1173" y="488"/>
                    </a:lnTo>
                    <a:lnTo>
                      <a:pt x="1173" y="391"/>
                    </a:lnTo>
                    <a:lnTo>
                      <a:pt x="1124" y="293"/>
                    </a:lnTo>
                    <a:lnTo>
                      <a:pt x="1099" y="220"/>
                    </a:lnTo>
                    <a:lnTo>
                      <a:pt x="1026" y="147"/>
                    </a:lnTo>
                    <a:lnTo>
                      <a:pt x="953" y="73"/>
                    </a:lnTo>
                    <a:lnTo>
                      <a:pt x="880" y="4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8" name="Shape 302"/>
              <p:cNvSpPr/>
              <p:nvPr/>
            </p:nvSpPr>
            <p:spPr>
              <a:xfrm>
                <a:off x="799825" y="238125"/>
                <a:ext cx="29350" cy="63500"/>
              </a:xfrm>
              <a:custGeom>
                <a:avLst/>
                <a:gdLst/>
                <a:ahLst/>
                <a:cxnLst/>
                <a:rect l="0" t="0" r="0" b="0"/>
                <a:pathLst>
                  <a:path w="1174" h="2540" extrusionOk="0">
                    <a:moveTo>
                      <a:pt x="392" y="0"/>
                    </a:moveTo>
                    <a:lnTo>
                      <a:pt x="294" y="49"/>
                    </a:lnTo>
                    <a:lnTo>
                      <a:pt x="221" y="73"/>
                    </a:lnTo>
                    <a:lnTo>
                      <a:pt x="148" y="147"/>
                    </a:lnTo>
                    <a:lnTo>
                      <a:pt x="74" y="220"/>
                    </a:lnTo>
                    <a:lnTo>
                      <a:pt x="50" y="293"/>
                    </a:lnTo>
                    <a:lnTo>
                      <a:pt x="1" y="391"/>
                    </a:lnTo>
                    <a:lnTo>
                      <a:pt x="1" y="488"/>
                    </a:lnTo>
                    <a:lnTo>
                      <a:pt x="1" y="2052"/>
                    </a:lnTo>
                    <a:lnTo>
                      <a:pt x="1" y="2149"/>
                    </a:lnTo>
                    <a:lnTo>
                      <a:pt x="50" y="2247"/>
                    </a:lnTo>
                    <a:lnTo>
                      <a:pt x="74" y="2320"/>
                    </a:lnTo>
                    <a:lnTo>
                      <a:pt x="148" y="2393"/>
                    </a:lnTo>
                    <a:lnTo>
                      <a:pt x="221" y="2467"/>
                    </a:lnTo>
                    <a:lnTo>
                      <a:pt x="294" y="2491"/>
                    </a:lnTo>
                    <a:lnTo>
                      <a:pt x="392" y="2540"/>
                    </a:lnTo>
                    <a:lnTo>
                      <a:pt x="783" y="2540"/>
                    </a:lnTo>
                    <a:lnTo>
                      <a:pt x="880" y="2491"/>
                    </a:lnTo>
                    <a:lnTo>
                      <a:pt x="953" y="2467"/>
                    </a:lnTo>
                    <a:lnTo>
                      <a:pt x="1027" y="2393"/>
                    </a:lnTo>
                    <a:lnTo>
                      <a:pt x="1100" y="2320"/>
                    </a:lnTo>
                    <a:lnTo>
                      <a:pt x="1124" y="2247"/>
                    </a:lnTo>
                    <a:lnTo>
                      <a:pt x="1173" y="2149"/>
                    </a:lnTo>
                    <a:lnTo>
                      <a:pt x="1173" y="2052"/>
                    </a:lnTo>
                    <a:lnTo>
                      <a:pt x="1173" y="488"/>
                    </a:lnTo>
                    <a:lnTo>
                      <a:pt x="1173" y="391"/>
                    </a:lnTo>
                    <a:lnTo>
                      <a:pt x="1124" y="293"/>
                    </a:lnTo>
                    <a:lnTo>
                      <a:pt x="1100" y="220"/>
                    </a:lnTo>
                    <a:lnTo>
                      <a:pt x="1027" y="147"/>
                    </a:lnTo>
                    <a:lnTo>
                      <a:pt x="953" y="73"/>
                    </a:lnTo>
                    <a:lnTo>
                      <a:pt x="880" y="49"/>
                    </a:lnTo>
                    <a:lnTo>
                      <a:pt x="78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9" name="Shape 303"/>
              <p:cNvSpPr/>
              <p:nvPr/>
            </p:nvSpPr>
            <p:spPr>
              <a:xfrm>
                <a:off x="882875" y="238125"/>
                <a:ext cx="29325" cy="63500"/>
              </a:xfrm>
              <a:custGeom>
                <a:avLst/>
                <a:gdLst/>
                <a:ahLst/>
                <a:cxnLst/>
                <a:rect l="0" t="0" r="0" b="0"/>
                <a:pathLst>
                  <a:path w="1173" h="2540" extrusionOk="0">
                    <a:moveTo>
                      <a:pt x="391" y="0"/>
                    </a:moveTo>
                    <a:lnTo>
                      <a:pt x="294" y="49"/>
                    </a:lnTo>
                    <a:lnTo>
                      <a:pt x="220" y="73"/>
                    </a:lnTo>
                    <a:lnTo>
                      <a:pt x="147" y="147"/>
                    </a:lnTo>
                    <a:lnTo>
                      <a:pt x="74" y="220"/>
                    </a:lnTo>
                    <a:lnTo>
                      <a:pt x="49" y="293"/>
                    </a:lnTo>
                    <a:lnTo>
                      <a:pt x="1" y="391"/>
                    </a:lnTo>
                    <a:lnTo>
                      <a:pt x="1" y="488"/>
                    </a:lnTo>
                    <a:lnTo>
                      <a:pt x="1" y="2052"/>
                    </a:lnTo>
                    <a:lnTo>
                      <a:pt x="1" y="2149"/>
                    </a:lnTo>
                    <a:lnTo>
                      <a:pt x="49" y="2247"/>
                    </a:lnTo>
                    <a:lnTo>
                      <a:pt x="74" y="2320"/>
                    </a:lnTo>
                    <a:lnTo>
                      <a:pt x="147" y="2393"/>
                    </a:lnTo>
                    <a:lnTo>
                      <a:pt x="220" y="2467"/>
                    </a:lnTo>
                    <a:lnTo>
                      <a:pt x="294" y="2491"/>
                    </a:lnTo>
                    <a:lnTo>
                      <a:pt x="391" y="2540"/>
                    </a:lnTo>
                    <a:lnTo>
                      <a:pt x="782" y="2540"/>
                    </a:lnTo>
                    <a:lnTo>
                      <a:pt x="880" y="2491"/>
                    </a:lnTo>
                    <a:lnTo>
                      <a:pt x="953" y="2467"/>
                    </a:lnTo>
                    <a:lnTo>
                      <a:pt x="1026" y="2393"/>
                    </a:lnTo>
                    <a:lnTo>
                      <a:pt x="1100" y="2320"/>
                    </a:lnTo>
                    <a:lnTo>
                      <a:pt x="1124" y="2247"/>
                    </a:lnTo>
                    <a:lnTo>
                      <a:pt x="1173" y="2149"/>
                    </a:lnTo>
                    <a:lnTo>
                      <a:pt x="1173" y="2052"/>
                    </a:lnTo>
                    <a:lnTo>
                      <a:pt x="1173" y="488"/>
                    </a:lnTo>
                    <a:lnTo>
                      <a:pt x="1173" y="391"/>
                    </a:lnTo>
                    <a:lnTo>
                      <a:pt x="1124" y="293"/>
                    </a:lnTo>
                    <a:lnTo>
                      <a:pt x="1100" y="220"/>
                    </a:lnTo>
                    <a:lnTo>
                      <a:pt x="1026" y="147"/>
                    </a:lnTo>
                    <a:lnTo>
                      <a:pt x="953" y="73"/>
                    </a:lnTo>
                    <a:lnTo>
                      <a:pt x="880" y="4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40" name="Shape 304"/>
              <p:cNvSpPr/>
              <p:nvPr/>
            </p:nvSpPr>
            <p:spPr>
              <a:xfrm>
                <a:off x="584925" y="261325"/>
                <a:ext cx="378575" cy="464050"/>
              </a:xfrm>
              <a:custGeom>
                <a:avLst/>
                <a:gdLst/>
                <a:ahLst/>
                <a:cxnLst/>
                <a:rect l="0" t="0" r="0" b="0"/>
                <a:pathLst>
                  <a:path w="15143" h="18562" extrusionOk="0">
                    <a:moveTo>
                      <a:pt x="2540" y="171"/>
                    </a:moveTo>
                    <a:lnTo>
                      <a:pt x="2711" y="195"/>
                    </a:lnTo>
                    <a:lnTo>
                      <a:pt x="2882" y="244"/>
                    </a:lnTo>
                    <a:lnTo>
                      <a:pt x="3053" y="318"/>
                    </a:lnTo>
                    <a:lnTo>
                      <a:pt x="3175" y="440"/>
                    </a:lnTo>
                    <a:lnTo>
                      <a:pt x="3297" y="562"/>
                    </a:lnTo>
                    <a:lnTo>
                      <a:pt x="3370" y="733"/>
                    </a:lnTo>
                    <a:lnTo>
                      <a:pt x="3419" y="904"/>
                    </a:lnTo>
                    <a:lnTo>
                      <a:pt x="3444" y="1075"/>
                    </a:lnTo>
                    <a:lnTo>
                      <a:pt x="3419" y="1246"/>
                    </a:lnTo>
                    <a:lnTo>
                      <a:pt x="3370" y="1417"/>
                    </a:lnTo>
                    <a:lnTo>
                      <a:pt x="3297" y="1588"/>
                    </a:lnTo>
                    <a:lnTo>
                      <a:pt x="3175" y="1710"/>
                    </a:lnTo>
                    <a:lnTo>
                      <a:pt x="3053" y="1832"/>
                    </a:lnTo>
                    <a:lnTo>
                      <a:pt x="2882" y="1905"/>
                    </a:lnTo>
                    <a:lnTo>
                      <a:pt x="2711" y="1954"/>
                    </a:lnTo>
                    <a:lnTo>
                      <a:pt x="2540" y="1978"/>
                    </a:lnTo>
                    <a:lnTo>
                      <a:pt x="2369" y="1954"/>
                    </a:lnTo>
                    <a:lnTo>
                      <a:pt x="2198" y="1905"/>
                    </a:lnTo>
                    <a:lnTo>
                      <a:pt x="2027" y="1832"/>
                    </a:lnTo>
                    <a:lnTo>
                      <a:pt x="1905" y="1710"/>
                    </a:lnTo>
                    <a:lnTo>
                      <a:pt x="1783" y="1588"/>
                    </a:lnTo>
                    <a:lnTo>
                      <a:pt x="1710" y="1417"/>
                    </a:lnTo>
                    <a:lnTo>
                      <a:pt x="1661" y="1246"/>
                    </a:lnTo>
                    <a:lnTo>
                      <a:pt x="1636" y="1075"/>
                    </a:lnTo>
                    <a:lnTo>
                      <a:pt x="1661" y="904"/>
                    </a:lnTo>
                    <a:lnTo>
                      <a:pt x="1710" y="733"/>
                    </a:lnTo>
                    <a:lnTo>
                      <a:pt x="1783" y="562"/>
                    </a:lnTo>
                    <a:lnTo>
                      <a:pt x="1905" y="440"/>
                    </a:lnTo>
                    <a:lnTo>
                      <a:pt x="2027" y="318"/>
                    </a:lnTo>
                    <a:lnTo>
                      <a:pt x="2198" y="244"/>
                    </a:lnTo>
                    <a:lnTo>
                      <a:pt x="2369" y="195"/>
                    </a:lnTo>
                    <a:lnTo>
                      <a:pt x="2540" y="171"/>
                    </a:lnTo>
                    <a:close/>
                    <a:moveTo>
                      <a:pt x="5862" y="171"/>
                    </a:moveTo>
                    <a:lnTo>
                      <a:pt x="6033" y="195"/>
                    </a:lnTo>
                    <a:lnTo>
                      <a:pt x="6204" y="244"/>
                    </a:lnTo>
                    <a:lnTo>
                      <a:pt x="6374" y="318"/>
                    </a:lnTo>
                    <a:lnTo>
                      <a:pt x="6497" y="440"/>
                    </a:lnTo>
                    <a:lnTo>
                      <a:pt x="6619" y="562"/>
                    </a:lnTo>
                    <a:lnTo>
                      <a:pt x="6692" y="733"/>
                    </a:lnTo>
                    <a:lnTo>
                      <a:pt x="6741" y="904"/>
                    </a:lnTo>
                    <a:lnTo>
                      <a:pt x="6765" y="1075"/>
                    </a:lnTo>
                    <a:lnTo>
                      <a:pt x="6741" y="1246"/>
                    </a:lnTo>
                    <a:lnTo>
                      <a:pt x="6692" y="1417"/>
                    </a:lnTo>
                    <a:lnTo>
                      <a:pt x="6619" y="1588"/>
                    </a:lnTo>
                    <a:lnTo>
                      <a:pt x="6497" y="1710"/>
                    </a:lnTo>
                    <a:lnTo>
                      <a:pt x="6374" y="1832"/>
                    </a:lnTo>
                    <a:lnTo>
                      <a:pt x="6204" y="1905"/>
                    </a:lnTo>
                    <a:lnTo>
                      <a:pt x="6033" y="1954"/>
                    </a:lnTo>
                    <a:lnTo>
                      <a:pt x="5862" y="1978"/>
                    </a:lnTo>
                    <a:lnTo>
                      <a:pt x="5691" y="1954"/>
                    </a:lnTo>
                    <a:lnTo>
                      <a:pt x="5520" y="1905"/>
                    </a:lnTo>
                    <a:lnTo>
                      <a:pt x="5349" y="1832"/>
                    </a:lnTo>
                    <a:lnTo>
                      <a:pt x="5227" y="1710"/>
                    </a:lnTo>
                    <a:lnTo>
                      <a:pt x="5104" y="1588"/>
                    </a:lnTo>
                    <a:lnTo>
                      <a:pt x="5031" y="1417"/>
                    </a:lnTo>
                    <a:lnTo>
                      <a:pt x="4982" y="1246"/>
                    </a:lnTo>
                    <a:lnTo>
                      <a:pt x="4958" y="1075"/>
                    </a:lnTo>
                    <a:lnTo>
                      <a:pt x="4982" y="904"/>
                    </a:lnTo>
                    <a:lnTo>
                      <a:pt x="5031" y="733"/>
                    </a:lnTo>
                    <a:lnTo>
                      <a:pt x="5104" y="562"/>
                    </a:lnTo>
                    <a:lnTo>
                      <a:pt x="5227" y="440"/>
                    </a:lnTo>
                    <a:lnTo>
                      <a:pt x="5349" y="318"/>
                    </a:lnTo>
                    <a:lnTo>
                      <a:pt x="5520" y="244"/>
                    </a:lnTo>
                    <a:lnTo>
                      <a:pt x="5691" y="195"/>
                    </a:lnTo>
                    <a:lnTo>
                      <a:pt x="5862" y="171"/>
                    </a:lnTo>
                    <a:close/>
                    <a:moveTo>
                      <a:pt x="9183" y="171"/>
                    </a:moveTo>
                    <a:lnTo>
                      <a:pt x="9354" y="195"/>
                    </a:lnTo>
                    <a:lnTo>
                      <a:pt x="9525" y="244"/>
                    </a:lnTo>
                    <a:lnTo>
                      <a:pt x="9696" y="318"/>
                    </a:lnTo>
                    <a:lnTo>
                      <a:pt x="9818" y="440"/>
                    </a:lnTo>
                    <a:lnTo>
                      <a:pt x="9940" y="562"/>
                    </a:lnTo>
                    <a:lnTo>
                      <a:pt x="10014" y="733"/>
                    </a:lnTo>
                    <a:lnTo>
                      <a:pt x="10062" y="904"/>
                    </a:lnTo>
                    <a:lnTo>
                      <a:pt x="10087" y="1075"/>
                    </a:lnTo>
                    <a:lnTo>
                      <a:pt x="10062" y="1246"/>
                    </a:lnTo>
                    <a:lnTo>
                      <a:pt x="10014" y="1417"/>
                    </a:lnTo>
                    <a:lnTo>
                      <a:pt x="9940" y="1588"/>
                    </a:lnTo>
                    <a:lnTo>
                      <a:pt x="9818" y="1710"/>
                    </a:lnTo>
                    <a:lnTo>
                      <a:pt x="9696" y="1832"/>
                    </a:lnTo>
                    <a:lnTo>
                      <a:pt x="9525" y="1905"/>
                    </a:lnTo>
                    <a:lnTo>
                      <a:pt x="9354" y="1954"/>
                    </a:lnTo>
                    <a:lnTo>
                      <a:pt x="9183" y="1978"/>
                    </a:lnTo>
                    <a:lnTo>
                      <a:pt x="9012" y="1954"/>
                    </a:lnTo>
                    <a:lnTo>
                      <a:pt x="8841" y="1905"/>
                    </a:lnTo>
                    <a:lnTo>
                      <a:pt x="8670" y="1832"/>
                    </a:lnTo>
                    <a:lnTo>
                      <a:pt x="8548" y="1710"/>
                    </a:lnTo>
                    <a:lnTo>
                      <a:pt x="8426" y="1588"/>
                    </a:lnTo>
                    <a:lnTo>
                      <a:pt x="8353" y="1417"/>
                    </a:lnTo>
                    <a:lnTo>
                      <a:pt x="8304" y="1246"/>
                    </a:lnTo>
                    <a:lnTo>
                      <a:pt x="8279" y="1075"/>
                    </a:lnTo>
                    <a:lnTo>
                      <a:pt x="8304" y="904"/>
                    </a:lnTo>
                    <a:lnTo>
                      <a:pt x="8353" y="733"/>
                    </a:lnTo>
                    <a:lnTo>
                      <a:pt x="8426" y="562"/>
                    </a:lnTo>
                    <a:lnTo>
                      <a:pt x="8548" y="440"/>
                    </a:lnTo>
                    <a:lnTo>
                      <a:pt x="8670" y="318"/>
                    </a:lnTo>
                    <a:lnTo>
                      <a:pt x="8841" y="244"/>
                    </a:lnTo>
                    <a:lnTo>
                      <a:pt x="9012" y="195"/>
                    </a:lnTo>
                    <a:lnTo>
                      <a:pt x="9183" y="171"/>
                    </a:lnTo>
                    <a:close/>
                    <a:moveTo>
                      <a:pt x="12505" y="171"/>
                    </a:moveTo>
                    <a:lnTo>
                      <a:pt x="12676" y="195"/>
                    </a:lnTo>
                    <a:lnTo>
                      <a:pt x="12847" y="244"/>
                    </a:lnTo>
                    <a:lnTo>
                      <a:pt x="13018" y="318"/>
                    </a:lnTo>
                    <a:lnTo>
                      <a:pt x="13140" y="440"/>
                    </a:lnTo>
                    <a:lnTo>
                      <a:pt x="13262" y="562"/>
                    </a:lnTo>
                    <a:lnTo>
                      <a:pt x="13335" y="733"/>
                    </a:lnTo>
                    <a:lnTo>
                      <a:pt x="13384" y="904"/>
                    </a:lnTo>
                    <a:lnTo>
                      <a:pt x="13408" y="1075"/>
                    </a:lnTo>
                    <a:lnTo>
                      <a:pt x="13384" y="1246"/>
                    </a:lnTo>
                    <a:lnTo>
                      <a:pt x="13335" y="1417"/>
                    </a:lnTo>
                    <a:lnTo>
                      <a:pt x="13262" y="1588"/>
                    </a:lnTo>
                    <a:lnTo>
                      <a:pt x="13140" y="1710"/>
                    </a:lnTo>
                    <a:lnTo>
                      <a:pt x="13018" y="1832"/>
                    </a:lnTo>
                    <a:lnTo>
                      <a:pt x="12847" y="1905"/>
                    </a:lnTo>
                    <a:lnTo>
                      <a:pt x="12676" y="1954"/>
                    </a:lnTo>
                    <a:lnTo>
                      <a:pt x="12505" y="1978"/>
                    </a:lnTo>
                    <a:lnTo>
                      <a:pt x="12334" y="1954"/>
                    </a:lnTo>
                    <a:lnTo>
                      <a:pt x="12163" y="1905"/>
                    </a:lnTo>
                    <a:lnTo>
                      <a:pt x="11992" y="1832"/>
                    </a:lnTo>
                    <a:lnTo>
                      <a:pt x="11870" y="1710"/>
                    </a:lnTo>
                    <a:lnTo>
                      <a:pt x="11748" y="1588"/>
                    </a:lnTo>
                    <a:lnTo>
                      <a:pt x="11674" y="1417"/>
                    </a:lnTo>
                    <a:lnTo>
                      <a:pt x="11625" y="1246"/>
                    </a:lnTo>
                    <a:lnTo>
                      <a:pt x="11601" y="1075"/>
                    </a:lnTo>
                    <a:lnTo>
                      <a:pt x="11625" y="904"/>
                    </a:lnTo>
                    <a:lnTo>
                      <a:pt x="11674" y="733"/>
                    </a:lnTo>
                    <a:lnTo>
                      <a:pt x="11748" y="562"/>
                    </a:lnTo>
                    <a:lnTo>
                      <a:pt x="11870" y="440"/>
                    </a:lnTo>
                    <a:lnTo>
                      <a:pt x="11992" y="318"/>
                    </a:lnTo>
                    <a:lnTo>
                      <a:pt x="12163" y="244"/>
                    </a:lnTo>
                    <a:lnTo>
                      <a:pt x="12334" y="195"/>
                    </a:lnTo>
                    <a:lnTo>
                      <a:pt x="12505" y="171"/>
                    </a:lnTo>
                    <a:close/>
                    <a:moveTo>
                      <a:pt x="13091" y="5520"/>
                    </a:moveTo>
                    <a:lnTo>
                      <a:pt x="13189" y="5544"/>
                    </a:lnTo>
                    <a:lnTo>
                      <a:pt x="13262" y="5593"/>
                    </a:lnTo>
                    <a:lnTo>
                      <a:pt x="13311" y="5666"/>
                    </a:lnTo>
                    <a:lnTo>
                      <a:pt x="13335" y="5764"/>
                    </a:lnTo>
                    <a:lnTo>
                      <a:pt x="13311" y="5862"/>
                    </a:lnTo>
                    <a:lnTo>
                      <a:pt x="13262" y="5935"/>
                    </a:lnTo>
                    <a:lnTo>
                      <a:pt x="13189" y="5984"/>
                    </a:lnTo>
                    <a:lnTo>
                      <a:pt x="13091" y="6008"/>
                    </a:lnTo>
                    <a:lnTo>
                      <a:pt x="1954" y="6008"/>
                    </a:lnTo>
                    <a:lnTo>
                      <a:pt x="1856" y="5984"/>
                    </a:lnTo>
                    <a:lnTo>
                      <a:pt x="1783" y="5935"/>
                    </a:lnTo>
                    <a:lnTo>
                      <a:pt x="1734" y="5862"/>
                    </a:lnTo>
                    <a:lnTo>
                      <a:pt x="1710" y="5764"/>
                    </a:lnTo>
                    <a:lnTo>
                      <a:pt x="1734" y="5666"/>
                    </a:lnTo>
                    <a:lnTo>
                      <a:pt x="1783" y="5593"/>
                    </a:lnTo>
                    <a:lnTo>
                      <a:pt x="1856" y="5544"/>
                    </a:lnTo>
                    <a:lnTo>
                      <a:pt x="1954" y="5520"/>
                    </a:lnTo>
                    <a:close/>
                    <a:moveTo>
                      <a:pt x="13189" y="7840"/>
                    </a:moveTo>
                    <a:lnTo>
                      <a:pt x="13262" y="7913"/>
                    </a:lnTo>
                    <a:lnTo>
                      <a:pt x="13311" y="7986"/>
                    </a:lnTo>
                    <a:lnTo>
                      <a:pt x="13335" y="8084"/>
                    </a:lnTo>
                    <a:lnTo>
                      <a:pt x="13311" y="8182"/>
                    </a:lnTo>
                    <a:lnTo>
                      <a:pt x="13262" y="8255"/>
                    </a:lnTo>
                    <a:lnTo>
                      <a:pt x="13189" y="8304"/>
                    </a:lnTo>
                    <a:lnTo>
                      <a:pt x="13091" y="8328"/>
                    </a:lnTo>
                    <a:lnTo>
                      <a:pt x="1954" y="8328"/>
                    </a:lnTo>
                    <a:lnTo>
                      <a:pt x="1856" y="8304"/>
                    </a:lnTo>
                    <a:lnTo>
                      <a:pt x="1783" y="8255"/>
                    </a:lnTo>
                    <a:lnTo>
                      <a:pt x="1734" y="8182"/>
                    </a:lnTo>
                    <a:lnTo>
                      <a:pt x="1710" y="8084"/>
                    </a:lnTo>
                    <a:lnTo>
                      <a:pt x="1734" y="7986"/>
                    </a:lnTo>
                    <a:lnTo>
                      <a:pt x="1783" y="7913"/>
                    </a:lnTo>
                    <a:lnTo>
                      <a:pt x="1856" y="7840"/>
                    </a:lnTo>
                    <a:close/>
                    <a:moveTo>
                      <a:pt x="13091" y="10136"/>
                    </a:moveTo>
                    <a:lnTo>
                      <a:pt x="13189" y="10160"/>
                    </a:lnTo>
                    <a:lnTo>
                      <a:pt x="13262" y="10209"/>
                    </a:lnTo>
                    <a:lnTo>
                      <a:pt x="13311" y="10282"/>
                    </a:lnTo>
                    <a:lnTo>
                      <a:pt x="13335" y="10380"/>
                    </a:lnTo>
                    <a:lnTo>
                      <a:pt x="13311" y="10478"/>
                    </a:lnTo>
                    <a:lnTo>
                      <a:pt x="13262" y="10551"/>
                    </a:lnTo>
                    <a:lnTo>
                      <a:pt x="13189" y="10600"/>
                    </a:lnTo>
                    <a:lnTo>
                      <a:pt x="13091" y="10624"/>
                    </a:lnTo>
                    <a:lnTo>
                      <a:pt x="1954" y="10624"/>
                    </a:lnTo>
                    <a:lnTo>
                      <a:pt x="1856" y="10600"/>
                    </a:lnTo>
                    <a:lnTo>
                      <a:pt x="1783" y="10551"/>
                    </a:lnTo>
                    <a:lnTo>
                      <a:pt x="1734" y="10478"/>
                    </a:lnTo>
                    <a:lnTo>
                      <a:pt x="1710" y="10380"/>
                    </a:lnTo>
                    <a:lnTo>
                      <a:pt x="1734" y="10282"/>
                    </a:lnTo>
                    <a:lnTo>
                      <a:pt x="1783" y="10209"/>
                    </a:lnTo>
                    <a:lnTo>
                      <a:pt x="1856" y="10160"/>
                    </a:lnTo>
                    <a:lnTo>
                      <a:pt x="1954" y="10136"/>
                    </a:lnTo>
                    <a:close/>
                    <a:moveTo>
                      <a:pt x="8206" y="12456"/>
                    </a:moveTo>
                    <a:lnTo>
                      <a:pt x="8304" y="12480"/>
                    </a:lnTo>
                    <a:lnTo>
                      <a:pt x="8377" y="12529"/>
                    </a:lnTo>
                    <a:lnTo>
                      <a:pt x="8426" y="12602"/>
                    </a:lnTo>
                    <a:lnTo>
                      <a:pt x="8450" y="12700"/>
                    </a:lnTo>
                    <a:lnTo>
                      <a:pt x="8426" y="12798"/>
                    </a:lnTo>
                    <a:lnTo>
                      <a:pt x="8377" y="12871"/>
                    </a:lnTo>
                    <a:lnTo>
                      <a:pt x="8304" y="12920"/>
                    </a:lnTo>
                    <a:lnTo>
                      <a:pt x="8206" y="12944"/>
                    </a:lnTo>
                    <a:lnTo>
                      <a:pt x="1954" y="12944"/>
                    </a:lnTo>
                    <a:lnTo>
                      <a:pt x="1856" y="12920"/>
                    </a:lnTo>
                    <a:lnTo>
                      <a:pt x="1783" y="12871"/>
                    </a:lnTo>
                    <a:lnTo>
                      <a:pt x="1734" y="12798"/>
                    </a:lnTo>
                    <a:lnTo>
                      <a:pt x="1710" y="12700"/>
                    </a:lnTo>
                    <a:lnTo>
                      <a:pt x="1734" y="12602"/>
                    </a:lnTo>
                    <a:lnTo>
                      <a:pt x="1783" y="12529"/>
                    </a:lnTo>
                    <a:lnTo>
                      <a:pt x="1856" y="12480"/>
                    </a:lnTo>
                    <a:lnTo>
                      <a:pt x="1954" y="12456"/>
                    </a:lnTo>
                    <a:close/>
                    <a:moveTo>
                      <a:pt x="782" y="0"/>
                    </a:moveTo>
                    <a:lnTo>
                      <a:pt x="635" y="25"/>
                    </a:lnTo>
                    <a:lnTo>
                      <a:pt x="489" y="73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2" y="342"/>
                    </a:lnTo>
                    <a:lnTo>
                      <a:pt x="73" y="489"/>
                    </a:lnTo>
                    <a:lnTo>
                      <a:pt x="24" y="635"/>
                    </a:lnTo>
                    <a:lnTo>
                      <a:pt x="0" y="782"/>
                    </a:lnTo>
                    <a:lnTo>
                      <a:pt x="0" y="17780"/>
                    </a:lnTo>
                    <a:lnTo>
                      <a:pt x="24" y="17927"/>
                    </a:lnTo>
                    <a:lnTo>
                      <a:pt x="73" y="18073"/>
                    </a:lnTo>
                    <a:lnTo>
                      <a:pt x="122" y="18220"/>
                    </a:lnTo>
                    <a:lnTo>
                      <a:pt x="220" y="18342"/>
                    </a:lnTo>
                    <a:lnTo>
                      <a:pt x="342" y="18440"/>
                    </a:lnTo>
                    <a:lnTo>
                      <a:pt x="489" y="18488"/>
                    </a:lnTo>
                    <a:lnTo>
                      <a:pt x="635" y="18537"/>
                    </a:lnTo>
                    <a:lnTo>
                      <a:pt x="782" y="18562"/>
                    </a:lnTo>
                    <a:lnTo>
                      <a:pt x="14361" y="18562"/>
                    </a:lnTo>
                    <a:lnTo>
                      <a:pt x="14507" y="18537"/>
                    </a:lnTo>
                    <a:lnTo>
                      <a:pt x="14654" y="18488"/>
                    </a:lnTo>
                    <a:lnTo>
                      <a:pt x="14800" y="18440"/>
                    </a:lnTo>
                    <a:lnTo>
                      <a:pt x="14923" y="18342"/>
                    </a:lnTo>
                    <a:lnTo>
                      <a:pt x="15020" y="18220"/>
                    </a:lnTo>
                    <a:lnTo>
                      <a:pt x="15069" y="18073"/>
                    </a:lnTo>
                    <a:lnTo>
                      <a:pt x="15118" y="17927"/>
                    </a:lnTo>
                    <a:lnTo>
                      <a:pt x="15142" y="17780"/>
                    </a:lnTo>
                    <a:lnTo>
                      <a:pt x="15142" y="782"/>
                    </a:lnTo>
                    <a:lnTo>
                      <a:pt x="15118" y="635"/>
                    </a:lnTo>
                    <a:lnTo>
                      <a:pt x="15069" y="489"/>
                    </a:lnTo>
                    <a:lnTo>
                      <a:pt x="15020" y="342"/>
                    </a:lnTo>
                    <a:lnTo>
                      <a:pt x="14923" y="220"/>
                    </a:lnTo>
                    <a:lnTo>
                      <a:pt x="14800" y="122"/>
                    </a:lnTo>
                    <a:lnTo>
                      <a:pt x="14654" y="73"/>
                    </a:lnTo>
                    <a:lnTo>
                      <a:pt x="14507" y="25"/>
                    </a:lnTo>
                    <a:lnTo>
                      <a:pt x="1436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9" name="Shape 305"/>
            <p:cNvGrpSpPr/>
            <p:nvPr/>
          </p:nvGrpSpPr>
          <p:grpSpPr>
            <a:xfrm>
              <a:off x="4043422" y="991460"/>
              <a:ext cx="193618" cy="161179"/>
              <a:chOff x="1244325" y="314425"/>
              <a:chExt cx="444525" cy="370050"/>
            </a:xfrm>
            <a:grpFill/>
          </p:grpSpPr>
          <p:sp>
            <p:nvSpPr>
              <p:cNvPr id="333" name="Shape 306"/>
              <p:cNvSpPr/>
              <p:nvPr/>
            </p:nvSpPr>
            <p:spPr>
              <a:xfrm>
                <a:off x="1388425" y="463425"/>
                <a:ext cx="143525" cy="143500"/>
              </a:xfrm>
              <a:custGeom>
                <a:avLst/>
                <a:gdLst/>
                <a:ahLst/>
                <a:cxnLst/>
                <a:rect l="0" t="0" r="0" b="0"/>
                <a:pathLst>
                  <a:path w="5741" h="5740" extrusionOk="0">
                    <a:moveTo>
                      <a:pt x="2809" y="0"/>
                    </a:moveTo>
                    <a:lnTo>
                      <a:pt x="2492" y="49"/>
                    </a:lnTo>
                    <a:lnTo>
                      <a:pt x="2199" y="122"/>
                    </a:lnTo>
                    <a:lnTo>
                      <a:pt x="1906" y="244"/>
                    </a:lnTo>
                    <a:lnTo>
                      <a:pt x="1637" y="366"/>
                    </a:lnTo>
                    <a:lnTo>
                      <a:pt x="1368" y="537"/>
                    </a:lnTo>
                    <a:lnTo>
                      <a:pt x="1149" y="708"/>
                    </a:lnTo>
                    <a:lnTo>
                      <a:pt x="904" y="904"/>
                    </a:lnTo>
                    <a:lnTo>
                      <a:pt x="709" y="1124"/>
                    </a:lnTo>
                    <a:lnTo>
                      <a:pt x="538" y="1368"/>
                    </a:lnTo>
                    <a:lnTo>
                      <a:pt x="367" y="1636"/>
                    </a:lnTo>
                    <a:lnTo>
                      <a:pt x="245" y="1905"/>
                    </a:lnTo>
                    <a:lnTo>
                      <a:pt x="147" y="2198"/>
                    </a:lnTo>
                    <a:lnTo>
                      <a:pt x="74" y="2491"/>
                    </a:lnTo>
                    <a:lnTo>
                      <a:pt x="25" y="2809"/>
                    </a:lnTo>
                    <a:lnTo>
                      <a:pt x="1" y="3126"/>
                    </a:lnTo>
                    <a:lnTo>
                      <a:pt x="25" y="3517"/>
                    </a:lnTo>
                    <a:lnTo>
                      <a:pt x="98" y="3908"/>
                    </a:lnTo>
                    <a:lnTo>
                      <a:pt x="221" y="4274"/>
                    </a:lnTo>
                    <a:lnTo>
                      <a:pt x="392" y="4641"/>
                    </a:lnTo>
                    <a:lnTo>
                      <a:pt x="611" y="4958"/>
                    </a:lnTo>
                    <a:lnTo>
                      <a:pt x="856" y="5251"/>
                    </a:lnTo>
                    <a:lnTo>
                      <a:pt x="1124" y="5520"/>
                    </a:lnTo>
                    <a:lnTo>
                      <a:pt x="1442" y="5740"/>
                    </a:lnTo>
                    <a:lnTo>
                      <a:pt x="1393" y="5422"/>
                    </a:lnTo>
                    <a:lnTo>
                      <a:pt x="1368" y="5080"/>
                    </a:lnTo>
                    <a:lnTo>
                      <a:pt x="1393" y="4689"/>
                    </a:lnTo>
                    <a:lnTo>
                      <a:pt x="1442" y="4323"/>
                    </a:lnTo>
                    <a:lnTo>
                      <a:pt x="1539" y="3957"/>
                    </a:lnTo>
                    <a:lnTo>
                      <a:pt x="1662" y="3639"/>
                    </a:lnTo>
                    <a:lnTo>
                      <a:pt x="1808" y="3297"/>
                    </a:lnTo>
                    <a:lnTo>
                      <a:pt x="2003" y="3004"/>
                    </a:lnTo>
                    <a:lnTo>
                      <a:pt x="2223" y="2711"/>
                    </a:lnTo>
                    <a:lnTo>
                      <a:pt x="2468" y="2442"/>
                    </a:lnTo>
                    <a:lnTo>
                      <a:pt x="2712" y="2198"/>
                    </a:lnTo>
                    <a:lnTo>
                      <a:pt x="3005" y="2003"/>
                    </a:lnTo>
                    <a:lnTo>
                      <a:pt x="3322" y="1807"/>
                    </a:lnTo>
                    <a:lnTo>
                      <a:pt x="3640" y="1661"/>
                    </a:lnTo>
                    <a:lnTo>
                      <a:pt x="3982" y="1514"/>
                    </a:lnTo>
                    <a:lnTo>
                      <a:pt x="4324" y="1441"/>
                    </a:lnTo>
                    <a:lnTo>
                      <a:pt x="4690" y="1368"/>
                    </a:lnTo>
                    <a:lnTo>
                      <a:pt x="5423" y="1368"/>
                    </a:lnTo>
                    <a:lnTo>
                      <a:pt x="5740" y="1417"/>
                    </a:lnTo>
                    <a:lnTo>
                      <a:pt x="5520" y="1124"/>
                    </a:lnTo>
                    <a:lnTo>
                      <a:pt x="5252" y="831"/>
                    </a:lnTo>
                    <a:lnTo>
                      <a:pt x="4959" y="586"/>
                    </a:lnTo>
                    <a:lnTo>
                      <a:pt x="4641" y="391"/>
                    </a:lnTo>
                    <a:lnTo>
                      <a:pt x="4299" y="220"/>
                    </a:lnTo>
                    <a:lnTo>
                      <a:pt x="3933" y="98"/>
                    </a:lnTo>
                    <a:lnTo>
                      <a:pt x="3542" y="25"/>
                    </a:lnTo>
                    <a:lnTo>
                      <a:pt x="31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4" name="Shape 307"/>
              <p:cNvSpPr/>
              <p:nvPr/>
            </p:nvSpPr>
            <p:spPr>
              <a:xfrm>
                <a:off x="1244325" y="314425"/>
                <a:ext cx="444525" cy="370050"/>
              </a:xfrm>
              <a:custGeom>
                <a:avLst/>
                <a:gdLst/>
                <a:ahLst/>
                <a:cxnLst/>
                <a:rect l="0" t="0" r="0" b="0"/>
                <a:pathLst>
                  <a:path w="17781" h="14802" extrusionOk="0">
                    <a:moveTo>
                      <a:pt x="11748" y="2101"/>
                    </a:moveTo>
                    <a:lnTo>
                      <a:pt x="11846" y="2126"/>
                    </a:lnTo>
                    <a:lnTo>
                      <a:pt x="11919" y="2175"/>
                    </a:lnTo>
                    <a:lnTo>
                      <a:pt x="11968" y="2248"/>
                    </a:lnTo>
                    <a:lnTo>
                      <a:pt x="11993" y="2346"/>
                    </a:lnTo>
                    <a:lnTo>
                      <a:pt x="11968" y="2419"/>
                    </a:lnTo>
                    <a:lnTo>
                      <a:pt x="11919" y="2492"/>
                    </a:lnTo>
                    <a:lnTo>
                      <a:pt x="11846" y="2541"/>
                    </a:lnTo>
                    <a:lnTo>
                      <a:pt x="11748" y="2565"/>
                    </a:lnTo>
                    <a:lnTo>
                      <a:pt x="6033" y="2565"/>
                    </a:lnTo>
                    <a:lnTo>
                      <a:pt x="5936" y="2541"/>
                    </a:lnTo>
                    <a:lnTo>
                      <a:pt x="5862" y="2492"/>
                    </a:lnTo>
                    <a:lnTo>
                      <a:pt x="5814" y="2419"/>
                    </a:lnTo>
                    <a:lnTo>
                      <a:pt x="5789" y="2346"/>
                    </a:lnTo>
                    <a:lnTo>
                      <a:pt x="5814" y="2248"/>
                    </a:lnTo>
                    <a:lnTo>
                      <a:pt x="5862" y="2175"/>
                    </a:lnTo>
                    <a:lnTo>
                      <a:pt x="5936" y="2126"/>
                    </a:lnTo>
                    <a:lnTo>
                      <a:pt x="6033" y="2101"/>
                    </a:lnTo>
                    <a:close/>
                    <a:moveTo>
                      <a:pt x="15949" y="4519"/>
                    </a:moveTo>
                    <a:lnTo>
                      <a:pt x="16047" y="4568"/>
                    </a:lnTo>
                    <a:lnTo>
                      <a:pt x="16145" y="4592"/>
                    </a:lnTo>
                    <a:lnTo>
                      <a:pt x="16193" y="4666"/>
                    </a:lnTo>
                    <a:lnTo>
                      <a:pt x="16267" y="4739"/>
                    </a:lnTo>
                    <a:lnTo>
                      <a:pt x="16316" y="4812"/>
                    </a:lnTo>
                    <a:lnTo>
                      <a:pt x="16340" y="4910"/>
                    </a:lnTo>
                    <a:lnTo>
                      <a:pt x="16340" y="5008"/>
                    </a:lnTo>
                    <a:lnTo>
                      <a:pt x="16340" y="5789"/>
                    </a:lnTo>
                    <a:lnTo>
                      <a:pt x="16340" y="5887"/>
                    </a:lnTo>
                    <a:lnTo>
                      <a:pt x="16316" y="5985"/>
                    </a:lnTo>
                    <a:lnTo>
                      <a:pt x="16267" y="6058"/>
                    </a:lnTo>
                    <a:lnTo>
                      <a:pt x="16193" y="6131"/>
                    </a:lnTo>
                    <a:lnTo>
                      <a:pt x="16145" y="6204"/>
                    </a:lnTo>
                    <a:lnTo>
                      <a:pt x="16047" y="6229"/>
                    </a:lnTo>
                    <a:lnTo>
                      <a:pt x="15949" y="6278"/>
                    </a:lnTo>
                    <a:lnTo>
                      <a:pt x="14069" y="6278"/>
                    </a:lnTo>
                    <a:lnTo>
                      <a:pt x="13971" y="6229"/>
                    </a:lnTo>
                    <a:lnTo>
                      <a:pt x="13898" y="6204"/>
                    </a:lnTo>
                    <a:lnTo>
                      <a:pt x="13824" y="6131"/>
                    </a:lnTo>
                    <a:lnTo>
                      <a:pt x="13751" y="6058"/>
                    </a:lnTo>
                    <a:lnTo>
                      <a:pt x="13727" y="5985"/>
                    </a:lnTo>
                    <a:lnTo>
                      <a:pt x="13678" y="5887"/>
                    </a:lnTo>
                    <a:lnTo>
                      <a:pt x="13678" y="5789"/>
                    </a:lnTo>
                    <a:lnTo>
                      <a:pt x="13678" y="5008"/>
                    </a:lnTo>
                    <a:lnTo>
                      <a:pt x="13678" y="4910"/>
                    </a:lnTo>
                    <a:lnTo>
                      <a:pt x="13727" y="4812"/>
                    </a:lnTo>
                    <a:lnTo>
                      <a:pt x="13751" y="4739"/>
                    </a:lnTo>
                    <a:lnTo>
                      <a:pt x="13824" y="4666"/>
                    </a:lnTo>
                    <a:lnTo>
                      <a:pt x="13898" y="4592"/>
                    </a:lnTo>
                    <a:lnTo>
                      <a:pt x="13971" y="4568"/>
                    </a:lnTo>
                    <a:lnTo>
                      <a:pt x="14069" y="4519"/>
                    </a:lnTo>
                    <a:close/>
                    <a:moveTo>
                      <a:pt x="8891" y="5105"/>
                    </a:moveTo>
                    <a:lnTo>
                      <a:pt x="9306" y="5130"/>
                    </a:lnTo>
                    <a:lnTo>
                      <a:pt x="9697" y="5179"/>
                    </a:lnTo>
                    <a:lnTo>
                      <a:pt x="10063" y="5276"/>
                    </a:lnTo>
                    <a:lnTo>
                      <a:pt x="10430" y="5423"/>
                    </a:lnTo>
                    <a:lnTo>
                      <a:pt x="10796" y="5594"/>
                    </a:lnTo>
                    <a:lnTo>
                      <a:pt x="11113" y="5789"/>
                    </a:lnTo>
                    <a:lnTo>
                      <a:pt x="11406" y="6009"/>
                    </a:lnTo>
                    <a:lnTo>
                      <a:pt x="11700" y="6278"/>
                    </a:lnTo>
                    <a:lnTo>
                      <a:pt x="11968" y="6546"/>
                    </a:lnTo>
                    <a:lnTo>
                      <a:pt x="12188" y="6864"/>
                    </a:lnTo>
                    <a:lnTo>
                      <a:pt x="12383" y="7181"/>
                    </a:lnTo>
                    <a:lnTo>
                      <a:pt x="12554" y="7523"/>
                    </a:lnTo>
                    <a:lnTo>
                      <a:pt x="12676" y="7890"/>
                    </a:lnTo>
                    <a:lnTo>
                      <a:pt x="12774" y="8280"/>
                    </a:lnTo>
                    <a:lnTo>
                      <a:pt x="12847" y="8671"/>
                    </a:lnTo>
                    <a:lnTo>
                      <a:pt x="12872" y="9086"/>
                    </a:lnTo>
                    <a:lnTo>
                      <a:pt x="12847" y="9477"/>
                    </a:lnTo>
                    <a:lnTo>
                      <a:pt x="12774" y="9868"/>
                    </a:lnTo>
                    <a:lnTo>
                      <a:pt x="12676" y="10259"/>
                    </a:lnTo>
                    <a:lnTo>
                      <a:pt x="12554" y="10625"/>
                    </a:lnTo>
                    <a:lnTo>
                      <a:pt x="12383" y="10967"/>
                    </a:lnTo>
                    <a:lnTo>
                      <a:pt x="12188" y="11309"/>
                    </a:lnTo>
                    <a:lnTo>
                      <a:pt x="11968" y="11602"/>
                    </a:lnTo>
                    <a:lnTo>
                      <a:pt x="11700" y="11895"/>
                    </a:lnTo>
                    <a:lnTo>
                      <a:pt x="11406" y="12139"/>
                    </a:lnTo>
                    <a:lnTo>
                      <a:pt x="11113" y="12383"/>
                    </a:lnTo>
                    <a:lnTo>
                      <a:pt x="10796" y="12579"/>
                    </a:lnTo>
                    <a:lnTo>
                      <a:pt x="10430" y="12750"/>
                    </a:lnTo>
                    <a:lnTo>
                      <a:pt x="10063" y="12872"/>
                    </a:lnTo>
                    <a:lnTo>
                      <a:pt x="9697" y="12970"/>
                    </a:lnTo>
                    <a:lnTo>
                      <a:pt x="9306" y="13018"/>
                    </a:lnTo>
                    <a:lnTo>
                      <a:pt x="8891" y="13043"/>
                    </a:lnTo>
                    <a:lnTo>
                      <a:pt x="8476" y="13018"/>
                    </a:lnTo>
                    <a:lnTo>
                      <a:pt x="8085" y="12970"/>
                    </a:lnTo>
                    <a:lnTo>
                      <a:pt x="7719" y="12872"/>
                    </a:lnTo>
                    <a:lnTo>
                      <a:pt x="7352" y="12750"/>
                    </a:lnTo>
                    <a:lnTo>
                      <a:pt x="6986" y="12579"/>
                    </a:lnTo>
                    <a:lnTo>
                      <a:pt x="6668" y="12383"/>
                    </a:lnTo>
                    <a:lnTo>
                      <a:pt x="6375" y="12139"/>
                    </a:lnTo>
                    <a:lnTo>
                      <a:pt x="6082" y="11895"/>
                    </a:lnTo>
                    <a:lnTo>
                      <a:pt x="5814" y="11602"/>
                    </a:lnTo>
                    <a:lnTo>
                      <a:pt x="5594" y="11309"/>
                    </a:lnTo>
                    <a:lnTo>
                      <a:pt x="5398" y="10967"/>
                    </a:lnTo>
                    <a:lnTo>
                      <a:pt x="5227" y="10625"/>
                    </a:lnTo>
                    <a:lnTo>
                      <a:pt x="5105" y="10259"/>
                    </a:lnTo>
                    <a:lnTo>
                      <a:pt x="5008" y="9868"/>
                    </a:lnTo>
                    <a:lnTo>
                      <a:pt x="4934" y="9477"/>
                    </a:lnTo>
                    <a:lnTo>
                      <a:pt x="4910" y="9086"/>
                    </a:lnTo>
                    <a:lnTo>
                      <a:pt x="4934" y="8671"/>
                    </a:lnTo>
                    <a:lnTo>
                      <a:pt x="5008" y="8280"/>
                    </a:lnTo>
                    <a:lnTo>
                      <a:pt x="5105" y="7890"/>
                    </a:lnTo>
                    <a:lnTo>
                      <a:pt x="5227" y="7523"/>
                    </a:lnTo>
                    <a:lnTo>
                      <a:pt x="5398" y="7181"/>
                    </a:lnTo>
                    <a:lnTo>
                      <a:pt x="5594" y="6864"/>
                    </a:lnTo>
                    <a:lnTo>
                      <a:pt x="5814" y="6546"/>
                    </a:lnTo>
                    <a:lnTo>
                      <a:pt x="6082" y="6278"/>
                    </a:lnTo>
                    <a:lnTo>
                      <a:pt x="6375" y="6009"/>
                    </a:lnTo>
                    <a:lnTo>
                      <a:pt x="6668" y="5789"/>
                    </a:lnTo>
                    <a:lnTo>
                      <a:pt x="6986" y="5594"/>
                    </a:lnTo>
                    <a:lnTo>
                      <a:pt x="7352" y="5423"/>
                    </a:lnTo>
                    <a:lnTo>
                      <a:pt x="7719" y="5276"/>
                    </a:lnTo>
                    <a:lnTo>
                      <a:pt x="8085" y="5179"/>
                    </a:lnTo>
                    <a:lnTo>
                      <a:pt x="8476" y="5130"/>
                    </a:lnTo>
                    <a:lnTo>
                      <a:pt x="8891" y="5105"/>
                    </a:lnTo>
                    <a:close/>
                    <a:moveTo>
                      <a:pt x="5301" y="1"/>
                    </a:moveTo>
                    <a:lnTo>
                      <a:pt x="5154" y="50"/>
                    </a:lnTo>
                    <a:lnTo>
                      <a:pt x="5008" y="123"/>
                    </a:lnTo>
                    <a:lnTo>
                      <a:pt x="4861" y="221"/>
                    </a:lnTo>
                    <a:lnTo>
                      <a:pt x="4739" y="318"/>
                    </a:lnTo>
                    <a:lnTo>
                      <a:pt x="4641" y="465"/>
                    </a:lnTo>
                    <a:lnTo>
                      <a:pt x="4568" y="611"/>
                    </a:lnTo>
                    <a:lnTo>
                      <a:pt x="4519" y="758"/>
                    </a:lnTo>
                    <a:lnTo>
                      <a:pt x="4080" y="2565"/>
                    </a:lnTo>
                    <a:lnTo>
                      <a:pt x="3249" y="2565"/>
                    </a:lnTo>
                    <a:lnTo>
                      <a:pt x="3249" y="2468"/>
                    </a:lnTo>
                    <a:lnTo>
                      <a:pt x="3225" y="2370"/>
                    </a:lnTo>
                    <a:lnTo>
                      <a:pt x="3176" y="2297"/>
                    </a:lnTo>
                    <a:lnTo>
                      <a:pt x="3103" y="2223"/>
                    </a:lnTo>
                    <a:lnTo>
                      <a:pt x="3054" y="2150"/>
                    </a:lnTo>
                    <a:lnTo>
                      <a:pt x="2956" y="2126"/>
                    </a:lnTo>
                    <a:lnTo>
                      <a:pt x="2858" y="2077"/>
                    </a:lnTo>
                    <a:lnTo>
                      <a:pt x="1955" y="2077"/>
                    </a:lnTo>
                    <a:lnTo>
                      <a:pt x="1857" y="2126"/>
                    </a:lnTo>
                    <a:lnTo>
                      <a:pt x="1784" y="2150"/>
                    </a:lnTo>
                    <a:lnTo>
                      <a:pt x="1711" y="2223"/>
                    </a:lnTo>
                    <a:lnTo>
                      <a:pt x="1637" y="2297"/>
                    </a:lnTo>
                    <a:lnTo>
                      <a:pt x="1613" y="2370"/>
                    </a:lnTo>
                    <a:lnTo>
                      <a:pt x="1564" y="2468"/>
                    </a:lnTo>
                    <a:lnTo>
                      <a:pt x="1564" y="2565"/>
                    </a:lnTo>
                    <a:lnTo>
                      <a:pt x="782" y="2565"/>
                    </a:lnTo>
                    <a:lnTo>
                      <a:pt x="636" y="2590"/>
                    </a:lnTo>
                    <a:lnTo>
                      <a:pt x="489" y="2639"/>
                    </a:lnTo>
                    <a:lnTo>
                      <a:pt x="343" y="2687"/>
                    </a:lnTo>
                    <a:lnTo>
                      <a:pt x="221" y="2785"/>
                    </a:lnTo>
                    <a:lnTo>
                      <a:pt x="123" y="2907"/>
                    </a:lnTo>
                    <a:lnTo>
                      <a:pt x="74" y="3054"/>
                    </a:lnTo>
                    <a:lnTo>
                      <a:pt x="25" y="3200"/>
                    </a:lnTo>
                    <a:lnTo>
                      <a:pt x="1" y="3347"/>
                    </a:lnTo>
                    <a:lnTo>
                      <a:pt x="1" y="14020"/>
                    </a:lnTo>
                    <a:lnTo>
                      <a:pt x="25" y="14191"/>
                    </a:lnTo>
                    <a:lnTo>
                      <a:pt x="74" y="14337"/>
                    </a:lnTo>
                    <a:lnTo>
                      <a:pt x="123" y="14459"/>
                    </a:lnTo>
                    <a:lnTo>
                      <a:pt x="221" y="14581"/>
                    </a:lnTo>
                    <a:lnTo>
                      <a:pt x="343" y="14679"/>
                    </a:lnTo>
                    <a:lnTo>
                      <a:pt x="489" y="14752"/>
                    </a:lnTo>
                    <a:lnTo>
                      <a:pt x="636" y="14801"/>
                    </a:lnTo>
                    <a:lnTo>
                      <a:pt x="17146" y="14801"/>
                    </a:lnTo>
                    <a:lnTo>
                      <a:pt x="17292" y="14752"/>
                    </a:lnTo>
                    <a:lnTo>
                      <a:pt x="17439" y="14679"/>
                    </a:lnTo>
                    <a:lnTo>
                      <a:pt x="17561" y="14581"/>
                    </a:lnTo>
                    <a:lnTo>
                      <a:pt x="17659" y="14459"/>
                    </a:lnTo>
                    <a:lnTo>
                      <a:pt x="17708" y="14337"/>
                    </a:lnTo>
                    <a:lnTo>
                      <a:pt x="17756" y="14191"/>
                    </a:lnTo>
                    <a:lnTo>
                      <a:pt x="17781" y="14020"/>
                    </a:lnTo>
                    <a:lnTo>
                      <a:pt x="17781" y="3347"/>
                    </a:lnTo>
                    <a:lnTo>
                      <a:pt x="17756" y="3200"/>
                    </a:lnTo>
                    <a:lnTo>
                      <a:pt x="17708" y="3054"/>
                    </a:lnTo>
                    <a:lnTo>
                      <a:pt x="17659" y="2907"/>
                    </a:lnTo>
                    <a:lnTo>
                      <a:pt x="17561" y="2785"/>
                    </a:lnTo>
                    <a:lnTo>
                      <a:pt x="17439" y="2687"/>
                    </a:lnTo>
                    <a:lnTo>
                      <a:pt x="17292" y="2639"/>
                    </a:lnTo>
                    <a:lnTo>
                      <a:pt x="17146" y="2590"/>
                    </a:lnTo>
                    <a:lnTo>
                      <a:pt x="16999" y="2565"/>
                    </a:lnTo>
                    <a:lnTo>
                      <a:pt x="13702" y="2565"/>
                    </a:lnTo>
                    <a:lnTo>
                      <a:pt x="13263" y="758"/>
                    </a:lnTo>
                    <a:lnTo>
                      <a:pt x="13214" y="611"/>
                    </a:lnTo>
                    <a:lnTo>
                      <a:pt x="13141" y="465"/>
                    </a:lnTo>
                    <a:lnTo>
                      <a:pt x="13043" y="318"/>
                    </a:lnTo>
                    <a:lnTo>
                      <a:pt x="12921" y="221"/>
                    </a:lnTo>
                    <a:lnTo>
                      <a:pt x="12774" y="123"/>
                    </a:lnTo>
                    <a:lnTo>
                      <a:pt x="12628" y="50"/>
                    </a:lnTo>
                    <a:lnTo>
                      <a:pt x="1248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0" name="Shape 347"/>
            <p:cNvGrpSpPr/>
            <p:nvPr/>
          </p:nvGrpSpPr>
          <p:grpSpPr>
            <a:xfrm>
              <a:off x="3685779" y="1336941"/>
              <a:ext cx="180845" cy="218880"/>
              <a:chOff x="584925" y="922575"/>
              <a:chExt cx="415200" cy="502525"/>
            </a:xfrm>
            <a:grpFill/>
          </p:grpSpPr>
          <p:sp>
            <p:nvSpPr>
              <p:cNvPr id="330" name="Shape 348"/>
              <p:cNvSpPr/>
              <p:nvPr/>
            </p:nvSpPr>
            <p:spPr>
              <a:xfrm>
                <a:off x="584925" y="961025"/>
                <a:ext cx="378575" cy="464075"/>
              </a:xfrm>
              <a:custGeom>
                <a:avLst/>
                <a:gdLst/>
                <a:ahLst/>
                <a:cxnLst/>
                <a:rect l="0" t="0" r="0" b="0"/>
                <a:pathLst>
                  <a:path w="15143" h="18563" extrusionOk="0">
                    <a:moveTo>
                      <a:pt x="782" y="1"/>
                    </a:moveTo>
                    <a:lnTo>
                      <a:pt x="635" y="25"/>
                    </a:lnTo>
                    <a:lnTo>
                      <a:pt x="489" y="50"/>
                    </a:lnTo>
                    <a:lnTo>
                      <a:pt x="342" y="123"/>
                    </a:lnTo>
                    <a:lnTo>
                      <a:pt x="220" y="196"/>
                    </a:lnTo>
                    <a:lnTo>
                      <a:pt x="122" y="294"/>
                    </a:lnTo>
                    <a:lnTo>
                      <a:pt x="73" y="416"/>
                    </a:lnTo>
                    <a:lnTo>
                      <a:pt x="24" y="563"/>
                    </a:lnTo>
                    <a:lnTo>
                      <a:pt x="0" y="709"/>
                    </a:lnTo>
                    <a:lnTo>
                      <a:pt x="0" y="17708"/>
                    </a:lnTo>
                    <a:lnTo>
                      <a:pt x="24" y="17879"/>
                    </a:lnTo>
                    <a:lnTo>
                      <a:pt x="73" y="18025"/>
                    </a:lnTo>
                    <a:lnTo>
                      <a:pt x="122" y="18172"/>
                    </a:lnTo>
                    <a:lnTo>
                      <a:pt x="220" y="18294"/>
                    </a:lnTo>
                    <a:lnTo>
                      <a:pt x="342" y="18416"/>
                    </a:lnTo>
                    <a:lnTo>
                      <a:pt x="489" y="18489"/>
                    </a:lnTo>
                    <a:lnTo>
                      <a:pt x="635" y="18538"/>
                    </a:lnTo>
                    <a:lnTo>
                      <a:pt x="782" y="18562"/>
                    </a:lnTo>
                    <a:lnTo>
                      <a:pt x="14361" y="18562"/>
                    </a:lnTo>
                    <a:lnTo>
                      <a:pt x="14507" y="18538"/>
                    </a:lnTo>
                    <a:lnTo>
                      <a:pt x="14654" y="18489"/>
                    </a:lnTo>
                    <a:lnTo>
                      <a:pt x="14800" y="18416"/>
                    </a:lnTo>
                    <a:lnTo>
                      <a:pt x="14923" y="18294"/>
                    </a:lnTo>
                    <a:lnTo>
                      <a:pt x="15020" y="18172"/>
                    </a:lnTo>
                    <a:lnTo>
                      <a:pt x="15069" y="18025"/>
                    </a:lnTo>
                    <a:lnTo>
                      <a:pt x="15118" y="17879"/>
                    </a:lnTo>
                    <a:lnTo>
                      <a:pt x="15142" y="17708"/>
                    </a:lnTo>
                    <a:lnTo>
                      <a:pt x="15142" y="17586"/>
                    </a:lnTo>
                    <a:lnTo>
                      <a:pt x="1759" y="17586"/>
                    </a:lnTo>
                    <a:lnTo>
                      <a:pt x="1612" y="17561"/>
                    </a:lnTo>
                    <a:lnTo>
                      <a:pt x="1465" y="17512"/>
                    </a:lnTo>
                    <a:lnTo>
                      <a:pt x="1319" y="17439"/>
                    </a:lnTo>
                    <a:lnTo>
                      <a:pt x="1197" y="17317"/>
                    </a:lnTo>
                    <a:lnTo>
                      <a:pt x="1099" y="17195"/>
                    </a:lnTo>
                    <a:lnTo>
                      <a:pt x="1050" y="17048"/>
                    </a:lnTo>
                    <a:lnTo>
                      <a:pt x="1001" y="16902"/>
                    </a:lnTo>
                    <a:lnTo>
                      <a:pt x="977" y="16731"/>
                    </a:lnTo>
                    <a:lnTo>
                      <a:pt x="97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1" name="Shape 349"/>
              <p:cNvSpPr/>
              <p:nvPr/>
            </p:nvSpPr>
            <p:spPr>
              <a:xfrm>
                <a:off x="621550" y="922575"/>
                <a:ext cx="378575" cy="464050"/>
              </a:xfrm>
              <a:custGeom>
                <a:avLst/>
                <a:gdLst/>
                <a:ahLst/>
                <a:cxnLst/>
                <a:rect l="0" t="0" r="0" b="0"/>
                <a:pathLst>
                  <a:path w="15143" h="18562" extrusionOk="0">
                    <a:moveTo>
                      <a:pt x="13140" y="6472"/>
                    </a:moveTo>
                    <a:lnTo>
                      <a:pt x="13238" y="6497"/>
                    </a:lnTo>
                    <a:lnTo>
                      <a:pt x="13311" y="6546"/>
                    </a:lnTo>
                    <a:lnTo>
                      <a:pt x="13360" y="6619"/>
                    </a:lnTo>
                    <a:lnTo>
                      <a:pt x="13384" y="6717"/>
                    </a:lnTo>
                    <a:lnTo>
                      <a:pt x="13360" y="6814"/>
                    </a:lnTo>
                    <a:lnTo>
                      <a:pt x="13311" y="6888"/>
                    </a:lnTo>
                    <a:lnTo>
                      <a:pt x="13238" y="6936"/>
                    </a:lnTo>
                    <a:lnTo>
                      <a:pt x="13140" y="6961"/>
                    </a:lnTo>
                    <a:lnTo>
                      <a:pt x="2003" y="6961"/>
                    </a:lnTo>
                    <a:lnTo>
                      <a:pt x="1905" y="6936"/>
                    </a:lnTo>
                    <a:lnTo>
                      <a:pt x="1832" y="6888"/>
                    </a:lnTo>
                    <a:lnTo>
                      <a:pt x="1783" y="6814"/>
                    </a:lnTo>
                    <a:lnTo>
                      <a:pt x="1759" y="6717"/>
                    </a:lnTo>
                    <a:lnTo>
                      <a:pt x="1783" y="6619"/>
                    </a:lnTo>
                    <a:lnTo>
                      <a:pt x="1832" y="6546"/>
                    </a:lnTo>
                    <a:lnTo>
                      <a:pt x="1905" y="6497"/>
                    </a:lnTo>
                    <a:lnTo>
                      <a:pt x="2003" y="6472"/>
                    </a:lnTo>
                    <a:close/>
                    <a:moveTo>
                      <a:pt x="13238" y="8793"/>
                    </a:moveTo>
                    <a:lnTo>
                      <a:pt x="13311" y="8866"/>
                    </a:lnTo>
                    <a:lnTo>
                      <a:pt x="13360" y="8939"/>
                    </a:lnTo>
                    <a:lnTo>
                      <a:pt x="13384" y="9037"/>
                    </a:lnTo>
                    <a:lnTo>
                      <a:pt x="13360" y="9135"/>
                    </a:lnTo>
                    <a:lnTo>
                      <a:pt x="13311" y="9208"/>
                    </a:lnTo>
                    <a:lnTo>
                      <a:pt x="13238" y="9257"/>
                    </a:lnTo>
                    <a:lnTo>
                      <a:pt x="13140" y="9281"/>
                    </a:lnTo>
                    <a:lnTo>
                      <a:pt x="2003" y="9281"/>
                    </a:lnTo>
                    <a:lnTo>
                      <a:pt x="1905" y="9257"/>
                    </a:lnTo>
                    <a:lnTo>
                      <a:pt x="1832" y="9208"/>
                    </a:lnTo>
                    <a:lnTo>
                      <a:pt x="1783" y="9135"/>
                    </a:lnTo>
                    <a:lnTo>
                      <a:pt x="1759" y="9037"/>
                    </a:lnTo>
                    <a:lnTo>
                      <a:pt x="1783" y="8939"/>
                    </a:lnTo>
                    <a:lnTo>
                      <a:pt x="1832" y="8866"/>
                    </a:lnTo>
                    <a:lnTo>
                      <a:pt x="1905" y="8793"/>
                    </a:lnTo>
                    <a:close/>
                    <a:moveTo>
                      <a:pt x="13140" y="11088"/>
                    </a:moveTo>
                    <a:lnTo>
                      <a:pt x="13238" y="11113"/>
                    </a:lnTo>
                    <a:lnTo>
                      <a:pt x="13311" y="11162"/>
                    </a:lnTo>
                    <a:lnTo>
                      <a:pt x="13360" y="11235"/>
                    </a:lnTo>
                    <a:lnTo>
                      <a:pt x="13384" y="11333"/>
                    </a:lnTo>
                    <a:lnTo>
                      <a:pt x="13360" y="11430"/>
                    </a:lnTo>
                    <a:lnTo>
                      <a:pt x="13311" y="11504"/>
                    </a:lnTo>
                    <a:lnTo>
                      <a:pt x="13238" y="11552"/>
                    </a:lnTo>
                    <a:lnTo>
                      <a:pt x="13140" y="11577"/>
                    </a:lnTo>
                    <a:lnTo>
                      <a:pt x="2003" y="11577"/>
                    </a:lnTo>
                    <a:lnTo>
                      <a:pt x="1905" y="11552"/>
                    </a:lnTo>
                    <a:lnTo>
                      <a:pt x="1832" y="11504"/>
                    </a:lnTo>
                    <a:lnTo>
                      <a:pt x="1783" y="11430"/>
                    </a:lnTo>
                    <a:lnTo>
                      <a:pt x="1759" y="11333"/>
                    </a:lnTo>
                    <a:lnTo>
                      <a:pt x="1783" y="11235"/>
                    </a:lnTo>
                    <a:lnTo>
                      <a:pt x="1832" y="11162"/>
                    </a:lnTo>
                    <a:lnTo>
                      <a:pt x="1905" y="11113"/>
                    </a:lnTo>
                    <a:lnTo>
                      <a:pt x="2003" y="11088"/>
                    </a:lnTo>
                    <a:close/>
                    <a:moveTo>
                      <a:pt x="8255" y="13409"/>
                    </a:moveTo>
                    <a:lnTo>
                      <a:pt x="8353" y="13433"/>
                    </a:lnTo>
                    <a:lnTo>
                      <a:pt x="8426" y="13482"/>
                    </a:lnTo>
                    <a:lnTo>
                      <a:pt x="8475" y="13555"/>
                    </a:lnTo>
                    <a:lnTo>
                      <a:pt x="8500" y="13653"/>
                    </a:lnTo>
                    <a:lnTo>
                      <a:pt x="8475" y="13750"/>
                    </a:lnTo>
                    <a:lnTo>
                      <a:pt x="8426" y="13824"/>
                    </a:lnTo>
                    <a:lnTo>
                      <a:pt x="8353" y="13873"/>
                    </a:lnTo>
                    <a:lnTo>
                      <a:pt x="8255" y="13897"/>
                    </a:lnTo>
                    <a:lnTo>
                      <a:pt x="2003" y="13897"/>
                    </a:lnTo>
                    <a:lnTo>
                      <a:pt x="1905" y="13873"/>
                    </a:lnTo>
                    <a:lnTo>
                      <a:pt x="1832" y="13824"/>
                    </a:lnTo>
                    <a:lnTo>
                      <a:pt x="1783" y="13750"/>
                    </a:lnTo>
                    <a:lnTo>
                      <a:pt x="1759" y="13653"/>
                    </a:lnTo>
                    <a:lnTo>
                      <a:pt x="1783" y="13555"/>
                    </a:lnTo>
                    <a:lnTo>
                      <a:pt x="1832" y="13482"/>
                    </a:lnTo>
                    <a:lnTo>
                      <a:pt x="1905" y="13433"/>
                    </a:lnTo>
                    <a:lnTo>
                      <a:pt x="2003" y="13409"/>
                    </a:lnTo>
                    <a:close/>
                    <a:moveTo>
                      <a:pt x="635" y="0"/>
                    </a:moveTo>
                    <a:lnTo>
                      <a:pt x="489" y="49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3" y="342"/>
                    </a:lnTo>
                    <a:lnTo>
                      <a:pt x="74" y="464"/>
                    </a:lnTo>
                    <a:lnTo>
                      <a:pt x="25" y="611"/>
                    </a:lnTo>
                    <a:lnTo>
                      <a:pt x="0" y="782"/>
                    </a:lnTo>
                    <a:lnTo>
                      <a:pt x="0" y="17780"/>
                    </a:lnTo>
                    <a:lnTo>
                      <a:pt x="25" y="17927"/>
                    </a:lnTo>
                    <a:lnTo>
                      <a:pt x="74" y="18073"/>
                    </a:lnTo>
                    <a:lnTo>
                      <a:pt x="123" y="18195"/>
                    </a:lnTo>
                    <a:lnTo>
                      <a:pt x="220" y="18318"/>
                    </a:lnTo>
                    <a:lnTo>
                      <a:pt x="342" y="18415"/>
                    </a:lnTo>
                    <a:lnTo>
                      <a:pt x="489" y="18489"/>
                    </a:lnTo>
                    <a:lnTo>
                      <a:pt x="635" y="18537"/>
                    </a:lnTo>
                    <a:lnTo>
                      <a:pt x="782" y="18562"/>
                    </a:lnTo>
                    <a:lnTo>
                      <a:pt x="14361" y="18562"/>
                    </a:lnTo>
                    <a:lnTo>
                      <a:pt x="14508" y="18537"/>
                    </a:lnTo>
                    <a:lnTo>
                      <a:pt x="14654" y="18489"/>
                    </a:lnTo>
                    <a:lnTo>
                      <a:pt x="14801" y="18415"/>
                    </a:lnTo>
                    <a:lnTo>
                      <a:pt x="14923" y="18318"/>
                    </a:lnTo>
                    <a:lnTo>
                      <a:pt x="15021" y="18195"/>
                    </a:lnTo>
                    <a:lnTo>
                      <a:pt x="15069" y="18073"/>
                    </a:lnTo>
                    <a:lnTo>
                      <a:pt x="15118" y="17927"/>
                    </a:lnTo>
                    <a:lnTo>
                      <a:pt x="15143" y="17780"/>
                    </a:lnTo>
                    <a:lnTo>
                      <a:pt x="15143" y="3859"/>
                    </a:lnTo>
                    <a:lnTo>
                      <a:pt x="12554" y="3859"/>
                    </a:lnTo>
                    <a:lnTo>
                      <a:pt x="12285" y="3835"/>
                    </a:lnTo>
                    <a:lnTo>
                      <a:pt x="12065" y="3761"/>
                    </a:lnTo>
                    <a:lnTo>
                      <a:pt x="11846" y="3639"/>
                    </a:lnTo>
                    <a:lnTo>
                      <a:pt x="11650" y="3468"/>
                    </a:lnTo>
                    <a:lnTo>
                      <a:pt x="11504" y="3297"/>
                    </a:lnTo>
                    <a:lnTo>
                      <a:pt x="11382" y="3078"/>
                    </a:lnTo>
                    <a:lnTo>
                      <a:pt x="11308" y="2833"/>
                    </a:lnTo>
                    <a:lnTo>
                      <a:pt x="11284" y="2589"/>
                    </a:lnTo>
                    <a:lnTo>
                      <a:pt x="1128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2" name="Shape 350"/>
              <p:cNvSpPr/>
              <p:nvPr/>
            </p:nvSpPr>
            <p:spPr>
              <a:xfrm>
                <a:off x="915850" y="922575"/>
                <a:ext cx="84275" cy="84275"/>
              </a:xfrm>
              <a:custGeom>
                <a:avLst/>
                <a:gdLst/>
                <a:ahLst/>
                <a:cxnLst/>
                <a:rect l="0" t="0" r="0" b="0"/>
                <a:pathLst>
                  <a:path w="3371" h="3371" extrusionOk="0">
                    <a:moveTo>
                      <a:pt x="0" y="0"/>
                    </a:moveTo>
                    <a:lnTo>
                      <a:pt x="0" y="2589"/>
                    </a:lnTo>
                    <a:lnTo>
                      <a:pt x="0" y="2736"/>
                    </a:lnTo>
                    <a:lnTo>
                      <a:pt x="49" y="2882"/>
                    </a:lnTo>
                    <a:lnTo>
                      <a:pt x="122" y="3029"/>
                    </a:lnTo>
                    <a:lnTo>
                      <a:pt x="220" y="3126"/>
                    </a:lnTo>
                    <a:lnTo>
                      <a:pt x="342" y="3224"/>
                    </a:lnTo>
                    <a:lnTo>
                      <a:pt x="464" y="3297"/>
                    </a:lnTo>
                    <a:lnTo>
                      <a:pt x="611" y="3346"/>
                    </a:lnTo>
                    <a:lnTo>
                      <a:pt x="782" y="3371"/>
                    </a:lnTo>
                    <a:lnTo>
                      <a:pt x="3371" y="337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1" name="Shape 351"/>
            <p:cNvGrpSpPr/>
            <p:nvPr/>
          </p:nvGrpSpPr>
          <p:grpSpPr>
            <a:xfrm>
              <a:off x="4045470" y="1332286"/>
              <a:ext cx="191494" cy="228190"/>
              <a:chOff x="1246775" y="910975"/>
              <a:chExt cx="439650" cy="523900"/>
            </a:xfrm>
            <a:grpFill/>
          </p:grpSpPr>
          <p:sp>
            <p:nvSpPr>
              <p:cNvPr id="327" name="Shape 352"/>
              <p:cNvSpPr/>
              <p:nvPr/>
            </p:nvSpPr>
            <p:spPr>
              <a:xfrm>
                <a:off x="1246775" y="970800"/>
                <a:ext cx="378575" cy="464075"/>
              </a:xfrm>
              <a:custGeom>
                <a:avLst/>
                <a:gdLst/>
                <a:ahLst/>
                <a:cxnLst/>
                <a:rect l="0" t="0" r="0" b="0"/>
                <a:pathLst>
                  <a:path w="15143" h="18563" extrusionOk="0">
                    <a:moveTo>
                      <a:pt x="782" y="1"/>
                    </a:moveTo>
                    <a:lnTo>
                      <a:pt x="636" y="25"/>
                    </a:lnTo>
                    <a:lnTo>
                      <a:pt x="489" y="50"/>
                    </a:lnTo>
                    <a:lnTo>
                      <a:pt x="343" y="123"/>
                    </a:lnTo>
                    <a:lnTo>
                      <a:pt x="220" y="221"/>
                    </a:lnTo>
                    <a:lnTo>
                      <a:pt x="123" y="318"/>
                    </a:lnTo>
                    <a:lnTo>
                      <a:pt x="74" y="465"/>
                    </a:lnTo>
                    <a:lnTo>
                      <a:pt x="25" y="587"/>
                    </a:lnTo>
                    <a:lnTo>
                      <a:pt x="1" y="758"/>
                    </a:lnTo>
                    <a:lnTo>
                      <a:pt x="1" y="17756"/>
                    </a:lnTo>
                    <a:lnTo>
                      <a:pt x="25" y="17903"/>
                    </a:lnTo>
                    <a:lnTo>
                      <a:pt x="74" y="18049"/>
                    </a:lnTo>
                    <a:lnTo>
                      <a:pt x="123" y="18196"/>
                    </a:lnTo>
                    <a:lnTo>
                      <a:pt x="220" y="18318"/>
                    </a:lnTo>
                    <a:lnTo>
                      <a:pt x="343" y="18416"/>
                    </a:lnTo>
                    <a:lnTo>
                      <a:pt x="489" y="18489"/>
                    </a:lnTo>
                    <a:lnTo>
                      <a:pt x="636" y="18538"/>
                    </a:lnTo>
                    <a:lnTo>
                      <a:pt x="782" y="18562"/>
                    </a:lnTo>
                    <a:lnTo>
                      <a:pt x="14361" y="18562"/>
                    </a:lnTo>
                    <a:lnTo>
                      <a:pt x="14508" y="18538"/>
                    </a:lnTo>
                    <a:lnTo>
                      <a:pt x="14654" y="18489"/>
                    </a:lnTo>
                    <a:lnTo>
                      <a:pt x="14801" y="18416"/>
                    </a:lnTo>
                    <a:lnTo>
                      <a:pt x="14923" y="18318"/>
                    </a:lnTo>
                    <a:lnTo>
                      <a:pt x="15021" y="18196"/>
                    </a:lnTo>
                    <a:lnTo>
                      <a:pt x="15070" y="18049"/>
                    </a:lnTo>
                    <a:lnTo>
                      <a:pt x="15118" y="17903"/>
                    </a:lnTo>
                    <a:lnTo>
                      <a:pt x="15143" y="17756"/>
                    </a:lnTo>
                    <a:lnTo>
                      <a:pt x="15143" y="16608"/>
                    </a:lnTo>
                    <a:lnTo>
                      <a:pt x="2736" y="16608"/>
                    </a:lnTo>
                    <a:lnTo>
                      <a:pt x="2589" y="16584"/>
                    </a:lnTo>
                    <a:lnTo>
                      <a:pt x="2443" y="16535"/>
                    </a:lnTo>
                    <a:lnTo>
                      <a:pt x="2296" y="16462"/>
                    </a:lnTo>
                    <a:lnTo>
                      <a:pt x="2174" y="16364"/>
                    </a:lnTo>
                    <a:lnTo>
                      <a:pt x="2077" y="16242"/>
                    </a:lnTo>
                    <a:lnTo>
                      <a:pt x="2028" y="16096"/>
                    </a:lnTo>
                    <a:lnTo>
                      <a:pt x="1979" y="15949"/>
                    </a:lnTo>
                    <a:lnTo>
                      <a:pt x="1954" y="15802"/>
                    </a:lnTo>
                    <a:lnTo>
                      <a:pt x="19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8" name="Shape 353"/>
              <p:cNvSpPr/>
              <p:nvPr/>
            </p:nvSpPr>
            <p:spPr>
              <a:xfrm>
                <a:off x="1307825" y="910975"/>
                <a:ext cx="378600" cy="464050"/>
              </a:xfrm>
              <a:custGeom>
                <a:avLst/>
                <a:gdLst/>
                <a:ahLst/>
                <a:cxnLst/>
                <a:rect l="0" t="0" r="0" b="0"/>
                <a:pathLst>
                  <a:path w="15144" h="18562" extrusionOk="0">
                    <a:moveTo>
                      <a:pt x="782" y="0"/>
                    </a:moveTo>
                    <a:lnTo>
                      <a:pt x="636" y="25"/>
                    </a:lnTo>
                    <a:lnTo>
                      <a:pt x="489" y="74"/>
                    </a:lnTo>
                    <a:lnTo>
                      <a:pt x="343" y="147"/>
                    </a:lnTo>
                    <a:lnTo>
                      <a:pt x="221" y="244"/>
                    </a:lnTo>
                    <a:lnTo>
                      <a:pt x="123" y="342"/>
                    </a:lnTo>
                    <a:lnTo>
                      <a:pt x="74" y="489"/>
                    </a:lnTo>
                    <a:lnTo>
                      <a:pt x="25" y="635"/>
                    </a:lnTo>
                    <a:lnTo>
                      <a:pt x="1" y="782"/>
                    </a:lnTo>
                    <a:lnTo>
                      <a:pt x="1" y="17780"/>
                    </a:lnTo>
                    <a:lnTo>
                      <a:pt x="25" y="17951"/>
                    </a:lnTo>
                    <a:lnTo>
                      <a:pt x="74" y="18098"/>
                    </a:lnTo>
                    <a:lnTo>
                      <a:pt x="123" y="18220"/>
                    </a:lnTo>
                    <a:lnTo>
                      <a:pt x="221" y="18342"/>
                    </a:lnTo>
                    <a:lnTo>
                      <a:pt x="343" y="18440"/>
                    </a:lnTo>
                    <a:lnTo>
                      <a:pt x="489" y="18513"/>
                    </a:lnTo>
                    <a:lnTo>
                      <a:pt x="636" y="18562"/>
                    </a:lnTo>
                    <a:lnTo>
                      <a:pt x="14508" y="18562"/>
                    </a:lnTo>
                    <a:lnTo>
                      <a:pt x="14655" y="18513"/>
                    </a:lnTo>
                    <a:lnTo>
                      <a:pt x="14801" y="18440"/>
                    </a:lnTo>
                    <a:lnTo>
                      <a:pt x="14923" y="18342"/>
                    </a:lnTo>
                    <a:lnTo>
                      <a:pt x="15021" y="18220"/>
                    </a:lnTo>
                    <a:lnTo>
                      <a:pt x="15070" y="18098"/>
                    </a:lnTo>
                    <a:lnTo>
                      <a:pt x="15119" y="17951"/>
                    </a:lnTo>
                    <a:lnTo>
                      <a:pt x="15143" y="17780"/>
                    </a:lnTo>
                    <a:lnTo>
                      <a:pt x="15143" y="3859"/>
                    </a:lnTo>
                    <a:lnTo>
                      <a:pt x="12554" y="3859"/>
                    </a:lnTo>
                    <a:lnTo>
                      <a:pt x="12286" y="3835"/>
                    </a:lnTo>
                    <a:lnTo>
                      <a:pt x="12066" y="3761"/>
                    </a:lnTo>
                    <a:lnTo>
                      <a:pt x="11846" y="3664"/>
                    </a:lnTo>
                    <a:lnTo>
                      <a:pt x="11651" y="3493"/>
                    </a:lnTo>
                    <a:lnTo>
                      <a:pt x="11504" y="3297"/>
                    </a:lnTo>
                    <a:lnTo>
                      <a:pt x="11382" y="3102"/>
                    </a:lnTo>
                    <a:lnTo>
                      <a:pt x="11309" y="2858"/>
                    </a:lnTo>
                    <a:lnTo>
                      <a:pt x="11284" y="2589"/>
                    </a:lnTo>
                    <a:lnTo>
                      <a:pt x="1128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9" name="Shape 354"/>
              <p:cNvSpPr/>
              <p:nvPr/>
            </p:nvSpPr>
            <p:spPr>
              <a:xfrm>
                <a:off x="1602125" y="910975"/>
                <a:ext cx="84300" cy="84275"/>
              </a:xfrm>
              <a:custGeom>
                <a:avLst/>
                <a:gdLst/>
                <a:ahLst/>
                <a:cxnLst/>
                <a:rect l="0" t="0" r="0" b="0"/>
                <a:pathLst>
                  <a:path w="3372" h="3371" extrusionOk="0">
                    <a:moveTo>
                      <a:pt x="1" y="0"/>
                    </a:moveTo>
                    <a:lnTo>
                      <a:pt x="1" y="2589"/>
                    </a:lnTo>
                    <a:lnTo>
                      <a:pt x="1" y="2760"/>
                    </a:lnTo>
                    <a:lnTo>
                      <a:pt x="50" y="2907"/>
                    </a:lnTo>
                    <a:lnTo>
                      <a:pt x="123" y="3029"/>
                    </a:lnTo>
                    <a:lnTo>
                      <a:pt x="221" y="3151"/>
                    </a:lnTo>
                    <a:lnTo>
                      <a:pt x="343" y="3249"/>
                    </a:lnTo>
                    <a:lnTo>
                      <a:pt x="465" y="3322"/>
                    </a:lnTo>
                    <a:lnTo>
                      <a:pt x="611" y="3371"/>
                    </a:lnTo>
                    <a:lnTo>
                      <a:pt x="3371" y="337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2" name="Shape 308"/>
            <p:cNvGrpSpPr/>
            <p:nvPr/>
          </p:nvGrpSpPr>
          <p:grpSpPr>
            <a:xfrm>
              <a:off x="5239623" y="963012"/>
              <a:ext cx="255526" cy="218074"/>
              <a:chOff x="1928175" y="312600"/>
              <a:chExt cx="425000" cy="373700"/>
            </a:xfrm>
            <a:grpFill/>
          </p:grpSpPr>
          <p:sp>
            <p:nvSpPr>
              <p:cNvPr id="325" name="Shape 309"/>
              <p:cNvSpPr/>
              <p:nvPr/>
            </p:nvSpPr>
            <p:spPr>
              <a:xfrm>
                <a:off x="1928175" y="312600"/>
                <a:ext cx="425000" cy="373700"/>
              </a:xfrm>
              <a:custGeom>
                <a:avLst/>
                <a:gdLst/>
                <a:ahLst/>
                <a:cxnLst/>
                <a:rect l="0" t="0" r="0" b="0"/>
                <a:pathLst>
                  <a:path w="17000" h="14948" extrusionOk="0">
                    <a:moveTo>
                      <a:pt x="16022" y="978"/>
                    </a:moveTo>
                    <a:lnTo>
                      <a:pt x="16022" y="13971"/>
                    </a:lnTo>
                    <a:lnTo>
                      <a:pt x="978" y="13971"/>
                    </a:lnTo>
                    <a:lnTo>
                      <a:pt x="978" y="978"/>
                    </a:lnTo>
                    <a:close/>
                    <a:moveTo>
                      <a:pt x="782" y="1"/>
                    </a:moveTo>
                    <a:lnTo>
                      <a:pt x="636" y="25"/>
                    </a:lnTo>
                    <a:lnTo>
                      <a:pt x="489" y="74"/>
                    </a:lnTo>
                    <a:lnTo>
                      <a:pt x="343" y="147"/>
                    </a:lnTo>
                    <a:lnTo>
                      <a:pt x="221" y="245"/>
                    </a:lnTo>
                    <a:lnTo>
                      <a:pt x="123" y="343"/>
                    </a:lnTo>
                    <a:lnTo>
                      <a:pt x="74" y="489"/>
                    </a:lnTo>
                    <a:lnTo>
                      <a:pt x="25" y="636"/>
                    </a:lnTo>
                    <a:lnTo>
                      <a:pt x="1" y="782"/>
                    </a:lnTo>
                    <a:lnTo>
                      <a:pt x="1" y="14166"/>
                    </a:lnTo>
                    <a:lnTo>
                      <a:pt x="25" y="14313"/>
                    </a:lnTo>
                    <a:lnTo>
                      <a:pt x="74" y="14459"/>
                    </a:lnTo>
                    <a:lnTo>
                      <a:pt x="123" y="14606"/>
                    </a:lnTo>
                    <a:lnTo>
                      <a:pt x="221" y="14703"/>
                    </a:lnTo>
                    <a:lnTo>
                      <a:pt x="343" y="14801"/>
                    </a:lnTo>
                    <a:lnTo>
                      <a:pt x="489" y="14874"/>
                    </a:lnTo>
                    <a:lnTo>
                      <a:pt x="636" y="14923"/>
                    </a:lnTo>
                    <a:lnTo>
                      <a:pt x="782" y="14948"/>
                    </a:lnTo>
                    <a:lnTo>
                      <a:pt x="16218" y="14948"/>
                    </a:lnTo>
                    <a:lnTo>
                      <a:pt x="16364" y="14923"/>
                    </a:lnTo>
                    <a:lnTo>
                      <a:pt x="16511" y="14874"/>
                    </a:lnTo>
                    <a:lnTo>
                      <a:pt x="16657" y="14801"/>
                    </a:lnTo>
                    <a:lnTo>
                      <a:pt x="16779" y="14703"/>
                    </a:lnTo>
                    <a:lnTo>
                      <a:pt x="16877" y="14606"/>
                    </a:lnTo>
                    <a:lnTo>
                      <a:pt x="16926" y="14459"/>
                    </a:lnTo>
                    <a:lnTo>
                      <a:pt x="16975" y="14313"/>
                    </a:lnTo>
                    <a:lnTo>
                      <a:pt x="16999" y="14166"/>
                    </a:lnTo>
                    <a:lnTo>
                      <a:pt x="16999" y="782"/>
                    </a:lnTo>
                    <a:lnTo>
                      <a:pt x="16975" y="636"/>
                    </a:lnTo>
                    <a:lnTo>
                      <a:pt x="16926" y="489"/>
                    </a:lnTo>
                    <a:lnTo>
                      <a:pt x="16877" y="343"/>
                    </a:lnTo>
                    <a:lnTo>
                      <a:pt x="16779" y="245"/>
                    </a:lnTo>
                    <a:lnTo>
                      <a:pt x="16657" y="147"/>
                    </a:lnTo>
                    <a:lnTo>
                      <a:pt x="16511" y="74"/>
                    </a:lnTo>
                    <a:lnTo>
                      <a:pt x="16364" y="25"/>
                    </a:lnTo>
                    <a:lnTo>
                      <a:pt x="1621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6" name="Shape 310"/>
              <p:cNvSpPr/>
              <p:nvPr/>
            </p:nvSpPr>
            <p:spPr>
              <a:xfrm>
                <a:off x="1964825" y="349250"/>
                <a:ext cx="351700" cy="300425"/>
              </a:xfrm>
              <a:custGeom>
                <a:avLst/>
                <a:gdLst/>
                <a:ahLst/>
                <a:cxnLst/>
                <a:rect l="0" t="0" r="0" b="0"/>
                <a:pathLst>
                  <a:path w="14068" h="12017" extrusionOk="0">
                    <a:moveTo>
                      <a:pt x="10111" y="1563"/>
                    </a:moveTo>
                    <a:lnTo>
                      <a:pt x="10307" y="1588"/>
                    </a:lnTo>
                    <a:lnTo>
                      <a:pt x="10502" y="1612"/>
                    </a:lnTo>
                    <a:lnTo>
                      <a:pt x="10697" y="1661"/>
                    </a:lnTo>
                    <a:lnTo>
                      <a:pt x="10868" y="1734"/>
                    </a:lnTo>
                    <a:lnTo>
                      <a:pt x="11039" y="1807"/>
                    </a:lnTo>
                    <a:lnTo>
                      <a:pt x="11186" y="1905"/>
                    </a:lnTo>
                    <a:lnTo>
                      <a:pt x="11357" y="2027"/>
                    </a:lnTo>
                    <a:lnTo>
                      <a:pt x="11479" y="2149"/>
                    </a:lnTo>
                    <a:lnTo>
                      <a:pt x="11625" y="2271"/>
                    </a:lnTo>
                    <a:lnTo>
                      <a:pt x="11723" y="2442"/>
                    </a:lnTo>
                    <a:lnTo>
                      <a:pt x="11821" y="2589"/>
                    </a:lnTo>
                    <a:lnTo>
                      <a:pt x="11894" y="2760"/>
                    </a:lnTo>
                    <a:lnTo>
                      <a:pt x="11967" y="2955"/>
                    </a:lnTo>
                    <a:lnTo>
                      <a:pt x="12016" y="3126"/>
                    </a:lnTo>
                    <a:lnTo>
                      <a:pt x="12041" y="3322"/>
                    </a:lnTo>
                    <a:lnTo>
                      <a:pt x="12065" y="3517"/>
                    </a:lnTo>
                    <a:lnTo>
                      <a:pt x="12041" y="3737"/>
                    </a:lnTo>
                    <a:lnTo>
                      <a:pt x="12016" y="3908"/>
                    </a:lnTo>
                    <a:lnTo>
                      <a:pt x="11967" y="4103"/>
                    </a:lnTo>
                    <a:lnTo>
                      <a:pt x="11894" y="4274"/>
                    </a:lnTo>
                    <a:lnTo>
                      <a:pt x="11821" y="4445"/>
                    </a:lnTo>
                    <a:lnTo>
                      <a:pt x="11723" y="4616"/>
                    </a:lnTo>
                    <a:lnTo>
                      <a:pt x="11625" y="4763"/>
                    </a:lnTo>
                    <a:lnTo>
                      <a:pt x="11479" y="4909"/>
                    </a:lnTo>
                    <a:lnTo>
                      <a:pt x="11357" y="5031"/>
                    </a:lnTo>
                    <a:lnTo>
                      <a:pt x="11186" y="5153"/>
                    </a:lnTo>
                    <a:lnTo>
                      <a:pt x="11039" y="5251"/>
                    </a:lnTo>
                    <a:lnTo>
                      <a:pt x="10868" y="5324"/>
                    </a:lnTo>
                    <a:lnTo>
                      <a:pt x="10697" y="5398"/>
                    </a:lnTo>
                    <a:lnTo>
                      <a:pt x="10502" y="5446"/>
                    </a:lnTo>
                    <a:lnTo>
                      <a:pt x="10307" y="5471"/>
                    </a:lnTo>
                    <a:lnTo>
                      <a:pt x="9916" y="5471"/>
                    </a:lnTo>
                    <a:lnTo>
                      <a:pt x="9720" y="5446"/>
                    </a:lnTo>
                    <a:lnTo>
                      <a:pt x="9525" y="5398"/>
                    </a:lnTo>
                    <a:lnTo>
                      <a:pt x="9354" y="5324"/>
                    </a:lnTo>
                    <a:lnTo>
                      <a:pt x="9183" y="5251"/>
                    </a:lnTo>
                    <a:lnTo>
                      <a:pt x="9012" y="5153"/>
                    </a:lnTo>
                    <a:lnTo>
                      <a:pt x="8866" y="5031"/>
                    </a:lnTo>
                    <a:lnTo>
                      <a:pt x="8719" y="4909"/>
                    </a:lnTo>
                    <a:lnTo>
                      <a:pt x="8597" y="4763"/>
                    </a:lnTo>
                    <a:lnTo>
                      <a:pt x="8475" y="4616"/>
                    </a:lnTo>
                    <a:lnTo>
                      <a:pt x="8377" y="4445"/>
                    </a:lnTo>
                    <a:lnTo>
                      <a:pt x="8304" y="4274"/>
                    </a:lnTo>
                    <a:lnTo>
                      <a:pt x="8231" y="4103"/>
                    </a:lnTo>
                    <a:lnTo>
                      <a:pt x="8182" y="3908"/>
                    </a:lnTo>
                    <a:lnTo>
                      <a:pt x="8157" y="3737"/>
                    </a:lnTo>
                    <a:lnTo>
                      <a:pt x="8157" y="3517"/>
                    </a:lnTo>
                    <a:lnTo>
                      <a:pt x="8157" y="3322"/>
                    </a:lnTo>
                    <a:lnTo>
                      <a:pt x="8182" y="3126"/>
                    </a:lnTo>
                    <a:lnTo>
                      <a:pt x="8231" y="2955"/>
                    </a:lnTo>
                    <a:lnTo>
                      <a:pt x="8304" y="2760"/>
                    </a:lnTo>
                    <a:lnTo>
                      <a:pt x="8377" y="2589"/>
                    </a:lnTo>
                    <a:lnTo>
                      <a:pt x="8475" y="2442"/>
                    </a:lnTo>
                    <a:lnTo>
                      <a:pt x="8597" y="2271"/>
                    </a:lnTo>
                    <a:lnTo>
                      <a:pt x="8719" y="2149"/>
                    </a:lnTo>
                    <a:lnTo>
                      <a:pt x="8866" y="2027"/>
                    </a:lnTo>
                    <a:lnTo>
                      <a:pt x="9012" y="1905"/>
                    </a:lnTo>
                    <a:lnTo>
                      <a:pt x="9183" y="1807"/>
                    </a:lnTo>
                    <a:lnTo>
                      <a:pt x="9354" y="1734"/>
                    </a:lnTo>
                    <a:lnTo>
                      <a:pt x="9525" y="1661"/>
                    </a:lnTo>
                    <a:lnTo>
                      <a:pt x="9720" y="1612"/>
                    </a:lnTo>
                    <a:lnTo>
                      <a:pt x="9916" y="1588"/>
                    </a:lnTo>
                    <a:lnTo>
                      <a:pt x="10111" y="1563"/>
                    </a:lnTo>
                    <a:close/>
                    <a:moveTo>
                      <a:pt x="0" y="0"/>
                    </a:moveTo>
                    <a:lnTo>
                      <a:pt x="0" y="9232"/>
                    </a:lnTo>
                    <a:lnTo>
                      <a:pt x="3248" y="5080"/>
                    </a:lnTo>
                    <a:lnTo>
                      <a:pt x="3346" y="4958"/>
                    </a:lnTo>
                    <a:lnTo>
                      <a:pt x="3468" y="4885"/>
                    </a:lnTo>
                    <a:lnTo>
                      <a:pt x="3590" y="4836"/>
                    </a:lnTo>
                    <a:lnTo>
                      <a:pt x="3737" y="4811"/>
                    </a:lnTo>
                    <a:lnTo>
                      <a:pt x="3859" y="4836"/>
                    </a:lnTo>
                    <a:lnTo>
                      <a:pt x="4005" y="4885"/>
                    </a:lnTo>
                    <a:lnTo>
                      <a:pt x="4128" y="4958"/>
                    </a:lnTo>
                    <a:lnTo>
                      <a:pt x="4225" y="5080"/>
                    </a:lnTo>
                    <a:lnTo>
                      <a:pt x="9647" y="12016"/>
                    </a:lnTo>
                    <a:lnTo>
                      <a:pt x="10233" y="12016"/>
                    </a:lnTo>
                    <a:lnTo>
                      <a:pt x="10087" y="11772"/>
                    </a:lnTo>
                    <a:lnTo>
                      <a:pt x="8157" y="9305"/>
                    </a:lnTo>
                    <a:lnTo>
                      <a:pt x="9403" y="7718"/>
                    </a:lnTo>
                    <a:lnTo>
                      <a:pt x="9501" y="7596"/>
                    </a:lnTo>
                    <a:lnTo>
                      <a:pt x="9623" y="7522"/>
                    </a:lnTo>
                    <a:lnTo>
                      <a:pt x="9745" y="7473"/>
                    </a:lnTo>
                    <a:lnTo>
                      <a:pt x="9891" y="7449"/>
                    </a:lnTo>
                    <a:lnTo>
                      <a:pt x="10014" y="7473"/>
                    </a:lnTo>
                    <a:lnTo>
                      <a:pt x="10160" y="7522"/>
                    </a:lnTo>
                    <a:lnTo>
                      <a:pt x="10282" y="7596"/>
                    </a:lnTo>
                    <a:lnTo>
                      <a:pt x="10380" y="7718"/>
                    </a:lnTo>
                    <a:lnTo>
                      <a:pt x="13750" y="12016"/>
                    </a:lnTo>
                    <a:lnTo>
                      <a:pt x="14068" y="12016"/>
                    </a:lnTo>
                    <a:lnTo>
                      <a:pt x="1406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13" name="Shape 311"/>
            <p:cNvSpPr/>
            <p:nvPr/>
          </p:nvSpPr>
          <p:spPr>
            <a:xfrm>
              <a:off x="5668097" y="955178"/>
              <a:ext cx="209261" cy="233742"/>
            </a:xfrm>
            <a:custGeom>
              <a:avLst/>
              <a:gdLst/>
              <a:ahLst/>
              <a:cxnLst/>
              <a:rect l="0" t="0" r="0" b="0"/>
              <a:pathLst>
                <a:path w="13922" h="16022" extrusionOk="0">
                  <a:moveTo>
                    <a:pt x="13922" y="0"/>
                  </a:moveTo>
                  <a:lnTo>
                    <a:pt x="3249" y="3249"/>
                  </a:lnTo>
                  <a:lnTo>
                    <a:pt x="3249" y="12651"/>
                  </a:lnTo>
                  <a:lnTo>
                    <a:pt x="2907" y="12627"/>
                  </a:lnTo>
                  <a:lnTo>
                    <a:pt x="2565" y="12627"/>
                  </a:lnTo>
                  <a:lnTo>
                    <a:pt x="2198" y="12676"/>
                  </a:lnTo>
                  <a:lnTo>
                    <a:pt x="1832" y="12774"/>
                  </a:lnTo>
                  <a:lnTo>
                    <a:pt x="1612" y="12847"/>
                  </a:lnTo>
                  <a:lnTo>
                    <a:pt x="1393" y="12945"/>
                  </a:lnTo>
                  <a:lnTo>
                    <a:pt x="1197" y="13067"/>
                  </a:lnTo>
                  <a:lnTo>
                    <a:pt x="1002" y="13164"/>
                  </a:lnTo>
                  <a:lnTo>
                    <a:pt x="806" y="13311"/>
                  </a:lnTo>
                  <a:lnTo>
                    <a:pt x="660" y="13433"/>
                  </a:lnTo>
                  <a:lnTo>
                    <a:pt x="513" y="13580"/>
                  </a:lnTo>
                  <a:lnTo>
                    <a:pt x="391" y="13726"/>
                  </a:lnTo>
                  <a:lnTo>
                    <a:pt x="269" y="13897"/>
                  </a:lnTo>
                  <a:lnTo>
                    <a:pt x="171" y="14044"/>
                  </a:lnTo>
                  <a:lnTo>
                    <a:pt x="98" y="14215"/>
                  </a:lnTo>
                  <a:lnTo>
                    <a:pt x="49" y="14386"/>
                  </a:lnTo>
                  <a:lnTo>
                    <a:pt x="25" y="14532"/>
                  </a:lnTo>
                  <a:lnTo>
                    <a:pt x="0" y="14703"/>
                  </a:lnTo>
                  <a:lnTo>
                    <a:pt x="25" y="14874"/>
                  </a:lnTo>
                  <a:lnTo>
                    <a:pt x="49" y="15021"/>
                  </a:lnTo>
                  <a:lnTo>
                    <a:pt x="123" y="15191"/>
                  </a:lnTo>
                  <a:lnTo>
                    <a:pt x="196" y="15338"/>
                  </a:lnTo>
                  <a:lnTo>
                    <a:pt x="293" y="15460"/>
                  </a:lnTo>
                  <a:lnTo>
                    <a:pt x="416" y="15582"/>
                  </a:lnTo>
                  <a:lnTo>
                    <a:pt x="562" y="15680"/>
                  </a:lnTo>
                  <a:lnTo>
                    <a:pt x="709" y="15778"/>
                  </a:lnTo>
                  <a:lnTo>
                    <a:pt x="880" y="15851"/>
                  </a:lnTo>
                  <a:lnTo>
                    <a:pt x="1075" y="15924"/>
                  </a:lnTo>
                  <a:lnTo>
                    <a:pt x="1246" y="15973"/>
                  </a:lnTo>
                  <a:lnTo>
                    <a:pt x="1466" y="15997"/>
                  </a:lnTo>
                  <a:lnTo>
                    <a:pt x="1661" y="16022"/>
                  </a:lnTo>
                  <a:lnTo>
                    <a:pt x="1881" y="16022"/>
                  </a:lnTo>
                  <a:lnTo>
                    <a:pt x="2101" y="15997"/>
                  </a:lnTo>
                  <a:lnTo>
                    <a:pt x="2345" y="15973"/>
                  </a:lnTo>
                  <a:lnTo>
                    <a:pt x="2565" y="15924"/>
                  </a:lnTo>
                  <a:lnTo>
                    <a:pt x="2809" y="15875"/>
                  </a:lnTo>
                  <a:lnTo>
                    <a:pt x="3224" y="15704"/>
                  </a:lnTo>
                  <a:lnTo>
                    <a:pt x="3591" y="15509"/>
                  </a:lnTo>
                  <a:lnTo>
                    <a:pt x="3908" y="15289"/>
                  </a:lnTo>
                  <a:lnTo>
                    <a:pt x="4177" y="15021"/>
                  </a:lnTo>
                  <a:lnTo>
                    <a:pt x="4372" y="14752"/>
                  </a:lnTo>
                  <a:lnTo>
                    <a:pt x="4470" y="14605"/>
                  </a:lnTo>
                  <a:lnTo>
                    <a:pt x="4543" y="14459"/>
                  </a:lnTo>
                  <a:lnTo>
                    <a:pt x="4592" y="14312"/>
                  </a:lnTo>
                  <a:lnTo>
                    <a:pt x="4616" y="14166"/>
                  </a:lnTo>
                  <a:lnTo>
                    <a:pt x="4641" y="14019"/>
                  </a:lnTo>
                  <a:lnTo>
                    <a:pt x="4641" y="13873"/>
                  </a:lnTo>
                  <a:lnTo>
                    <a:pt x="4641" y="6204"/>
                  </a:lnTo>
                  <a:lnTo>
                    <a:pt x="12505" y="3737"/>
                  </a:lnTo>
                  <a:lnTo>
                    <a:pt x="12505" y="10136"/>
                  </a:lnTo>
                  <a:lnTo>
                    <a:pt x="12187" y="10111"/>
                  </a:lnTo>
                  <a:lnTo>
                    <a:pt x="11846" y="10111"/>
                  </a:lnTo>
                  <a:lnTo>
                    <a:pt x="11479" y="10160"/>
                  </a:lnTo>
                  <a:lnTo>
                    <a:pt x="11113" y="10258"/>
                  </a:lnTo>
                  <a:lnTo>
                    <a:pt x="10893" y="10331"/>
                  </a:lnTo>
                  <a:lnTo>
                    <a:pt x="10673" y="10429"/>
                  </a:lnTo>
                  <a:lnTo>
                    <a:pt x="10453" y="10551"/>
                  </a:lnTo>
                  <a:lnTo>
                    <a:pt x="10283" y="10649"/>
                  </a:lnTo>
                  <a:lnTo>
                    <a:pt x="10087" y="10795"/>
                  </a:lnTo>
                  <a:lnTo>
                    <a:pt x="9941" y="10917"/>
                  </a:lnTo>
                  <a:lnTo>
                    <a:pt x="9794" y="11064"/>
                  </a:lnTo>
                  <a:lnTo>
                    <a:pt x="9648" y="11211"/>
                  </a:lnTo>
                  <a:lnTo>
                    <a:pt x="9550" y="11381"/>
                  </a:lnTo>
                  <a:lnTo>
                    <a:pt x="9452" y="11528"/>
                  </a:lnTo>
                  <a:lnTo>
                    <a:pt x="9379" y="11699"/>
                  </a:lnTo>
                  <a:lnTo>
                    <a:pt x="9330" y="11870"/>
                  </a:lnTo>
                  <a:lnTo>
                    <a:pt x="9306" y="12016"/>
                  </a:lnTo>
                  <a:lnTo>
                    <a:pt x="9281" y="12187"/>
                  </a:lnTo>
                  <a:lnTo>
                    <a:pt x="9306" y="12358"/>
                  </a:lnTo>
                  <a:lnTo>
                    <a:pt x="9330" y="12505"/>
                  </a:lnTo>
                  <a:lnTo>
                    <a:pt x="9403" y="12676"/>
                  </a:lnTo>
                  <a:lnTo>
                    <a:pt x="9477" y="12822"/>
                  </a:lnTo>
                  <a:lnTo>
                    <a:pt x="9574" y="12945"/>
                  </a:lnTo>
                  <a:lnTo>
                    <a:pt x="9696" y="13067"/>
                  </a:lnTo>
                  <a:lnTo>
                    <a:pt x="9843" y="13164"/>
                  </a:lnTo>
                  <a:lnTo>
                    <a:pt x="9989" y="13262"/>
                  </a:lnTo>
                  <a:lnTo>
                    <a:pt x="10160" y="13335"/>
                  </a:lnTo>
                  <a:lnTo>
                    <a:pt x="10331" y="13409"/>
                  </a:lnTo>
                  <a:lnTo>
                    <a:pt x="10527" y="13457"/>
                  </a:lnTo>
                  <a:lnTo>
                    <a:pt x="10747" y="13482"/>
                  </a:lnTo>
                  <a:lnTo>
                    <a:pt x="10942" y="13506"/>
                  </a:lnTo>
                  <a:lnTo>
                    <a:pt x="11162" y="13506"/>
                  </a:lnTo>
                  <a:lnTo>
                    <a:pt x="11382" y="13482"/>
                  </a:lnTo>
                  <a:lnTo>
                    <a:pt x="11626" y="13457"/>
                  </a:lnTo>
                  <a:lnTo>
                    <a:pt x="11846" y="13409"/>
                  </a:lnTo>
                  <a:lnTo>
                    <a:pt x="12090" y="13360"/>
                  </a:lnTo>
                  <a:lnTo>
                    <a:pt x="12456" y="13213"/>
                  </a:lnTo>
                  <a:lnTo>
                    <a:pt x="12798" y="13042"/>
                  </a:lnTo>
                  <a:lnTo>
                    <a:pt x="13091" y="12822"/>
                  </a:lnTo>
                  <a:lnTo>
                    <a:pt x="13360" y="12603"/>
                  </a:lnTo>
                  <a:lnTo>
                    <a:pt x="13580" y="12358"/>
                  </a:lnTo>
                  <a:lnTo>
                    <a:pt x="13751" y="12090"/>
                  </a:lnTo>
                  <a:lnTo>
                    <a:pt x="13848" y="11821"/>
                  </a:lnTo>
                  <a:lnTo>
                    <a:pt x="13897" y="11675"/>
                  </a:lnTo>
                  <a:lnTo>
                    <a:pt x="13922" y="11552"/>
                  </a:lnTo>
                  <a:lnTo>
                    <a:pt x="1392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312"/>
            <p:cNvSpPr/>
            <p:nvPr/>
          </p:nvSpPr>
          <p:spPr>
            <a:xfrm>
              <a:off x="6087703" y="955893"/>
              <a:ext cx="180642" cy="232313"/>
            </a:xfrm>
            <a:custGeom>
              <a:avLst/>
              <a:gdLst/>
              <a:ahLst/>
              <a:cxnLst/>
              <a:rect l="0" t="0" r="0" b="0"/>
              <a:pathLst>
                <a:path w="12018" h="15924" extrusionOk="0">
                  <a:moveTo>
                    <a:pt x="6278" y="3444"/>
                  </a:moveTo>
                  <a:lnTo>
                    <a:pt x="6522" y="3493"/>
                  </a:lnTo>
                  <a:lnTo>
                    <a:pt x="6766" y="3542"/>
                  </a:lnTo>
                  <a:lnTo>
                    <a:pt x="7010" y="3639"/>
                  </a:lnTo>
                  <a:lnTo>
                    <a:pt x="7230" y="3737"/>
                  </a:lnTo>
                  <a:lnTo>
                    <a:pt x="7450" y="3883"/>
                  </a:lnTo>
                  <a:lnTo>
                    <a:pt x="7645" y="4030"/>
                  </a:lnTo>
                  <a:lnTo>
                    <a:pt x="7816" y="4201"/>
                  </a:lnTo>
                  <a:lnTo>
                    <a:pt x="7987" y="4372"/>
                  </a:lnTo>
                  <a:lnTo>
                    <a:pt x="8134" y="4567"/>
                  </a:lnTo>
                  <a:lnTo>
                    <a:pt x="8280" y="4787"/>
                  </a:lnTo>
                  <a:lnTo>
                    <a:pt x="8378" y="5007"/>
                  </a:lnTo>
                  <a:lnTo>
                    <a:pt x="8476" y="5251"/>
                  </a:lnTo>
                  <a:lnTo>
                    <a:pt x="8525" y="5495"/>
                  </a:lnTo>
                  <a:lnTo>
                    <a:pt x="8573" y="5740"/>
                  </a:lnTo>
                  <a:lnTo>
                    <a:pt x="8573" y="6008"/>
                  </a:lnTo>
                  <a:lnTo>
                    <a:pt x="8573" y="6277"/>
                  </a:lnTo>
                  <a:lnTo>
                    <a:pt x="8525" y="6521"/>
                  </a:lnTo>
                  <a:lnTo>
                    <a:pt x="8476" y="6765"/>
                  </a:lnTo>
                  <a:lnTo>
                    <a:pt x="8378" y="7010"/>
                  </a:lnTo>
                  <a:lnTo>
                    <a:pt x="8280" y="7229"/>
                  </a:lnTo>
                  <a:lnTo>
                    <a:pt x="8134" y="7449"/>
                  </a:lnTo>
                  <a:lnTo>
                    <a:pt x="7987" y="7645"/>
                  </a:lnTo>
                  <a:lnTo>
                    <a:pt x="7816" y="7816"/>
                  </a:lnTo>
                  <a:lnTo>
                    <a:pt x="7645" y="7987"/>
                  </a:lnTo>
                  <a:lnTo>
                    <a:pt x="7450" y="8133"/>
                  </a:lnTo>
                  <a:lnTo>
                    <a:pt x="7230" y="8280"/>
                  </a:lnTo>
                  <a:lnTo>
                    <a:pt x="7010" y="8377"/>
                  </a:lnTo>
                  <a:lnTo>
                    <a:pt x="6766" y="8475"/>
                  </a:lnTo>
                  <a:lnTo>
                    <a:pt x="6522" y="8524"/>
                  </a:lnTo>
                  <a:lnTo>
                    <a:pt x="6278" y="8573"/>
                  </a:lnTo>
                  <a:lnTo>
                    <a:pt x="5740" y="8573"/>
                  </a:lnTo>
                  <a:lnTo>
                    <a:pt x="5496" y="8524"/>
                  </a:lnTo>
                  <a:lnTo>
                    <a:pt x="5252" y="8475"/>
                  </a:lnTo>
                  <a:lnTo>
                    <a:pt x="5008" y="8377"/>
                  </a:lnTo>
                  <a:lnTo>
                    <a:pt x="4788" y="8280"/>
                  </a:lnTo>
                  <a:lnTo>
                    <a:pt x="4568" y="8133"/>
                  </a:lnTo>
                  <a:lnTo>
                    <a:pt x="4373" y="7987"/>
                  </a:lnTo>
                  <a:lnTo>
                    <a:pt x="4202" y="7816"/>
                  </a:lnTo>
                  <a:lnTo>
                    <a:pt x="4031" y="7645"/>
                  </a:lnTo>
                  <a:lnTo>
                    <a:pt x="3884" y="7449"/>
                  </a:lnTo>
                  <a:lnTo>
                    <a:pt x="3738" y="7229"/>
                  </a:lnTo>
                  <a:lnTo>
                    <a:pt x="3640" y="7010"/>
                  </a:lnTo>
                  <a:lnTo>
                    <a:pt x="3542" y="6765"/>
                  </a:lnTo>
                  <a:lnTo>
                    <a:pt x="3493" y="6521"/>
                  </a:lnTo>
                  <a:lnTo>
                    <a:pt x="3445" y="6277"/>
                  </a:lnTo>
                  <a:lnTo>
                    <a:pt x="3445" y="6008"/>
                  </a:lnTo>
                  <a:lnTo>
                    <a:pt x="3445" y="5740"/>
                  </a:lnTo>
                  <a:lnTo>
                    <a:pt x="3493" y="5495"/>
                  </a:lnTo>
                  <a:lnTo>
                    <a:pt x="3542" y="5251"/>
                  </a:lnTo>
                  <a:lnTo>
                    <a:pt x="3640" y="5007"/>
                  </a:lnTo>
                  <a:lnTo>
                    <a:pt x="3738" y="4787"/>
                  </a:lnTo>
                  <a:lnTo>
                    <a:pt x="3884" y="4567"/>
                  </a:lnTo>
                  <a:lnTo>
                    <a:pt x="4031" y="4372"/>
                  </a:lnTo>
                  <a:lnTo>
                    <a:pt x="4202" y="4201"/>
                  </a:lnTo>
                  <a:lnTo>
                    <a:pt x="4373" y="4030"/>
                  </a:lnTo>
                  <a:lnTo>
                    <a:pt x="4568" y="3883"/>
                  </a:lnTo>
                  <a:lnTo>
                    <a:pt x="4788" y="3737"/>
                  </a:lnTo>
                  <a:lnTo>
                    <a:pt x="5008" y="3639"/>
                  </a:lnTo>
                  <a:lnTo>
                    <a:pt x="5252" y="3542"/>
                  </a:lnTo>
                  <a:lnTo>
                    <a:pt x="5496" y="3493"/>
                  </a:lnTo>
                  <a:lnTo>
                    <a:pt x="5740" y="3444"/>
                  </a:lnTo>
                  <a:close/>
                  <a:moveTo>
                    <a:pt x="5691" y="0"/>
                  </a:moveTo>
                  <a:lnTo>
                    <a:pt x="5398" y="25"/>
                  </a:lnTo>
                  <a:lnTo>
                    <a:pt x="5105" y="73"/>
                  </a:lnTo>
                  <a:lnTo>
                    <a:pt x="4788" y="122"/>
                  </a:lnTo>
                  <a:lnTo>
                    <a:pt x="4519" y="196"/>
                  </a:lnTo>
                  <a:lnTo>
                    <a:pt x="4226" y="269"/>
                  </a:lnTo>
                  <a:lnTo>
                    <a:pt x="3664" y="464"/>
                  </a:lnTo>
                  <a:lnTo>
                    <a:pt x="3152" y="733"/>
                  </a:lnTo>
                  <a:lnTo>
                    <a:pt x="2639" y="1026"/>
                  </a:lnTo>
                  <a:lnTo>
                    <a:pt x="2199" y="1368"/>
                  </a:lnTo>
                  <a:lnTo>
                    <a:pt x="1759" y="1759"/>
                  </a:lnTo>
                  <a:lnTo>
                    <a:pt x="1369" y="2198"/>
                  </a:lnTo>
                  <a:lnTo>
                    <a:pt x="1027" y="2638"/>
                  </a:lnTo>
                  <a:lnTo>
                    <a:pt x="734" y="3151"/>
                  </a:lnTo>
                  <a:lnTo>
                    <a:pt x="465" y="3664"/>
                  </a:lnTo>
                  <a:lnTo>
                    <a:pt x="270" y="4225"/>
                  </a:lnTo>
                  <a:lnTo>
                    <a:pt x="196" y="4518"/>
                  </a:lnTo>
                  <a:lnTo>
                    <a:pt x="123" y="4787"/>
                  </a:lnTo>
                  <a:lnTo>
                    <a:pt x="74" y="5105"/>
                  </a:lnTo>
                  <a:lnTo>
                    <a:pt x="25" y="5398"/>
                  </a:lnTo>
                  <a:lnTo>
                    <a:pt x="1" y="5691"/>
                  </a:lnTo>
                  <a:lnTo>
                    <a:pt x="1" y="6008"/>
                  </a:lnTo>
                  <a:lnTo>
                    <a:pt x="25" y="6448"/>
                  </a:lnTo>
                  <a:lnTo>
                    <a:pt x="74" y="6887"/>
                  </a:lnTo>
                  <a:lnTo>
                    <a:pt x="147" y="7352"/>
                  </a:lnTo>
                  <a:lnTo>
                    <a:pt x="270" y="7791"/>
                  </a:lnTo>
                  <a:lnTo>
                    <a:pt x="392" y="8231"/>
                  </a:lnTo>
                  <a:lnTo>
                    <a:pt x="563" y="8670"/>
                  </a:lnTo>
                  <a:lnTo>
                    <a:pt x="734" y="9110"/>
                  </a:lnTo>
                  <a:lnTo>
                    <a:pt x="929" y="9550"/>
                  </a:lnTo>
                  <a:lnTo>
                    <a:pt x="1149" y="9965"/>
                  </a:lnTo>
                  <a:lnTo>
                    <a:pt x="1393" y="10404"/>
                  </a:lnTo>
                  <a:lnTo>
                    <a:pt x="1906" y="11210"/>
                  </a:lnTo>
                  <a:lnTo>
                    <a:pt x="2443" y="11992"/>
                  </a:lnTo>
                  <a:lnTo>
                    <a:pt x="3005" y="12725"/>
                  </a:lnTo>
                  <a:lnTo>
                    <a:pt x="3567" y="13408"/>
                  </a:lnTo>
                  <a:lnTo>
                    <a:pt x="4104" y="14019"/>
                  </a:lnTo>
                  <a:lnTo>
                    <a:pt x="4617" y="14581"/>
                  </a:lnTo>
                  <a:lnTo>
                    <a:pt x="5081" y="15045"/>
                  </a:lnTo>
                  <a:lnTo>
                    <a:pt x="5740" y="15680"/>
                  </a:lnTo>
                  <a:lnTo>
                    <a:pt x="6009" y="15924"/>
                  </a:lnTo>
                  <a:lnTo>
                    <a:pt x="6278" y="15680"/>
                  </a:lnTo>
                  <a:lnTo>
                    <a:pt x="6937" y="15045"/>
                  </a:lnTo>
                  <a:lnTo>
                    <a:pt x="7401" y="14581"/>
                  </a:lnTo>
                  <a:lnTo>
                    <a:pt x="7914" y="14019"/>
                  </a:lnTo>
                  <a:lnTo>
                    <a:pt x="8451" y="13408"/>
                  </a:lnTo>
                  <a:lnTo>
                    <a:pt x="9013" y="12725"/>
                  </a:lnTo>
                  <a:lnTo>
                    <a:pt x="9575" y="11992"/>
                  </a:lnTo>
                  <a:lnTo>
                    <a:pt x="10112" y="11210"/>
                  </a:lnTo>
                  <a:lnTo>
                    <a:pt x="10625" y="10404"/>
                  </a:lnTo>
                  <a:lnTo>
                    <a:pt x="10869" y="9965"/>
                  </a:lnTo>
                  <a:lnTo>
                    <a:pt x="11089" y="9550"/>
                  </a:lnTo>
                  <a:lnTo>
                    <a:pt x="11284" y="9110"/>
                  </a:lnTo>
                  <a:lnTo>
                    <a:pt x="11455" y="8670"/>
                  </a:lnTo>
                  <a:lnTo>
                    <a:pt x="11626" y="8231"/>
                  </a:lnTo>
                  <a:lnTo>
                    <a:pt x="11748" y="7791"/>
                  </a:lnTo>
                  <a:lnTo>
                    <a:pt x="11871" y="7352"/>
                  </a:lnTo>
                  <a:lnTo>
                    <a:pt x="11944" y="6887"/>
                  </a:lnTo>
                  <a:lnTo>
                    <a:pt x="11993" y="6448"/>
                  </a:lnTo>
                  <a:lnTo>
                    <a:pt x="12017" y="6008"/>
                  </a:lnTo>
                  <a:lnTo>
                    <a:pt x="12017" y="5691"/>
                  </a:lnTo>
                  <a:lnTo>
                    <a:pt x="11993" y="5398"/>
                  </a:lnTo>
                  <a:lnTo>
                    <a:pt x="11944" y="5105"/>
                  </a:lnTo>
                  <a:lnTo>
                    <a:pt x="11895" y="4787"/>
                  </a:lnTo>
                  <a:lnTo>
                    <a:pt x="11822" y="4518"/>
                  </a:lnTo>
                  <a:lnTo>
                    <a:pt x="11748" y="4225"/>
                  </a:lnTo>
                  <a:lnTo>
                    <a:pt x="11553" y="3664"/>
                  </a:lnTo>
                  <a:lnTo>
                    <a:pt x="11284" y="3151"/>
                  </a:lnTo>
                  <a:lnTo>
                    <a:pt x="10991" y="2638"/>
                  </a:lnTo>
                  <a:lnTo>
                    <a:pt x="10649" y="2198"/>
                  </a:lnTo>
                  <a:lnTo>
                    <a:pt x="10259" y="1759"/>
                  </a:lnTo>
                  <a:lnTo>
                    <a:pt x="9819" y="1368"/>
                  </a:lnTo>
                  <a:lnTo>
                    <a:pt x="9379" y="1026"/>
                  </a:lnTo>
                  <a:lnTo>
                    <a:pt x="8866" y="733"/>
                  </a:lnTo>
                  <a:lnTo>
                    <a:pt x="8354" y="464"/>
                  </a:lnTo>
                  <a:lnTo>
                    <a:pt x="7792" y="269"/>
                  </a:lnTo>
                  <a:lnTo>
                    <a:pt x="7499" y="196"/>
                  </a:lnTo>
                  <a:lnTo>
                    <a:pt x="7230" y="122"/>
                  </a:lnTo>
                  <a:lnTo>
                    <a:pt x="6913" y="73"/>
                  </a:lnTo>
                  <a:lnTo>
                    <a:pt x="6620" y="25"/>
                  </a:lnTo>
                  <a:lnTo>
                    <a:pt x="63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5" name="Shape 313"/>
            <p:cNvGrpSpPr/>
            <p:nvPr/>
          </p:nvGrpSpPr>
          <p:grpSpPr>
            <a:xfrm>
              <a:off x="6436368" y="951611"/>
              <a:ext cx="293704" cy="240876"/>
              <a:chOff x="3918650" y="293075"/>
              <a:chExt cx="488500" cy="412775"/>
            </a:xfrm>
            <a:grpFill/>
          </p:grpSpPr>
          <p:sp>
            <p:nvSpPr>
              <p:cNvPr id="322" name="Shape 314"/>
              <p:cNvSpPr/>
              <p:nvPr/>
            </p:nvSpPr>
            <p:spPr>
              <a:xfrm>
                <a:off x="4085350" y="293675"/>
                <a:ext cx="154500" cy="412175"/>
              </a:xfrm>
              <a:custGeom>
                <a:avLst/>
                <a:gdLst/>
                <a:ahLst/>
                <a:cxnLst/>
                <a:rect l="0" t="0" r="0" b="0"/>
                <a:pathLst>
                  <a:path w="6180" h="16487" extrusionOk="0">
                    <a:moveTo>
                      <a:pt x="709" y="5496"/>
                    </a:moveTo>
                    <a:lnTo>
                      <a:pt x="806" y="5520"/>
                    </a:lnTo>
                    <a:lnTo>
                      <a:pt x="1050" y="5667"/>
                    </a:lnTo>
                    <a:lnTo>
                      <a:pt x="1270" y="5813"/>
                    </a:lnTo>
                    <a:lnTo>
                      <a:pt x="1344" y="5886"/>
                    </a:lnTo>
                    <a:lnTo>
                      <a:pt x="1368" y="5984"/>
                    </a:lnTo>
                    <a:lnTo>
                      <a:pt x="1344" y="6082"/>
                    </a:lnTo>
                    <a:lnTo>
                      <a:pt x="1319" y="6155"/>
                    </a:lnTo>
                    <a:lnTo>
                      <a:pt x="1221" y="6228"/>
                    </a:lnTo>
                    <a:lnTo>
                      <a:pt x="1124" y="6253"/>
                    </a:lnTo>
                    <a:lnTo>
                      <a:pt x="1050" y="6228"/>
                    </a:lnTo>
                    <a:lnTo>
                      <a:pt x="977" y="6204"/>
                    </a:lnTo>
                    <a:lnTo>
                      <a:pt x="782" y="6082"/>
                    </a:lnTo>
                    <a:lnTo>
                      <a:pt x="586" y="5960"/>
                    </a:lnTo>
                    <a:lnTo>
                      <a:pt x="513" y="5911"/>
                    </a:lnTo>
                    <a:lnTo>
                      <a:pt x="464" y="5838"/>
                    </a:lnTo>
                    <a:lnTo>
                      <a:pt x="464" y="5740"/>
                    </a:lnTo>
                    <a:lnTo>
                      <a:pt x="489" y="5642"/>
                    </a:lnTo>
                    <a:lnTo>
                      <a:pt x="538" y="5569"/>
                    </a:lnTo>
                    <a:lnTo>
                      <a:pt x="611" y="5520"/>
                    </a:lnTo>
                    <a:lnTo>
                      <a:pt x="709" y="5496"/>
                    </a:lnTo>
                    <a:close/>
                    <a:moveTo>
                      <a:pt x="1685" y="6351"/>
                    </a:moveTo>
                    <a:lnTo>
                      <a:pt x="1783" y="6375"/>
                    </a:lnTo>
                    <a:lnTo>
                      <a:pt x="1856" y="6448"/>
                    </a:lnTo>
                    <a:lnTo>
                      <a:pt x="2003" y="6668"/>
                    </a:lnTo>
                    <a:lnTo>
                      <a:pt x="2125" y="6888"/>
                    </a:lnTo>
                    <a:lnTo>
                      <a:pt x="2150" y="6986"/>
                    </a:lnTo>
                    <a:lnTo>
                      <a:pt x="2150" y="7083"/>
                    </a:lnTo>
                    <a:lnTo>
                      <a:pt x="2101" y="7156"/>
                    </a:lnTo>
                    <a:lnTo>
                      <a:pt x="2027" y="7230"/>
                    </a:lnTo>
                    <a:lnTo>
                      <a:pt x="1979" y="7254"/>
                    </a:lnTo>
                    <a:lnTo>
                      <a:pt x="1856" y="7254"/>
                    </a:lnTo>
                    <a:lnTo>
                      <a:pt x="1783" y="7230"/>
                    </a:lnTo>
                    <a:lnTo>
                      <a:pt x="1734" y="7181"/>
                    </a:lnTo>
                    <a:lnTo>
                      <a:pt x="1685" y="7132"/>
                    </a:lnTo>
                    <a:lnTo>
                      <a:pt x="1441" y="6741"/>
                    </a:lnTo>
                    <a:lnTo>
                      <a:pt x="1417" y="6644"/>
                    </a:lnTo>
                    <a:lnTo>
                      <a:pt x="1417" y="6546"/>
                    </a:lnTo>
                    <a:lnTo>
                      <a:pt x="1441" y="6448"/>
                    </a:lnTo>
                    <a:lnTo>
                      <a:pt x="1515" y="6399"/>
                    </a:lnTo>
                    <a:lnTo>
                      <a:pt x="1612" y="6351"/>
                    </a:lnTo>
                    <a:close/>
                    <a:moveTo>
                      <a:pt x="2247" y="7498"/>
                    </a:moveTo>
                    <a:lnTo>
                      <a:pt x="2345" y="7523"/>
                    </a:lnTo>
                    <a:lnTo>
                      <a:pt x="2418" y="7572"/>
                    </a:lnTo>
                    <a:lnTo>
                      <a:pt x="2467" y="7645"/>
                    </a:lnTo>
                    <a:lnTo>
                      <a:pt x="2662" y="8109"/>
                    </a:lnTo>
                    <a:lnTo>
                      <a:pt x="2662" y="8207"/>
                    </a:lnTo>
                    <a:lnTo>
                      <a:pt x="2638" y="8304"/>
                    </a:lnTo>
                    <a:lnTo>
                      <a:pt x="2589" y="8378"/>
                    </a:lnTo>
                    <a:lnTo>
                      <a:pt x="2516" y="8426"/>
                    </a:lnTo>
                    <a:lnTo>
                      <a:pt x="2418" y="8451"/>
                    </a:lnTo>
                    <a:lnTo>
                      <a:pt x="2345" y="8426"/>
                    </a:lnTo>
                    <a:lnTo>
                      <a:pt x="2272" y="8402"/>
                    </a:lnTo>
                    <a:lnTo>
                      <a:pt x="2223" y="8353"/>
                    </a:lnTo>
                    <a:lnTo>
                      <a:pt x="2198" y="8280"/>
                    </a:lnTo>
                    <a:lnTo>
                      <a:pt x="2027" y="7840"/>
                    </a:lnTo>
                    <a:lnTo>
                      <a:pt x="2003" y="7743"/>
                    </a:lnTo>
                    <a:lnTo>
                      <a:pt x="2027" y="7645"/>
                    </a:lnTo>
                    <a:lnTo>
                      <a:pt x="2076" y="7572"/>
                    </a:lnTo>
                    <a:lnTo>
                      <a:pt x="2150" y="7523"/>
                    </a:lnTo>
                    <a:lnTo>
                      <a:pt x="2247" y="7498"/>
                    </a:lnTo>
                    <a:close/>
                    <a:moveTo>
                      <a:pt x="2711" y="8720"/>
                    </a:moveTo>
                    <a:lnTo>
                      <a:pt x="2785" y="8744"/>
                    </a:lnTo>
                    <a:lnTo>
                      <a:pt x="2858" y="8793"/>
                    </a:lnTo>
                    <a:lnTo>
                      <a:pt x="2907" y="8866"/>
                    </a:lnTo>
                    <a:lnTo>
                      <a:pt x="3078" y="9355"/>
                    </a:lnTo>
                    <a:lnTo>
                      <a:pt x="3102" y="9452"/>
                    </a:lnTo>
                    <a:lnTo>
                      <a:pt x="3078" y="9526"/>
                    </a:lnTo>
                    <a:lnTo>
                      <a:pt x="3004" y="9599"/>
                    </a:lnTo>
                    <a:lnTo>
                      <a:pt x="2931" y="9648"/>
                    </a:lnTo>
                    <a:lnTo>
                      <a:pt x="2858" y="9672"/>
                    </a:lnTo>
                    <a:lnTo>
                      <a:pt x="2785" y="9672"/>
                    </a:lnTo>
                    <a:lnTo>
                      <a:pt x="2711" y="9623"/>
                    </a:lnTo>
                    <a:lnTo>
                      <a:pt x="2662" y="9574"/>
                    </a:lnTo>
                    <a:lnTo>
                      <a:pt x="2614" y="9501"/>
                    </a:lnTo>
                    <a:lnTo>
                      <a:pt x="2467" y="9037"/>
                    </a:lnTo>
                    <a:lnTo>
                      <a:pt x="2443" y="8939"/>
                    </a:lnTo>
                    <a:lnTo>
                      <a:pt x="2467" y="8842"/>
                    </a:lnTo>
                    <a:lnTo>
                      <a:pt x="2516" y="8768"/>
                    </a:lnTo>
                    <a:lnTo>
                      <a:pt x="2614" y="8720"/>
                    </a:lnTo>
                    <a:close/>
                    <a:moveTo>
                      <a:pt x="3224" y="9941"/>
                    </a:moveTo>
                    <a:lnTo>
                      <a:pt x="3297" y="10014"/>
                    </a:lnTo>
                    <a:lnTo>
                      <a:pt x="3346" y="10087"/>
                    </a:lnTo>
                    <a:lnTo>
                      <a:pt x="3542" y="10527"/>
                    </a:lnTo>
                    <a:lnTo>
                      <a:pt x="3566" y="10625"/>
                    </a:lnTo>
                    <a:lnTo>
                      <a:pt x="3566" y="10722"/>
                    </a:lnTo>
                    <a:lnTo>
                      <a:pt x="3517" y="10796"/>
                    </a:lnTo>
                    <a:lnTo>
                      <a:pt x="3444" y="10844"/>
                    </a:lnTo>
                    <a:lnTo>
                      <a:pt x="3322" y="10869"/>
                    </a:lnTo>
                    <a:lnTo>
                      <a:pt x="3273" y="10869"/>
                    </a:lnTo>
                    <a:lnTo>
                      <a:pt x="3200" y="10844"/>
                    </a:lnTo>
                    <a:lnTo>
                      <a:pt x="3151" y="10796"/>
                    </a:lnTo>
                    <a:lnTo>
                      <a:pt x="3102" y="10747"/>
                    </a:lnTo>
                    <a:lnTo>
                      <a:pt x="2907" y="10258"/>
                    </a:lnTo>
                    <a:lnTo>
                      <a:pt x="2882" y="10161"/>
                    </a:lnTo>
                    <a:lnTo>
                      <a:pt x="2907" y="10087"/>
                    </a:lnTo>
                    <a:lnTo>
                      <a:pt x="2955" y="10014"/>
                    </a:lnTo>
                    <a:lnTo>
                      <a:pt x="3029" y="9941"/>
                    </a:lnTo>
                    <a:close/>
                    <a:moveTo>
                      <a:pt x="3761" y="11089"/>
                    </a:moveTo>
                    <a:lnTo>
                      <a:pt x="3835" y="11137"/>
                    </a:lnTo>
                    <a:lnTo>
                      <a:pt x="3908" y="11211"/>
                    </a:lnTo>
                    <a:lnTo>
                      <a:pt x="4177" y="11577"/>
                    </a:lnTo>
                    <a:lnTo>
                      <a:pt x="4225" y="11675"/>
                    </a:lnTo>
                    <a:lnTo>
                      <a:pt x="4250" y="11748"/>
                    </a:lnTo>
                    <a:lnTo>
                      <a:pt x="4201" y="11846"/>
                    </a:lnTo>
                    <a:lnTo>
                      <a:pt x="4152" y="11919"/>
                    </a:lnTo>
                    <a:lnTo>
                      <a:pt x="4079" y="11968"/>
                    </a:lnTo>
                    <a:lnTo>
                      <a:pt x="3884" y="11968"/>
                    </a:lnTo>
                    <a:lnTo>
                      <a:pt x="3810" y="11895"/>
                    </a:lnTo>
                    <a:lnTo>
                      <a:pt x="3664" y="11675"/>
                    </a:lnTo>
                    <a:lnTo>
                      <a:pt x="3493" y="11455"/>
                    </a:lnTo>
                    <a:lnTo>
                      <a:pt x="3468" y="11382"/>
                    </a:lnTo>
                    <a:lnTo>
                      <a:pt x="3468" y="11284"/>
                    </a:lnTo>
                    <a:lnTo>
                      <a:pt x="3517" y="11186"/>
                    </a:lnTo>
                    <a:lnTo>
                      <a:pt x="3566" y="11137"/>
                    </a:lnTo>
                    <a:lnTo>
                      <a:pt x="3664" y="11089"/>
                    </a:lnTo>
                    <a:close/>
                    <a:moveTo>
                      <a:pt x="4616" y="12041"/>
                    </a:moveTo>
                    <a:lnTo>
                      <a:pt x="4714" y="12090"/>
                    </a:lnTo>
                    <a:lnTo>
                      <a:pt x="4909" y="12212"/>
                    </a:lnTo>
                    <a:lnTo>
                      <a:pt x="5105" y="12334"/>
                    </a:lnTo>
                    <a:lnTo>
                      <a:pt x="5178" y="12383"/>
                    </a:lnTo>
                    <a:lnTo>
                      <a:pt x="5227" y="12481"/>
                    </a:lnTo>
                    <a:lnTo>
                      <a:pt x="5227" y="12554"/>
                    </a:lnTo>
                    <a:lnTo>
                      <a:pt x="5202" y="12652"/>
                    </a:lnTo>
                    <a:lnTo>
                      <a:pt x="5154" y="12725"/>
                    </a:lnTo>
                    <a:lnTo>
                      <a:pt x="5105" y="12749"/>
                    </a:lnTo>
                    <a:lnTo>
                      <a:pt x="5056" y="12774"/>
                    </a:lnTo>
                    <a:lnTo>
                      <a:pt x="4983" y="12798"/>
                    </a:lnTo>
                    <a:lnTo>
                      <a:pt x="4885" y="12774"/>
                    </a:lnTo>
                    <a:lnTo>
                      <a:pt x="4641" y="12627"/>
                    </a:lnTo>
                    <a:lnTo>
                      <a:pt x="4421" y="12481"/>
                    </a:lnTo>
                    <a:lnTo>
                      <a:pt x="4348" y="12407"/>
                    </a:lnTo>
                    <a:lnTo>
                      <a:pt x="4323" y="12310"/>
                    </a:lnTo>
                    <a:lnTo>
                      <a:pt x="4323" y="12236"/>
                    </a:lnTo>
                    <a:lnTo>
                      <a:pt x="4372" y="12139"/>
                    </a:lnTo>
                    <a:lnTo>
                      <a:pt x="4445" y="12066"/>
                    </a:lnTo>
                    <a:lnTo>
                      <a:pt x="4543" y="12041"/>
                    </a:lnTo>
                    <a:close/>
                    <a:moveTo>
                      <a:pt x="0" y="1"/>
                    </a:moveTo>
                    <a:lnTo>
                      <a:pt x="0" y="5325"/>
                    </a:lnTo>
                    <a:lnTo>
                      <a:pt x="74" y="5349"/>
                    </a:lnTo>
                    <a:lnTo>
                      <a:pt x="147" y="5422"/>
                    </a:lnTo>
                    <a:lnTo>
                      <a:pt x="171" y="5496"/>
                    </a:lnTo>
                    <a:lnTo>
                      <a:pt x="171" y="5569"/>
                    </a:lnTo>
                    <a:lnTo>
                      <a:pt x="171" y="5642"/>
                    </a:lnTo>
                    <a:lnTo>
                      <a:pt x="122" y="5716"/>
                    </a:lnTo>
                    <a:lnTo>
                      <a:pt x="74" y="5764"/>
                    </a:lnTo>
                    <a:lnTo>
                      <a:pt x="0" y="5789"/>
                    </a:lnTo>
                    <a:lnTo>
                      <a:pt x="0" y="13360"/>
                    </a:lnTo>
                    <a:lnTo>
                      <a:pt x="6179" y="16486"/>
                    </a:lnTo>
                    <a:lnTo>
                      <a:pt x="6179" y="13116"/>
                    </a:lnTo>
                    <a:lnTo>
                      <a:pt x="5935" y="13091"/>
                    </a:lnTo>
                    <a:lnTo>
                      <a:pt x="5691" y="13042"/>
                    </a:lnTo>
                    <a:lnTo>
                      <a:pt x="5593" y="12994"/>
                    </a:lnTo>
                    <a:lnTo>
                      <a:pt x="5520" y="12945"/>
                    </a:lnTo>
                    <a:lnTo>
                      <a:pt x="5495" y="12847"/>
                    </a:lnTo>
                    <a:lnTo>
                      <a:pt x="5495" y="12749"/>
                    </a:lnTo>
                    <a:lnTo>
                      <a:pt x="5520" y="12676"/>
                    </a:lnTo>
                    <a:lnTo>
                      <a:pt x="5593" y="12603"/>
                    </a:lnTo>
                    <a:lnTo>
                      <a:pt x="5691" y="12554"/>
                    </a:lnTo>
                    <a:lnTo>
                      <a:pt x="5789" y="12554"/>
                    </a:lnTo>
                    <a:lnTo>
                      <a:pt x="6179" y="12627"/>
                    </a:lnTo>
                    <a:lnTo>
                      <a:pt x="6179" y="3127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3" name="Shape 315"/>
              <p:cNvSpPr/>
              <p:nvPr/>
            </p:nvSpPr>
            <p:spPr>
              <a:xfrm>
                <a:off x="3918650" y="293075"/>
                <a:ext cx="153900" cy="407275"/>
              </a:xfrm>
              <a:custGeom>
                <a:avLst/>
                <a:gdLst/>
                <a:ahLst/>
                <a:cxnLst/>
                <a:rect l="0" t="0" r="0" b="0"/>
                <a:pathLst>
                  <a:path w="6156" h="16291" extrusionOk="0">
                    <a:moveTo>
                      <a:pt x="5349" y="5495"/>
                    </a:moveTo>
                    <a:lnTo>
                      <a:pt x="5447" y="5520"/>
                    </a:lnTo>
                    <a:lnTo>
                      <a:pt x="5520" y="5569"/>
                    </a:lnTo>
                    <a:lnTo>
                      <a:pt x="5569" y="5666"/>
                    </a:lnTo>
                    <a:lnTo>
                      <a:pt x="5569" y="5764"/>
                    </a:lnTo>
                    <a:lnTo>
                      <a:pt x="5545" y="5837"/>
                    </a:lnTo>
                    <a:lnTo>
                      <a:pt x="5496" y="5935"/>
                    </a:lnTo>
                    <a:lnTo>
                      <a:pt x="5423" y="5984"/>
                    </a:lnTo>
                    <a:lnTo>
                      <a:pt x="5203" y="6057"/>
                    </a:lnTo>
                    <a:lnTo>
                      <a:pt x="5008" y="6155"/>
                    </a:lnTo>
                    <a:lnTo>
                      <a:pt x="4934" y="6179"/>
                    </a:lnTo>
                    <a:lnTo>
                      <a:pt x="4812" y="6179"/>
                    </a:lnTo>
                    <a:lnTo>
                      <a:pt x="4763" y="6155"/>
                    </a:lnTo>
                    <a:lnTo>
                      <a:pt x="4714" y="6106"/>
                    </a:lnTo>
                    <a:lnTo>
                      <a:pt x="4666" y="6057"/>
                    </a:lnTo>
                    <a:lnTo>
                      <a:pt x="4641" y="5959"/>
                    </a:lnTo>
                    <a:lnTo>
                      <a:pt x="4641" y="5862"/>
                    </a:lnTo>
                    <a:lnTo>
                      <a:pt x="4690" y="5788"/>
                    </a:lnTo>
                    <a:lnTo>
                      <a:pt x="4763" y="5740"/>
                    </a:lnTo>
                    <a:lnTo>
                      <a:pt x="5008" y="5617"/>
                    </a:lnTo>
                    <a:lnTo>
                      <a:pt x="5252" y="5520"/>
                    </a:lnTo>
                    <a:lnTo>
                      <a:pt x="5349" y="5495"/>
                    </a:lnTo>
                    <a:close/>
                    <a:moveTo>
                      <a:pt x="4250" y="6155"/>
                    </a:moveTo>
                    <a:lnTo>
                      <a:pt x="4348" y="6179"/>
                    </a:lnTo>
                    <a:lnTo>
                      <a:pt x="4421" y="6252"/>
                    </a:lnTo>
                    <a:lnTo>
                      <a:pt x="4470" y="6326"/>
                    </a:lnTo>
                    <a:lnTo>
                      <a:pt x="4470" y="6423"/>
                    </a:lnTo>
                    <a:lnTo>
                      <a:pt x="4446" y="6497"/>
                    </a:lnTo>
                    <a:lnTo>
                      <a:pt x="4397" y="6594"/>
                    </a:lnTo>
                    <a:lnTo>
                      <a:pt x="4226" y="6741"/>
                    </a:lnTo>
                    <a:lnTo>
                      <a:pt x="4079" y="6912"/>
                    </a:lnTo>
                    <a:lnTo>
                      <a:pt x="3982" y="6985"/>
                    </a:lnTo>
                    <a:lnTo>
                      <a:pt x="3884" y="7010"/>
                    </a:lnTo>
                    <a:lnTo>
                      <a:pt x="3811" y="6985"/>
                    </a:lnTo>
                    <a:lnTo>
                      <a:pt x="3738" y="6936"/>
                    </a:lnTo>
                    <a:lnTo>
                      <a:pt x="3664" y="6863"/>
                    </a:lnTo>
                    <a:lnTo>
                      <a:pt x="3640" y="6790"/>
                    </a:lnTo>
                    <a:lnTo>
                      <a:pt x="3664" y="6692"/>
                    </a:lnTo>
                    <a:lnTo>
                      <a:pt x="3713" y="6594"/>
                    </a:lnTo>
                    <a:lnTo>
                      <a:pt x="3884" y="6399"/>
                    </a:lnTo>
                    <a:lnTo>
                      <a:pt x="4079" y="6228"/>
                    </a:lnTo>
                    <a:lnTo>
                      <a:pt x="4153" y="6179"/>
                    </a:lnTo>
                    <a:lnTo>
                      <a:pt x="4250" y="6155"/>
                    </a:lnTo>
                    <a:close/>
                    <a:moveTo>
                      <a:pt x="3469" y="7156"/>
                    </a:moveTo>
                    <a:lnTo>
                      <a:pt x="3542" y="7205"/>
                    </a:lnTo>
                    <a:lnTo>
                      <a:pt x="3615" y="7254"/>
                    </a:lnTo>
                    <a:lnTo>
                      <a:pt x="3664" y="7351"/>
                    </a:lnTo>
                    <a:lnTo>
                      <a:pt x="3664" y="7449"/>
                    </a:lnTo>
                    <a:lnTo>
                      <a:pt x="3640" y="7547"/>
                    </a:lnTo>
                    <a:lnTo>
                      <a:pt x="3396" y="7962"/>
                    </a:lnTo>
                    <a:lnTo>
                      <a:pt x="3371" y="8011"/>
                    </a:lnTo>
                    <a:lnTo>
                      <a:pt x="3298" y="8060"/>
                    </a:lnTo>
                    <a:lnTo>
                      <a:pt x="3249" y="8084"/>
                    </a:lnTo>
                    <a:lnTo>
                      <a:pt x="3176" y="8084"/>
                    </a:lnTo>
                    <a:lnTo>
                      <a:pt x="3078" y="8060"/>
                    </a:lnTo>
                    <a:lnTo>
                      <a:pt x="3005" y="8011"/>
                    </a:lnTo>
                    <a:lnTo>
                      <a:pt x="2956" y="7913"/>
                    </a:lnTo>
                    <a:lnTo>
                      <a:pt x="2932" y="7840"/>
                    </a:lnTo>
                    <a:lnTo>
                      <a:pt x="2956" y="7742"/>
                    </a:lnTo>
                    <a:lnTo>
                      <a:pt x="3225" y="7278"/>
                    </a:lnTo>
                    <a:lnTo>
                      <a:pt x="3273" y="7205"/>
                    </a:lnTo>
                    <a:lnTo>
                      <a:pt x="3371" y="7180"/>
                    </a:lnTo>
                    <a:lnTo>
                      <a:pt x="3469" y="7156"/>
                    </a:lnTo>
                    <a:close/>
                    <a:moveTo>
                      <a:pt x="2858" y="8328"/>
                    </a:moveTo>
                    <a:lnTo>
                      <a:pt x="2956" y="8353"/>
                    </a:lnTo>
                    <a:lnTo>
                      <a:pt x="3029" y="8402"/>
                    </a:lnTo>
                    <a:lnTo>
                      <a:pt x="3078" y="8475"/>
                    </a:lnTo>
                    <a:lnTo>
                      <a:pt x="3103" y="8573"/>
                    </a:lnTo>
                    <a:lnTo>
                      <a:pt x="3103" y="8670"/>
                    </a:lnTo>
                    <a:lnTo>
                      <a:pt x="2932" y="9110"/>
                    </a:lnTo>
                    <a:lnTo>
                      <a:pt x="2907" y="9183"/>
                    </a:lnTo>
                    <a:lnTo>
                      <a:pt x="2858" y="9232"/>
                    </a:lnTo>
                    <a:lnTo>
                      <a:pt x="2785" y="9281"/>
                    </a:lnTo>
                    <a:lnTo>
                      <a:pt x="2638" y="9281"/>
                    </a:lnTo>
                    <a:lnTo>
                      <a:pt x="2541" y="9232"/>
                    </a:lnTo>
                    <a:lnTo>
                      <a:pt x="2492" y="9159"/>
                    </a:lnTo>
                    <a:lnTo>
                      <a:pt x="2468" y="9061"/>
                    </a:lnTo>
                    <a:lnTo>
                      <a:pt x="2468" y="8963"/>
                    </a:lnTo>
                    <a:lnTo>
                      <a:pt x="2638" y="8499"/>
                    </a:lnTo>
                    <a:lnTo>
                      <a:pt x="2687" y="8402"/>
                    </a:lnTo>
                    <a:lnTo>
                      <a:pt x="2761" y="8353"/>
                    </a:lnTo>
                    <a:lnTo>
                      <a:pt x="2858" y="8328"/>
                    </a:lnTo>
                    <a:close/>
                    <a:moveTo>
                      <a:pt x="2541" y="9574"/>
                    </a:moveTo>
                    <a:lnTo>
                      <a:pt x="2638" y="9623"/>
                    </a:lnTo>
                    <a:lnTo>
                      <a:pt x="2712" y="9696"/>
                    </a:lnTo>
                    <a:lnTo>
                      <a:pt x="2736" y="9769"/>
                    </a:lnTo>
                    <a:lnTo>
                      <a:pt x="2736" y="9867"/>
                    </a:lnTo>
                    <a:lnTo>
                      <a:pt x="2638" y="10355"/>
                    </a:lnTo>
                    <a:lnTo>
                      <a:pt x="2590" y="10429"/>
                    </a:lnTo>
                    <a:lnTo>
                      <a:pt x="2541" y="10502"/>
                    </a:lnTo>
                    <a:lnTo>
                      <a:pt x="2468" y="10526"/>
                    </a:lnTo>
                    <a:lnTo>
                      <a:pt x="2394" y="10551"/>
                    </a:lnTo>
                    <a:lnTo>
                      <a:pt x="2345" y="10551"/>
                    </a:lnTo>
                    <a:lnTo>
                      <a:pt x="2248" y="10502"/>
                    </a:lnTo>
                    <a:lnTo>
                      <a:pt x="2199" y="10429"/>
                    </a:lnTo>
                    <a:lnTo>
                      <a:pt x="2150" y="10355"/>
                    </a:lnTo>
                    <a:lnTo>
                      <a:pt x="2150" y="10258"/>
                    </a:lnTo>
                    <a:lnTo>
                      <a:pt x="2248" y="9769"/>
                    </a:lnTo>
                    <a:lnTo>
                      <a:pt x="2297" y="9672"/>
                    </a:lnTo>
                    <a:lnTo>
                      <a:pt x="2370" y="9598"/>
                    </a:lnTo>
                    <a:lnTo>
                      <a:pt x="2443" y="9574"/>
                    </a:lnTo>
                    <a:close/>
                    <a:moveTo>
                      <a:pt x="2297" y="10844"/>
                    </a:moveTo>
                    <a:lnTo>
                      <a:pt x="2394" y="10868"/>
                    </a:lnTo>
                    <a:lnTo>
                      <a:pt x="2468" y="10942"/>
                    </a:lnTo>
                    <a:lnTo>
                      <a:pt x="2516" y="11015"/>
                    </a:lnTo>
                    <a:lnTo>
                      <a:pt x="2516" y="11113"/>
                    </a:lnTo>
                    <a:lnTo>
                      <a:pt x="2492" y="11357"/>
                    </a:lnTo>
                    <a:lnTo>
                      <a:pt x="2468" y="11430"/>
                    </a:lnTo>
                    <a:lnTo>
                      <a:pt x="2419" y="11503"/>
                    </a:lnTo>
                    <a:lnTo>
                      <a:pt x="2345" y="11552"/>
                    </a:lnTo>
                    <a:lnTo>
                      <a:pt x="2248" y="11577"/>
                    </a:lnTo>
                    <a:lnTo>
                      <a:pt x="2223" y="11577"/>
                    </a:lnTo>
                    <a:lnTo>
                      <a:pt x="2126" y="11552"/>
                    </a:lnTo>
                    <a:lnTo>
                      <a:pt x="2052" y="11503"/>
                    </a:lnTo>
                    <a:lnTo>
                      <a:pt x="2028" y="11406"/>
                    </a:lnTo>
                    <a:lnTo>
                      <a:pt x="2003" y="11308"/>
                    </a:lnTo>
                    <a:lnTo>
                      <a:pt x="2028" y="11064"/>
                    </a:lnTo>
                    <a:lnTo>
                      <a:pt x="2052" y="10966"/>
                    </a:lnTo>
                    <a:lnTo>
                      <a:pt x="2126" y="10893"/>
                    </a:lnTo>
                    <a:lnTo>
                      <a:pt x="2199" y="10844"/>
                    </a:lnTo>
                    <a:close/>
                    <a:moveTo>
                      <a:pt x="6155" y="0"/>
                    </a:moveTo>
                    <a:lnTo>
                      <a:pt x="538" y="2858"/>
                    </a:lnTo>
                    <a:lnTo>
                      <a:pt x="416" y="2906"/>
                    </a:lnTo>
                    <a:lnTo>
                      <a:pt x="318" y="3004"/>
                    </a:lnTo>
                    <a:lnTo>
                      <a:pt x="221" y="3102"/>
                    </a:lnTo>
                    <a:lnTo>
                      <a:pt x="147" y="3224"/>
                    </a:lnTo>
                    <a:lnTo>
                      <a:pt x="74" y="3322"/>
                    </a:lnTo>
                    <a:lnTo>
                      <a:pt x="25" y="3444"/>
                    </a:lnTo>
                    <a:lnTo>
                      <a:pt x="1" y="3566"/>
                    </a:lnTo>
                    <a:lnTo>
                      <a:pt x="1" y="3688"/>
                    </a:lnTo>
                    <a:lnTo>
                      <a:pt x="1" y="15924"/>
                    </a:lnTo>
                    <a:lnTo>
                      <a:pt x="1" y="16046"/>
                    </a:lnTo>
                    <a:lnTo>
                      <a:pt x="50" y="16119"/>
                    </a:lnTo>
                    <a:lnTo>
                      <a:pt x="98" y="16193"/>
                    </a:lnTo>
                    <a:lnTo>
                      <a:pt x="172" y="16241"/>
                    </a:lnTo>
                    <a:lnTo>
                      <a:pt x="245" y="16266"/>
                    </a:lnTo>
                    <a:lnTo>
                      <a:pt x="343" y="16290"/>
                    </a:lnTo>
                    <a:lnTo>
                      <a:pt x="465" y="16266"/>
                    </a:lnTo>
                    <a:lnTo>
                      <a:pt x="563" y="16217"/>
                    </a:lnTo>
                    <a:lnTo>
                      <a:pt x="6155" y="13360"/>
                    </a:lnTo>
                    <a:lnTo>
                      <a:pt x="6155" y="5813"/>
                    </a:lnTo>
                    <a:lnTo>
                      <a:pt x="6009" y="5813"/>
                    </a:lnTo>
                    <a:lnTo>
                      <a:pt x="5936" y="5764"/>
                    </a:lnTo>
                    <a:lnTo>
                      <a:pt x="5887" y="5691"/>
                    </a:lnTo>
                    <a:lnTo>
                      <a:pt x="5862" y="5593"/>
                    </a:lnTo>
                    <a:lnTo>
                      <a:pt x="5887" y="5495"/>
                    </a:lnTo>
                    <a:lnTo>
                      <a:pt x="5936" y="5422"/>
                    </a:lnTo>
                    <a:lnTo>
                      <a:pt x="6009" y="5373"/>
                    </a:lnTo>
                    <a:lnTo>
                      <a:pt x="6082" y="5349"/>
                    </a:lnTo>
                    <a:lnTo>
                      <a:pt x="6155" y="5324"/>
                    </a:lnTo>
                    <a:lnTo>
                      <a:pt x="61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4" name="Shape 316"/>
              <p:cNvSpPr/>
              <p:nvPr/>
            </p:nvSpPr>
            <p:spPr>
              <a:xfrm>
                <a:off x="4253250" y="298550"/>
                <a:ext cx="153900" cy="406675"/>
              </a:xfrm>
              <a:custGeom>
                <a:avLst/>
                <a:gdLst/>
                <a:ahLst/>
                <a:cxnLst/>
                <a:rect l="0" t="0" r="0" b="0"/>
                <a:pathLst>
                  <a:path w="6156" h="16267" extrusionOk="0">
                    <a:moveTo>
                      <a:pt x="3713" y="4348"/>
                    </a:moveTo>
                    <a:lnTo>
                      <a:pt x="3737" y="4373"/>
                    </a:lnTo>
                    <a:lnTo>
                      <a:pt x="3786" y="4397"/>
                    </a:lnTo>
                    <a:lnTo>
                      <a:pt x="3811" y="4421"/>
                    </a:lnTo>
                    <a:lnTo>
                      <a:pt x="3835" y="4544"/>
                    </a:lnTo>
                    <a:lnTo>
                      <a:pt x="3811" y="4666"/>
                    </a:lnTo>
                    <a:lnTo>
                      <a:pt x="3737" y="4812"/>
                    </a:lnTo>
                    <a:lnTo>
                      <a:pt x="3224" y="5716"/>
                    </a:lnTo>
                    <a:lnTo>
                      <a:pt x="3762" y="6009"/>
                    </a:lnTo>
                    <a:lnTo>
                      <a:pt x="3786" y="6033"/>
                    </a:lnTo>
                    <a:lnTo>
                      <a:pt x="3811" y="6082"/>
                    </a:lnTo>
                    <a:lnTo>
                      <a:pt x="3835" y="6180"/>
                    </a:lnTo>
                    <a:lnTo>
                      <a:pt x="3811" y="6326"/>
                    </a:lnTo>
                    <a:lnTo>
                      <a:pt x="3762" y="6473"/>
                    </a:lnTo>
                    <a:lnTo>
                      <a:pt x="3664" y="6595"/>
                    </a:lnTo>
                    <a:lnTo>
                      <a:pt x="3566" y="6668"/>
                    </a:lnTo>
                    <a:lnTo>
                      <a:pt x="3444" y="6717"/>
                    </a:lnTo>
                    <a:lnTo>
                      <a:pt x="3395" y="6717"/>
                    </a:lnTo>
                    <a:lnTo>
                      <a:pt x="3371" y="6693"/>
                    </a:lnTo>
                    <a:lnTo>
                      <a:pt x="2834" y="6400"/>
                    </a:lnTo>
                    <a:lnTo>
                      <a:pt x="2321" y="7303"/>
                    </a:lnTo>
                    <a:lnTo>
                      <a:pt x="2223" y="7426"/>
                    </a:lnTo>
                    <a:lnTo>
                      <a:pt x="2125" y="7499"/>
                    </a:lnTo>
                    <a:lnTo>
                      <a:pt x="2003" y="7548"/>
                    </a:lnTo>
                    <a:lnTo>
                      <a:pt x="1954" y="7548"/>
                    </a:lnTo>
                    <a:lnTo>
                      <a:pt x="1930" y="7523"/>
                    </a:lnTo>
                    <a:lnTo>
                      <a:pt x="1881" y="7499"/>
                    </a:lnTo>
                    <a:lnTo>
                      <a:pt x="1857" y="7450"/>
                    </a:lnTo>
                    <a:lnTo>
                      <a:pt x="1832" y="7352"/>
                    </a:lnTo>
                    <a:lnTo>
                      <a:pt x="1857" y="7206"/>
                    </a:lnTo>
                    <a:lnTo>
                      <a:pt x="1930" y="7059"/>
                    </a:lnTo>
                    <a:lnTo>
                      <a:pt x="2443" y="6156"/>
                    </a:lnTo>
                    <a:lnTo>
                      <a:pt x="1906" y="5862"/>
                    </a:lnTo>
                    <a:lnTo>
                      <a:pt x="1881" y="5838"/>
                    </a:lnTo>
                    <a:lnTo>
                      <a:pt x="1857" y="5789"/>
                    </a:lnTo>
                    <a:lnTo>
                      <a:pt x="1832" y="5691"/>
                    </a:lnTo>
                    <a:lnTo>
                      <a:pt x="1857" y="5569"/>
                    </a:lnTo>
                    <a:lnTo>
                      <a:pt x="1906" y="5423"/>
                    </a:lnTo>
                    <a:lnTo>
                      <a:pt x="2003" y="5301"/>
                    </a:lnTo>
                    <a:lnTo>
                      <a:pt x="2101" y="5203"/>
                    </a:lnTo>
                    <a:lnTo>
                      <a:pt x="2223" y="5179"/>
                    </a:lnTo>
                    <a:lnTo>
                      <a:pt x="2272" y="5179"/>
                    </a:lnTo>
                    <a:lnTo>
                      <a:pt x="2296" y="5203"/>
                    </a:lnTo>
                    <a:lnTo>
                      <a:pt x="2834" y="5496"/>
                    </a:lnTo>
                    <a:lnTo>
                      <a:pt x="3347" y="4592"/>
                    </a:lnTo>
                    <a:lnTo>
                      <a:pt x="3444" y="4470"/>
                    </a:lnTo>
                    <a:lnTo>
                      <a:pt x="3542" y="4373"/>
                    </a:lnTo>
                    <a:lnTo>
                      <a:pt x="3664" y="4348"/>
                    </a:lnTo>
                    <a:close/>
                    <a:moveTo>
                      <a:pt x="3176" y="7303"/>
                    </a:moveTo>
                    <a:lnTo>
                      <a:pt x="3249" y="7328"/>
                    </a:lnTo>
                    <a:lnTo>
                      <a:pt x="3322" y="7401"/>
                    </a:lnTo>
                    <a:lnTo>
                      <a:pt x="3371" y="7474"/>
                    </a:lnTo>
                    <a:lnTo>
                      <a:pt x="3420" y="7743"/>
                    </a:lnTo>
                    <a:lnTo>
                      <a:pt x="3420" y="7841"/>
                    </a:lnTo>
                    <a:lnTo>
                      <a:pt x="3371" y="7914"/>
                    </a:lnTo>
                    <a:lnTo>
                      <a:pt x="3298" y="7987"/>
                    </a:lnTo>
                    <a:lnTo>
                      <a:pt x="3224" y="8012"/>
                    </a:lnTo>
                    <a:lnTo>
                      <a:pt x="3102" y="8012"/>
                    </a:lnTo>
                    <a:lnTo>
                      <a:pt x="3029" y="7963"/>
                    </a:lnTo>
                    <a:lnTo>
                      <a:pt x="2956" y="7914"/>
                    </a:lnTo>
                    <a:lnTo>
                      <a:pt x="2931" y="7816"/>
                    </a:lnTo>
                    <a:lnTo>
                      <a:pt x="2883" y="7596"/>
                    </a:lnTo>
                    <a:lnTo>
                      <a:pt x="2883" y="7499"/>
                    </a:lnTo>
                    <a:lnTo>
                      <a:pt x="2907" y="7426"/>
                    </a:lnTo>
                    <a:lnTo>
                      <a:pt x="2980" y="7352"/>
                    </a:lnTo>
                    <a:lnTo>
                      <a:pt x="3078" y="7303"/>
                    </a:lnTo>
                    <a:close/>
                    <a:moveTo>
                      <a:pt x="3249" y="8354"/>
                    </a:moveTo>
                    <a:lnTo>
                      <a:pt x="3347" y="8378"/>
                    </a:lnTo>
                    <a:lnTo>
                      <a:pt x="3444" y="8427"/>
                    </a:lnTo>
                    <a:lnTo>
                      <a:pt x="3493" y="8500"/>
                    </a:lnTo>
                    <a:lnTo>
                      <a:pt x="3518" y="8598"/>
                    </a:lnTo>
                    <a:lnTo>
                      <a:pt x="3542" y="9013"/>
                    </a:lnTo>
                    <a:lnTo>
                      <a:pt x="3518" y="9111"/>
                    </a:lnTo>
                    <a:lnTo>
                      <a:pt x="3518" y="9208"/>
                    </a:lnTo>
                    <a:lnTo>
                      <a:pt x="3469" y="9282"/>
                    </a:lnTo>
                    <a:lnTo>
                      <a:pt x="3371" y="9331"/>
                    </a:lnTo>
                    <a:lnTo>
                      <a:pt x="3273" y="9355"/>
                    </a:lnTo>
                    <a:lnTo>
                      <a:pt x="3176" y="9331"/>
                    </a:lnTo>
                    <a:lnTo>
                      <a:pt x="3102" y="9282"/>
                    </a:lnTo>
                    <a:lnTo>
                      <a:pt x="3054" y="9184"/>
                    </a:lnTo>
                    <a:lnTo>
                      <a:pt x="3029" y="9086"/>
                    </a:lnTo>
                    <a:lnTo>
                      <a:pt x="3054" y="9013"/>
                    </a:lnTo>
                    <a:lnTo>
                      <a:pt x="3029" y="8622"/>
                    </a:lnTo>
                    <a:lnTo>
                      <a:pt x="3054" y="8525"/>
                    </a:lnTo>
                    <a:lnTo>
                      <a:pt x="3102" y="8451"/>
                    </a:lnTo>
                    <a:lnTo>
                      <a:pt x="3176" y="8378"/>
                    </a:lnTo>
                    <a:lnTo>
                      <a:pt x="3249" y="8354"/>
                    </a:lnTo>
                    <a:close/>
                    <a:moveTo>
                      <a:pt x="3249" y="9648"/>
                    </a:moveTo>
                    <a:lnTo>
                      <a:pt x="3347" y="9697"/>
                    </a:lnTo>
                    <a:lnTo>
                      <a:pt x="3420" y="9746"/>
                    </a:lnTo>
                    <a:lnTo>
                      <a:pt x="3469" y="9843"/>
                    </a:lnTo>
                    <a:lnTo>
                      <a:pt x="3469" y="9941"/>
                    </a:lnTo>
                    <a:lnTo>
                      <a:pt x="3347" y="10454"/>
                    </a:lnTo>
                    <a:lnTo>
                      <a:pt x="3322" y="10527"/>
                    </a:lnTo>
                    <a:lnTo>
                      <a:pt x="3273" y="10576"/>
                    </a:lnTo>
                    <a:lnTo>
                      <a:pt x="3200" y="10601"/>
                    </a:lnTo>
                    <a:lnTo>
                      <a:pt x="3127" y="10625"/>
                    </a:lnTo>
                    <a:lnTo>
                      <a:pt x="3054" y="10625"/>
                    </a:lnTo>
                    <a:lnTo>
                      <a:pt x="2956" y="10576"/>
                    </a:lnTo>
                    <a:lnTo>
                      <a:pt x="2907" y="10503"/>
                    </a:lnTo>
                    <a:lnTo>
                      <a:pt x="2883" y="10405"/>
                    </a:lnTo>
                    <a:lnTo>
                      <a:pt x="2883" y="10307"/>
                    </a:lnTo>
                    <a:lnTo>
                      <a:pt x="2980" y="9868"/>
                    </a:lnTo>
                    <a:lnTo>
                      <a:pt x="3005" y="9770"/>
                    </a:lnTo>
                    <a:lnTo>
                      <a:pt x="3078" y="9697"/>
                    </a:lnTo>
                    <a:lnTo>
                      <a:pt x="3151" y="9648"/>
                    </a:lnTo>
                    <a:close/>
                    <a:moveTo>
                      <a:pt x="2858" y="10869"/>
                    </a:moveTo>
                    <a:lnTo>
                      <a:pt x="2931" y="10894"/>
                    </a:lnTo>
                    <a:lnTo>
                      <a:pt x="3005" y="10967"/>
                    </a:lnTo>
                    <a:lnTo>
                      <a:pt x="3054" y="11040"/>
                    </a:lnTo>
                    <a:lnTo>
                      <a:pt x="3078" y="11138"/>
                    </a:lnTo>
                    <a:lnTo>
                      <a:pt x="3029" y="11236"/>
                    </a:lnTo>
                    <a:lnTo>
                      <a:pt x="2907" y="11480"/>
                    </a:lnTo>
                    <a:lnTo>
                      <a:pt x="2736" y="11700"/>
                    </a:lnTo>
                    <a:lnTo>
                      <a:pt x="2663" y="11748"/>
                    </a:lnTo>
                    <a:lnTo>
                      <a:pt x="2565" y="11773"/>
                    </a:lnTo>
                    <a:lnTo>
                      <a:pt x="2467" y="11773"/>
                    </a:lnTo>
                    <a:lnTo>
                      <a:pt x="2394" y="11724"/>
                    </a:lnTo>
                    <a:lnTo>
                      <a:pt x="2345" y="11651"/>
                    </a:lnTo>
                    <a:lnTo>
                      <a:pt x="2321" y="11577"/>
                    </a:lnTo>
                    <a:lnTo>
                      <a:pt x="2321" y="11480"/>
                    </a:lnTo>
                    <a:lnTo>
                      <a:pt x="2370" y="11382"/>
                    </a:lnTo>
                    <a:lnTo>
                      <a:pt x="2492" y="11211"/>
                    </a:lnTo>
                    <a:lnTo>
                      <a:pt x="2614" y="11016"/>
                    </a:lnTo>
                    <a:lnTo>
                      <a:pt x="2663" y="10918"/>
                    </a:lnTo>
                    <a:lnTo>
                      <a:pt x="2760" y="10894"/>
                    </a:lnTo>
                    <a:lnTo>
                      <a:pt x="2858" y="10869"/>
                    </a:lnTo>
                    <a:close/>
                    <a:moveTo>
                      <a:pt x="2028" y="11846"/>
                    </a:moveTo>
                    <a:lnTo>
                      <a:pt x="2101" y="11871"/>
                    </a:lnTo>
                    <a:lnTo>
                      <a:pt x="2174" y="11944"/>
                    </a:lnTo>
                    <a:lnTo>
                      <a:pt x="2223" y="12041"/>
                    </a:lnTo>
                    <a:lnTo>
                      <a:pt x="2223" y="12115"/>
                    </a:lnTo>
                    <a:lnTo>
                      <a:pt x="2174" y="12212"/>
                    </a:lnTo>
                    <a:lnTo>
                      <a:pt x="2125" y="12286"/>
                    </a:lnTo>
                    <a:lnTo>
                      <a:pt x="1881" y="12432"/>
                    </a:lnTo>
                    <a:lnTo>
                      <a:pt x="1661" y="12554"/>
                    </a:lnTo>
                    <a:lnTo>
                      <a:pt x="1539" y="12579"/>
                    </a:lnTo>
                    <a:lnTo>
                      <a:pt x="1490" y="12554"/>
                    </a:lnTo>
                    <a:lnTo>
                      <a:pt x="1417" y="12530"/>
                    </a:lnTo>
                    <a:lnTo>
                      <a:pt x="1368" y="12481"/>
                    </a:lnTo>
                    <a:lnTo>
                      <a:pt x="1319" y="12432"/>
                    </a:lnTo>
                    <a:lnTo>
                      <a:pt x="1295" y="12335"/>
                    </a:lnTo>
                    <a:lnTo>
                      <a:pt x="1319" y="12237"/>
                    </a:lnTo>
                    <a:lnTo>
                      <a:pt x="1368" y="12164"/>
                    </a:lnTo>
                    <a:lnTo>
                      <a:pt x="1442" y="12115"/>
                    </a:lnTo>
                    <a:lnTo>
                      <a:pt x="1637" y="11993"/>
                    </a:lnTo>
                    <a:lnTo>
                      <a:pt x="1832" y="11871"/>
                    </a:lnTo>
                    <a:lnTo>
                      <a:pt x="1930" y="11846"/>
                    </a:lnTo>
                    <a:close/>
                    <a:moveTo>
                      <a:pt x="831" y="12335"/>
                    </a:moveTo>
                    <a:lnTo>
                      <a:pt x="929" y="12383"/>
                    </a:lnTo>
                    <a:lnTo>
                      <a:pt x="1002" y="12432"/>
                    </a:lnTo>
                    <a:lnTo>
                      <a:pt x="1026" y="12530"/>
                    </a:lnTo>
                    <a:lnTo>
                      <a:pt x="1026" y="12628"/>
                    </a:lnTo>
                    <a:lnTo>
                      <a:pt x="1002" y="12701"/>
                    </a:lnTo>
                    <a:lnTo>
                      <a:pt x="929" y="12774"/>
                    </a:lnTo>
                    <a:lnTo>
                      <a:pt x="855" y="12823"/>
                    </a:lnTo>
                    <a:lnTo>
                      <a:pt x="318" y="12896"/>
                    </a:lnTo>
                    <a:lnTo>
                      <a:pt x="294" y="12896"/>
                    </a:lnTo>
                    <a:lnTo>
                      <a:pt x="220" y="12872"/>
                    </a:lnTo>
                    <a:lnTo>
                      <a:pt x="147" y="12823"/>
                    </a:lnTo>
                    <a:lnTo>
                      <a:pt x="74" y="12774"/>
                    </a:lnTo>
                    <a:lnTo>
                      <a:pt x="49" y="12676"/>
                    </a:lnTo>
                    <a:lnTo>
                      <a:pt x="74" y="12579"/>
                    </a:lnTo>
                    <a:lnTo>
                      <a:pt x="123" y="12506"/>
                    </a:lnTo>
                    <a:lnTo>
                      <a:pt x="196" y="12432"/>
                    </a:lnTo>
                    <a:lnTo>
                      <a:pt x="269" y="12408"/>
                    </a:lnTo>
                    <a:lnTo>
                      <a:pt x="733" y="12335"/>
                    </a:lnTo>
                    <a:close/>
                    <a:moveTo>
                      <a:pt x="5691" y="1"/>
                    </a:moveTo>
                    <a:lnTo>
                      <a:pt x="5593" y="50"/>
                    </a:lnTo>
                    <a:lnTo>
                      <a:pt x="1" y="2907"/>
                    </a:lnTo>
                    <a:lnTo>
                      <a:pt x="1" y="16267"/>
                    </a:lnTo>
                    <a:lnTo>
                      <a:pt x="5618" y="13409"/>
                    </a:lnTo>
                    <a:lnTo>
                      <a:pt x="5740" y="13360"/>
                    </a:lnTo>
                    <a:lnTo>
                      <a:pt x="5838" y="13263"/>
                    </a:lnTo>
                    <a:lnTo>
                      <a:pt x="5935" y="13165"/>
                    </a:lnTo>
                    <a:lnTo>
                      <a:pt x="6009" y="13067"/>
                    </a:lnTo>
                    <a:lnTo>
                      <a:pt x="6082" y="12945"/>
                    </a:lnTo>
                    <a:lnTo>
                      <a:pt x="6131" y="12823"/>
                    </a:lnTo>
                    <a:lnTo>
                      <a:pt x="6155" y="12701"/>
                    </a:lnTo>
                    <a:lnTo>
                      <a:pt x="6155" y="12579"/>
                    </a:lnTo>
                    <a:lnTo>
                      <a:pt x="6155" y="343"/>
                    </a:lnTo>
                    <a:lnTo>
                      <a:pt x="6155" y="221"/>
                    </a:lnTo>
                    <a:lnTo>
                      <a:pt x="6106" y="147"/>
                    </a:lnTo>
                    <a:lnTo>
                      <a:pt x="6058" y="74"/>
                    </a:lnTo>
                    <a:lnTo>
                      <a:pt x="5984" y="25"/>
                    </a:lnTo>
                    <a:lnTo>
                      <a:pt x="591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6" name="Shape 317"/>
            <p:cNvGrpSpPr/>
            <p:nvPr/>
          </p:nvGrpSpPr>
          <p:grpSpPr>
            <a:xfrm>
              <a:off x="6867720" y="933440"/>
              <a:ext cx="241578" cy="277216"/>
              <a:chOff x="4636075" y="261925"/>
              <a:chExt cx="401800" cy="475050"/>
            </a:xfrm>
            <a:grpFill/>
          </p:grpSpPr>
          <p:sp>
            <p:nvSpPr>
              <p:cNvPr id="318" name="Shape 318"/>
              <p:cNvSpPr/>
              <p:nvPr/>
            </p:nvSpPr>
            <p:spPr>
              <a:xfrm>
                <a:off x="4665400" y="326650"/>
                <a:ext cx="372475" cy="97100"/>
              </a:xfrm>
              <a:custGeom>
                <a:avLst/>
                <a:gdLst/>
                <a:ahLst/>
                <a:cxnLst/>
                <a:rect l="0" t="0" r="0" b="0"/>
                <a:pathLst>
                  <a:path w="14899" h="3884" extrusionOk="0">
                    <a:moveTo>
                      <a:pt x="928" y="0"/>
                    </a:moveTo>
                    <a:lnTo>
                      <a:pt x="733" y="25"/>
                    </a:lnTo>
                    <a:lnTo>
                      <a:pt x="562" y="74"/>
                    </a:lnTo>
                    <a:lnTo>
                      <a:pt x="391" y="171"/>
                    </a:lnTo>
                    <a:lnTo>
                      <a:pt x="269" y="269"/>
                    </a:lnTo>
                    <a:lnTo>
                      <a:pt x="147" y="416"/>
                    </a:lnTo>
                    <a:lnTo>
                      <a:pt x="73" y="562"/>
                    </a:lnTo>
                    <a:lnTo>
                      <a:pt x="0" y="733"/>
                    </a:lnTo>
                    <a:lnTo>
                      <a:pt x="0" y="928"/>
                    </a:lnTo>
                    <a:lnTo>
                      <a:pt x="0" y="2956"/>
                    </a:lnTo>
                    <a:lnTo>
                      <a:pt x="0" y="3151"/>
                    </a:lnTo>
                    <a:lnTo>
                      <a:pt x="73" y="3322"/>
                    </a:lnTo>
                    <a:lnTo>
                      <a:pt x="147" y="3468"/>
                    </a:lnTo>
                    <a:lnTo>
                      <a:pt x="269" y="3615"/>
                    </a:lnTo>
                    <a:lnTo>
                      <a:pt x="391" y="3737"/>
                    </a:lnTo>
                    <a:lnTo>
                      <a:pt x="562" y="3810"/>
                    </a:lnTo>
                    <a:lnTo>
                      <a:pt x="733" y="3859"/>
                    </a:lnTo>
                    <a:lnTo>
                      <a:pt x="928" y="3884"/>
                    </a:lnTo>
                    <a:lnTo>
                      <a:pt x="12798" y="3884"/>
                    </a:lnTo>
                    <a:lnTo>
                      <a:pt x="14898" y="1954"/>
                    </a:lnTo>
                    <a:lnTo>
                      <a:pt x="127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9" name="Shape 319"/>
              <p:cNvSpPr/>
              <p:nvPr/>
            </p:nvSpPr>
            <p:spPr>
              <a:xfrm>
                <a:off x="4636075" y="438375"/>
                <a:ext cx="372475" cy="97125"/>
              </a:xfrm>
              <a:custGeom>
                <a:avLst/>
                <a:gdLst/>
                <a:ahLst/>
                <a:cxnLst/>
                <a:rect l="0" t="0" r="0" b="0"/>
                <a:pathLst>
                  <a:path w="14899" h="3885" extrusionOk="0">
                    <a:moveTo>
                      <a:pt x="2101" y="1"/>
                    </a:moveTo>
                    <a:lnTo>
                      <a:pt x="1" y="1930"/>
                    </a:lnTo>
                    <a:lnTo>
                      <a:pt x="2101" y="3884"/>
                    </a:lnTo>
                    <a:lnTo>
                      <a:pt x="13971" y="3884"/>
                    </a:lnTo>
                    <a:lnTo>
                      <a:pt x="14166" y="3860"/>
                    </a:lnTo>
                    <a:lnTo>
                      <a:pt x="14337" y="3811"/>
                    </a:lnTo>
                    <a:lnTo>
                      <a:pt x="14508" y="3713"/>
                    </a:lnTo>
                    <a:lnTo>
                      <a:pt x="14630" y="3615"/>
                    </a:lnTo>
                    <a:lnTo>
                      <a:pt x="14752" y="3469"/>
                    </a:lnTo>
                    <a:lnTo>
                      <a:pt x="14826" y="3322"/>
                    </a:lnTo>
                    <a:lnTo>
                      <a:pt x="14899" y="3151"/>
                    </a:lnTo>
                    <a:lnTo>
                      <a:pt x="14899" y="2956"/>
                    </a:lnTo>
                    <a:lnTo>
                      <a:pt x="14899" y="929"/>
                    </a:lnTo>
                    <a:lnTo>
                      <a:pt x="14899" y="733"/>
                    </a:lnTo>
                    <a:lnTo>
                      <a:pt x="14826" y="563"/>
                    </a:lnTo>
                    <a:lnTo>
                      <a:pt x="14752" y="416"/>
                    </a:lnTo>
                    <a:lnTo>
                      <a:pt x="14630" y="269"/>
                    </a:lnTo>
                    <a:lnTo>
                      <a:pt x="14508" y="147"/>
                    </a:lnTo>
                    <a:lnTo>
                      <a:pt x="14337" y="74"/>
                    </a:lnTo>
                    <a:lnTo>
                      <a:pt x="14166" y="25"/>
                    </a:lnTo>
                    <a:lnTo>
                      <a:pt x="1397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0" name="Shape 320"/>
              <p:cNvSpPr/>
              <p:nvPr/>
            </p:nvSpPr>
            <p:spPr>
              <a:xfrm>
                <a:off x="4814975" y="261925"/>
                <a:ext cx="44000" cy="50100"/>
              </a:xfrm>
              <a:custGeom>
                <a:avLst/>
                <a:gdLst/>
                <a:ahLst/>
                <a:cxnLst/>
                <a:rect l="0" t="0" r="0" b="0"/>
                <a:pathLst>
                  <a:path w="1760" h="2004" extrusionOk="0">
                    <a:moveTo>
                      <a:pt x="563" y="1"/>
                    </a:moveTo>
                    <a:lnTo>
                      <a:pt x="465" y="25"/>
                    </a:lnTo>
                    <a:lnTo>
                      <a:pt x="343" y="49"/>
                    </a:lnTo>
                    <a:lnTo>
                      <a:pt x="245" y="98"/>
                    </a:lnTo>
                    <a:lnTo>
                      <a:pt x="172" y="171"/>
                    </a:lnTo>
                    <a:lnTo>
                      <a:pt x="99" y="269"/>
                    </a:lnTo>
                    <a:lnTo>
                      <a:pt x="25" y="367"/>
                    </a:lnTo>
                    <a:lnTo>
                      <a:pt x="1" y="465"/>
                    </a:lnTo>
                    <a:lnTo>
                      <a:pt x="1" y="587"/>
                    </a:lnTo>
                    <a:lnTo>
                      <a:pt x="1" y="2003"/>
                    </a:lnTo>
                    <a:lnTo>
                      <a:pt x="1759" y="2003"/>
                    </a:lnTo>
                    <a:lnTo>
                      <a:pt x="1759" y="587"/>
                    </a:lnTo>
                    <a:lnTo>
                      <a:pt x="1759" y="465"/>
                    </a:lnTo>
                    <a:lnTo>
                      <a:pt x="1735" y="367"/>
                    </a:lnTo>
                    <a:lnTo>
                      <a:pt x="1662" y="269"/>
                    </a:lnTo>
                    <a:lnTo>
                      <a:pt x="1588" y="171"/>
                    </a:lnTo>
                    <a:lnTo>
                      <a:pt x="1515" y="98"/>
                    </a:lnTo>
                    <a:lnTo>
                      <a:pt x="1417" y="49"/>
                    </a:lnTo>
                    <a:lnTo>
                      <a:pt x="1295" y="25"/>
                    </a:lnTo>
                    <a:lnTo>
                      <a:pt x="11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1" name="Shape 321"/>
              <p:cNvSpPr/>
              <p:nvPr/>
            </p:nvSpPr>
            <p:spPr>
              <a:xfrm>
                <a:off x="4814975" y="550125"/>
                <a:ext cx="44000" cy="186850"/>
              </a:xfrm>
              <a:custGeom>
                <a:avLst/>
                <a:gdLst/>
                <a:ahLst/>
                <a:cxnLst/>
                <a:rect l="0" t="0" r="0" b="0"/>
                <a:pathLst>
                  <a:path w="1760" h="7474" extrusionOk="0">
                    <a:moveTo>
                      <a:pt x="1" y="0"/>
                    </a:moveTo>
                    <a:lnTo>
                      <a:pt x="1" y="7474"/>
                    </a:lnTo>
                    <a:lnTo>
                      <a:pt x="1759" y="7474"/>
                    </a:lnTo>
                    <a:lnTo>
                      <a:pt x="17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17" name="Shape 322"/>
            <p:cNvSpPr/>
            <p:nvPr/>
          </p:nvSpPr>
          <p:spPr>
            <a:xfrm>
              <a:off x="7255506" y="954814"/>
              <a:ext cx="276811" cy="234471"/>
            </a:xfrm>
            <a:custGeom>
              <a:avLst/>
              <a:gdLst/>
              <a:ahLst/>
              <a:cxnLst/>
              <a:rect l="0" t="0" r="0" b="0"/>
              <a:pathLst>
                <a:path w="18416" h="16072" extrusionOk="0">
                  <a:moveTo>
                    <a:pt x="9208" y="1"/>
                  </a:moveTo>
                  <a:lnTo>
                    <a:pt x="1" y="8866"/>
                  </a:lnTo>
                  <a:lnTo>
                    <a:pt x="2882" y="8866"/>
                  </a:lnTo>
                  <a:lnTo>
                    <a:pt x="2882" y="15290"/>
                  </a:lnTo>
                  <a:lnTo>
                    <a:pt x="2907" y="15461"/>
                  </a:lnTo>
                  <a:lnTo>
                    <a:pt x="2956" y="15607"/>
                  </a:lnTo>
                  <a:lnTo>
                    <a:pt x="3029" y="15729"/>
                  </a:lnTo>
                  <a:lnTo>
                    <a:pt x="3102" y="15851"/>
                  </a:lnTo>
                  <a:lnTo>
                    <a:pt x="3224" y="15949"/>
                  </a:lnTo>
                  <a:lnTo>
                    <a:pt x="3371" y="16022"/>
                  </a:lnTo>
                  <a:lnTo>
                    <a:pt x="3517" y="16071"/>
                  </a:lnTo>
                  <a:lnTo>
                    <a:pt x="7425" y="16071"/>
                  </a:lnTo>
                  <a:lnTo>
                    <a:pt x="7425" y="13458"/>
                  </a:lnTo>
                  <a:lnTo>
                    <a:pt x="7450" y="13165"/>
                  </a:lnTo>
                  <a:lnTo>
                    <a:pt x="7547" y="12896"/>
                  </a:lnTo>
                  <a:lnTo>
                    <a:pt x="7669" y="12652"/>
                  </a:lnTo>
                  <a:lnTo>
                    <a:pt x="7840" y="12457"/>
                  </a:lnTo>
                  <a:lnTo>
                    <a:pt x="8060" y="12286"/>
                  </a:lnTo>
                  <a:lnTo>
                    <a:pt x="8280" y="12164"/>
                  </a:lnTo>
                  <a:lnTo>
                    <a:pt x="8549" y="12066"/>
                  </a:lnTo>
                  <a:lnTo>
                    <a:pt x="8842" y="12041"/>
                  </a:lnTo>
                  <a:lnTo>
                    <a:pt x="9574" y="12041"/>
                  </a:lnTo>
                  <a:lnTo>
                    <a:pt x="9867" y="12066"/>
                  </a:lnTo>
                  <a:lnTo>
                    <a:pt x="10136" y="12164"/>
                  </a:lnTo>
                  <a:lnTo>
                    <a:pt x="10356" y="12286"/>
                  </a:lnTo>
                  <a:lnTo>
                    <a:pt x="10576" y="12457"/>
                  </a:lnTo>
                  <a:lnTo>
                    <a:pt x="10747" y="12652"/>
                  </a:lnTo>
                  <a:lnTo>
                    <a:pt x="10869" y="12896"/>
                  </a:lnTo>
                  <a:lnTo>
                    <a:pt x="10967" y="13165"/>
                  </a:lnTo>
                  <a:lnTo>
                    <a:pt x="10991" y="13458"/>
                  </a:lnTo>
                  <a:lnTo>
                    <a:pt x="10991" y="16071"/>
                  </a:lnTo>
                  <a:lnTo>
                    <a:pt x="14899" y="16071"/>
                  </a:lnTo>
                  <a:lnTo>
                    <a:pt x="15045" y="16022"/>
                  </a:lnTo>
                  <a:lnTo>
                    <a:pt x="15192" y="15949"/>
                  </a:lnTo>
                  <a:lnTo>
                    <a:pt x="15314" y="15851"/>
                  </a:lnTo>
                  <a:lnTo>
                    <a:pt x="15387" y="15729"/>
                  </a:lnTo>
                  <a:lnTo>
                    <a:pt x="15460" y="15607"/>
                  </a:lnTo>
                  <a:lnTo>
                    <a:pt x="15509" y="15461"/>
                  </a:lnTo>
                  <a:lnTo>
                    <a:pt x="15534" y="15290"/>
                  </a:lnTo>
                  <a:lnTo>
                    <a:pt x="15534" y="8866"/>
                  </a:lnTo>
                  <a:lnTo>
                    <a:pt x="18416" y="8866"/>
                  </a:lnTo>
                  <a:lnTo>
                    <a:pt x="92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8" name="Shape 323"/>
            <p:cNvGrpSpPr/>
            <p:nvPr/>
          </p:nvGrpSpPr>
          <p:grpSpPr>
            <a:xfrm>
              <a:off x="7677920" y="956784"/>
              <a:ext cx="242300" cy="230534"/>
              <a:chOff x="5983625" y="301625"/>
              <a:chExt cx="403000" cy="395050"/>
            </a:xfrm>
            <a:grpFill/>
          </p:grpSpPr>
          <p:sp>
            <p:nvSpPr>
              <p:cNvPr id="298" name="Shape 324"/>
              <p:cNvSpPr/>
              <p:nvPr/>
            </p:nvSpPr>
            <p:spPr>
              <a:xfrm>
                <a:off x="5983625" y="319925"/>
                <a:ext cx="403000" cy="67200"/>
              </a:xfrm>
              <a:custGeom>
                <a:avLst/>
                <a:gdLst/>
                <a:ahLst/>
                <a:cxnLst/>
                <a:rect l="0" t="0" r="0" b="0"/>
                <a:pathLst>
                  <a:path w="16120" h="2688" extrusionOk="0">
                    <a:moveTo>
                      <a:pt x="3102" y="416"/>
                    </a:moveTo>
                    <a:lnTo>
                      <a:pt x="3273" y="465"/>
                    </a:lnTo>
                    <a:lnTo>
                      <a:pt x="3444" y="562"/>
                    </a:lnTo>
                    <a:lnTo>
                      <a:pt x="3566" y="660"/>
                    </a:lnTo>
                    <a:lnTo>
                      <a:pt x="3688" y="807"/>
                    </a:lnTo>
                    <a:lnTo>
                      <a:pt x="3762" y="953"/>
                    </a:lnTo>
                    <a:lnTo>
                      <a:pt x="3810" y="1124"/>
                    </a:lnTo>
                    <a:lnTo>
                      <a:pt x="3835" y="1320"/>
                    </a:lnTo>
                    <a:lnTo>
                      <a:pt x="3810" y="1491"/>
                    </a:lnTo>
                    <a:lnTo>
                      <a:pt x="3762" y="1661"/>
                    </a:lnTo>
                    <a:lnTo>
                      <a:pt x="3688" y="1808"/>
                    </a:lnTo>
                    <a:lnTo>
                      <a:pt x="3566" y="1955"/>
                    </a:lnTo>
                    <a:lnTo>
                      <a:pt x="3444" y="2052"/>
                    </a:lnTo>
                    <a:lnTo>
                      <a:pt x="3273" y="2150"/>
                    </a:lnTo>
                    <a:lnTo>
                      <a:pt x="3102" y="2199"/>
                    </a:lnTo>
                    <a:lnTo>
                      <a:pt x="2931" y="2223"/>
                    </a:lnTo>
                    <a:lnTo>
                      <a:pt x="2760" y="2199"/>
                    </a:lnTo>
                    <a:lnTo>
                      <a:pt x="2589" y="2150"/>
                    </a:lnTo>
                    <a:lnTo>
                      <a:pt x="2418" y="2052"/>
                    </a:lnTo>
                    <a:lnTo>
                      <a:pt x="2296" y="1955"/>
                    </a:lnTo>
                    <a:lnTo>
                      <a:pt x="2174" y="1808"/>
                    </a:lnTo>
                    <a:lnTo>
                      <a:pt x="2101" y="1661"/>
                    </a:lnTo>
                    <a:lnTo>
                      <a:pt x="2052" y="1491"/>
                    </a:lnTo>
                    <a:lnTo>
                      <a:pt x="2028" y="1320"/>
                    </a:lnTo>
                    <a:lnTo>
                      <a:pt x="2052" y="1124"/>
                    </a:lnTo>
                    <a:lnTo>
                      <a:pt x="2101" y="953"/>
                    </a:lnTo>
                    <a:lnTo>
                      <a:pt x="2174" y="807"/>
                    </a:lnTo>
                    <a:lnTo>
                      <a:pt x="2296" y="660"/>
                    </a:lnTo>
                    <a:lnTo>
                      <a:pt x="2418" y="562"/>
                    </a:lnTo>
                    <a:lnTo>
                      <a:pt x="2589" y="465"/>
                    </a:lnTo>
                    <a:lnTo>
                      <a:pt x="2760" y="416"/>
                    </a:lnTo>
                    <a:close/>
                    <a:moveTo>
                      <a:pt x="13360" y="416"/>
                    </a:moveTo>
                    <a:lnTo>
                      <a:pt x="13531" y="465"/>
                    </a:lnTo>
                    <a:lnTo>
                      <a:pt x="13702" y="562"/>
                    </a:lnTo>
                    <a:lnTo>
                      <a:pt x="13824" y="660"/>
                    </a:lnTo>
                    <a:lnTo>
                      <a:pt x="13946" y="807"/>
                    </a:lnTo>
                    <a:lnTo>
                      <a:pt x="14019" y="953"/>
                    </a:lnTo>
                    <a:lnTo>
                      <a:pt x="14068" y="1124"/>
                    </a:lnTo>
                    <a:lnTo>
                      <a:pt x="14093" y="1320"/>
                    </a:lnTo>
                    <a:lnTo>
                      <a:pt x="14068" y="1491"/>
                    </a:lnTo>
                    <a:lnTo>
                      <a:pt x="14019" y="1661"/>
                    </a:lnTo>
                    <a:lnTo>
                      <a:pt x="13946" y="1808"/>
                    </a:lnTo>
                    <a:lnTo>
                      <a:pt x="13824" y="1955"/>
                    </a:lnTo>
                    <a:lnTo>
                      <a:pt x="13702" y="2052"/>
                    </a:lnTo>
                    <a:lnTo>
                      <a:pt x="13531" y="2150"/>
                    </a:lnTo>
                    <a:lnTo>
                      <a:pt x="13360" y="2199"/>
                    </a:lnTo>
                    <a:lnTo>
                      <a:pt x="13189" y="2223"/>
                    </a:lnTo>
                    <a:lnTo>
                      <a:pt x="13018" y="2199"/>
                    </a:lnTo>
                    <a:lnTo>
                      <a:pt x="12847" y="2150"/>
                    </a:lnTo>
                    <a:lnTo>
                      <a:pt x="12676" y="2052"/>
                    </a:lnTo>
                    <a:lnTo>
                      <a:pt x="12554" y="1955"/>
                    </a:lnTo>
                    <a:lnTo>
                      <a:pt x="12432" y="1808"/>
                    </a:lnTo>
                    <a:lnTo>
                      <a:pt x="12359" y="1661"/>
                    </a:lnTo>
                    <a:lnTo>
                      <a:pt x="12310" y="1491"/>
                    </a:lnTo>
                    <a:lnTo>
                      <a:pt x="12285" y="1320"/>
                    </a:lnTo>
                    <a:lnTo>
                      <a:pt x="12310" y="1124"/>
                    </a:lnTo>
                    <a:lnTo>
                      <a:pt x="12359" y="953"/>
                    </a:lnTo>
                    <a:lnTo>
                      <a:pt x="12432" y="807"/>
                    </a:lnTo>
                    <a:lnTo>
                      <a:pt x="12554" y="660"/>
                    </a:lnTo>
                    <a:lnTo>
                      <a:pt x="12676" y="562"/>
                    </a:lnTo>
                    <a:lnTo>
                      <a:pt x="12847" y="465"/>
                    </a:lnTo>
                    <a:lnTo>
                      <a:pt x="13018" y="416"/>
                    </a:lnTo>
                    <a:close/>
                    <a:moveTo>
                      <a:pt x="0" y="1"/>
                    </a:moveTo>
                    <a:lnTo>
                      <a:pt x="0" y="2687"/>
                    </a:lnTo>
                    <a:lnTo>
                      <a:pt x="16120" y="2687"/>
                    </a:lnTo>
                    <a:lnTo>
                      <a:pt x="161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9" name="Shape 325"/>
              <p:cNvSpPr/>
              <p:nvPr/>
            </p:nvSpPr>
            <p:spPr>
              <a:xfrm>
                <a:off x="5983625" y="664900"/>
                <a:ext cx="403000" cy="31775"/>
              </a:xfrm>
              <a:custGeom>
                <a:avLst/>
                <a:gdLst/>
                <a:ahLst/>
                <a:cxnLst/>
                <a:rect l="0" t="0" r="0" b="0"/>
                <a:pathLst>
                  <a:path w="16120" h="1271" extrusionOk="0">
                    <a:moveTo>
                      <a:pt x="0" y="1"/>
                    </a:moveTo>
                    <a:lnTo>
                      <a:pt x="0" y="489"/>
                    </a:lnTo>
                    <a:lnTo>
                      <a:pt x="25" y="660"/>
                    </a:lnTo>
                    <a:lnTo>
                      <a:pt x="74" y="807"/>
                    </a:lnTo>
                    <a:lnTo>
                      <a:pt x="147" y="929"/>
                    </a:lnTo>
                    <a:lnTo>
                      <a:pt x="220" y="1051"/>
                    </a:lnTo>
                    <a:lnTo>
                      <a:pt x="342" y="1149"/>
                    </a:lnTo>
                    <a:lnTo>
                      <a:pt x="489" y="1222"/>
                    </a:lnTo>
                    <a:lnTo>
                      <a:pt x="635" y="1271"/>
                    </a:lnTo>
                    <a:lnTo>
                      <a:pt x="15485" y="1271"/>
                    </a:lnTo>
                    <a:lnTo>
                      <a:pt x="15631" y="1222"/>
                    </a:lnTo>
                    <a:lnTo>
                      <a:pt x="15778" y="1149"/>
                    </a:lnTo>
                    <a:lnTo>
                      <a:pt x="15900" y="1051"/>
                    </a:lnTo>
                    <a:lnTo>
                      <a:pt x="15973" y="929"/>
                    </a:lnTo>
                    <a:lnTo>
                      <a:pt x="16046" y="807"/>
                    </a:lnTo>
                    <a:lnTo>
                      <a:pt x="16095" y="660"/>
                    </a:lnTo>
                    <a:lnTo>
                      <a:pt x="16120" y="489"/>
                    </a:lnTo>
                    <a:lnTo>
                      <a:pt x="16120" y="1"/>
                    </a:lnTo>
                    <a:lnTo>
                      <a:pt x="16095" y="172"/>
                    </a:lnTo>
                    <a:lnTo>
                      <a:pt x="16046" y="318"/>
                    </a:lnTo>
                    <a:lnTo>
                      <a:pt x="15973" y="440"/>
                    </a:lnTo>
                    <a:lnTo>
                      <a:pt x="15900" y="562"/>
                    </a:lnTo>
                    <a:lnTo>
                      <a:pt x="15778" y="660"/>
                    </a:lnTo>
                    <a:lnTo>
                      <a:pt x="15631" y="733"/>
                    </a:lnTo>
                    <a:lnTo>
                      <a:pt x="15485" y="782"/>
                    </a:lnTo>
                    <a:lnTo>
                      <a:pt x="635" y="782"/>
                    </a:lnTo>
                    <a:lnTo>
                      <a:pt x="489" y="733"/>
                    </a:lnTo>
                    <a:lnTo>
                      <a:pt x="342" y="660"/>
                    </a:lnTo>
                    <a:lnTo>
                      <a:pt x="220" y="562"/>
                    </a:lnTo>
                    <a:lnTo>
                      <a:pt x="147" y="440"/>
                    </a:lnTo>
                    <a:lnTo>
                      <a:pt x="74" y="318"/>
                    </a:lnTo>
                    <a:lnTo>
                      <a:pt x="25" y="172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0" name="Shape 326"/>
              <p:cNvSpPr/>
              <p:nvPr/>
            </p:nvSpPr>
            <p:spPr>
              <a:xfrm>
                <a:off x="6041025" y="301625"/>
                <a:ext cx="29325" cy="63500"/>
              </a:xfrm>
              <a:custGeom>
                <a:avLst/>
                <a:gdLst/>
                <a:ahLst/>
                <a:cxnLst/>
                <a:rect l="0" t="0" r="0" b="0"/>
                <a:pathLst>
                  <a:path w="1173" h="2540" extrusionOk="0">
                    <a:moveTo>
                      <a:pt x="391" y="0"/>
                    </a:moveTo>
                    <a:lnTo>
                      <a:pt x="293" y="49"/>
                    </a:lnTo>
                    <a:lnTo>
                      <a:pt x="220" y="73"/>
                    </a:lnTo>
                    <a:lnTo>
                      <a:pt x="147" y="147"/>
                    </a:lnTo>
                    <a:lnTo>
                      <a:pt x="74" y="220"/>
                    </a:lnTo>
                    <a:lnTo>
                      <a:pt x="49" y="293"/>
                    </a:lnTo>
                    <a:lnTo>
                      <a:pt x="0" y="391"/>
                    </a:lnTo>
                    <a:lnTo>
                      <a:pt x="0" y="488"/>
                    </a:lnTo>
                    <a:lnTo>
                      <a:pt x="0" y="2052"/>
                    </a:lnTo>
                    <a:lnTo>
                      <a:pt x="0" y="2149"/>
                    </a:lnTo>
                    <a:lnTo>
                      <a:pt x="49" y="2247"/>
                    </a:lnTo>
                    <a:lnTo>
                      <a:pt x="74" y="2320"/>
                    </a:lnTo>
                    <a:lnTo>
                      <a:pt x="147" y="2393"/>
                    </a:lnTo>
                    <a:lnTo>
                      <a:pt x="220" y="2467"/>
                    </a:lnTo>
                    <a:lnTo>
                      <a:pt x="293" y="2491"/>
                    </a:lnTo>
                    <a:lnTo>
                      <a:pt x="391" y="2540"/>
                    </a:lnTo>
                    <a:lnTo>
                      <a:pt x="782" y="2540"/>
                    </a:lnTo>
                    <a:lnTo>
                      <a:pt x="879" y="2491"/>
                    </a:lnTo>
                    <a:lnTo>
                      <a:pt x="953" y="2467"/>
                    </a:lnTo>
                    <a:lnTo>
                      <a:pt x="1026" y="2393"/>
                    </a:lnTo>
                    <a:lnTo>
                      <a:pt x="1099" y="2320"/>
                    </a:lnTo>
                    <a:lnTo>
                      <a:pt x="1124" y="2247"/>
                    </a:lnTo>
                    <a:lnTo>
                      <a:pt x="1173" y="2149"/>
                    </a:lnTo>
                    <a:lnTo>
                      <a:pt x="1173" y="2052"/>
                    </a:lnTo>
                    <a:lnTo>
                      <a:pt x="1173" y="488"/>
                    </a:lnTo>
                    <a:lnTo>
                      <a:pt x="1173" y="391"/>
                    </a:lnTo>
                    <a:lnTo>
                      <a:pt x="1124" y="293"/>
                    </a:lnTo>
                    <a:lnTo>
                      <a:pt x="1099" y="220"/>
                    </a:lnTo>
                    <a:lnTo>
                      <a:pt x="1026" y="147"/>
                    </a:lnTo>
                    <a:lnTo>
                      <a:pt x="953" y="73"/>
                    </a:lnTo>
                    <a:lnTo>
                      <a:pt x="879" y="4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1" name="Shape 327"/>
              <p:cNvSpPr/>
              <p:nvPr/>
            </p:nvSpPr>
            <p:spPr>
              <a:xfrm>
                <a:off x="6297450" y="301625"/>
                <a:ext cx="29350" cy="63500"/>
              </a:xfrm>
              <a:custGeom>
                <a:avLst/>
                <a:gdLst/>
                <a:ahLst/>
                <a:cxnLst/>
                <a:rect l="0" t="0" r="0" b="0"/>
                <a:pathLst>
                  <a:path w="1174" h="2540" extrusionOk="0">
                    <a:moveTo>
                      <a:pt x="392" y="0"/>
                    </a:moveTo>
                    <a:lnTo>
                      <a:pt x="294" y="49"/>
                    </a:lnTo>
                    <a:lnTo>
                      <a:pt x="221" y="73"/>
                    </a:lnTo>
                    <a:lnTo>
                      <a:pt x="147" y="147"/>
                    </a:lnTo>
                    <a:lnTo>
                      <a:pt x="74" y="220"/>
                    </a:lnTo>
                    <a:lnTo>
                      <a:pt x="50" y="293"/>
                    </a:lnTo>
                    <a:lnTo>
                      <a:pt x="1" y="391"/>
                    </a:lnTo>
                    <a:lnTo>
                      <a:pt x="1" y="488"/>
                    </a:lnTo>
                    <a:lnTo>
                      <a:pt x="1" y="2052"/>
                    </a:lnTo>
                    <a:lnTo>
                      <a:pt x="1" y="2149"/>
                    </a:lnTo>
                    <a:lnTo>
                      <a:pt x="50" y="2247"/>
                    </a:lnTo>
                    <a:lnTo>
                      <a:pt x="74" y="2320"/>
                    </a:lnTo>
                    <a:lnTo>
                      <a:pt x="147" y="2393"/>
                    </a:lnTo>
                    <a:lnTo>
                      <a:pt x="221" y="2467"/>
                    </a:lnTo>
                    <a:lnTo>
                      <a:pt x="294" y="2491"/>
                    </a:lnTo>
                    <a:lnTo>
                      <a:pt x="392" y="2540"/>
                    </a:lnTo>
                    <a:lnTo>
                      <a:pt x="782" y="2540"/>
                    </a:lnTo>
                    <a:lnTo>
                      <a:pt x="880" y="2491"/>
                    </a:lnTo>
                    <a:lnTo>
                      <a:pt x="953" y="2467"/>
                    </a:lnTo>
                    <a:lnTo>
                      <a:pt x="1027" y="2393"/>
                    </a:lnTo>
                    <a:lnTo>
                      <a:pt x="1100" y="2320"/>
                    </a:lnTo>
                    <a:lnTo>
                      <a:pt x="1124" y="2247"/>
                    </a:lnTo>
                    <a:lnTo>
                      <a:pt x="1173" y="2149"/>
                    </a:lnTo>
                    <a:lnTo>
                      <a:pt x="1173" y="2052"/>
                    </a:lnTo>
                    <a:lnTo>
                      <a:pt x="1173" y="488"/>
                    </a:lnTo>
                    <a:lnTo>
                      <a:pt x="1173" y="391"/>
                    </a:lnTo>
                    <a:lnTo>
                      <a:pt x="1124" y="293"/>
                    </a:lnTo>
                    <a:lnTo>
                      <a:pt x="1100" y="220"/>
                    </a:lnTo>
                    <a:lnTo>
                      <a:pt x="1027" y="147"/>
                    </a:lnTo>
                    <a:lnTo>
                      <a:pt x="953" y="73"/>
                    </a:lnTo>
                    <a:lnTo>
                      <a:pt x="880" y="4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2" name="Shape 328"/>
              <p:cNvSpPr/>
              <p:nvPr/>
            </p:nvSpPr>
            <p:spPr>
              <a:xfrm>
                <a:off x="6097200" y="509200"/>
                <a:ext cx="50700" cy="537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2151" extrusionOk="0">
                    <a:moveTo>
                      <a:pt x="0" y="1"/>
                    </a:moveTo>
                    <a:lnTo>
                      <a:pt x="0" y="2150"/>
                    </a:lnTo>
                    <a:lnTo>
                      <a:pt x="2027" y="2150"/>
                    </a:lnTo>
                    <a:lnTo>
                      <a:pt x="202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3" name="Shape 329"/>
              <p:cNvSpPr/>
              <p:nvPr/>
            </p:nvSpPr>
            <p:spPr>
              <a:xfrm>
                <a:off x="6097200" y="448150"/>
                <a:ext cx="50700" cy="488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1955" extrusionOk="0">
                    <a:moveTo>
                      <a:pt x="0" y="1"/>
                    </a:moveTo>
                    <a:lnTo>
                      <a:pt x="0" y="1954"/>
                    </a:lnTo>
                    <a:lnTo>
                      <a:pt x="2027" y="1954"/>
                    </a:lnTo>
                    <a:lnTo>
                      <a:pt x="202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4" name="Shape 330"/>
              <p:cNvSpPr/>
              <p:nvPr/>
            </p:nvSpPr>
            <p:spPr>
              <a:xfrm>
                <a:off x="6097200" y="575150"/>
                <a:ext cx="50700" cy="488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1955" extrusionOk="0">
                    <a:moveTo>
                      <a:pt x="0" y="1"/>
                    </a:moveTo>
                    <a:lnTo>
                      <a:pt x="0" y="1954"/>
                    </a:lnTo>
                    <a:lnTo>
                      <a:pt x="2027" y="1954"/>
                    </a:lnTo>
                    <a:lnTo>
                      <a:pt x="202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5" name="Shape 331"/>
              <p:cNvSpPr/>
              <p:nvPr/>
            </p:nvSpPr>
            <p:spPr>
              <a:xfrm>
                <a:off x="6160075" y="575150"/>
                <a:ext cx="50100" cy="48875"/>
              </a:xfrm>
              <a:custGeom>
                <a:avLst/>
                <a:gdLst/>
                <a:ahLst/>
                <a:cxnLst/>
                <a:rect l="0" t="0" r="0" b="0"/>
                <a:pathLst>
                  <a:path w="2004" h="1955" extrusionOk="0">
                    <a:moveTo>
                      <a:pt x="1" y="1"/>
                    </a:moveTo>
                    <a:lnTo>
                      <a:pt x="1" y="1954"/>
                    </a:lnTo>
                    <a:lnTo>
                      <a:pt x="2003" y="1954"/>
                    </a:lnTo>
                    <a:lnTo>
                      <a:pt x="20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6" name="Shape 332"/>
              <p:cNvSpPr/>
              <p:nvPr/>
            </p:nvSpPr>
            <p:spPr>
              <a:xfrm>
                <a:off x="6034300" y="509200"/>
                <a:ext cx="50700" cy="537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2151" extrusionOk="0">
                    <a:moveTo>
                      <a:pt x="1" y="1"/>
                    </a:moveTo>
                    <a:lnTo>
                      <a:pt x="1" y="2150"/>
                    </a:lnTo>
                    <a:lnTo>
                      <a:pt x="2028" y="2150"/>
                    </a:lnTo>
                    <a:lnTo>
                      <a:pt x="20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7" name="Shape 333"/>
              <p:cNvSpPr/>
              <p:nvPr/>
            </p:nvSpPr>
            <p:spPr>
              <a:xfrm>
                <a:off x="6034300" y="575150"/>
                <a:ext cx="50700" cy="488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1955" extrusionOk="0">
                    <a:moveTo>
                      <a:pt x="1" y="1"/>
                    </a:moveTo>
                    <a:lnTo>
                      <a:pt x="1" y="1954"/>
                    </a:lnTo>
                    <a:lnTo>
                      <a:pt x="2028" y="1954"/>
                    </a:lnTo>
                    <a:lnTo>
                      <a:pt x="20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8" name="Shape 334"/>
              <p:cNvSpPr/>
              <p:nvPr/>
            </p:nvSpPr>
            <p:spPr>
              <a:xfrm>
                <a:off x="6034300" y="448150"/>
                <a:ext cx="50700" cy="488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1955" extrusionOk="0">
                    <a:moveTo>
                      <a:pt x="1" y="1"/>
                    </a:moveTo>
                    <a:lnTo>
                      <a:pt x="1" y="1954"/>
                    </a:lnTo>
                    <a:lnTo>
                      <a:pt x="2028" y="1954"/>
                    </a:lnTo>
                    <a:lnTo>
                      <a:pt x="20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9" name="Shape 335"/>
              <p:cNvSpPr/>
              <p:nvPr/>
            </p:nvSpPr>
            <p:spPr>
              <a:xfrm>
                <a:off x="6160075" y="509200"/>
                <a:ext cx="50100" cy="53775"/>
              </a:xfrm>
              <a:custGeom>
                <a:avLst/>
                <a:gdLst/>
                <a:ahLst/>
                <a:cxnLst/>
                <a:rect l="0" t="0" r="0" b="0"/>
                <a:pathLst>
                  <a:path w="2004" h="2151" extrusionOk="0">
                    <a:moveTo>
                      <a:pt x="1" y="1"/>
                    </a:moveTo>
                    <a:lnTo>
                      <a:pt x="1" y="2150"/>
                    </a:lnTo>
                    <a:lnTo>
                      <a:pt x="2003" y="2150"/>
                    </a:lnTo>
                    <a:lnTo>
                      <a:pt x="20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0" name="Shape 336"/>
              <p:cNvSpPr/>
              <p:nvPr/>
            </p:nvSpPr>
            <p:spPr>
              <a:xfrm>
                <a:off x="5983625" y="399300"/>
                <a:ext cx="403000" cy="272950"/>
              </a:xfrm>
              <a:custGeom>
                <a:avLst/>
                <a:gdLst/>
                <a:ahLst/>
                <a:cxnLst/>
                <a:rect l="0" t="0" r="0" b="0"/>
                <a:pathLst>
                  <a:path w="16120" h="10918" extrusionOk="0">
                    <a:moveTo>
                      <a:pt x="14434" y="1466"/>
                    </a:moveTo>
                    <a:lnTo>
                      <a:pt x="14508" y="1515"/>
                    </a:lnTo>
                    <a:lnTo>
                      <a:pt x="14557" y="1613"/>
                    </a:lnTo>
                    <a:lnTo>
                      <a:pt x="14581" y="1710"/>
                    </a:lnTo>
                    <a:lnTo>
                      <a:pt x="14581" y="9233"/>
                    </a:lnTo>
                    <a:lnTo>
                      <a:pt x="14557" y="9330"/>
                    </a:lnTo>
                    <a:lnTo>
                      <a:pt x="14508" y="9404"/>
                    </a:lnTo>
                    <a:lnTo>
                      <a:pt x="14434" y="9452"/>
                    </a:lnTo>
                    <a:lnTo>
                      <a:pt x="14337" y="9477"/>
                    </a:lnTo>
                    <a:lnTo>
                      <a:pt x="1783" y="9477"/>
                    </a:lnTo>
                    <a:lnTo>
                      <a:pt x="1686" y="9452"/>
                    </a:lnTo>
                    <a:lnTo>
                      <a:pt x="1612" y="9404"/>
                    </a:lnTo>
                    <a:lnTo>
                      <a:pt x="1564" y="9330"/>
                    </a:lnTo>
                    <a:lnTo>
                      <a:pt x="1539" y="9233"/>
                    </a:lnTo>
                    <a:lnTo>
                      <a:pt x="1539" y="1710"/>
                    </a:lnTo>
                    <a:lnTo>
                      <a:pt x="1564" y="1613"/>
                    </a:lnTo>
                    <a:lnTo>
                      <a:pt x="1612" y="1515"/>
                    </a:lnTo>
                    <a:lnTo>
                      <a:pt x="1686" y="1466"/>
                    </a:lnTo>
                    <a:close/>
                    <a:moveTo>
                      <a:pt x="0" y="1"/>
                    </a:moveTo>
                    <a:lnTo>
                      <a:pt x="0" y="10332"/>
                    </a:lnTo>
                    <a:lnTo>
                      <a:pt x="25" y="10429"/>
                    </a:lnTo>
                    <a:lnTo>
                      <a:pt x="74" y="10527"/>
                    </a:lnTo>
                    <a:lnTo>
                      <a:pt x="147" y="10625"/>
                    </a:lnTo>
                    <a:lnTo>
                      <a:pt x="220" y="10722"/>
                    </a:lnTo>
                    <a:lnTo>
                      <a:pt x="342" y="10796"/>
                    </a:lnTo>
                    <a:lnTo>
                      <a:pt x="489" y="10869"/>
                    </a:lnTo>
                    <a:lnTo>
                      <a:pt x="635" y="10918"/>
                    </a:lnTo>
                    <a:lnTo>
                      <a:pt x="15485" y="10918"/>
                    </a:lnTo>
                    <a:lnTo>
                      <a:pt x="15631" y="10869"/>
                    </a:lnTo>
                    <a:lnTo>
                      <a:pt x="15778" y="10796"/>
                    </a:lnTo>
                    <a:lnTo>
                      <a:pt x="15900" y="10698"/>
                    </a:lnTo>
                    <a:lnTo>
                      <a:pt x="15973" y="10576"/>
                    </a:lnTo>
                    <a:lnTo>
                      <a:pt x="16046" y="10454"/>
                    </a:lnTo>
                    <a:lnTo>
                      <a:pt x="16095" y="10307"/>
                    </a:lnTo>
                    <a:lnTo>
                      <a:pt x="16120" y="10136"/>
                    </a:lnTo>
                    <a:lnTo>
                      <a:pt x="161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1" name="Shape 337"/>
              <p:cNvSpPr/>
              <p:nvPr/>
            </p:nvSpPr>
            <p:spPr>
              <a:xfrm>
                <a:off x="6285250" y="575150"/>
                <a:ext cx="50700" cy="488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1955" extrusionOk="0">
                    <a:moveTo>
                      <a:pt x="0" y="1"/>
                    </a:moveTo>
                    <a:lnTo>
                      <a:pt x="0" y="1954"/>
                    </a:lnTo>
                    <a:lnTo>
                      <a:pt x="2028" y="1954"/>
                    </a:lnTo>
                    <a:lnTo>
                      <a:pt x="20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2" name="Shape 338"/>
              <p:cNvSpPr/>
              <p:nvPr/>
            </p:nvSpPr>
            <p:spPr>
              <a:xfrm>
                <a:off x="6285250" y="509200"/>
                <a:ext cx="50700" cy="537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2151" extrusionOk="0">
                    <a:moveTo>
                      <a:pt x="0" y="1"/>
                    </a:moveTo>
                    <a:lnTo>
                      <a:pt x="0" y="2150"/>
                    </a:lnTo>
                    <a:lnTo>
                      <a:pt x="2028" y="2150"/>
                    </a:lnTo>
                    <a:lnTo>
                      <a:pt x="20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3" name="Shape 339"/>
              <p:cNvSpPr/>
              <p:nvPr/>
            </p:nvSpPr>
            <p:spPr>
              <a:xfrm>
                <a:off x="6285250" y="448150"/>
                <a:ext cx="50700" cy="488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1955" extrusionOk="0">
                    <a:moveTo>
                      <a:pt x="0" y="1"/>
                    </a:moveTo>
                    <a:lnTo>
                      <a:pt x="0" y="1954"/>
                    </a:lnTo>
                    <a:lnTo>
                      <a:pt x="2028" y="1954"/>
                    </a:lnTo>
                    <a:lnTo>
                      <a:pt x="20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4" name="Shape 340"/>
              <p:cNvSpPr/>
              <p:nvPr/>
            </p:nvSpPr>
            <p:spPr>
              <a:xfrm>
                <a:off x="6222350" y="575150"/>
                <a:ext cx="50700" cy="488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1955" extrusionOk="0">
                    <a:moveTo>
                      <a:pt x="1" y="1"/>
                    </a:moveTo>
                    <a:lnTo>
                      <a:pt x="1" y="1954"/>
                    </a:lnTo>
                    <a:lnTo>
                      <a:pt x="2028" y="1954"/>
                    </a:lnTo>
                    <a:lnTo>
                      <a:pt x="20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5" name="Shape 341"/>
              <p:cNvSpPr/>
              <p:nvPr/>
            </p:nvSpPr>
            <p:spPr>
              <a:xfrm>
                <a:off x="6160075" y="448150"/>
                <a:ext cx="50100" cy="48875"/>
              </a:xfrm>
              <a:custGeom>
                <a:avLst/>
                <a:gdLst/>
                <a:ahLst/>
                <a:cxnLst/>
                <a:rect l="0" t="0" r="0" b="0"/>
                <a:pathLst>
                  <a:path w="2004" h="1955" extrusionOk="0">
                    <a:moveTo>
                      <a:pt x="1" y="1"/>
                    </a:moveTo>
                    <a:lnTo>
                      <a:pt x="1" y="1954"/>
                    </a:lnTo>
                    <a:lnTo>
                      <a:pt x="2003" y="1954"/>
                    </a:lnTo>
                    <a:lnTo>
                      <a:pt x="20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6" name="Shape 342"/>
              <p:cNvSpPr/>
              <p:nvPr/>
            </p:nvSpPr>
            <p:spPr>
              <a:xfrm>
                <a:off x="6222350" y="509200"/>
                <a:ext cx="50700" cy="537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2151" extrusionOk="0">
                    <a:moveTo>
                      <a:pt x="1" y="1"/>
                    </a:moveTo>
                    <a:lnTo>
                      <a:pt x="1" y="2150"/>
                    </a:lnTo>
                    <a:lnTo>
                      <a:pt x="2028" y="2150"/>
                    </a:lnTo>
                    <a:lnTo>
                      <a:pt x="20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7" name="Shape 343"/>
              <p:cNvSpPr/>
              <p:nvPr/>
            </p:nvSpPr>
            <p:spPr>
              <a:xfrm>
                <a:off x="6222350" y="448150"/>
                <a:ext cx="50700" cy="48875"/>
              </a:xfrm>
              <a:custGeom>
                <a:avLst/>
                <a:gdLst/>
                <a:ahLst/>
                <a:cxnLst/>
                <a:rect l="0" t="0" r="0" b="0"/>
                <a:pathLst>
                  <a:path w="2028" h="1955" extrusionOk="0">
                    <a:moveTo>
                      <a:pt x="1" y="1"/>
                    </a:moveTo>
                    <a:lnTo>
                      <a:pt x="1" y="1954"/>
                    </a:lnTo>
                    <a:lnTo>
                      <a:pt x="2028" y="1954"/>
                    </a:lnTo>
                    <a:lnTo>
                      <a:pt x="20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9" name="Shape 344"/>
            <p:cNvGrpSpPr/>
            <p:nvPr/>
          </p:nvGrpSpPr>
          <p:grpSpPr>
            <a:xfrm>
              <a:off x="8085035" y="956418"/>
              <a:ext cx="238632" cy="231262"/>
              <a:chOff x="6660750" y="298550"/>
              <a:chExt cx="396900" cy="396300"/>
            </a:xfrm>
            <a:grpFill/>
          </p:grpSpPr>
          <p:sp>
            <p:nvSpPr>
              <p:cNvPr id="296" name="Shape 345"/>
              <p:cNvSpPr/>
              <p:nvPr/>
            </p:nvSpPr>
            <p:spPr>
              <a:xfrm>
                <a:off x="6660750" y="298550"/>
                <a:ext cx="396900" cy="396300"/>
              </a:xfrm>
              <a:custGeom>
                <a:avLst/>
                <a:gdLst/>
                <a:ahLst/>
                <a:cxnLst/>
                <a:rect l="0" t="0" r="0" b="0"/>
                <a:pathLst>
                  <a:path w="15876" h="15852" extrusionOk="0">
                    <a:moveTo>
                      <a:pt x="8304" y="978"/>
                    </a:moveTo>
                    <a:lnTo>
                      <a:pt x="8646" y="1002"/>
                    </a:lnTo>
                    <a:lnTo>
                      <a:pt x="8988" y="1051"/>
                    </a:lnTo>
                    <a:lnTo>
                      <a:pt x="9330" y="1100"/>
                    </a:lnTo>
                    <a:lnTo>
                      <a:pt x="9672" y="1198"/>
                    </a:lnTo>
                    <a:lnTo>
                      <a:pt x="10014" y="1271"/>
                    </a:lnTo>
                    <a:lnTo>
                      <a:pt x="10332" y="1393"/>
                    </a:lnTo>
                    <a:lnTo>
                      <a:pt x="10649" y="1515"/>
                    </a:lnTo>
                    <a:lnTo>
                      <a:pt x="10942" y="1662"/>
                    </a:lnTo>
                    <a:lnTo>
                      <a:pt x="11260" y="1808"/>
                    </a:lnTo>
                    <a:lnTo>
                      <a:pt x="11553" y="1979"/>
                    </a:lnTo>
                    <a:lnTo>
                      <a:pt x="11821" y="2150"/>
                    </a:lnTo>
                    <a:lnTo>
                      <a:pt x="12090" y="2346"/>
                    </a:lnTo>
                    <a:lnTo>
                      <a:pt x="12359" y="2565"/>
                    </a:lnTo>
                    <a:lnTo>
                      <a:pt x="12603" y="2785"/>
                    </a:lnTo>
                    <a:lnTo>
                      <a:pt x="12847" y="3005"/>
                    </a:lnTo>
                    <a:lnTo>
                      <a:pt x="13091" y="3249"/>
                    </a:lnTo>
                    <a:lnTo>
                      <a:pt x="13311" y="3493"/>
                    </a:lnTo>
                    <a:lnTo>
                      <a:pt x="13507" y="3762"/>
                    </a:lnTo>
                    <a:lnTo>
                      <a:pt x="13702" y="4031"/>
                    </a:lnTo>
                    <a:lnTo>
                      <a:pt x="13897" y="4324"/>
                    </a:lnTo>
                    <a:lnTo>
                      <a:pt x="14044" y="4617"/>
                    </a:lnTo>
                    <a:lnTo>
                      <a:pt x="14215" y="4910"/>
                    </a:lnTo>
                    <a:lnTo>
                      <a:pt x="14337" y="5227"/>
                    </a:lnTo>
                    <a:lnTo>
                      <a:pt x="14483" y="5545"/>
                    </a:lnTo>
                    <a:lnTo>
                      <a:pt x="14581" y="5862"/>
                    </a:lnTo>
                    <a:lnTo>
                      <a:pt x="14679" y="6180"/>
                    </a:lnTo>
                    <a:lnTo>
                      <a:pt x="14752" y="6522"/>
                    </a:lnTo>
                    <a:lnTo>
                      <a:pt x="14825" y="6864"/>
                    </a:lnTo>
                    <a:lnTo>
                      <a:pt x="14850" y="7206"/>
                    </a:lnTo>
                    <a:lnTo>
                      <a:pt x="14899" y="7572"/>
                    </a:lnTo>
                    <a:lnTo>
                      <a:pt x="14899" y="7938"/>
                    </a:lnTo>
                    <a:lnTo>
                      <a:pt x="14899" y="8280"/>
                    </a:lnTo>
                    <a:lnTo>
                      <a:pt x="14850" y="8647"/>
                    </a:lnTo>
                    <a:lnTo>
                      <a:pt x="14825" y="8989"/>
                    </a:lnTo>
                    <a:lnTo>
                      <a:pt x="14752" y="9331"/>
                    </a:lnTo>
                    <a:lnTo>
                      <a:pt x="14679" y="9672"/>
                    </a:lnTo>
                    <a:lnTo>
                      <a:pt x="14581" y="9990"/>
                    </a:lnTo>
                    <a:lnTo>
                      <a:pt x="14483" y="10307"/>
                    </a:lnTo>
                    <a:lnTo>
                      <a:pt x="14337" y="10625"/>
                    </a:lnTo>
                    <a:lnTo>
                      <a:pt x="14215" y="10942"/>
                    </a:lnTo>
                    <a:lnTo>
                      <a:pt x="14044" y="11236"/>
                    </a:lnTo>
                    <a:lnTo>
                      <a:pt x="13897" y="11529"/>
                    </a:lnTo>
                    <a:lnTo>
                      <a:pt x="13702" y="11822"/>
                    </a:lnTo>
                    <a:lnTo>
                      <a:pt x="13507" y="12090"/>
                    </a:lnTo>
                    <a:lnTo>
                      <a:pt x="13311" y="12359"/>
                    </a:lnTo>
                    <a:lnTo>
                      <a:pt x="13091" y="12603"/>
                    </a:lnTo>
                    <a:lnTo>
                      <a:pt x="12847" y="12847"/>
                    </a:lnTo>
                    <a:lnTo>
                      <a:pt x="12603" y="13067"/>
                    </a:lnTo>
                    <a:lnTo>
                      <a:pt x="12359" y="13287"/>
                    </a:lnTo>
                    <a:lnTo>
                      <a:pt x="12090" y="13507"/>
                    </a:lnTo>
                    <a:lnTo>
                      <a:pt x="11821" y="13702"/>
                    </a:lnTo>
                    <a:lnTo>
                      <a:pt x="11553" y="13873"/>
                    </a:lnTo>
                    <a:lnTo>
                      <a:pt x="11260" y="14044"/>
                    </a:lnTo>
                    <a:lnTo>
                      <a:pt x="10942" y="14191"/>
                    </a:lnTo>
                    <a:lnTo>
                      <a:pt x="10649" y="14337"/>
                    </a:lnTo>
                    <a:lnTo>
                      <a:pt x="10332" y="14459"/>
                    </a:lnTo>
                    <a:lnTo>
                      <a:pt x="10014" y="14581"/>
                    </a:lnTo>
                    <a:lnTo>
                      <a:pt x="9672" y="14655"/>
                    </a:lnTo>
                    <a:lnTo>
                      <a:pt x="9330" y="14752"/>
                    </a:lnTo>
                    <a:lnTo>
                      <a:pt x="8988" y="14801"/>
                    </a:lnTo>
                    <a:lnTo>
                      <a:pt x="8646" y="14850"/>
                    </a:lnTo>
                    <a:lnTo>
                      <a:pt x="8304" y="14875"/>
                    </a:lnTo>
                    <a:lnTo>
                      <a:pt x="7572" y="14875"/>
                    </a:lnTo>
                    <a:lnTo>
                      <a:pt x="7230" y="14850"/>
                    </a:lnTo>
                    <a:lnTo>
                      <a:pt x="6888" y="14801"/>
                    </a:lnTo>
                    <a:lnTo>
                      <a:pt x="6546" y="14752"/>
                    </a:lnTo>
                    <a:lnTo>
                      <a:pt x="6204" y="14655"/>
                    </a:lnTo>
                    <a:lnTo>
                      <a:pt x="5862" y="14581"/>
                    </a:lnTo>
                    <a:lnTo>
                      <a:pt x="5545" y="14459"/>
                    </a:lnTo>
                    <a:lnTo>
                      <a:pt x="5227" y="14337"/>
                    </a:lnTo>
                    <a:lnTo>
                      <a:pt x="4934" y="14191"/>
                    </a:lnTo>
                    <a:lnTo>
                      <a:pt x="4617" y="14044"/>
                    </a:lnTo>
                    <a:lnTo>
                      <a:pt x="4324" y="13873"/>
                    </a:lnTo>
                    <a:lnTo>
                      <a:pt x="4055" y="13702"/>
                    </a:lnTo>
                    <a:lnTo>
                      <a:pt x="3786" y="13507"/>
                    </a:lnTo>
                    <a:lnTo>
                      <a:pt x="3518" y="13287"/>
                    </a:lnTo>
                    <a:lnTo>
                      <a:pt x="3273" y="13067"/>
                    </a:lnTo>
                    <a:lnTo>
                      <a:pt x="3029" y="12847"/>
                    </a:lnTo>
                    <a:lnTo>
                      <a:pt x="2785" y="12603"/>
                    </a:lnTo>
                    <a:lnTo>
                      <a:pt x="2565" y="12359"/>
                    </a:lnTo>
                    <a:lnTo>
                      <a:pt x="2370" y="12090"/>
                    </a:lnTo>
                    <a:lnTo>
                      <a:pt x="2174" y="11822"/>
                    </a:lnTo>
                    <a:lnTo>
                      <a:pt x="1979" y="11529"/>
                    </a:lnTo>
                    <a:lnTo>
                      <a:pt x="1832" y="11236"/>
                    </a:lnTo>
                    <a:lnTo>
                      <a:pt x="1661" y="10942"/>
                    </a:lnTo>
                    <a:lnTo>
                      <a:pt x="1539" y="10625"/>
                    </a:lnTo>
                    <a:lnTo>
                      <a:pt x="1393" y="10307"/>
                    </a:lnTo>
                    <a:lnTo>
                      <a:pt x="1295" y="9990"/>
                    </a:lnTo>
                    <a:lnTo>
                      <a:pt x="1197" y="9672"/>
                    </a:lnTo>
                    <a:lnTo>
                      <a:pt x="1124" y="9331"/>
                    </a:lnTo>
                    <a:lnTo>
                      <a:pt x="1051" y="8989"/>
                    </a:lnTo>
                    <a:lnTo>
                      <a:pt x="1026" y="8647"/>
                    </a:lnTo>
                    <a:lnTo>
                      <a:pt x="978" y="8280"/>
                    </a:lnTo>
                    <a:lnTo>
                      <a:pt x="978" y="7938"/>
                    </a:lnTo>
                    <a:lnTo>
                      <a:pt x="978" y="7572"/>
                    </a:lnTo>
                    <a:lnTo>
                      <a:pt x="1026" y="7206"/>
                    </a:lnTo>
                    <a:lnTo>
                      <a:pt x="1051" y="6864"/>
                    </a:lnTo>
                    <a:lnTo>
                      <a:pt x="1124" y="6522"/>
                    </a:lnTo>
                    <a:lnTo>
                      <a:pt x="1197" y="6180"/>
                    </a:lnTo>
                    <a:lnTo>
                      <a:pt x="1295" y="5862"/>
                    </a:lnTo>
                    <a:lnTo>
                      <a:pt x="1393" y="5545"/>
                    </a:lnTo>
                    <a:lnTo>
                      <a:pt x="1539" y="5227"/>
                    </a:lnTo>
                    <a:lnTo>
                      <a:pt x="1661" y="4910"/>
                    </a:lnTo>
                    <a:lnTo>
                      <a:pt x="1832" y="4617"/>
                    </a:lnTo>
                    <a:lnTo>
                      <a:pt x="1979" y="4324"/>
                    </a:lnTo>
                    <a:lnTo>
                      <a:pt x="2174" y="4031"/>
                    </a:lnTo>
                    <a:lnTo>
                      <a:pt x="2370" y="3762"/>
                    </a:lnTo>
                    <a:lnTo>
                      <a:pt x="2565" y="3493"/>
                    </a:lnTo>
                    <a:lnTo>
                      <a:pt x="2785" y="3249"/>
                    </a:lnTo>
                    <a:lnTo>
                      <a:pt x="3029" y="3005"/>
                    </a:lnTo>
                    <a:lnTo>
                      <a:pt x="3273" y="2785"/>
                    </a:lnTo>
                    <a:lnTo>
                      <a:pt x="3518" y="2565"/>
                    </a:lnTo>
                    <a:lnTo>
                      <a:pt x="3786" y="2346"/>
                    </a:lnTo>
                    <a:lnTo>
                      <a:pt x="4055" y="2150"/>
                    </a:lnTo>
                    <a:lnTo>
                      <a:pt x="4324" y="1979"/>
                    </a:lnTo>
                    <a:lnTo>
                      <a:pt x="4617" y="1808"/>
                    </a:lnTo>
                    <a:lnTo>
                      <a:pt x="4934" y="1662"/>
                    </a:lnTo>
                    <a:lnTo>
                      <a:pt x="5227" y="1515"/>
                    </a:lnTo>
                    <a:lnTo>
                      <a:pt x="5545" y="1393"/>
                    </a:lnTo>
                    <a:lnTo>
                      <a:pt x="5862" y="1271"/>
                    </a:lnTo>
                    <a:lnTo>
                      <a:pt x="6204" y="1198"/>
                    </a:lnTo>
                    <a:lnTo>
                      <a:pt x="6546" y="1100"/>
                    </a:lnTo>
                    <a:lnTo>
                      <a:pt x="6888" y="1051"/>
                    </a:lnTo>
                    <a:lnTo>
                      <a:pt x="7230" y="1002"/>
                    </a:lnTo>
                    <a:lnTo>
                      <a:pt x="7572" y="978"/>
                    </a:lnTo>
                    <a:close/>
                    <a:moveTo>
                      <a:pt x="7523" y="1"/>
                    </a:moveTo>
                    <a:lnTo>
                      <a:pt x="7132" y="25"/>
                    </a:lnTo>
                    <a:lnTo>
                      <a:pt x="6741" y="74"/>
                    </a:lnTo>
                    <a:lnTo>
                      <a:pt x="6351" y="147"/>
                    </a:lnTo>
                    <a:lnTo>
                      <a:pt x="5960" y="245"/>
                    </a:lnTo>
                    <a:lnTo>
                      <a:pt x="5569" y="343"/>
                    </a:lnTo>
                    <a:lnTo>
                      <a:pt x="5203" y="465"/>
                    </a:lnTo>
                    <a:lnTo>
                      <a:pt x="4861" y="611"/>
                    </a:lnTo>
                    <a:lnTo>
                      <a:pt x="4494" y="782"/>
                    </a:lnTo>
                    <a:lnTo>
                      <a:pt x="4153" y="953"/>
                    </a:lnTo>
                    <a:lnTo>
                      <a:pt x="3835" y="1149"/>
                    </a:lnTo>
                    <a:lnTo>
                      <a:pt x="3493" y="1344"/>
                    </a:lnTo>
                    <a:lnTo>
                      <a:pt x="3200" y="1564"/>
                    </a:lnTo>
                    <a:lnTo>
                      <a:pt x="2883" y="1808"/>
                    </a:lnTo>
                    <a:lnTo>
                      <a:pt x="2614" y="2052"/>
                    </a:lnTo>
                    <a:lnTo>
                      <a:pt x="2321" y="2321"/>
                    </a:lnTo>
                    <a:lnTo>
                      <a:pt x="2077" y="2590"/>
                    </a:lnTo>
                    <a:lnTo>
                      <a:pt x="1808" y="2883"/>
                    </a:lnTo>
                    <a:lnTo>
                      <a:pt x="1588" y="3176"/>
                    </a:lnTo>
                    <a:lnTo>
                      <a:pt x="1368" y="3493"/>
                    </a:lnTo>
                    <a:lnTo>
                      <a:pt x="1149" y="3811"/>
                    </a:lnTo>
                    <a:lnTo>
                      <a:pt x="953" y="4153"/>
                    </a:lnTo>
                    <a:lnTo>
                      <a:pt x="782" y="4495"/>
                    </a:lnTo>
                    <a:lnTo>
                      <a:pt x="636" y="4837"/>
                    </a:lnTo>
                    <a:lnTo>
                      <a:pt x="489" y="5203"/>
                    </a:lnTo>
                    <a:lnTo>
                      <a:pt x="367" y="5569"/>
                    </a:lnTo>
                    <a:lnTo>
                      <a:pt x="245" y="5936"/>
                    </a:lnTo>
                    <a:lnTo>
                      <a:pt x="172" y="6326"/>
                    </a:lnTo>
                    <a:lnTo>
                      <a:pt x="98" y="6717"/>
                    </a:lnTo>
                    <a:lnTo>
                      <a:pt x="49" y="7108"/>
                    </a:lnTo>
                    <a:lnTo>
                      <a:pt x="25" y="7523"/>
                    </a:lnTo>
                    <a:lnTo>
                      <a:pt x="1" y="7938"/>
                    </a:lnTo>
                    <a:lnTo>
                      <a:pt x="25" y="8329"/>
                    </a:lnTo>
                    <a:lnTo>
                      <a:pt x="49" y="8744"/>
                    </a:lnTo>
                    <a:lnTo>
                      <a:pt x="98" y="9135"/>
                    </a:lnTo>
                    <a:lnTo>
                      <a:pt x="172" y="9526"/>
                    </a:lnTo>
                    <a:lnTo>
                      <a:pt x="245" y="9917"/>
                    </a:lnTo>
                    <a:lnTo>
                      <a:pt x="367" y="10283"/>
                    </a:lnTo>
                    <a:lnTo>
                      <a:pt x="489" y="10649"/>
                    </a:lnTo>
                    <a:lnTo>
                      <a:pt x="636" y="11016"/>
                    </a:lnTo>
                    <a:lnTo>
                      <a:pt x="782" y="11358"/>
                    </a:lnTo>
                    <a:lnTo>
                      <a:pt x="953" y="11700"/>
                    </a:lnTo>
                    <a:lnTo>
                      <a:pt x="1149" y="12041"/>
                    </a:lnTo>
                    <a:lnTo>
                      <a:pt x="1368" y="12359"/>
                    </a:lnTo>
                    <a:lnTo>
                      <a:pt x="1588" y="12676"/>
                    </a:lnTo>
                    <a:lnTo>
                      <a:pt x="1808" y="12970"/>
                    </a:lnTo>
                    <a:lnTo>
                      <a:pt x="2077" y="13263"/>
                    </a:lnTo>
                    <a:lnTo>
                      <a:pt x="2321" y="13531"/>
                    </a:lnTo>
                    <a:lnTo>
                      <a:pt x="2614" y="13800"/>
                    </a:lnTo>
                    <a:lnTo>
                      <a:pt x="2883" y="14044"/>
                    </a:lnTo>
                    <a:lnTo>
                      <a:pt x="3200" y="14288"/>
                    </a:lnTo>
                    <a:lnTo>
                      <a:pt x="3493" y="14508"/>
                    </a:lnTo>
                    <a:lnTo>
                      <a:pt x="3835" y="14704"/>
                    </a:lnTo>
                    <a:lnTo>
                      <a:pt x="4153" y="14899"/>
                    </a:lnTo>
                    <a:lnTo>
                      <a:pt x="4494" y="15070"/>
                    </a:lnTo>
                    <a:lnTo>
                      <a:pt x="4861" y="15241"/>
                    </a:lnTo>
                    <a:lnTo>
                      <a:pt x="5203" y="15387"/>
                    </a:lnTo>
                    <a:lnTo>
                      <a:pt x="5569" y="15510"/>
                    </a:lnTo>
                    <a:lnTo>
                      <a:pt x="5960" y="15607"/>
                    </a:lnTo>
                    <a:lnTo>
                      <a:pt x="6351" y="15705"/>
                    </a:lnTo>
                    <a:lnTo>
                      <a:pt x="6741" y="15778"/>
                    </a:lnTo>
                    <a:lnTo>
                      <a:pt x="7132" y="15827"/>
                    </a:lnTo>
                    <a:lnTo>
                      <a:pt x="7523" y="15851"/>
                    </a:lnTo>
                    <a:lnTo>
                      <a:pt x="8353" y="15851"/>
                    </a:lnTo>
                    <a:lnTo>
                      <a:pt x="8744" y="15827"/>
                    </a:lnTo>
                    <a:lnTo>
                      <a:pt x="9135" y="15778"/>
                    </a:lnTo>
                    <a:lnTo>
                      <a:pt x="9526" y="15705"/>
                    </a:lnTo>
                    <a:lnTo>
                      <a:pt x="9916" y="15607"/>
                    </a:lnTo>
                    <a:lnTo>
                      <a:pt x="10307" y="15510"/>
                    </a:lnTo>
                    <a:lnTo>
                      <a:pt x="10673" y="15387"/>
                    </a:lnTo>
                    <a:lnTo>
                      <a:pt x="11015" y="15241"/>
                    </a:lnTo>
                    <a:lnTo>
                      <a:pt x="11382" y="15070"/>
                    </a:lnTo>
                    <a:lnTo>
                      <a:pt x="11724" y="14899"/>
                    </a:lnTo>
                    <a:lnTo>
                      <a:pt x="12041" y="14704"/>
                    </a:lnTo>
                    <a:lnTo>
                      <a:pt x="12383" y="14508"/>
                    </a:lnTo>
                    <a:lnTo>
                      <a:pt x="12676" y="14288"/>
                    </a:lnTo>
                    <a:lnTo>
                      <a:pt x="12994" y="14044"/>
                    </a:lnTo>
                    <a:lnTo>
                      <a:pt x="13262" y="13800"/>
                    </a:lnTo>
                    <a:lnTo>
                      <a:pt x="13555" y="13531"/>
                    </a:lnTo>
                    <a:lnTo>
                      <a:pt x="13800" y="13263"/>
                    </a:lnTo>
                    <a:lnTo>
                      <a:pt x="14068" y="12970"/>
                    </a:lnTo>
                    <a:lnTo>
                      <a:pt x="14288" y="12676"/>
                    </a:lnTo>
                    <a:lnTo>
                      <a:pt x="14508" y="12359"/>
                    </a:lnTo>
                    <a:lnTo>
                      <a:pt x="14728" y="12041"/>
                    </a:lnTo>
                    <a:lnTo>
                      <a:pt x="14923" y="11700"/>
                    </a:lnTo>
                    <a:lnTo>
                      <a:pt x="15094" y="11358"/>
                    </a:lnTo>
                    <a:lnTo>
                      <a:pt x="15241" y="11016"/>
                    </a:lnTo>
                    <a:lnTo>
                      <a:pt x="15387" y="10649"/>
                    </a:lnTo>
                    <a:lnTo>
                      <a:pt x="15509" y="10283"/>
                    </a:lnTo>
                    <a:lnTo>
                      <a:pt x="15631" y="9917"/>
                    </a:lnTo>
                    <a:lnTo>
                      <a:pt x="15705" y="9526"/>
                    </a:lnTo>
                    <a:lnTo>
                      <a:pt x="15778" y="9135"/>
                    </a:lnTo>
                    <a:lnTo>
                      <a:pt x="15827" y="8744"/>
                    </a:lnTo>
                    <a:lnTo>
                      <a:pt x="15851" y="8329"/>
                    </a:lnTo>
                    <a:lnTo>
                      <a:pt x="15876" y="7938"/>
                    </a:lnTo>
                    <a:lnTo>
                      <a:pt x="15851" y="7523"/>
                    </a:lnTo>
                    <a:lnTo>
                      <a:pt x="15827" y="7108"/>
                    </a:lnTo>
                    <a:lnTo>
                      <a:pt x="15778" y="6717"/>
                    </a:lnTo>
                    <a:lnTo>
                      <a:pt x="15705" y="6326"/>
                    </a:lnTo>
                    <a:lnTo>
                      <a:pt x="15631" y="5936"/>
                    </a:lnTo>
                    <a:lnTo>
                      <a:pt x="15509" y="5569"/>
                    </a:lnTo>
                    <a:lnTo>
                      <a:pt x="15387" y="5203"/>
                    </a:lnTo>
                    <a:lnTo>
                      <a:pt x="15241" y="4837"/>
                    </a:lnTo>
                    <a:lnTo>
                      <a:pt x="15094" y="4495"/>
                    </a:lnTo>
                    <a:lnTo>
                      <a:pt x="14923" y="4153"/>
                    </a:lnTo>
                    <a:lnTo>
                      <a:pt x="14728" y="3811"/>
                    </a:lnTo>
                    <a:lnTo>
                      <a:pt x="14508" y="3493"/>
                    </a:lnTo>
                    <a:lnTo>
                      <a:pt x="14288" y="3176"/>
                    </a:lnTo>
                    <a:lnTo>
                      <a:pt x="14068" y="2883"/>
                    </a:lnTo>
                    <a:lnTo>
                      <a:pt x="13800" y="2590"/>
                    </a:lnTo>
                    <a:lnTo>
                      <a:pt x="13555" y="2321"/>
                    </a:lnTo>
                    <a:lnTo>
                      <a:pt x="13262" y="2052"/>
                    </a:lnTo>
                    <a:lnTo>
                      <a:pt x="12994" y="1808"/>
                    </a:lnTo>
                    <a:lnTo>
                      <a:pt x="12676" y="1564"/>
                    </a:lnTo>
                    <a:lnTo>
                      <a:pt x="12383" y="1344"/>
                    </a:lnTo>
                    <a:lnTo>
                      <a:pt x="12041" y="1149"/>
                    </a:lnTo>
                    <a:lnTo>
                      <a:pt x="11724" y="953"/>
                    </a:lnTo>
                    <a:lnTo>
                      <a:pt x="11382" y="782"/>
                    </a:lnTo>
                    <a:lnTo>
                      <a:pt x="11015" y="611"/>
                    </a:lnTo>
                    <a:lnTo>
                      <a:pt x="10673" y="465"/>
                    </a:lnTo>
                    <a:lnTo>
                      <a:pt x="10307" y="343"/>
                    </a:lnTo>
                    <a:lnTo>
                      <a:pt x="9916" y="245"/>
                    </a:lnTo>
                    <a:lnTo>
                      <a:pt x="9526" y="147"/>
                    </a:lnTo>
                    <a:lnTo>
                      <a:pt x="9135" y="74"/>
                    </a:lnTo>
                    <a:lnTo>
                      <a:pt x="8744" y="25"/>
                    </a:lnTo>
                    <a:lnTo>
                      <a:pt x="8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7" name="Shape 346"/>
              <p:cNvSpPr/>
              <p:nvPr/>
            </p:nvSpPr>
            <p:spPr>
              <a:xfrm>
                <a:off x="6697400" y="335200"/>
                <a:ext cx="323625" cy="323025"/>
              </a:xfrm>
              <a:custGeom>
                <a:avLst/>
                <a:gdLst/>
                <a:ahLst/>
                <a:cxnLst/>
                <a:rect l="0" t="0" r="0" b="0"/>
                <a:pathLst>
                  <a:path w="12945" h="12921" extrusionOk="0">
                    <a:moveTo>
                      <a:pt x="6472" y="1319"/>
                    </a:moveTo>
                    <a:lnTo>
                      <a:pt x="6545" y="1344"/>
                    </a:lnTo>
                    <a:lnTo>
                      <a:pt x="6619" y="1368"/>
                    </a:lnTo>
                    <a:lnTo>
                      <a:pt x="6741" y="1441"/>
                    </a:lnTo>
                    <a:lnTo>
                      <a:pt x="6838" y="1563"/>
                    </a:lnTo>
                    <a:lnTo>
                      <a:pt x="6863" y="1637"/>
                    </a:lnTo>
                    <a:lnTo>
                      <a:pt x="6863" y="1710"/>
                    </a:lnTo>
                    <a:lnTo>
                      <a:pt x="6863" y="6301"/>
                    </a:lnTo>
                    <a:lnTo>
                      <a:pt x="9061" y="8475"/>
                    </a:lnTo>
                    <a:lnTo>
                      <a:pt x="9110" y="8548"/>
                    </a:lnTo>
                    <a:lnTo>
                      <a:pt x="9134" y="8622"/>
                    </a:lnTo>
                    <a:lnTo>
                      <a:pt x="9159" y="8768"/>
                    </a:lnTo>
                    <a:lnTo>
                      <a:pt x="9134" y="8915"/>
                    </a:lnTo>
                    <a:lnTo>
                      <a:pt x="9110" y="8988"/>
                    </a:lnTo>
                    <a:lnTo>
                      <a:pt x="9061" y="9037"/>
                    </a:lnTo>
                    <a:lnTo>
                      <a:pt x="8988" y="9086"/>
                    </a:lnTo>
                    <a:lnTo>
                      <a:pt x="8914" y="9135"/>
                    </a:lnTo>
                    <a:lnTo>
                      <a:pt x="8768" y="9159"/>
                    </a:lnTo>
                    <a:lnTo>
                      <a:pt x="8621" y="9135"/>
                    </a:lnTo>
                    <a:lnTo>
                      <a:pt x="8548" y="9086"/>
                    </a:lnTo>
                    <a:lnTo>
                      <a:pt x="8499" y="9037"/>
                    </a:lnTo>
                    <a:lnTo>
                      <a:pt x="6203" y="6741"/>
                    </a:lnTo>
                    <a:lnTo>
                      <a:pt x="6130" y="6595"/>
                    </a:lnTo>
                    <a:lnTo>
                      <a:pt x="6081" y="6472"/>
                    </a:lnTo>
                    <a:lnTo>
                      <a:pt x="6081" y="1710"/>
                    </a:lnTo>
                    <a:lnTo>
                      <a:pt x="6081" y="1637"/>
                    </a:lnTo>
                    <a:lnTo>
                      <a:pt x="6106" y="1563"/>
                    </a:lnTo>
                    <a:lnTo>
                      <a:pt x="6203" y="1441"/>
                    </a:lnTo>
                    <a:lnTo>
                      <a:pt x="6326" y="1368"/>
                    </a:lnTo>
                    <a:lnTo>
                      <a:pt x="6399" y="1344"/>
                    </a:lnTo>
                    <a:lnTo>
                      <a:pt x="6472" y="1319"/>
                    </a:lnTo>
                    <a:close/>
                    <a:moveTo>
                      <a:pt x="6228" y="0"/>
                    </a:moveTo>
                    <a:lnTo>
                      <a:pt x="5862" y="25"/>
                    </a:lnTo>
                    <a:lnTo>
                      <a:pt x="5495" y="74"/>
                    </a:lnTo>
                    <a:lnTo>
                      <a:pt x="5129" y="122"/>
                    </a:lnTo>
                    <a:lnTo>
                      <a:pt x="4787" y="220"/>
                    </a:lnTo>
                    <a:lnTo>
                      <a:pt x="4445" y="318"/>
                    </a:lnTo>
                    <a:lnTo>
                      <a:pt x="4103" y="440"/>
                    </a:lnTo>
                    <a:lnTo>
                      <a:pt x="3761" y="586"/>
                    </a:lnTo>
                    <a:lnTo>
                      <a:pt x="3444" y="733"/>
                    </a:lnTo>
                    <a:lnTo>
                      <a:pt x="3639" y="1050"/>
                    </a:lnTo>
                    <a:lnTo>
                      <a:pt x="3663" y="1148"/>
                    </a:lnTo>
                    <a:lnTo>
                      <a:pt x="3663" y="1246"/>
                    </a:lnTo>
                    <a:lnTo>
                      <a:pt x="3615" y="1344"/>
                    </a:lnTo>
                    <a:lnTo>
                      <a:pt x="3541" y="1392"/>
                    </a:lnTo>
                    <a:lnTo>
                      <a:pt x="3493" y="1417"/>
                    </a:lnTo>
                    <a:lnTo>
                      <a:pt x="3370" y="1417"/>
                    </a:lnTo>
                    <a:lnTo>
                      <a:pt x="3297" y="1392"/>
                    </a:lnTo>
                    <a:lnTo>
                      <a:pt x="3248" y="1368"/>
                    </a:lnTo>
                    <a:lnTo>
                      <a:pt x="3224" y="1295"/>
                    </a:lnTo>
                    <a:lnTo>
                      <a:pt x="3028" y="977"/>
                    </a:lnTo>
                    <a:lnTo>
                      <a:pt x="2735" y="1197"/>
                    </a:lnTo>
                    <a:lnTo>
                      <a:pt x="2442" y="1417"/>
                    </a:lnTo>
                    <a:lnTo>
                      <a:pt x="2174" y="1637"/>
                    </a:lnTo>
                    <a:lnTo>
                      <a:pt x="1905" y="1881"/>
                    </a:lnTo>
                    <a:lnTo>
                      <a:pt x="1661" y="2150"/>
                    </a:lnTo>
                    <a:lnTo>
                      <a:pt x="1417" y="2418"/>
                    </a:lnTo>
                    <a:lnTo>
                      <a:pt x="1197" y="2711"/>
                    </a:lnTo>
                    <a:lnTo>
                      <a:pt x="1001" y="3029"/>
                    </a:lnTo>
                    <a:lnTo>
                      <a:pt x="1319" y="3200"/>
                    </a:lnTo>
                    <a:lnTo>
                      <a:pt x="1392" y="3273"/>
                    </a:lnTo>
                    <a:lnTo>
                      <a:pt x="1441" y="3346"/>
                    </a:lnTo>
                    <a:lnTo>
                      <a:pt x="1441" y="3444"/>
                    </a:lnTo>
                    <a:lnTo>
                      <a:pt x="1417" y="3542"/>
                    </a:lnTo>
                    <a:lnTo>
                      <a:pt x="1368" y="3590"/>
                    </a:lnTo>
                    <a:lnTo>
                      <a:pt x="1319" y="3639"/>
                    </a:lnTo>
                    <a:lnTo>
                      <a:pt x="1246" y="3664"/>
                    </a:lnTo>
                    <a:lnTo>
                      <a:pt x="1123" y="3664"/>
                    </a:lnTo>
                    <a:lnTo>
                      <a:pt x="1075" y="3639"/>
                    </a:lnTo>
                    <a:lnTo>
                      <a:pt x="757" y="3444"/>
                    </a:lnTo>
                    <a:lnTo>
                      <a:pt x="586" y="3761"/>
                    </a:lnTo>
                    <a:lnTo>
                      <a:pt x="464" y="4079"/>
                    </a:lnTo>
                    <a:lnTo>
                      <a:pt x="342" y="4421"/>
                    </a:lnTo>
                    <a:lnTo>
                      <a:pt x="220" y="4763"/>
                    </a:lnTo>
                    <a:lnTo>
                      <a:pt x="147" y="5129"/>
                    </a:lnTo>
                    <a:lnTo>
                      <a:pt x="73" y="5471"/>
                    </a:lnTo>
                    <a:lnTo>
                      <a:pt x="24" y="5837"/>
                    </a:lnTo>
                    <a:lnTo>
                      <a:pt x="0" y="6228"/>
                    </a:lnTo>
                    <a:lnTo>
                      <a:pt x="659" y="6228"/>
                    </a:lnTo>
                    <a:lnTo>
                      <a:pt x="757" y="6277"/>
                    </a:lnTo>
                    <a:lnTo>
                      <a:pt x="806" y="6375"/>
                    </a:lnTo>
                    <a:lnTo>
                      <a:pt x="806" y="6472"/>
                    </a:lnTo>
                    <a:lnTo>
                      <a:pt x="806" y="6546"/>
                    </a:lnTo>
                    <a:lnTo>
                      <a:pt x="757" y="6643"/>
                    </a:lnTo>
                    <a:lnTo>
                      <a:pt x="659" y="6692"/>
                    </a:lnTo>
                    <a:lnTo>
                      <a:pt x="562" y="6717"/>
                    </a:lnTo>
                    <a:lnTo>
                      <a:pt x="0" y="6717"/>
                    </a:lnTo>
                    <a:lnTo>
                      <a:pt x="24" y="7083"/>
                    </a:lnTo>
                    <a:lnTo>
                      <a:pt x="73" y="7449"/>
                    </a:lnTo>
                    <a:lnTo>
                      <a:pt x="147" y="7791"/>
                    </a:lnTo>
                    <a:lnTo>
                      <a:pt x="220" y="8158"/>
                    </a:lnTo>
                    <a:lnTo>
                      <a:pt x="342" y="8500"/>
                    </a:lnTo>
                    <a:lnTo>
                      <a:pt x="464" y="8841"/>
                    </a:lnTo>
                    <a:lnTo>
                      <a:pt x="586" y="9159"/>
                    </a:lnTo>
                    <a:lnTo>
                      <a:pt x="757" y="9476"/>
                    </a:lnTo>
                    <a:lnTo>
                      <a:pt x="1075" y="9305"/>
                    </a:lnTo>
                    <a:lnTo>
                      <a:pt x="1172" y="9257"/>
                    </a:lnTo>
                    <a:lnTo>
                      <a:pt x="1270" y="9281"/>
                    </a:lnTo>
                    <a:lnTo>
                      <a:pt x="1343" y="9305"/>
                    </a:lnTo>
                    <a:lnTo>
                      <a:pt x="1417" y="9379"/>
                    </a:lnTo>
                    <a:lnTo>
                      <a:pt x="1441" y="9476"/>
                    </a:lnTo>
                    <a:lnTo>
                      <a:pt x="1441" y="9574"/>
                    </a:lnTo>
                    <a:lnTo>
                      <a:pt x="1392" y="9647"/>
                    </a:lnTo>
                    <a:lnTo>
                      <a:pt x="1319" y="9721"/>
                    </a:lnTo>
                    <a:lnTo>
                      <a:pt x="1001" y="9892"/>
                    </a:lnTo>
                    <a:lnTo>
                      <a:pt x="1197" y="10209"/>
                    </a:lnTo>
                    <a:lnTo>
                      <a:pt x="1417" y="10502"/>
                    </a:lnTo>
                    <a:lnTo>
                      <a:pt x="1661" y="10771"/>
                    </a:lnTo>
                    <a:lnTo>
                      <a:pt x="1905" y="11040"/>
                    </a:lnTo>
                    <a:lnTo>
                      <a:pt x="2174" y="11284"/>
                    </a:lnTo>
                    <a:lnTo>
                      <a:pt x="2442" y="11504"/>
                    </a:lnTo>
                    <a:lnTo>
                      <a:pt x="2735" y="11723"/>
                    </a:lnTo>
                    <a:lnTo>
                      <a:pt x="3028" y="11943"/>
                    </a:lnTo>
                    <a:lnTo>
                      <a:pt x="3224" y="11626"/>
                    </a:lnTo>
                    <a:lnTo>
                      <a:pt x="3273" y="11552"/>
                    </a:lnTo>
                    <a:lnTo>
                      <a:pt x="3370" y="11504"/>
                    </a:lnTo>
                    <a:lnTo>
                      <a:pt x="3468" y="11504"/>
                    </a:lnTo>
                    <a:lnTo>
                      <a:pt x="3541" y="11528"/>
                    </a:lnTo>
                    <a:lnTo>
                      <a:pt x="3615" y="11601"/>
                    </a:lnTo>
                    <a:lnTo>
                      <a:pt x="3663" y="11675"/>
                    </a:lnTo>
                    <a:lnTo>
                      <a:pt x="3663" y="11772"/>
                    </a:lnTo>
                    <a:lnTo>
                      <a:pt x="3639" y="11870"/>
                    </a:lnTo>
                    <a:lnTo>
                      <a:pt x="3444" y="12187"/>
                    </a:lnTo>
                    <a:lnTo>
                      <a:pt x="3761" y="12334"/>
                    </a:lnTo>
                    <a:lnTo>
                      <a:pt x="4103" y="12480"/>
                    </a:lnTo>
                    <a:lnTo>
                      <a:pt x="4445" y="12603"/>
                    </a:lnTo>
                    <a:lnTo>
                      <a:pt x="4787" y="12700"/>
                    </a:lnTo>
                    <a:lnTo>
                      <a:pt x="5129" y="12798"/>
                    </a:lnTo>
                    <a:lnTo>
                      <a:pt x="5495" y="12847"/>
                    </a:lnTo>
                    <a:lnTo>
                      <a:pt x="5862" y="12896"/>
                    </a:lnTo>
                    <a:lnTo>
                      <a:pt x="6228" y="12920"/>
                    </a:lnTo>
                    <a:lnTo>
                      <a:pt x="6228" y="12358"/>
                    </a:lnTo>
                    <a:lnTo>
                      <a:pt x="6252" y="12261"/>
                    </a:lnTo>
                    <a:lnTo>
                      <a:pt x="6301" y="12187"/>
                    </a:lnTo>
                    <a:lnTo>
                      <a:pt x="6374" y="12139"/>
                    </a:lnTo>
                    <a:lnTo>
                      <a:pt x="6472" y="12114"/>
                    </a:lnTo>
                    <a:lnTo>
                      <a:pt x="6570" y="12139"/>
                    </a:lnTo>
                    <a:lnTo>
                      <a:pt x="6643" y="12187"/>
                    </a:lnTo>
                    <a:lnTo>
                      <a:pt x="6692" y="12261"/>
                    </a:lnTo>
                    <a:lnTo>
                      <a:pt x="6716" y="12358"/>
                    </a:lnTo>
                    <a:lnTo>
                      <a:pt x="6716" y="12920"/>
                    </a:lnTo>
                    <a:lnTo>
                      <a:pt x="7083" y="12896"/>
                    </a:lnTo>
                    <a:lnTo>
                      <a:pt x="7449" y="12847"/>
                    </a:lnTo>
                    <a:lnTo>
                      <a:pt x="7815" y="12798"/>
                    </a:lnTo>
                    <a:lnTo>
                      <a:pt x="8157" y="12700"/>
                    </a:lnTo>
                    <a:lnTo>
                      <a:pt x="8499" y="12603"/>
                    </a:lnTo>
                    <a:lnTo>
                      <a:pt x="8841" y="12480"/>
                    </a:lnTo>
                    <a:lnTo>
                      <a:pt x="9183" y="12334"/>
                    </a:lnTo>
                    <a:lnTo>
                      <a:pt x="9501" y="12187"/>
                    </a:lnTo>
                    <a:lnTo>
                      <a:pt x="9305" y="11870"/>
                    </a:lnTo>
                    <a:lnTo>
                      <a:pt x="9281" y="11772"/>
                    </a:lnTo>
                    <a:lnTo>
                      <a:pt x="9281" y="11675"/>
                    </a:lnTo>
                    <a:lnTo>
                      <a:pt x="9330" y="11601"/>
                    </a:lnTo>
                    <a:lnTo>
                      <a:pt x="9403" y="11528"/>
                    </a:lnTo>
                    <a:lnTo>
                      <a:pt x="9476" y="11504"/>
                    </a:lnTo>
                    <a:lnTo>
                      <a:pt x="9574" y="11504"/>
                    </a:lnTo>
                    <a:lnTo>
                      <a:pt x="9672" y="11552"/>
                    </a:lnTo>
                    <a:lnTo>
                      <a:pt x="9720" y="11626"/>
                    </a:lnTo>
                    <a:lnTo>
                      <a:pt x="9916" y="11943"/>
                    </a:lnTo>
                    <a:lnTo>
                      <a:pt x="10209" y="11723"/>
                    </a:lnTo>
                    <a:lnTo>
                      <a:pt x="10502" y="11504"/>
                    </a:lnTo>
                    <a:lnTo>
                      <a:pt x="10771" y="11284"/>
                    </a:lnTo>
                    <a:lnTo>
                      <a:pt x="11039" y="11040"/>
                    </a:lnTo>
                    <a:lnTo>
                      <a:pt x="11283" y="10771"/>
                    </a:lnTo>
                    <a:lnTo>
                      <a:pt x="11528" y="10502"/>
                    </a:lnTo>
                    <a:lnTo>
                      <a:pt x="11747" y="10209"/>
                    </a:lnTo>
                    <a:lnTo>
                      <a:pt x="11943" y="9892"/>
                    </a:lnTo>
                    <a:lnTo>
                      <a:pt x="11625" y="9721"/>
                    </a:lnTo>
                    <a:lnTo>
                      <a:pt x="11552" y="9647"/>
                    </a:lnTo>
                    <a:lnTo>
                      <a:pt x="11503" y="9574"/>
                    </a:lnTo>
                    <a:lnTo>
                      <a:pt x="11503" y="9476"/>
                    </a:lnTo>
                    <a:lnTo>
                      <a:pt x="11528" y="9379"/>
                    </a:lnTo>
                    <a:lnTo>
                      <a:pt x="11601" y="9305"/>
                    </a:lnTo>
                    <a:lnTo>
                      <a:pt x="11674" y="9281"/>
                    </a:lnTo>
                    <a:lnTo>
                      <a:pt x="11772" y="9257"/>
                    </a:lnTo>
                    <a:lnTo>
                      <a:pt x="11870" y="9305"/>
                    </a:lnTo>
                    <a:lnTo>
                      <a:pt x="12187" y="9476"/>
                    </a:lnTo>
                    <a:lnTo>
                      <a:pt x="12358" y="9159"/>
                    </a:lnTo>
                    <a:lnTo>
                      <a:pt x="12480" y="8841"/>
                    </a:lnTo>
                    <a:lnTo>
                      <a:pt x="12602" y="8500"/>
                    </a:lnTo>
                    <a:lnTo>
                      <a:pt x="12724" y="8158"/>
                    </a:lnTo>
                    <a:lnTo>
                      <a:pt x="12798" y="7791"/>
                    </a:lnTo>
                    <a:lnTo>
                      <a:pt x="12871" y="7449"/>
                    </a:lnTo>
                    <a:lnTo>
                      <a:pt x="12920" y="7083"/>
                    </a:lnTo>
                    <a:lnTo>
                      <a:pt x="12944" y="6717"/>
                    </a:lnTo>
                    <a:lnTo>
                      <a:pt x="12382" y="6717"/>
                    </a:lnTo>
                    <a:lnTo>
                      <a:pt x="12285" y="6692"/>
                    </a:lnTo>
                    <a:lnTo>
                      <a:pt x="12187" y="6643"/>
                    </a:lnTo>
                    <a:lnTo>
                      <a:pt x="12138" y="6546"/>
                    </a:lnTo>
                    <a:lnTo>
                      <a:pt x="12138" y="6472"/>
                    </a:lnTo>
                    <a:lnTo>
                      <a:pt x="12138" y="6375"/>
                    </a:lnTo>
                    <a:lnTo>
                      <a:pt x="12187" y="6277"/>
                    </a:lnTo>
                    <a:lnTo>
                      <a:pt x="12285" y="6228"/>
                    </a:lnTo>
                    <a:lnTo>
                      <a:pt x="12944" y="6228"/>
                    </a:lnTo>
                    <a:lnTo>
                      <a:pt x="12920" y="5837"/>
                    </a:lnTo>
                    <a:lnTo>
                      <a:pt x="12871" y="5471"/>
                    </a:lnTo>
                    <a:lnTo>
                      <a:pt x="12798" y="5129"/>
                    </a:lnTo>
                    <a:lnTo>
                      <a:pt x="12724" y="4763"/>
                    </a:lnTo>
                    <a:lnTo>
                      <a:pt x="12602" y="4421"/>
                    </a:lnTo>
                    <a:lnTo>
                      <a:pt x="12480" y="4079"/>
                    </a:lnTo>
                    <a:lnTo>
                      <a:pt x="12358" y="3761"/>
                    </a:lnTo>
                    <a:lnTo>
                      <a:pt x="12187" y="3444"/>
                    </a:lnTo>
                    <a:lnTo>
                      <a:pt x="11870" y="3639"/>
                    </a:lnTo>
                    <a:lnTo>
                      <a:pt x="11821" y="3664"/>
                    </a:lnTo>
                    <a:lnTo>
                      <a:pt x="11699" y="3664"/>
                    </a:lnTo>
                    <a:lnTo>
                      <a:pt x="11625" y="3639"/>
                    </a:lnTo>
                    <a:lnTo>
                      <a:pt x="11577" y="3590"/>
                    </a:lnTo>
                    <a:lnTo>
                      <a:pt x="11528" y="3542"/>
                    </a:lnTo>
                    <a:lnTo>
                      <a:pt x="11503" y="3444"/>
                    </a:lnTo>
                    <a:lnTo>
                      <a:pt x="11503" y="3346"/>
                    </a:lnTo>
                    <a:lnTo>
                      <a:pt x="11552" y="3273"/>
                    </a:lnTo>
                    <a:lnTo>
                      <a:pt x="11625" y="3200"/>
                    </a:lnTo>
                    <a:lnTo>
                      <a:pt x="11943" y="3029"/>
                    </a:lnTo>
                    <a:lnTo>
                      <a:pt x="11747" y="2711"/>
                    </a:lnTo>
                    <a:lnTo>
                      <a:pt x="11528" y="2418"/>
                    </a:lnTo>
                    <a:lnTo>
                      <a:pt x="11283" y="2150"/>
                    </a:lnTo>
                    <a:lnTo>
                      <a:pt x="11039" y="1881"/>
                    </a:lnTo>
                    <a:lnTo>
                      <a:pt x="10771" y="1637"/>
                    </a:lnTo>
                    <a:lnTo>
                      <a:pt x="10502" y="1417"/>
                    </a:lnTo>
                    <a:lnTo>
                      <a:pt x="10209" y="1197"/>
                    </a:lnTo>
                    <a:lnTo>
                      <a:pt x="9916" y="977"/>
                    </a:lnTo>
                    <a:lnTo>
                      <a:pt x="9720" y="1295"/>
                    </a:lnTo>
                    <a:lnTo>
                      <a:pt x="9696" y="1368"/>
                    </a:lnTo>
                    <a:lnTo>
                      <a:pt x="9647" y="1392"/>
                    </a:lnTo>
                    <a:lnTo>
                      <a:pt x="9574" y="1417"/>
                    </a:lnTo>
                    <a:lnTo>
                      <a:pt x="9452" y="1417"/>
                    </a:lnTo>
                    <a:lnTo>
                      <a:pt x="9403" y="1392"/>
                    </a:lnTo>
                    <a:lnTo>
                      <a:pt x="9330" y="1344"/>
                    </a:lnTo>
                    <a:lnTo>
                      <a:pt x="9281" y="1246"/>
                    </a:lnTo>
                    <a:lnTo>
                      <a:pt x="9281" y="1148"/>
                    </a:lnTo>
                    <a:lnTo>
                      <a:pt x="9305" y="1050"/>
                    </a:lnTo>
                    <a:lnTo>
                      <a:pt x="9501" y="733"/>
                    </a:lnTo>
                    <a:lnTo>
                      <a:pt x="9183" y="586"/>
                    </a:lnTo>
                    <a:lnTo>
                      <a:pt x="8841" y="440"/>
                    </a:lnTo>
                    <a:lnTo>
                      <a:pt x="8499" y="318"/>
                    </a:lnTo>
                    <a:lnTo>
                      <a:pt x="8157" y="220"/>
                    </a:lnTo>
                    <a:lnTo>
                      <a:pt x="7815" y="122"/>
                    </a:lnTo>
                    <a:lnTo>
                      <a:pt x="7449" y="74"/>
                    </a:lnTo>
                    <a:lnTo>
                      <a:pt x="7083" y="25"/>
                    </a:lnTo>
                    <a:lnTo>
                      <a:pt x="6716" y="0"/>
                    </a:lnTo>
                    <a:lnTo>
                      <a:pt x="6716" y="562"/>
                    </a:lnTo>
                    <a:lnTo>
                      <a:pt x="6692" y="660"/>
                    </a:lnTo>
                    <a:lnTo>
                      <a:pt x="6643" y="733"/>
                    </a:lnTo>
                    <a:lnTo>
                      <a:pt x="6570" y="782"/>
                    </a:lnTo>
                    <a:lnTo>
                      <a:pt x="6472" y="806"/>
                    </a:lnTo>
                    <a:lnTo>
                      <a:pt x="6374" y="782"/>
                    </a:lnTo>
                    <a:lnTo>
                      <a:pt x="6301" y="733"/>
                    </a:lnTo>
                    <a:lnTo>
                      <a:pt x="6252" y="660"/>
                    </a:lnTo>
                    <a:lnTo>
                      <a:pt x="6228" y="562"/>
                    </a:lnTo>
                    <a:lnTo>
                      <a:pt x="622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0" name="Shape 355"/>
            <p:cNvGrpSpPr/>
            <p:nvPr/>
          </p:nvGrpSpPr>
          <p:grpSpPr>
            <a:xfrm>
              <a:off x="5238521" y="1342334"/>
              <a:ext cx="257721" cy="208095"/>
              <a:chOff x="1926350" y="995225"/>
              <a:chExt cx="428650" cy="356600"/>
            </a:xfrm>
            <a:grpFill/>
          </p:grpSpPr>
          <p:sp>
            <p:nvSpPr>
              <p:cNvPr id="292" name="Shape 356"/>
              <p:cNvSpPr/>
              <p:nvPr/>
            </p:nvSpPr>
            <p:spPr>
              <a:xfrm>
                <a:off x="1926350" y="1298075"/>
                <a:ext cx="208225" cy="53750"/>
              </a:xfrm>
              <a:custGeom>
                <a:avLst/>
                <a:gdLst/>
                <a:ahLst/>
                <a:cxnLst/>
                <a:rect l="0" t="0" r="0" b="0"/>
                <a:pathLst>
                  <a:path w="8329" h="2150" extrusionOk="0">
                    <a:moveTo>
                      <a:pt x="0" y="0"/>
                    </a:moveTo>
                    <a:lnTo>
                      <a:pt x="0" y="489"/>
                    </a:lnTo>
                    <a:lnTo>
                      <a:pt x="25" y="635"/>
                    </a:lnTo>
                    <a:lnTo>
                      <a:pt x="74" y="758"/>
                    </a:lnTo>
                    <a:lnTo>
                      <a:pt x="147" y="855"/>
                    </a:lnTo>
                    <a:lnTo>
                      <a:pt x="245" y="953"/>
                    </a:lnTo>
                    <a:lnTo>
                      <a:pt x="391" y="1026"/>
                    </a:lnTo>
                    <a:lnTo>
                      <a:pt x="562" y="1051"/>
                    </a:lnTo>
                    <a:lnTo>
                      <a:pt x="733" y="1026"/>
                    </a:lnTo>
                    <a:lnTo>
                      <a:pt x="1295" y="855"/>
                    </a:lnTo>
                    <a:lnTo>
                      <a:pt x="1661" y="782"/>
                    </a:lnTo>
                    <a:lnTo>
                      <a:pt x="2076" y="684"/>
                    </a:lnTo>
                    <a:lnTo>
                      <a:pt x="2540" y="611"/>
                    </a:lnTo>
                    <a:lnTo>
                      <a:pt x="3029" y="562"/>
                    </a:lnTo>
                    <a:lnTo>
                      <a:pt x="3591" y="513"/>
                    </a:lnTo>
                    <a:lnTo>
                      <a:pt x="4177" y="489"/>
                    </a:lnTo>
                    <a:lnTo>
                      <a:pt x="4616" y="513"/>
                    </a:lnTo>
                    <a:lnTo>
                      <a:pt x="5032" y="538"/>
                    </a:lnTo>
                    <a:lnTo>
                      <a:pt x="5422" y="611"/>
                    </a:lnTo>
                    <a:lnTo>
                      <a:pt x="5789" y="684"/>
                    </a:lnTo>
                    <a:lnTo>
                      <a:pt x="6131" y="782"/>
                    </a:lnTo>
                    <a:lnTo>
                      <a:pt x="6448" y="880"/>
                    </a:lnTo>
                    <a:lnTo>
                      <a:pt x="6717" y="1002"/>
                    </a:lnTo>
                    <a:lnTo>
                      <a:pt x="6985" y="1124"/>
                    </a:lnTo>
                    <a:lnTo>
                      <a:pt x="7205" y="1246"/>
                    </a:lnTo>
                    <a:lnTo>
                      <a:pt x="7425" y="1393"/>
                    </a:lnTo>
                    <a:lnTo>
                      <a:pt x="7791" y="1661"/>
                    </a:lnTo>
                    <a:lnTo>
                      <a:pt x="8084" y="1930"/>
                    </a:lnTo>
                    <a:lnTo>
                      <a:pt x="8329" y="2150"/>
                    </a:lnTo>
                    <a:lnTo>
                      <a:pt x="8329" y="1661"/>
                    </a:lnTo>
                    <a:lnTo>
                      <a:pt x="8084" y="1441"/>
                    </a:lnTo>
                    <a:lnTo>
                      <a:pt x="7791" y="1173"/>
                    </a:lnTo>
                    <a:lnTo>
                      <a:pt x="7425" y="904"/>
                    </a:lnTo>
                    <a:lnTo>
                      <a:pt x="7205" y="758"/>
                    </a:lnTo>
                    <a:lnTo>
                      <a:pt x="6985" y="635"/>
                    </a:lnTo>
                    <a:lnTo>
                      <a:pt x="6717" y="513"/>
                    </a:lnTo>
                    <a:lnTo>
                      <a:pt x="6448" y="391"/>
                    </a:lnTo>
                    <a:lnTo>
                      <a:pt x="6131" y="294"/>
                    </a:lnTo>
                    <a:lnTo>
                      <a:pt x="5789" y="196"/>
                    </a:lnTo>
                    <a:lnTo>
                      <a:pt x="5422" y="123"/>
                    </a:lnTo>
                    <a:lnTo>
                      <a:pt x="5032" y="49"/>
                    </a:lnTo>
                    <a:lnTo>
                      <a:pt x="4616" y="25"/>
                    </a:lnTo>
                    <a:lnTo>
                      <a:pt x="4177" y="0"/>
                    </a:lnTo>
                    <a:lnTo>
                      <a:pt x="3591" y="25"/>
                    </a:lnTo>
                    <a:lnTo>
                      <a:pt x="3029" y="74"/>
                    </a:lnTo>
                    <a:lnTo>
                      <a:pt x="2540" y="123"/>
                    </a:lnTo>
                    <a:lnTo>
                      <a:pt x="2076" y="196"/>
                    </a:lnTo>
                    <a:lnTo>
                      <a:pt x="1661" y="294"/>
                    </a:lnTo>
                    <a:lnTo>
                      <a:pt x="1295" y="367"/>
                    </a:lnTo>
                    <a:lnTo>
                      <a:pt x="733" y="538"/>
                    </a:lnTo>
                    <a:lnTo>
                      <a:pt x="562" y="562"/>
                    </a:lnTo>
                    <a:lnTo>
                      <a:pt x="391" y="538"/>
                    </a:lnTo>
                    <a:lnTo>
                      <a:pt x="245" y="465"/>
                    </a:lnTo>
                    <a:lnTo>
                      <a:pt x="147" y="367"/>
                    </a:lnTo>
                    <a:lnTo>
                      <a:pt x="74" y="269"/>
                    </a:lnTo>
                    <a:lnTo>
                      <a:pt x="25" y="1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3" name="Shape 357"/>
              <p:cNvSpPr/>
              <p:nvPr/>
            </p:nvSpPr>
            <p:spPr>
              <a:xfrm>
                <a:off x="2146775" y="1298075"/>
                <a:ext cx="208225" cy="53750"/>
              </a:xfrm>
              <a:custGeom>
                <a:avLst/>
                <a:gdLst/>
                <a:ahLst/>
                <a:cxnLst/>
                <a:rect l="0" t="0" r="0" b="0"/>
                <a:pathLst>
                  <a:path w="8329" h="2150" extrusionOk="0">
                    <a:moveTo>
                      <a:pt x="4152" y="0"/>
                    </a:moveTo>
                    <a:lnTo>
                      <a:pt x="3712" y="25"/>
                    </a:lnTo>
                    <a:lnTo>
                      <a:pt x="3297" y="49"/>
                    </a:lnTo>
                    <a:lnTo>
                      <a:pt x="2907" y="123"/>
                    </a:lnTo>
                    <a:lnTo>
                      <a:pt x="2540" y="196"/>
                    </a:lnTo>
                    <a:lnTo>
                      <a:pt x="2198" y="294"/>
                    </a:lnTo>
                    <a:lnTo>
                      <a:pt x="1881" y="391"/>
                    </a:lnTo>
                    <a:lnTo>
                      <a:pt x="1612" y="513"/>
                    </a:lnTo>
                    <a:lnTo>
                      <a:pt x="1343" y="635"/>
                    </a:lnTo>
                    <a:lnTo>
                      <a:pt x="1124" y="758"/>
                    </a:lnTo>
                    <a:lnTo>
                      <a:pt x="904" y="904"/>
                    </a:lnTo>
                    <a:lnTo>
                      <a:pt x="537" y="1173"/>
                    </a:lnTo>
                    <a:lnTo>
                      <a:pt x="244" y="1441"/>
                    </a:lnTo>
                    <a:lnTo>
                      <a:pt x="0" y="1661"/>
                    </a:lnTo>
                    <a:lnTo>
                      <a:pt x="0" y="2150"/>
                    </a:lnTo>
                    <a:lnTo>
                      <a:pt x="244" y="1930"/>
                    </a:lnTo>
                    <a:lnTo>
                      <a:pt x="537" y="1661"/>
                    </a:lnTo>
                    <a:lnTo>
                      <a:pt x="904" y="1393"/>
                    </a:lnTo>
                    <a:lnTo>
                      <a:pt x="1124" y="1246"/>
                    </a:lnTo>
                    <a:lnTo>
                      <a:pt x="1343" y="1124"/>
                    </a:lnTo>
                    <a:lnTo>
                      <a:pt x="1612" y="1002"/>
                    </a:lnTo>
                    <a:lnTo>
                      <a:pt x="1881" y="880"/>
                    </a:lnTo>
                    <a:lnTo>
                      <a:pt x="2198" y="782"/>
                    </a:lnTo>
                    <a:lnTo>
                      <a:pt x="2540" y="684"/>
                    </a:lnTo>
                    <a:lnTo>
                      <a:pt x="2907" y="611"/>
                    </a:lnTo>
                    <a:lnTo>
                      <a:pt x="3297" y="538"/>
                    </a:lnTo>
                    <a:lnTo>
                      <a:pt x="3712" y="513"/>
                    </a:lnTo>
                    <a:lnTo>
                      <a:pt x="4152" y="489"/>
                    </a:lnTo>
                    <a:lnTo>
                      <a:pt x="4738" y="513"/>
                    </a:lnTo>
                    <a:lnTo>
                      <a:pt x="5300" y="562"/>
                    </a:lnTo>
                    <a:lnTo>
                      <a:pt x="5788" y="611"/>
                    </a:lnTo>
                    <a:lnTo>
                      <a:pt x="6252" y="684"/>
                    </a:lnTo>
                    <a:lnTo>
                      <a:pt x="6668" y="782"/>
                    </a:lnTo>
                    <a:lnTo>
                      <a:pt x="7034" y="855"/>
                    </a:lnTo>
                    <a:lnTo>
                      <a:pt x="7596" y="1026"/>
                    </a:lnTo>
                    <a:lnTo>
                      <a:pt x="7767" y="1051"/>
                    </a:lnTo>
                    <a:lnTo>
                      <a:pt x="7938" y="1026"/>
                    </a:lnTo>
                    <a:lnTo>
                      <a:pt x="8084" y="953"/>
                    </a:lnTo>
                    <a:lnTo>
                      <a:pt x="8182" y="855"/>
                    </a:lnTo>
                    <a:lnTo>
                      <a:pt x="8255" y="758"/>
                    </a:lnTo>
                    <a:lnTo>
                      <a:pt x="8304" y="635"/>
                    </a:lnTo>
                    <a:lnTo>
                      <a:pt x="8328" y="489"/>
                    </a:lnTo>
                    <a:lnTo>
                      <a:pt x="8328" y="0"/>
                    </a:lnTo>
                    <a:lnTo>
                      <a:pt x="8304" y="147"/>
                    </a:lnTo>
                    <a:lnTo>
                      <a:pt x="8255" y="269"/>
                    </a:lnTo>
                    <a:lnTo>
                      <a:pt x="8182" y="367"/>
                    </a:lnTo>
                    <a:lnTo>
                      <a:pt x="8084" y="465"/>
                    </a:lnTo>
                    <a:lnTo>
                      <a:pt x="7938" y="538"/>
                    </a:lnTo>
                    <a:lnTo>
                      <a:pt x="7767" y="562"/>
                    </a:lnTo>
                    <a:lnTo>
                      <a:pt x="7596" y="538"/>
                    </a:lnTo>
                    <a:lnTo>
                      <a:pt x="7034" y="367"/>
                    </a:lnTo>
                    <a:lnTo>
                      <a:pt x="6668" y="294"/>
                    </a:lnTo>
                    <a:lnTo>
                      <a:pt x="6252" y="196"/>
                    </a:lnTo>
                    <a:lnTo>
                      <a:pt x="5788" y="123"/>
                    </a:lnTo>
                    <a:lnTo>
                      <a:pt x="5300" y="74"/>
                    </a:lnTo>
                    <a:lnTo>
                      <a:pt x="4738" y="25"/>
                    </a:lnTo>
                    <a:lnTo>
                      <a:pt x="4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4" name="Shape 358"/>
              <p:cNvSpPr/>
              <p:nvPr/>
            </p:nvSpPr>
            <p:spPr>
              <a:xfrm>
                <a:off x="1926350" y="995225"/>
                <a:ext cx="208225" cy="332175"/>
              </a:xfrm>
              <a:custGeom>
                <a:avLst/>
                <a:gdLst/>
                <a:ahLst/>
                <a:cxnLst/>
                <a:rect l="0" t="0" r="0" b="0"/>
                <a:pathLst>
                  <a:path w="8329" h="13287" extrusionOk="0">
                    <a:moveTo>
                      <a:pt x="4177" y="1"/>
                    </a:moveTo>
                    <a:lnTo>
                      <a:pt x="3591" y="25"/>
                    </a:lnTo>
                    <a:lnTo>
                      <a:pt x="3029" y="74"/>
                    </a:lnTo>
                    <a:lnTo>
                      <a:pt x="2467" y="196"/>
                    </a:lnTo>
                    <a:lnTo>
                      <a:pt x="1905" y="343"/>
                    </a:lnTo>
                    <a:lnTo>
                      <a:pt x="1393" y="538"/>
                    </a:lnTo>
                    <a:lnTo>
                      <a:pt x="929" y="758"/>
                    </a:lnTo>
                    <a:lnTo>
                      <a:pt x="513" y="978"/>
                    </a:lnTo>
                    <a:lnTo>
                      <a:pt x="342" y="1124"/>
                    </a:lnTo>
                    <a:lnTo>
                      <a:pt x="196" y="1246"/>
                    </a:lnTo>
                    <a:lnTo>
                      <a:pt x="123" y="1319"/>
                    </a:lnTo>
                    <a:lnTo>
                      <a:pt x="49" y="1442"/>
                    </a:lnTo>
                    <a:lnTo>
                      <a:pt x="25" y="1539"/>
                    </a:lnTo>
                    <a:lnTo>
                      <a:pt x="0" y="1661"/>
                    </a:lnTo>
                    <a:lnTo>
                      <a:pt x="0" y="11626"/>
                    </a:lnTo>
                    <a:lnTo>
                      <a:pt x="25" y="11773"/>
                    </a:lnTo>
                    <a:lnTo>
                      <a:pt x="74" y="11895"/>
                    </a:lnTo>
                    <a:lnTo>
                      <a:pt x="147" y="11992"/>
                    </a:lnTo>
                    <a:lnTo>
                      <a:pt x="245" y="12090"/>
                    </a:lnTo>
                    <a:lnTo>
                      <a:pt x="391" y="12163"/>
                    </a:lnTo>
                    <a:lnTo>
                      <a:pt x="562" y="12188"/>
                    </a:lnTo>
                    <a:lnTo>
                      <a:pt x="733" y="12163"/>
                    </a:lnTo>
                    <a:lnTo>
                      <a:pt x="1295" y="11992"/>
                    </a:lnTo>
                    <a:lnTo>
                      <a:pt x="1661" y="11919"/>
                    </a:lnTo>
                    <a:lnTo>
                      <a:pt x="2076" y="11821"/>
                    </a:lnTo>
                    <a:lnTo>
                      <a:pt x="2540" y="11748"/>
                    </a:lnTo>
                    <a:lnTo>
                      <a:pt x="3029" y="11699"/>
                    </a:lnTo>
                    <a:lnTo>
                      <a:pt x="3591" y="11650"/>
                    </a:lnTo>
                    <a:lnTo>
                      <a:pt x="4177" y="11626"/>
                    </a:lnTo>
                    <a:lnTo>
                      <a:pt x="4616" y="11650"/>
                    </a:lnTo>
                    <a:lnTo>
                      <a:pt x="5032" y="11675"/>
                    </a:lnTo>
                    <a:lnTo>
                      <a:pt x="5422" y="11748"/>
                    </a:lnTo>
                    <a:lnTo>
                      <a:pt x="5789" y="11821"/>
                    </a:lnTo>
                    <a:lnTo>
                      <a:pt x="6131" y="11919"/>
                    </a:lnTo>
                    <a:lnTo>
                      <a:pt x="6448" y="12017"/>
                    </a:lnTo>
                    <a:lnTo>
                      <a:pt x="6717" y="12139"/>
                    </a:lnTo>
                    <a:lnTo>
                      <a:pt x="6985" y="12261"/>
                    </a:lnTo>
                    <a:lnTo>
                      <a:pt x="7205" y="12383"/>
                    </a:lnTo>
                    <a:lnTo>
                      <a:pt x="7425" y="12530"/>
                    </a:lnTo>
                    <a:lnTo>
                      <a:pt x="7791" y="12798"/>
                    </a:lnTo>
                    <a:lnTo>
                      <a:pt x="8084" y="13067"/>
                    </a:lnTo>
                    <a:lnTo>
                      <a:pt x="8329" y="13287"/>
                    </a:lnTo>
                    <a:lnTo>
                      <a:pt x="8329" y="2199"/>
                    </a:lnTo>
                    <a:lnTo>
                      <a:pt x="8329" y="2101"/>
                    </a:lnTo>
                    <a:lnTo>
                      <a:pt x="8280" y="1979"/>
                    </a:lnTo>
                    <a:lnTo>
                      <a:pt x="8231" y="1881"/>
                    </a:lnTo>
                    <a:lnTo>
                      <a:pt x="8158" y="1808"/>
                    </a:lnTo>
                    <a:lnTo>
                      <a:pt x="8036" y="1686"/>
                    </a:lnTo>
                    <a:lnTo>
                      <a:pt x="7767" y="1442"/>
                    </a:lnTo>
                    <a:lnTo>
                      <a:pt x="7449" y="1173"/>
                    </a:lnTo>
                    <a:lnTo>
                      <a:pt x="7083" y="904"/>
                    </a:lnTo>
                    <a:lnTo>
                      <a:pt x="6644" y="611"/>
                    </a:lnTo>
                    <a:lnTo>
                      <a:pt x="6375" y="489"/>
                    </a:lnTo>
                    <a:lnTo>
                      <a:pt x="6131" y="367"/>
                    </a:lnTo>
                    <a:lnTo>
                      <a:pt x="5838" y="269"/>
                    </a:lnTo>
                    <a:lnTo>
                      <a:pt x="5544" y="172"/>
                    </a:lnTo>
                    <a:lnTo>
                      <a:pt x="5227" y="98"/>
                    </a:lnTo>
                    <a:lnTo>
                      <a:pt x="4885" y="49"/>
                    </a:lnTo>
                    <a:lnTo>
                      <a:pt x="454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5" name="Shape 359"/>
              <p:cNvSpPr/>
              <p:nvPr/>
            </p:nvSpPr>
            <p:spPr>
              <a:xfrm>
                <a:off x="2146775" y="995225"/>
                <a:ext cx="208225" cy="332175"/>
              </a:xfrm>
              <a:custGeom>
                <a:avLst/>
                <a:gdLst/>
                <a:ahLst/>
                <a:cxnLst/>
                <a:rect l="0" t="0" r="0" b="0"/>
                <a:pathLst>
                  <a:path w="8329" h="13287" extrusionOk="0">
                    <a:moveTo>
                      <a:pt x="3786" y="1"/>
                    </a:moveTo>
                    <a:lnTo>
                      <a:pt x="3444" y="49"/>
                    </a:lnTo>
                    <a:lnTo>
                      <a:pt x="3102" y="98"/>
                    </a:lnTo>
                    <a:lnTo>
                      <a:pt x="2784" y="172"/>
                    </a:lnTo>
                    <a:lnTo>
                      <a:pt x="2491" y="269"/>
                    </a:lnTo>
                    <a:lnTo>
                      <a:pt x="2198" y="367"/>
                    </a:lnTo>
                    <a:lnTo>
                      <a:pt x="1954" y="489"/>
                    </a:lnTo>
                    <a:lnTo>
                      <a:pt x="1685" y="611"/>
                    </a:lnTo>
                    <a:lnTo>
                      <a:pt x="1246" y="904"/>
                    </a:lnTo>
                    <a:lnTo>
                      <a:pt x="879" y="1173"/>
                    </a:lnTo>
                    <a:lnTo>
                      <a:pt x="562" y="1442"/>
                    </a:lnTo>
                    <a:lnTo>
                      <a:pt x="293" y="1686"/>
                    </a:lnTo>
                    <a:lnTo>
                      <a:pt x="171" y="1808"/>
                    </a:lnTo>
                    <a:lnTo>
                      <a:pt x="98" y="1881"/>
                    </a:lnTo>
                    <a:lnTo>
                      <a:pt x="49" y="1979"/>
                    </a:lnTo>
                    <a:lnTo>
                      <a:pt x="0" y="2101"/>
                    </a:lnTo>
                    <a:lnTo>
                      <a:pt x="0" y="2199"/>
                    </a:lnTo>
                    <a:lnTo>
                      <a:pt x="0" y="13287"/>
                    </a:lnTo>
                    <a:lnTo>
                      <a:pt x="244" y="13067"/>
                    </a:lnTo>
                    <a:lnTo>
                      <a:pt x="537" y="12798"/>
                    </a:lnTo>
                    <a:lnTo>
                      <a:pt x="904" y="12530"/>
                    </a:lnTo>
                    <a:lnTo>
                      <a:pt x="1124" y="12383"/>
                    </a:lnTo>
                    <a:lnTo>
                      <a:pt x="1343" y="12261"/>
                    </a:lnTo>
                    <a:lnTo>
                      <a:pt x="1612" y="12139"/>
                    </a:lnTo>
                    <a:lnTo>
                      <a:pt x="1881" y="12017"/>
                    </a:lnTo>
                    <a:lnTo>
                      <a:pt x="2198" y="11919"/>
                    </a:lnTo>
                    <a:lnTo>
                      <a:pt x="2540" y="11821"/>
                    </a:lnTo>
                    <a:lnTo>
                      <a:pt x="2907" y="11748"/>
                    </a:lnTo>
                    <a:lnTo>
                      <a:pt x="3297" y="11675"/>
                    </a:lnTo>
                    <a:lnTo>
                      <a:pt x="3712" y="11650"/>
                    </a:lnTo>
                    <a:lnTo>
                      <a:pt x="4152" y="11626"/>
                    </a:lnTo>
                    <a:lnTo>
                      <a:pt x="4738" y="11650"/>
                    </a:lnTo>
                    <a:lnTo>
                      <a:pt x="5300" y="11699"/>
                    </a:lnTo>
                    <a:lnTo>
                      <a:pt x="5788" y="11748"/>
                    </a:lnTo>
                    <a:lnTo>
                      <a:pt x="6252" y="11821"/>
                    </a:lnTo>
                    <a:lnTo>
                      <a:pt x="6668" y="11919"/>
                    </a:lnTo>
                    <a:lnTo>
                      <a:pt x="7034" y="11992"/>
                    </a:lnTo>
                    <a:lnTo>
                      <a:pt x="7596" y="12163"/>
                    </a:lnTo>
                    <a:lnTo>
                      <a:pt x="7767" y="12188"/>
                    </a:lnTo>
                    <a:lnTo>
                      <a:pt x="7938" y="12163"/>
                    </a:lnTo>
                    <a:lnTo>
                      <a:pt x="8084" y="12090"/>
                    </a:lnTo>
                    <a:lnTo>
                      <a:pt x="8182" y="11992"/>
                    </a:lnTo>
                    <a:lnTo>
                      <a:pt x="8255" y="11895"/>
                    </a:lnTo>
                    <a:lnTo>
                      <a:pt x="8304" y="11773"/>
                    </a:lnTo>
                    <a:lnTo>
                      <a:pt x="8328" y="11626"/>
                    </a:lnTo>
                    <a:lnTo>
                      <a:pt x="8328" y="1661"/>
                    </a:lnTo>
                    <a:lnTo>
                      <a:pt x="8304" y="1539"/>
                    </a:lnTo>
                    <a:lnTo>
                      <a:pt x="8280" y="1442"/>
                    </a:lnTo>
                    <a:lnTo>
                      <a:pt x="8206" y="1319"/>
                    </a:lnTo>
                    <a:lnTo>
                      <a:pt x="8133" y="1246"/>
                    </a:lnTo>
                    <a:lnTo>
                      <a:pt x="7987" y="1124"/>
                    </a:lnTo>
                    <a:lnTo>
                      <a:pt x="7816" y="978"/>
                    </a:lnTo>
                    <a:lnTo>
                      <a:pt x="7400" y="758"/>
                    </a:lnTo>
                    <a:lnTo>
                      <a:pt x="6936" y="538"/>
                    </a:lnTo>
                    <a:lnTo>
                      <a:pt x="6423" y="343"/>
                    </a:lnTo>
                    <a:lnTo>
                      <a:pt x="5862" y="196"/>
                    </a:lnTo>
                    <a:lnTo>
                      <a:pt x="5300" y="74"/>
                    </a:lnTo>
                    <a:lnTo>
                      <a:pt x="4738" y="25"/>
                    </a:lnTo>
                    <a:lnTo>
                      <a:pt x="4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21" name="Shape 360"/>
            <p:cNvSpPr/>
            <p:nvPr/>
          </p:nvSpPr>
          <p:spPr>
            <a:xfrm>
              <a:off x="5646797" y="1324871"/>
              <a:ext cx="251859" cy="243021"/>
            </a:xfrm>
            <a:custGeom>
              <a:avLst/>
              <a:gdLst/>
              <a:ahLst/>
              <a:cxnLst/>
              <a:rect l="0" t="0" r="0" b="0"/>
              <a:pathLst>
                <a:path w="16756" h="16658" extrusionOk="0">
                  <a:moveTo>
                    <a:pt x="13287" y="2565"/>
                  </a:moveTo>
                  <a:lnTo>
                    <a:pt x="13482" y="2590"/>
                  </a:lnTo>
                  <a:lnTo>
                    <a:pt x="13653" y="2663"/>
                  </a:lnTo>
                  <a:lnTo>
                    <a:pt x="13800" y="2736"/>
                  </a:lnTo>
                  <a:lnTo>
                    <a:pt x="13922" y="2858"/>
                  </a:lnTo>
                  <a:lnTo>
                    <a:pt x="14069" y="3005"/>
                  </a:lnTo>
                  <a:lnTo>
                    <a:pt x="14142" y="3176"/>
                  </a:lnTo>
                  <a:lnTo>
                    <a:pt x="14191" y="3371"/>
                  </a:lnTo>
                  <a:lnTo>
                    <a:pt x="14215" y="3567"/>
                  </a:lnTo>
                  <a:lnTo>
                    <a:pt x="14191" y="3738"/>
                  </a:lnTo>
                  <a:lnTo>
                    <a:pt x="14142" y="3884"/>
                  </a:lnTo>
                  <a:lnTo>
                    <a:pt x="14069" y="4055"/>
                  </a:lnTo>
                  <a:lnTo>
                    <a:pt x="13922" y="4202"/>
                  </a:lnTo>
                  <a:lnTo>
                    <a:pt x="13800" y="4348"/>
                  </a:lnTo>
                  <a:lnTo>
                    <a:pt x="13653" y="4446"/>
                  </a:lnTo>
                  <a:lnTo>
                    <a:pt x="13482" y="4495"/>
                  </a:lnTo>
                  <a:lnTo>
                    <a:pt x="13067" y="4495"/>
                  </a:lnTo>
                  <a:lnTo>
                    <a:pt x="12896" y="4446"/>
                  </a:lnTo>
                  <a:lnTo>
                    <a:pt x="12725" y="4348"/>
                  </a:lnTo>
                  <a:lnTo>
                    <a:pt x="12554" y="4202"/>
                  </a:lnTo>
                  <a:lnTo>
                    <a:pt x="12481" y="4055"/>
                  </a:lnTo>
                  <a:lnTo>
                    <a:pt x="12408" y="3884"/>
                  </a:lnTo>
                  <a:lnTo>
                    <a:pt x="12359" y="3738"/>
                  </a:lnTo>
                  <a:lnTo>
                    <a:pt x="12359" y="3567"/>
                  </a:lnTo>
                  <a:lnTo>
                    <a:pt x="12359" y="3371"/>
                  </a:lnTo>
                  <a:lnTo>
                    <a:pt x="12408" y="3176"/>
                  </a:lnTo>
                  <a:lnTo>
                    <a:pt x="12481" y="3005"/>
                  </a:lnTo>
                  <a:lnTo>
                    <a:pt x="12554" y="2858"/>
                  </a:lnTo>
                  <a:lnTo>
                    <a:pt x="12725" y="2736"/>
                  </a:lnTo>
                  <a:lnTo>
                    <a:pt x="12896" y="2663"/>
                  </a:lnTo>
                  <a:lnTo>
                    <a:pt x="13067" y="2590"/>
                  </a:lnTo>
                  <a:lnTo>
                    <a:pt x="13287" y="2565"/>
                  </a:lnTo>
                  <a:close/>
                  <a:moveTo>
                    <a:pt x="10845" y="1"/>
                  </a:moveTo>
                  <a:lnTo>
                    <a:pt x="10527" y="25"/>
                  </a:lnTo>
                  <a:lnTo>
                    <a:pt x="10210" y="74"/>
                  </a:lnTo>
                  <a:lnTo>
                    <a:pt x="9868" y="172"/>
                  </a:lnTo>
                  <a:lnTo>
                    <a:pt x="9477" y="318"/>
                  </a:lnTo>
                  <a:lnTo>
                    <a:pt x="9184" y="489"/>
                  </a:lnTo>
                  <a:lnTo>
                    <a:pt x="8891" y="660"/>
                  </a:lnTo>
                  <a:lnTo>
                    <a:pt x="8622" y="831"/>
                  </a:lnTo>
                  <a:lnTo>
                    <a:pt x="8525" y="953"/>
                  </a:lnTo>
                  <a:lnTo>
                    <a:pt x="8427" y="1051"/>
                  </a:lnTo>
                  <a:lnTo>
                    <a:pt x="416" y="8866"/>
                  </a:lnTo>
                  <a:lnTo>
                    <a:pt x="270" y="9086"/>
                  </a:lnTo>
                  <a:lnTo>
                    <a:pt x="123" y="9355"/>
                  </a:lnTo>
                  <a:lnTo>
                    <a:pt x="25" y="9624"/>
                  </a:lnTo>
                  <a:lnTo>
                    <a:pt x="1" y="9746"/>
                  </a:lnTo>
                  <a:lnTo>
                    <a:pt x="1" y="9917"/>
                  </a:lnTo>
                  <a:lnTo>
                    <a:pt x="1" y="10039"/>
                  </a:lnTo>
                  <a:lnTo>
                    <a:pt x="25" y="10136"/>
                  </a:lnTo>
                  <a:lnTo>
                    <a:pt x="123" y="10381"/>
                  </a:lnTo>
                  <a:lnTo>
                    <a:pt x="270" y="10625"/>
                  </a:lnTo>
                  <a:lnTo>
                    <a:pt x="416" y="10869"/>
                  </a:lnTo>
                  <a:lnTo>
                    <a:pt x="5911" y="16242"/>
                  </a:lnTo>
                  <a:lnTo>
                    <a:pt x="6009" y="16340"/>
                  </a:lnTo>
                  <a:lnTo>
                    <a:pt x="6131" y="16438"/>
                  </a:lnTo>
                  <a:lnTo>
                    <a:pt x="6253" y="16511"/>
                  </a:lnTo>
                  <a:lnTo>
                    <a:pt x="6400" y="16560"/>
                  </a:lnTo>
                  <a:lnTo>
                    <a:pt x="6522" y="16609"/>
                  </a:lnTo>
                  <a:lnTo>
                    <a:pt x="6668" y="16633"/>
                  </a:lnTo>
                  <a:lnTo>
                    <a:pt x="6961" y="16657"/>
                  </a:lnTo>
                  <a:lnTo>
                    <a:pt x="7206" y="16633"/>
                  </a:lnTo>
                  <a:lnTo>
                    <a:pt x="7474" y="16560"/>
                  </a:lnTo>
                  <a:lnTo>
                    <a:pt x="7596" y="16511"/>
                  </a:lnTo>
                  <a:lnTo>
                    <a:pt x="7719" y="16438"/>
                  </a:lnTo>
                  <a:lnTo>
                    <a:pt x="7816" y="16340"/>
                  </a:lnTo>
                  <a:lnTo>
                    <a:pt x="7914" y="16242"/>
                  </a:lnTo>
                  <a:lnTo>
                    <a:pt x="15803" y="8427"/>
                  </a:lnTo>
                  <a:lnTo>
                    <a:pt x="15974" y="8183"/>
                  </a:lnTo>
                  <a:lnTo>
                    <a:pt x="16169" y="7938"/>
                  </a:lnTo>
                  <a:lnTo>
                    <a:pt x="16242" y="7792"/>
                  </a:lnTo>
                  <a:lnTo>
                    <a:pt x="16340" y="7645"/>
                  </a:lnTo>
                  <a:lnTo>
                    <a:pt x="16389" y="7474"/>
                  </a:lnTo>
                  <a:lnTo>
                    <a:pt x="16438" y="7279"/>
                  </a:lnTo>
                  <a:lnTo>
                    <a:pt x="16584" y="6961"/>
                  </a:lnTo>
                  <a:lnTo>
                    <a:pt x="16682" y="6644"/>
                  </a:lnTo>
                  <a:lnTo>
                    <a:pt x="16731" y="6326"/>
                  </a:lnTo>
                  <a:lnTo>
                    <a:pt x="16755" y="6009"/>
                  </a:lnTo>
                  <a:lnTo>
                    <a:pt x="16755" y="1491"/>
                  </a:lnTo>
                  <a:lnTo>
                    <a:pt x="16731" y="1173"/>
                  </a:lnTo>
                  <a:lnTo>
                    <a:pt x="16706" y="1051"/>
                  </a:lnTo>
                  <a:lnTo>
                    <a:pt x="16657" y="905"/>
                  </a:lnTo>
                  <a:lnTo>
                    <a:pt x="16609" y="782"/>
                  </a:lnTo>
                  <a:lnTo>
                    <a:pt x="16535" y="660"/>
                  </a:lnTo>
                  <a:lnTo>
                    <a:pt x="16438" y="538"/>
                  </a:lnTo>
                  <a:lnTo>
                    <a:pt x="16340" y="416"/>
                  </a:lnTo>
                  <a:lnTo>
                    <a:pt x="16144" y="270"/>
                  </a:lnTo>
                  <a:lnTo>
                    <a:pt x="15900" y="123"/>
                  </a:lnTo>
                  <a:lnTo>
                    <a:pt x="15632" y="50"/>
                  </a:lnTo>
                  <a:lnTo>
                    <a:pt x="1550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361"/>
            <p:cNvSpPr/>
            <p:nvPr/>
          </p:nvSpPr>
          <p:spPr>
            <a:xfrm>
              <a:off x="6052470" y="1336987"/>
              <a:ext cx="251107" cy="218789"/>
            </a:xfrm>
            <a:custGeom>
              <a:avLst/>
              <a:gdLst/>
              <a:ahLst/>
              <a:cxnLst/>
              <a:rect l="0" t="0" r="0" b="0"/>
              <a:pathLst>
                <a:path w="16706" h="14997" extrusionOk="0">
                  <a:moveTo>
                    <a:pt x="4299" y="0"/>
                  </a:moveTo>
                  <a:lnTo>
                    <a:pt x="3859" y="25"/>
                  </a:lnTo>
                  <a:lnTo>
                    <a:pt x="3444" y="74"/>
                  </a:lnTo>
                  <a:lnTo>
                    <a:pt x="3029" y="196"/>
                  </a:lnTo>
                  <a:lnTo>
                    <a:pt x="2614" y="342"/>
                  </a:lnTo>
                  <a:lnTo>
                    <a:pt x="2247" y="513"/>
                  </a:lnTo>
                  <a:lnTo>
                    <a:pt x="1905" y="733"/>
                  </a:lnTo>
                  <a:lnTo>
                    <a:pt x="1563" y="977"/>
                  </a:lnTo>
                  <a:lnTo>
                    <a:pt x="1270" y="1246"/>
                  </a:lnTo>
                  <a:lnTo>
                    <a:pt x="977" y="1563"/>
                  </a:lnTo>
                  <a:lnTo>
                    <a:pt x="733" y="1881"/>
                  </a:lnTo>
                  <a:lnTo>
                    <a:pt x="513" y="2247"/>
                  </a:lnTo>
                  <a:lnTo>
                    <a:pt x="342" y="2614"/>
                  </a:lnTo>
                  <a:lnTo>
                    <a:pt x="196" y="3004"/>
                  </a:lnTo>
                  <a:lnTo>
                    <a:pt x="98" y="3420"/>
                  </a:lnTo>
                  <a:lnTo>
                    <a:pt x="25" y="3859"/>
                  </a:lnTo>
                  <a:lnTo>
                    <a:pt x="0" y="4299"/>
                  </a:lnTo>
                  <a:lnTo>
                    <a:pt x="0" y="4592"/>
                  </a:lnTo>
                  <a:lnTo>
                    <a:pt x="25" y="4885"/>
                  </a:lnTo>
                  <a:lnTo>
                    <a:pt x="122" y="5447"/>
                  </a:lnTo>
                  <a:lnTo>
                    <a:pt x="245" y="6008"/>
                  </a:lnTo>
                  <a:lnTo>
                    <a:pt x="440" y="6546"/>
                  </a:lnTo>
                  <a:lnTo>
                    <a:pt x="660" y="7059"/>
                  </a:lnTo>
                  <a:lnTo>
                    <a:pt x="928" y="7547"/>
                  </a:lnTo>
                  <a:lnTo>
                    <a:pt x="1197" y="8011"/>
                  </a:lnTo>
                  <a:lnTo>
                    <a:pt x="1515" y="8475"/>
                  </a:lnTo>
                  <a:lnTo>
                    <a:pt x="1856" y="8915"/>
                  </a:lnTo>
                  <a:lnTo>
                    <a:pt x="2198" y="9330"/>
                  </a:lnTo>
                  <a:lnTo>
                    <a:pt x="2565" y="9745"/>
                  </a:lnTo>
                  <a:lnTo>
                    <a:pt x="2931" y="10136"/>
                  </a:lnTo>
                  <a:lnTo>
                    <a:pt x="3639" y="10869"/>
                  </a:lnTo>
                  <a:lnTo>
                    <a:pt x="4299" y="11528"/>
                  </a:lnTo>
                  <a:lnTo>
                    <a:pt x="4861" y="12065"/>
                  </a:lnTo>
                  <a:lnTo>
                    <a:pt x="5496" y="12627"/>
                  </a:lnTo>
                  <a:lnTo>
                    <a:pt x="6839" y="13775"/>
                  </a:lnTo>
                  <a:lnTo>
                    <a:pt x="7913" y="14654"/>
                  </a:lnTo>
                  <a:lnTo>
                    <a:pt x="8353" y="14996"/>
                  </a:lnTo>
                  <a:lnTo>
                    <a:pt x="8793" y="14654"/>
                  </a:lnTo>
                  <a:lnTo>
                    <a:pt x="9843" y="13799"/>
                  </a:lnTo>
                  <a:lnTo>
                    <a:pt x="11186" y="12651"/>
                  </a:lnTo>
                  <a:lnTo>
                    <a:pt x="11821" y="12090"/>
                  </a:lnTo>
                  <a:lnTo>
                    <a:pt x="12407" y="11528"/>
                  </a:lnTo>
                  <a:lnTo>
                    <a:pt x="13067" y="10869"/>
                  </a:lnTo>
                  <a:lnTo>
                    <a:pt x="13775" y="10136"/>
                  </a:lnTo>
                  <a:lnTo>
                    <a:pt x="14141" y="9745"/>
                  </a:lnTo>
                  <a:lnTo>
                    <a:pt x="14508" y="9330"/>
                  </a:lnTo>
                  <a:lnTo>
                    <a:pt x="14850" y="8915"/>
                  </a:lnTo>
                  <a:lnTo>
                    <a:pt x="15191" y="8475"/>
                  </a:lnTo>
                  <a:lnTo>
                    <a:pt x="15509" y="8011"/>
                  </a:lnTo>
                  <a:lnTo>
                    <a:pt x="15778" y="7547"/>
                  </a:lnTo>
                  <a:lnTo>
                    <a:pt x="16046" y="7059"/>
                  </a:lnTo>
                  <a:lnTo>
                    <a:pt x="16266" y="6546"/>
                  </a:lnTo>
                  <a:lnTo>
                    <a:pt x="16461" y="6008"/>
                  </a:lnTo>
                  <a:lnTo>
                    <a:pt x="16584" y="5447"/>
                  </a:lnTo>
                  <a:lnTo>
                    <a:pt x="16681" y="4885"/>
                  </a:lnTo>
                  <a:lnTo>
                    <a:pt x="16706" y="4592"/>
                  </a:lnTo>
                  <a:lnTo>
                    <a:pt x="16706" y="4299"/>
                  </a:lnTo>
                  <a:lnTo>
                    <a:pt x="16681" y="3859"/>
                  </a:lnTo>
                  <a:lnTo>
                    <a:pt x="16608" y="3420"/>
                  </a:lnTo>
                  <a:lnTo>
                    <a:pt x="16510" y="3004"/>
                  </a:lnTo>
                  <a:lnTo>
                    <a:pt x="16364" y="2614"/>
                  </a:lnTo>
                  <a:lnTo>
                    <a:pt x="16193" y="2247"/>
                  </a:lnTo>
                  <a:lnTo>
                    <a:pt x="15973" y="1881"/>
                  </a:lnTo>
                  <a:lnTo>
                    <a:pt x="15729" y="1563"/>
                  </a:lnTo>
                  <a:lnTo>
                    <a:pt x="15436" y="1246"/>
                  </a:lnTo>
                  <a:lnTo>
                    <a:pt x="15143" y="977"/>
                  </a:lnTo>
                  <a:lnTo>
                    <a:pt x="14801" y="733"/>
                  </a:lnTo>
                  <a:lnTo>
                    <a:pt x="14459" y="513"/>
                  </a:lnTo>
                  <a:lnTo>
                    <a:pt x="14092" y="342"/>
                  </a:lnTo>
                  <a:lnTo>
                    <a:pt x="13677" y="196"/>
                  </a:lnTo>
                  <a:lnTo>
                    <a:pt x="13262" y="74"/>
                  </a:lnTo>
                  <a:lnTo>
                    <a:pt x="12847" y="25"/>
                  </a:lnTo>
                  <a:lnTo>
                    <a:pt x="12407" y="0"/>
                  </a:lnTo>
                  <a:lnTo>
                    <a:pt x="12065" y="0"/>
                  </a:lnTo>
                  <a:lnTo>
                    <a:pt x="11723" y="49"/>
                  </a:lnTo>
                  <a:lnTo>
                    <a:pt x="11381" y="122"/>
                  </a:lnTo>
                  <a:lnTo>
                    <a:pt x="11064" y="196"/>
                  </a:lnTo>
                  <a:lnTo>
                    <a:pt x="10746" y="318"/>
                  </a:lnTo>
                  <a:lnTo>
                    <a:pt x="10453" y="464"/>
                  </a:lnTo>
                  <a:lnTo>
                    <a:pt x="10160" y="611"/>
                  </a:lnTo>
                  <a:lnTo>
                    <a:pt x="9892" y="806"/>
                  </a:lnTo>
                  <a:lnTo>
                    <a:pt x="9647" y="1002"/>
                  </a:lnTo>
                  <a:lnTo>
                    <a:pt x="9403" y="1221"/>
                  </a:lnTo>
                  <a:lnTo>
                    <a:pt x="9183" y="1466"/>
                  </a:lnTo>
                  <a:lnTo>
                    <a:pt x="8964" y="1710"/>
                  </a:lnTo>
                  <a:lnTo>
                    <a:pt x="8793" y="1979"/>
                  </a:lnTo>
                  <a:lnTo>
                    <a:pt x="8622" y="2272"/>
                  </a:lnTo>
                  <a:lnTo>
                    <a:pt x="8475" y="2565"/>
                  </a:lnTo>
                  <a:lnTo>
                    <a:pt x="8353" y="2858"/>
                  </a:lnTo>
                  <a:lnTo>
                    <a:pt x="8231" y="2565"/>
                  </a:lnTo>
                  <a:lnTo>
                    <a:pt x="8084" y="2272"/>
                  </a:lnTo>
                  <a:lnTo>
                    <a:pt x="7913" y="1979"/>
                  </a:lnTo>
                  <a:lnTo>
                    <a:pt x="7742" y="1710"/>
                  </a:lnTo>
                  <a:lnTo>
                    <a:pt x="7523" y="1466"/>
                  </a:lnTo>
                  <a:lnTo>
                    <a:pt x="7303" y="1221"/>
                  </a:lnTo>
                  <a:lnTo>
                    <a:pt x="7059" y="1002"/>
                  </a:lnTo>
                  <a:lnTo>
                    <a:pt x="6814" y="806"/>
                  </a:lnTo>
                  <a:lnTo>
                    <a:pt x="6546" y="611"/>
                  </a:lnTo>
                  <a:lnTo>
                    <a:pt x="6253" y="464"/>
                  </a:lnTo>
                  <a:lnTo>
                    <a:pt x="5960" y="318"/>
                  </a:lnTo>
                  <a:lnTo>
                    <a:pt x="5642" y="196"/>
                  </a:lnTo>
                  <a:lnTo>
                    <a:pt x="5325" y="122"/>
                  </a:lnTo>
                  <a:lnTo>
                    <a:pt x="4983" y="49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362"/>
            <p:cNvSpPr/>
            <p:nvPr/>
          </p:nvSpPr>
          <p:spPr>
            <a:xfrm>
              <a:off x="6461434" y="1338774"/>
              <a:ext cx="243773" cy="215214"/>
            </a:xfrm>
            <a:custGeom>
              <a:avLst/>
              <a:gdLst/>
              <a:ahLst/>
              <a:cxnLst/>
              <a:rect l="0" t="0" r="0" b="0"/>
              <a:pathLst>
                <a:path w="16218" h="14752" extrusionOk="0">
                  <a:moveTo>
                    <a:pt x="7694" y="0"/>
                  </a:moveTo>
                  <a:lnTo>
                    <a:pt x="7279" y="25"/>
                  </a:lnTo>
                  <a:lnTo>
                    <a:pt x="6863" y="74"/>
                  </a:lnTo>
                  <a:lnTo>
                    <a:pt x="6473" y="123"/>
                  </a:lnTo>
                  <a:lnTo>
                    <a:pt x="6082" y="196"/>
                  </a:lnTo>
                  <a:lnTo>
                    <a:pt x="5691" y="293"/>
                  </a:lnTo>
                  <a:lnTo>
                    <a:pt x="5325" y="416"/>
                  </a:lnTo>
                  <a:lnTo>
                    <a:pt x="4958" y="538"/>
                  </a:lnTo>
                  <a:lnTo>
                    <a:pt x="4592" y="660"/>
                  </a:lnTo>
                  <a:lnTo>
                    <a:pt x="4250" y="831"/>
                  </a:lnTo>
                  <a:lnTo>
                    <a:pt x="3908" y="977"/>
                  </a:lnTo>
                  <a:lnTo>
                    <a:pt x="3566" y="1173"/>
                  </a:lnTo>
                  <a:lnTo>
                    <a:pt x="3249" y="1368"/>
                  </a:lnTo>
                  <a:lnTo>
                    <a:pt x="2956" y="1563"/>
                  </a:lnTo>
                  <a:lnTo>
                    <a:pt x="2663" y="1783"/>
                  </a:lnTo>
                  <a:lnTo>
                    <a:pt x="2370" y="2003"/>
                  </a:lnTo>
                  <a:lnTo>
                    <a:pt x="2101" y="2247"/>
                  </a:lnTo>
                  <a:lnTo>
                    <a:pt x="1857" y="2492"/>
                  </a:lnTo>
                  <a:lnTo>
                    <a:pt x="1612" y="2760"/>
                  </a:lnTo>
                  <a:lnTo>
                    <a:pt x="1393" y="3029"/>
                  </a:lnTo>
                  <a:lnTo>
                    <a:pt x="1173" y="3298"/>
                  </a:lnTo>
                  <a:lnTo>
                    <a:pt x="977" y="3591"/>
                  </a:lnTo>
                  <a:lnTo>
                    <a:pt x="807" y="3884"/>
                  </a:lnTo>
                  <a:lnTo>
                    <a:pt x="636" y="4201"/>
                  </a:lnTo>
                  <a:lnTo>
                    <a:pt x="489" y="4519"/>
                  </a:lnTo>
                  <a:lnTo>
                    <a:pt x="367" y="4836"/>
                  </a:lnTo>
                  <a:lnTo>
                    <a:pt x="245" y="5154"/>
                  </a:lnTo>
                  <a:lnTo>
                    <a:pt x="172" y="5496"/>
                  </a:lnTo>
                  <a:lnTo>
                    <a:pt x="98" y="5838"/>
                  </a:lnTo>
                  <a:lnTo>
                    <a:pt x="49" y="6179"/>
                  </a:lnTo>
                  <a:lnTo>
                    <a:pt x="1" y="6521"/>
                  </a:lnTo>
                  <a:lnTo>
                    <a:pt x="1" y="6888"/>
                  </a:lnTo>
                  <a:lnTo>
                    <a:pt x="1" y="7254"/>
                  </a:lnTo>
                  <a:lnTo>
                    <a:pt x="49" y="7645"/>
                  </a:lnTo>
                  <a:lnTo>
                    <a:pt x="98" y="8011"/>
                  </a:lnTo>
                  <a:lnTo>
                    <a:pt x="196" y="8353"/>
                  </a:lnTo>
                  <a:lnTo>
                    <a:pt x="294" y="8719"/>
                  </a:lnTo>
                  <a:lnTo>
                    <a:pt x="416" y="9061"/>
                  </a:lnTo>
                  <a:lnTo>
                    <a:pt x="562" y="9403"/>
                  </a:lnTo>
                  <a:lnTo>
                    <a:pt x="733" y="9745"/>
                  </a:lnTo>
                  <a:lnTo>
                    <a:pt x="904" y="10063"/>
                  </a:lnTo>
                  <a:lnTo>
                    <a:pt x="1100" y="10356"/>
                  </a:lnTo>
                  <a:lnTo>
                    <a:pt x="1344" y="10673"/>
                  </a:lnTo>
                  <a:lnTo>
                    <a:pt x="1564" y="10966"/>
                  </a:lnTo>
                  <a:lnTo>
                    <a:pt x="1832" y="11235"/>
                  </a:lnTo>
                  <a:lnTo>
                    <a:pt x="2101" y="11504"/>
                  </a:lnTo>
                  <a:lnTo>
                    <a:pt x="2394" y="11772"/>
                  </a:lnTo>
                  <a:lnTo>
                    <a:pt x="2687" y="12017"/>
                  </a:lnTo>
                  <a:lnTo>
                    <a:pt x="2492" y="12383"/>
                  </a:lnTo>
                  <a:lnTo>
                    <a:pt x="2272" y="12749"/>
                  </a:lnTo>
                  <a:lnTo>
                    <a:pt x="2028" y="13140"/>
                  </a:lnTo>
                  <a:lnTo>
                    <a:pt x="1710" y="13506"/>
                  </a:lnTo>
                  <a:lnTo>
                    <a:pt x="1368" y="13873"/>
                  </a:lnTo>
                  <a:lnTo>
                    <a:pt x="1173" y="14044"/>
                  </a:lnTo>
                  <a:lnTo>
                    <a:pt x="953" y="14190"/>
                  </a:lnTo>
                  <a:lnTo>
                    <a:pt x="733" y="14337"/>
                  </a:lnTo>
                  <a:lnTo>
                    <a:pt x="513" y="14483"/>
                  </a:lnTo>
                  <a:lnTo>
                    <a:pt x="269" y="14581"/>
                  </a:lnTo>
                  <a:lnTo>
                    <a:pt x="1" y="14703"/>
                  </a:lnTo>
                  <a:lnTo>
                    <a:pt x="123" y="14703"/>
                  </a:lnTo>
                  <a:lnTo>
                    <a:pt x="489" y="14752"/>
                  </a:lnTo>
                  <a:lnTo>
                    <a:pt x="1368" y="14752"/>
                  </a:lnTo>
                  <a:lnTo>
                    <a:pt x="1710" y="14728"/>
                  </a:lnTo>
                  <a:lnTo>
                    <a:pt x="2101" y="14654"/>
                  </a:lnTo>
                  <a:lnTo>
                    <a:pt x="2492" y="14581"/>
                  </a:lnTo>
                  <a:lnTo>
                    <a:pt x="2907" y="14459"/>
                  </a:lnTo>
                  <a:lnTo>
                    <a:pt x="3322" y="14312"/>
                  </a:lnTo>
                  <a:lnTo>
                    <a:pt x="3762" y="14117"/>
                  </a:lnTo>
                  <a:lnTo>
                    <a:pt x="4177" y="13873"/>
                  </a:lnTo>
                  <a:lnTo>
                    <a:pt x="4592" y="13604"/>
                  </a:lnTo>
                  <a:lnTo>
                    <a:pt x="4983" y="13238"/>
                  </a:lnTo>
                  <a:lnTo>
                    <a:pt x="5349" y="13360"/>
                  </a:lnTo>
                  <a:lnTo>
                    <a:pt x="5716" y="13482"/>
                  </a:lnTo>
                  <a:lnTo>
                    <a:pt x="6106" y="13555"/>
                  </a:lnTo>
                  <a:lnTo>
                    <a:pt x="6497" y="13628"/>
                  </a:lnTo>
                  <a:lnTo>
                    <a:pt x="6888" y="13702"/>
                  </a:lnTo>
                  <a:lnTo>
                    <a:pt x="7279" y="13751"/>
                  </a:lnTo>
                  <a:lnTo>
                    <a:pt x="7694" y="13775"/>
                  </a:lnTo>
                  <a:lnTo>
                    <a:pt x="8524" y="13775"/>
                  </a:lnTo>
                  <a:lnTo>
                    <a:pt x="8939" y="13751"/>
                  </a:lnTo>
                  <a:lnTo>
                    <a:pt x="9355" y="13702"/>
                  </a:lnTo>
                  <a:lnTo>
                    <a:pt x="9745" y="13628"/>
                  </a:lnTo>
                  <a:lnTo>
                    <a:pt x="10136" y="13555"/>
                  </a:lnTo>
                  <a:lnTo>
                    <a:pt x="10527" y="13458"/>
                  </a:lnTo>
                  <a:lnTo>
                    <a:pt x="10893" y="13360"/>
                  </a:lnTo>
                  <a:lnTo>
                    <a:pt x="11260" y="13238"/>
                  </a:lnTo>
                  <a:lnTo>
                    <a:pt x="11626" y="13091"/>
                  </a:lnTo>
                  <a:lnTo>
                    <a:pt x="11968" y="12945"/>
                  </a:lnTo>
                  <a:lnTo>
                    <a:pt x="12310" y="12774"/>
                  </a:lnTo>
                  <a:lnTo>
                    <a:pt x="12652" y="12603"/>
                  </a:lnTo>
                  <a:lnTo>
                    <a:pt x="12969" y="12407"/>
                  </a:lnTo>
                  <a:lnTo>
                    <a:pt x="13262" y="12212"/>
                  </a:lnTo>
                  <a:lnTo>
                    <a:pt x="13555" y="11992"/>
                  </a:lnTo>
                  <a:lnTo>
                    <a:pt x="13848" y="11748"/>
                  </a:lnTo>
                  <a:lnTo>
                    <a:pt x="14117" y="11528"/>
                  </a:lnTo>
                  <a:lnTo>
                    <a:pt x="14361" y="11259"/>
                  </a:lnTo>
                  <a:lnTo>
                    <a:pt x="14606" y="11015"/>
                  </a:lnTo>
                  <a:lnTo>
                    <a:pt x="14825" y="10747"/>
                  </a:lnTo>
                  <a:lnTo>
                    <a:pt x="15045" y="10453"/>
                  </a:lnTo>
                  <a:lnTo>
                    <a:pt x="15241" y="10160"/>
                  </a:lnTo>
                  <a:lnTo>
                    <a:pt x="15412" y="9867"/>
                  </a:lnTo>
                  <a:lnTo>
                    <a:pt x="15582" y="9574"/>
                  </a:lnTo>
                  <a:lnTo>
                    <a:pt x="15729" y="9257"/>
                  </a:lnTo>
                  <a:lnTo>
                    <a:pt x="15851" y="8939"/>
                  </a:lnTo>
                  <a:lnTo>
                    <a:pt x="15973" y="8597"/>
                  </a:lnTo>
                  <a:lnTo>
                    <a:pt x="16047" y="8280"/>
                  </a:lnTo>
                  <a:lnTo>
                    <a:pt x="16120" y="7938"/>
                  </a:lnTo>
                  <a:lnTo>
                    <a:pt x="16169" y="7596"/>
                  </a:lnTo>
                  <a:lnTo>
                    <a:pt x="16217" y="7230"/>
                  </a:lnTo>
                  <a:lnTo>
                    <a:pt x="16217" y="6888"/>
                  </a:lnTo>
                  <a:lnTo>
                    <a:pt x="16217" y="6521"/>
                  </a:lnTo>
                  <a:lnTo>
                    <a:pt x="16169" y="6179"/>
                  </a:lnTo>
                  <a:lnTo>
                    <a:pt x="16120" y="5838"/>
                  </a:lnTo>
                  <a:lnTo>
                    <a:pt x="16047" y="5496"/>
                  </a:lnTo>
                  <a:lnTo>
                    <a:pt x="15973" y="5154"/>
                  </a:lnTo>
                  <a:lnTo>
                    <a:pt x="15851" y="4836"/>
                  </a:lnTo>
                  <a:lnTo>
                    <a:pt x="15729" y="4519"/>
                  </a:lnTo>
                  <a:lnTo>
                    <a:pt x="15582" y="4201"/>
                  </a:lnTo>
                  <a:lnTo>
                    <a:pt x="15412" y="3884"/>
                  </a:lnTo>
                  <a:lnTo>
                    <a:pt x="15241" y="3591"/>
                  </a:lnTo>
                  <a:lnTo>
                    <a:pt x="15045" y="3298"/>
                  </a:lnTo>
                  <a:lnTo>
                    <a:pt x="14825" y="3029"/>
                  </a:lnTo>
                  <a:lnTo>
                    <a:pt x="14606" y="2760"/>
                  </a:lnTo>
                  <a:lnTo>
                    <a:pt x="14361" y="2492"/>
                  </a:lnTo>
                  <a:lnTo>
                    <a:pt x="14117" y="2247"/>
                  </a:lnTo>
                  <a:lnTo>
                    <a:pt x="13848" y="2003"/>
                  </a:lnTo>
                  <a:lnTo>
                    <a:pt x="13555" y="1783"/>
                  </a:lnTo>
                  <a:lnTo>
                    <a:pt x="13262" y="1563"/>
                  </a:lnTo>
                  <a:lnTo>
                    <a:pt x="12969" y="1368"/>
                  </a:lnTo>
                  <a:lnTo>
                    <a:pt x="12652" y="1173"/>
                  </a:lnTo>
                  <a:lnTo>
                    <a:pt x="12310" y="977"/>
                  </a:lnTo>
                  <a:lnTo>
                    <a:pt x="11968" y="831"/>
                  </a:lnTo>
                  <a:lnTo>
                    <a:pt x="11626" y="660"/>
                  </a:lnTo>
                  <a:lnTo>
                    <a:pt x="11260" y="538"/>
                  </a:lnTo>
                  <a:lnTo>
                    <a:pt x="10893" y="416"/>
                  </a:lnTo>
                  <a:lnTo>
                    <a:pt x="10527" y="293"/>
                  </a:lnTo>
                  <a:lnTo>
                    <a:pt x="10136" y="196"/>
                  </a:lnTo>
                  <a:lnTo>
                    <a:pt x="9745" y="123"/>
                  </a:lnTo>
                  <a:lnTo>
                    <a:pt x="9355" y="74"/>
                  </a:lnTo>
                  <a:lnTo>
                    <a:pt x="8939" y="25"/>
                  </a:lnTo>
                  <a:lnTo>
                    <a:pt x="85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363"/>
            <p:cNvSpPr/>
            <p:nvPr/>
          </p:nvSpPr>
          <p:spPr>
            <a:xfrm>
              <a:off x="6874802" y="1340904"/>
              <a:ext cx="227629" cy="210955"/>
            </a:xfrm>
            <a:custGeom>
              <a:avLst/>
              <a:gdLst/>
              <a:ahLst/>
              <a:cxnLst/>
              <a:rect l="0" t="0" r="0" b="0"/>
              <a:pathLst>
                <a:path w="15144" h="14460" extrusionOk="0">
                  <a:moveTo>
                    <a:pt x="7572" y="1"/>
                  </a:moveTo>
                  <a:lnTo>
                    <a:pt x="7499" y="25"/>
                  </a:lnTo>
                  <a:lnTo>
                    <a:pt x="7401" y="74"/>
                  </a:lnTo>
                  <a:lnTo>
                    <a:pt x="7328" y="172"/>
                  </a:lnTo>
                  <a:lnTo>
                    <a:pt x="7255" y="294"/>
                  </a:lnTo>
                  <a:lnTo>
                    <a:pt x="5594" y="4104"/>
                  </a:lnTo>
                  <a:lnTo>
                    <a:pt x="5521" y="4226"/>
                  </a:lnTo>
                  <a:lnTo>
                    <a:pt x="5398" y="4373"/>
                  </a:lnTo>
                  <a:lnTo>
                    <a:pt x="5276" y="4495"/>
                  </a:lnTo>
                  <a:lnTo>
                    <a:pt x="5130" y="4617"/>
                  </a:lnTo>
                  <a:lnTo>
                    <a:pt x="4983" y="4715"/>
                  </a:lnTo>
                  <a:lnTo>
                    <a:pt x="4812" y="4788"/>
                  </a:lnTo>
                  <a:lnTo>
                    <a:pt x="4666" y="4861"/>
                  </a:lnTo>
                  <a:lnTo>
                    <a:pt x="4495" y="4886"/>
                  </a:lnTo>
                  <a:lnTo>
                    <a:pt x="392" y="5301"/>
                  </a:lnTo>
                  <a:lnTo>
                    <a:pt x="245" y="5325"/>
                  </a:lnTo>
                  <a:lnTo>
                    <a:pt x="123" y="5374"/>
                  </a:lnTo>
                  <a:lnTo>
                    <a:pt x="50" y="5423"/>
                  </a:lnTo>
                  <a:lnTo>
                    <a:pt x="1" y="5521"/>
                  </a:lnTo>
                  <a:lnTo>
                    <a:pt x="1" y="5594"/>
                  </a:lnTo>
                  <a:lnTo>
                    <a:pt x="25" y="5692"/>
                  </a:lnTo>
                  <a:lnTo>
                    <a:pt x="74" y="5789"/>
                  </a:lnTo>
                  <a:lnTo>
                    <a:pt x="196" y="5911"/>
                  </a:lnTo>
                  <a:lnTo>
                    <a:pt x="3274" y="8647"/>
                  </a:lnTo>
                  <a:lnTo>
                    <a:pt x="3396" y="8769"/>
                  </a:lnTo>
                  <a:lnTo>
                    <a:pt x="3493" y="8915"/>
                  </a:lnTo>
                  <a:lnTo>
                    <a:pt x="3567" y="9086"/>
                  </a:lnTo>
                  <a:lnTo>
                    <a:pt x="3640" y="9257"/>
                  </a:lnTo>
                  <a:lnTo>
                    <a:pt x="3689" y="9428"/>
                  </a:lnTo>
                  <a:lnTo>
                    <a:pt x="3713" y="9599"/>
                  </a:lnTo>
                  <a:lnTo>
                    <a:pt x="3713" y="9770"/>
                  </a:lnTo>
                  <a:lnTo>
                    <a:pt x="3689" y="9941"/>
                  </a:lnTo>
                  <a:lnTo>
                    <a:pt x="2810" y="13995"/>
                  </a:lnTo>
                  <a:lnTo>
                    <a:pt x="2785" y="14142"/>
                  </a:lnTo>
                  <a:lnTo>
                    <a:pt x="2810" y="14240"/>
                  </a:lnTo>
                  <a:lnTo>
                    <a:pt x="2834" y="14337"/>
                  </a:lnTo>
                  <a:lnTo>
                    <a:pt x="2883" y="14411"/>
                  </a:lnTo>
                  <a:lnTo>
                    <a:pt x="2981" y="14435"/>
                  </a:lnTo>
                  <a:lnTo>
                    <a:pt x="3078" y="14459"/>
                  </a:lnTo>
                  <a:lnTo>
                    <a:pt x="3200" y="14411"/>
                  </a:lnTo>
                  <a:lnTo>
                    <a:pt x="3322" y="14362"/>
                  </a:lnTo>
                  <a:lnTo>
                    <a:pt x="6888" y="12261"/>
                  </a:lnTo>
                  <a:lnTo>
                    <a:pt x="7035" y="12188"/>
                  </a:lnTo>
                  <a:lnTo>
                    <a:pt x="7206" y="12139"/>
                  </a:lnTo>
                  <a:lnTo>
                    <a:pt x="7401" y="12115"/>
                  </a:lnTo>
                  <a:lnTo>
                    <a:pt x="7743" y="12115"/>
                  </a:lnTo>
                  <a:lnTo>
                    <a:pt x="7938" y="12139"/>
                  </a:lnTo>
                  <a:lnTo>
                    <a:pt x="8109" y="12188"/>
                  </a:lnTo>
                  <a:lnTo>
                    <a:pt x="8256" y="12261"/>
                  </a:lnTo>
                  <a:lnTo>
                    <a:pt x="11822" y="14362"/>
                  </a:lnTo>
                  <a:lnTo>
                    <a:pt x="11944" y="14411"/>
                  </a:lnTo>
                  <a:lnTo>
                    <a:pt x="12066" y="14459"/>
                  </a:lnTo>
                  <a:lnTo>
                    <a:pt x="12164" y="14435"/>
                  </a:lnTo>
                  <a:lnTo>
                    <a:pt x="12261" y="14411"/>
                  </a:lnTo>
                  <a:lnTo>
                    <a:pt x="12310" y="14337"/>
                  </a:lnTo>
                  <a:lnTo>
                    <a:pt x="12335" y="14240"/>
                  </a:lnTo>
                  <a:lnTo>
                    <a:pt x="12359" y="14142"/>
                  </a:lnTo>
                  <a:lnTo>
                    <a:pt x="12335" y="13995"/>
                  </a:lnTo>
                  <a:lnTo>
                    <a:pt x="11455" y="9941"/>
                  </a:lnTo>
                  <a:lnTo>
                    <a:pt x="11431" y="9770"/>
                  </a:lnTo>
                  <a:lnTo>
                    <a:pt x="11431" y="9599"/>
                  </a:lnTo>
                  <a:lnTo>
                    <a:pt x="11455" y="9428"/>
                  </a:lnTo>
                  <a:lnTo>
                    <a:pt x="11504" y="9257"/>
                  </a:lnTo>
                  <a:lnTo>
                    <a:pt x="11577" y="9086"/>
                  </a:lnTo>
                  <a:lnTo>
                    <a:pt x="11651" y="8915"/>
                  </a:lnTo>
                  <a:lnTo>
                    <a:pt x="11748" y="8769"/>
                  </a:lnTo>
                  <a:lnTo>
                    <a:pt x="11870" y="8647"/>
                  </a:lnTo>
                  <a:lnTo>
                    <a:pt x="14948" y="5911"/>
                  </a:lnTo>
                  <a:lnTo>
                    <a:pt x="15070" y="5789"/>
                  </a:lnTo>
                  <a:lnTo>
                    <a:pt x="15119" y="5692"/>
                  </a:lnTo>
                  <a:lnTo>
                    <a:pt x="15143" y="5594"/>
                  </a:lnTo>
                  <a:lnTo>
                    <a:pt x="15143" y="5521"/>
                  </a:lnTo>
                  <a:lnTo>
                    <a:pt x="15094" y="5423"/>
                  </a:lnTo>
                  <a:lnTo>
                    <a:pt x="15021" y="5374"/>
                  </a:lnTo>
                  <a:lnTo>
                    <a:pt x="14899" y="5325"/>
                  </a:lnTo>
                  <a:lnTo>
                    <a:pt x="14752" y="5301"/>
                  </a:lnTo>
                  <a:lnTo>
                    <a:pt x="10649" y="4886"/>
                  </a:lnTo>
                  <a:lnTo>
                    <a:pt x="10478" y="4861"/>
                  </a:lnTo>
                  <a:lnTo>
                    <a:pt x="10332" y="4788"/>
                  </a:lnTo>
                  <a:lnTo>
                    <a:pt x="10161" y="4715"/>
                  </a:lnTo>
                  <a:lnTo>
                    <a:pt x="10014" y="4617"/>
                  </a:lnTo>
                  <a:lnTo>
                    <a:pt x="9868" y="4495"/>
                  </a:lnTo>
                  <a:lnTo>
                    <a:pt x="9746" y="4373"/>
                  </a:lnTo>
                  <a:lnTo>
                    <a:pt x="9624" y="4226"/>
                  </a:lnTo>
                  <a:lnTo>
                    <a:pt x="9550" y="4104"/>
                  </a:lnTo>
                  <a:lnTo>
                    <a:pt x="7890" y="294"/>
                  </a:lnTo>
                  <a:lnTo>
                    <a:pt x="7816" y="172"/>
                  </a:lnTo>
                  <a:lnTo>
                    <a:pt x="7743" y="74"/>
                  </a:lnTo>
                  <a:lnTo>
                    <a:pt x="7645" y="25"/>
                  </a:lnTo>
                  <a:lnTo>
                    <a:pt x="75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25" name="Shape 364"/>
            <p:cNvGrpSpPr/>
            <p:nvPr/>
          </p:nvGrpSpPr>
          <p:grpSpPr>
            <a:xfrm>
              <a:off x="7268224" y="1324343"/>
              <a:ext cx="251106" cy="244071"/>
              <a:chOff x="5302225" y="968375"/>
              <a:chExt cx="417650" cy="418250"/>
            </a:xfrm>
            <a:grpFill/>
          </p:grpSpPr>
          <p:sp>
            <p:nvSpPr>
              <p:cNvPr id="290" name="Shape 365"/>
              <p:cNvSpPr/>
              <p:nvPr/>
            </p:nvSpPr>
            <p:spPr>
              <a:xfrm>
                <a:off x="5333350" y="991575"/>
                <a:ext cx="152075" cy="155100"/>
              </a:xfrm>
              <a:custGeom>
                <a:avLst/>
                <a:gdLst/>
                <a:ahLst/>
                <a:cxnLst/>
                <a:rect l="0" t="0" r="0" b="0"/>
                <a:pathLst>
                  <a:path w="6083" h="6204" extrusionOk="0">
                    <a:moveTo>
                      <a:pt x="2541" y="0"/>
                    </a:moveTo>
                    <a:lnTo>
                      <a:pt x="2468" y="25"/>
                    </a:lnTo>
                    <a:lnTo>
                      <a:pt x="2443" y="147"/>
                    </a:lnTo>
                    <a:lnTo>
                      <a:pt x="2101" y="1807"/>
                    </a:lnTo>
                    <a:lnTo>
                      <a:pt x="2052" y="1930"/>
                    </a:lnTo>
                    <a:lnTo>
                      <a:pt x="1979" y="2052"/>
                    </a:lnTo>
                    <a:lnTo>
                      <a:pt x="1857" y="2174"/>
                    </a:lnTo>
                    <a:lnTo>
                      <a:pt x="1735" y="2223"/>
                    </a:lnTo>
                    <a:lnTo>
                      <a:pt x="123" y="2760"/>
                    </a:lnTo>
                    <a:lnTo>
                      <a:pt x="25" y="2833"/>
                    </a:lnTo>
                    <a:lnTo>
                      <a:pt x="1" y="2882"/>
                    </a:lnTo>
                    <a:lnTo>
                      <a:pt x="25" y="2955"/>
                    </a:lnTo>
                    <a:lnTo>
                      <a:pt x="99" y="3029"/>
                    </a:lnTo>
                    <a:lnTo>
                      <a:pt x="1588" y="3859"/>
                    </a:lnTo>
                    <a:lnTo>
                      <a:pt x="1711" y="3932"/>
                    </a:lnTo>
                    <a:lnTo>
                      <a:pt x="1808" y="4054"/>
                    </a:lnTo>
                    <a:lnTo>
                      <a:pt x="1857" y="4201"/>
                    </a:lnTo>
                    <a:lnTo>
                      <a:pt x="1882" y="4323"/>
                    </a:lnTo>
                    <a:lnTo>
                      <a:pt x="1906" y="6033"/>
                    </a:lnTo>
                    <a:lnTo>
                      <a:pt x="1930" y="6130"/>
                    </a:lnTo>
                    <a:lnTo>
                      <a:pt x="1979" y="6204"/>
                    </a:lnTo>
                    <a:lnTo>
                      <a:pt x="2052" y="6204"/>
                    </a:lnTo>
                    <a:lnTo>
                      <a:pt x="2126" y="6130"/>
                    </a:lnTo>
                    <a:lnTo>
                      <a:pt x="3371" y="4982"/>
                    </a:lnTo>
                    <a:lnTo>
                      <a:pt x="3493" y="4885"/>
                    </a:lnTo>
                    <a:lnTo>
                      <a:pt x="3640" y="4836"/>
                    </a:lnTo>
                    <a:lnTo>
                      <a:pt x="3787" y="4836"/>
                    </a:lnTo>
                    <a:lnTo>
                      <a:pt x="3933" y="4860"/>
                    </a:lnTo>
                    <a:lnTo>
                      <a:pt x="5545" y="5349"/>
                    </a:lnTo>
                    <a:lnTo>
                      <a:pt x="5667" y="5373"/>
                    </a:lnTo>
                    <a:lnTo>
                      <a:pt x="5716" y="5349"/>
                    </a:lnTo>
                    <a:lnTo>
                      <a:pt x="5740" y="5275"/>
                    </a:lnTo>
                    <a:lnTo>
                      <a:pt x="5716" y="5178"/>
                    </a:lnTo>
                    <a:lnTo>
                      <a:pt x="5008" y="3615"/>
                    </a:lnTo>
                    <a:lnTo>
                      <a:pt x="4959" y="3493"/>
                    </a:lnTo>
                    <a:lnTo>
                      <a:pt x="4959" y="3346"/>
                    </a:lnTo>
                    <a:lnTo>
                      <a:pt x="4983" y="3200"/>
                    </a:lnTo>
                    <a:lnTo>
                      <a:pt x="5057" y="3077"/>
                    </a:lnTo>
                    <a:lnTo>
                      <a:pt x="6033" y="1685"/>
                    </a:lnTo>
                    <a:lnTo>
                      <a:pt x="6082" y="1588"/>
                    </a:lnTo>
                    <a:lnTo>
                      <a:pt x="6082" y="1514"/>
                    </a:lnTo>
                    <a:lnTo>
                      <a:pt x="6009" y="1465"/>
                    </a:lnTo>
                    <a:lnTo>
                      <a:pt x="5911" y="1465"/>
                    </a:lnTo>
                    <a:lnTo>
                      <a:pt x="4202" y="1661"/>
                    </a:lnTo>
                    <a:lnTo>
                      <a:pt x="4080" y="1661"/>
                    </a:lnTo>
                    <a:lnTo>
                      <a:pt x="3933" y="1612"/>
                    </a:lnTo>
                    <a:lnTo>
                      <a:pt x="3811" y="1539"/>
                    </a:lnTo>
                    <a:lnTo>
                      <a:pt x="3713" y="1441"/>
                    </a:lnTo>
                    <a:lnTo>
                      <a:pt x="2687" y="73"/>
                    </a:lnTo>
                    <a:lnTo>
                      <a:pt x="26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1" name="Shape 366"/>
              <p:cNvSpPr/>
              <p:nvPr/>
            </p:nvSpPr>
            <p:spPr>
              <a:xfrm>
                <a:off x="5302225" y="968375"/>
                <a:ext cx="417650" cy="418250"/>
              </a:xfrm>
              <a:custGeom>
                <a:avLst/>
                <a:gdLst/>
                <a:ahLst/>
                <a:cxnLst/>
                <a:rect l="0" t="0" r="0" b="0"/>
                <a:pathLst>
                  <a:path w="16706" h="16730" extrusionOk="0">
                    <a:moveTo>
                      <a:pt x="10331" y="0"/>
                    </a:moveTo>
                    <a:lnTo>
                      <a:pt x="10747" y="513"/>
                    </a:lnTo>
                    <a:lnTo>
                      <a:pt x="10942" y="782"/>
                    </a:lnTo>
                    <a:lnTo>
                      <a:pt x="11137" y="1050"/>
                    </a:lnTo>
                    <a:lnTo>
                      <a:pt x="11284" y="1343"/>
                    </a:lnTo>
                    <a:lnTo>
                      <a:pt x="11455" y="1636"/>
                    </a:lnTo>
                    <a:lnTo>
                      <a:pt x="11577" y="1929"/>
                    </a:lnTo>
                    <a:lnTo>
                      <a:pt x="11723" y="2223"/>
                    </a:lnTo>
                    <a:lnTo>
                      <a:pt x="11821" y="2540"/>
                    </a:lnTo>
                    <a:lnTo>
                      <a:pt x="11919" y="2858"/>
                    </a:lnTo>
                    <a:lnTo>
                      <a:pt x="12017" y="3199"/>
                    </a:lnTo>
                    <a:lnTo>
                      <a:pt x="12090" y="3517"/>
                    </a:lnTo>
                    <a:lnTo>
                      <a:pt x="12139" y="3859"/>
                    </a:lnTo>
                    <a:lnTo>
                      <a:pt x="12187" y="4201"/>
                    </a:lnTo>
                    <a:lnTo>
                      <a:pt x="12212" y="4543"/>
                    </a:lnTo>
                    <a:lnTo>
                      <a:pt x="12212" y="4909"/>
                    </a:lnTo>
                    <a:lnTo>
                      <a:pt x="12212" y="5275"/>
                    </a:lnTo>
                    <a:lnTo>
                      <a:pt x="12187" y="5642"/>
                    </a:lnTo>
                    <a:lnTo>
                      <a:pt x="12139" y="6008"/>
                    </a:lnTo>
                    <a:lnTo>
                      <a:pt x="12065" y="6374"/>
                    </a:lnTo>
                    <a:lnTo>
                      <a:pt x="11992" y="6741"/>
                    </a:lnTo>
                    <a:lnTo>
                      <a:pt x="11894" y="7083"/>
                    </a:lnTo>
                    <a:lnTo>
                      <a:pt x="11772" y="7425"/>
                    </a:lnTo>
                    <a:lnTo>
                      <a:pt x="11650" y="7742"/>
                    </a:lnTo>
                    <a:lnTo>
                      <a:pt x="11504" y="8084"/>
                    </a:lnTo>
                    <a:lnTo>
                      <a:pt x="11333" y="8402"/>
                    </a:lnTo>
                    <a:lnTo>
                      <a:pt x="11162" y="8695"/>
                    </a:lnTo>
                    <a:lnTo>
                      <a:pt x="10966" y="8988"/>
                    </a:lnTo>
                    <a:lnTo>
                      <a:pt x="10771" y="9281"/>
                    </a:lnTo>
                    <a:lnTo>
                      <a:pt x="10551" y="9549"/>
                    </a:lnTo>
                    <a:lnTo>
                      <a:pt x="10307" y="9818"/>
                    </a:lnTo>
                    <a:lnTo>
                      <a:pt x="10063" y="10087"/>
                    </a:lnTo>
                    <a:lnTo>
                      <a:pt x="9818" y="10331"/>
                    </a:lnTo>
                    <a:lnTo>
                      <a:pt x="9550" y="10551"/>
                    </a:lnTo>
                    <a:lnTo>
                      <a:pt x="9281" y="10771"/>
                    </a:lnTo>
                    <a:lnTo>
                      <a:pt x="8988" y="10966"/>
                    </a:lnTo>
                    <a:lnTo>
                      <a:pt x="8695" y="11161"/>
                    </a:lnTo>
                    <a:lnTo>
                      <a:pt x="8377" y="11332"/>
                    </a:lnTo>
                    <a:lnTo>
                      <a:pt x="8060" y="11503"/>
                    </a:lnTo>
                    <a:lnTo>
                      <a:pt x="7742" y="11650"/>
                    </a:lnTo>
                    <a:lnTo>
                      <a:pt x="7401" y="11772"/>
                    </a:lnTo>
                    <a:lnTo>
                      <a:pt x="7059" y="11894"/>
                    </a:lnTo>
                    <a:lnTo>
                      <a:pt x="6717" y="11992"/>
                    </a:lnTo>
                    <a:lnTo>
                      <a:pt x="6375" y="12065"/>
                    </a:lnTo>
                    <a:lnTo>
                      <a:pt x="6008" y="12138"/>
                    </a:lnTo>
                    <a:lnTo>
                      <a:pt x="5642" y="12187"/>
                    </a:lnTo>
                    <a:lnTo>
                      <a:pt x="5276" y="12212"/>
                    </a:lnTo>
                    <a:lnTo>
                      <a:pt x="4885" y="12236"/>
                    </a:lnTo>
                    <a:lnTo>
                      <a:pt x="4543" y="12212"/>
                    </a:lnTo>
                    <a:lnTo>
                      <a:pt x="4201" y="12187"/>
                    </a:lnTo>
                    <a:lnTo>
                      <a:pt x="3859" y="12163"/>
                    </a:lnTo>
                    <a:lnTo>
                      <a:pt x="3517" y="12089"/>
                    </a:lnTo>
                    <a:lnTo>
                      <a:pt x="3175" y="12016"/>
                    </a:lnTo>
                    <a:lnTo>
                      <a:pt x="2858" y="11943"/>
                    </a:lnTo>
                    <a:lnTo>
                      <a:pt x="2540" y="11845"/>
                    </a:lnTo>
                    <a:lnTo>
                      <a:pt x="2223" y="11723"/>
                    </a:lnTo>
                    <a:lnTo>
                      <a:pt x="1905" y="11601"/>
                    </a:lnTo>
                    <a:lnTo>
                      <a:pt x="1612" y="11454"/>
                    </a:lnTo>
                    <a:lnTo>
                      <a:pt x="1319" y="11308"/>
                    </a:lnTo>
                    <a:lnTo>
                      <a:pt x="1051" y="11137"/>
                    </a:lnTo>
                    <a:lnTo>
                      <a:pt x="757" y="10966"/>
                    </a:lnTo>
                    <a:lnTo>
                      <a:pt x="489" y="10771"/>
                    </a:lnTo>
                    <a:lnTo>
                      <a:pt x="0" y="10355"/>
                    </a:lnTo>
                    <a:lnTo>
                      <a:pt x="98" y="10697"/>
                    </a:lnTo>
                    <a:lnTo>
                      <a:pt x="196" y="11015"/>
                    </a:lnTo>
                    <a:lnTo>
                      <a:pt x="464" y="11674"/>
                    </a:lnTo>
                    <a:lnTo>
                      <a:pt x="757" y="12309"/>
                    </a:lnTo>
                    <a:lnTo>
                      <a:pt x="1124" y="12895"/>
                    </a:lnTo>
                    <a:lnTo>
                      <a:pt x="1515" y="13457"/>
                    </a:lnTo>
                    <a:lnTo>
                      <a:pt x="1979" y="13970"/>
                    </a:lnTo>
                    <a:lnTo>
                      <a:pt x="2443" y="14458"/>
                    </a:lnTo>
                    <a:lnTo>
                      <a:pt x="2980" y="14898"/>
                    </a:lnTo>
                    <a:lnTo>
                      <a:pt x="3542" y="15313"/>
                    </a:lnTo>
                    <a:lnTo>
                      <a:pt x="4128" y="15680"/>
                    </a:lnTo>
                    <a:lnTo>
                      <a:pt x="4738" y="15973"/>
                    </a:lnTo>
                    <a:lnTo>
                      <a:pt x="5398" y="16241"/>
                    </a:lnTo>
                    <a:lnTo>
                      <a:pt x="5740" y="16339"/>
                    </a:lnTo>
                    <a:lnTo>
                      <a:pt x="6082" y="16437"/>
                    </a:lnTo>
                    <a:lnTo>
                      <a:pt x="6424" y="16534"/>
                    </a:lnTo>
                    <a:lnTo>
                      <a:pt x="6766" y="16608"/>
                    </a:lnTo>
                    <a:lnTo>
                      <a:pt x="7132" y="16657"/>
                    </a:lnTo>
                    <a:lnTo>
                      <a:pt x="7474" y="16681"/>
                    </a:lnTo>
                    <a:lnTo>
                      <a:pt x="7840" y="16705"/>
                    </a:lnTo>
                    <a:lnTo>
                      <a:pt x="8231" y="16730"/>
                    </a:lnTo>
                    <a:lnTo>
                      <a:pt x="8646" y="16705"/>
                    </a:lnTo>
                    <a:lnTo>
                      <a:pt x="9086" y="16681"/>
                    </a:lnTo>
                    <a:lnTo>
                      <a:pt x="9501" y="16632"/>
                    </a:lnTo>
                    <a:lnTo>
                      <a:pt x="9941" y="16559"/>
                    </a:lnTo>
                    <a:lnTo>
                      <a:pt x="10331" y="16461"/>
                    </a:lnTo>
                    <a:lnTo>
                      <a:pt x="10747" y="16339"/>
                    </a:lnTo>
                    <a:lnTo>
                      <a:pt x="11137" y="16217"/>
                    </a:lnTo>
                    <a:lnTo>
                      <a:pt x="11528" y="16046"/>
                    </a:lnTo>
                    <a:lnTo>
                      <a:pt x="11894" y="15875"/>
                    </a:lnTo>
                    <a:lnTo>
                      <a:pt x="12261" y="15704"/>
                    </a:lnTo>
                    <a:lnTo>
                      <a:pt x="12627" y="15484"/>
                    </a:lnTo>
                    <a:lnTo>
                      <a:pt x="12969" y="15264"/>
                    </a:lnTo>
                    <a:lnTo>
                      <a:pt x="13311" y="15045"/>
                    </a:lnTo>
                    <a:lnTo>
                      <a:pt x="13628" y="14776"/>
                    </a:lnTo>
                    <a:lnTo>
                      <a:pt x="13922" y="14507"/>
                    </a:lnTo>
                    <a:lnTo>
                      <a:pt x="14215" y="14239"/>
                    </a:lnTo>
                    <a:lnTo>
                      <a:pt x="14508" y="13946"/>
                    </a:lnTo>
                    <a:lnTo>
                      <a:pt x="14776" y="13628"/>
                    </a:lnTo>
                    <a:lnTo>
                      <a:pt x="15021" y="13311"/>
                    </a:lnTo>
                    <a:lnTo>
                      <a:pt x="15265" y="12969"/>
                    </a:lnTo>
                    <a:lnTo>
                      <a:pt x="15485" y="12627"/>
                    </a:lnTo>
                    <a:lnTo>
                      <a:pt x="15680" y="12285"/>
                    </a:lnTo>
                    <a:lnTo>
                      <a:pt x="15875" y="11918"/>
                    </a:lnTo>
                    <a:lnTo>
                      <a:pt x="16046" y="11528"/>
                    </a:lnTo>
                    <a:lnTo>
                      <a:pt x="16193" y="11161"/>
                    </a:lnTo>
                    <a:lnTo>
                      <a:pt x="16339" y="10746"/>
                    </a:lnTo>
                    <a:lnTo>
                      <a:pt x="16437" y="10355"/>
                    </a:lnTo>
                    <a:lnTo>
                      <a:pt x="16535" y="9940"/>
                    </a:lnTo>
                    <a:lnTo>
                      <a:pt x="16608" y="9525"/>
                    </a:lnTo>
                    <a:lnTo>
                      <a:pt x="16657" y="9085"/>
                    </a:lnTo>
                    <a:lnTo>
                      <a:pt x="16706" y="8670"/>
                    </a:lnTo>
                    <a:lnTo>
                      <a:pt x="16706" y="8231"/>
                    </a:lnTo>
                    <a:lnTo>
                      <a:pt x="16706" y="7864"/>
                    </a:lnTo>
                    <a:lnTo>
                      <a:pt x="16681" y="7498"/>
                    </a:lnTo>
                    <a:lnTo>
                      <a:pt x="16632" y="7132"/>
                    </a:lnTo>
                    <a:lnTo>
                      <a:pt x="16584" y="6790"/>
                    </a:lnTo>
                    <a:lnTo>
                      <a:pt x="16510" y="6423"/>
                    </a:lnTo>
                    <a:lnTo>
                      <a:pt x="16437" y="6081"/>
                    </a:lnTo>
                    <a:lnTo>
                      <a:pt x="16339" y="5739"/>
                    </a:lnTo>
                    <a:lnTo>
                      <a:pt x="16242" y="5398"/>
                    </a:lnTo>
                    <a:lnTo>
                      <a:pt x="15973" y="4763"/>
                    </a:lnTo>
                    <a:lnTo>
                      <a:pt x="15656" y="4128"/>
                    </a:lnTo>
                    <a:lnTo>
                      <a:pt x="15314" y="3541"/>
                    </a:lnTo>
                    <a:lnTo>
                      <a:pt x="14898" y="2980"/>
                    </a:lnTo>
                    <a:lnTo>
                      <a:pt x="14459" y="2467"/>
                    </a:lnTo>
                    <a:lnTo>
                      <a:pt x="13970" y="1978"/>
                    </a:lnTo>
                    <a:lnTo>
                      <a:pt x="13433" y="1539"/>
                    </a:lnTo>
                    <a:lnTo>
                      <a:pt x="12871" y="1123"/>
                    </a:lnTo>
                    <a:lnTo>
                      <a:pt x="12285" y="782"/>
                    </a:lnTo>
                    <a:lnTo>
                      <a:pt x="11675" y="464"/>
                    </a:lnTo>
                    <a:lnTo>
                      <a:pt x="11015" y="220"/>
                    </a:lnTo>
                    <a:lnTo>
                      <a:pt x="10673" y="98"/>
                    </a:lnTo>
                    <a:lnTo>
                      <a:pt x="103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6" name="Shape 367"/>
            <p:cNvGrpSpPr/>
            <p:nvPr/>
          </p:nvGrpSpPr>
          <p:grpSpPr>
            <a:xfrm>
              <a:off x="7643409" y="1299224"/>
              <a:ext cx="311321" cy="294315"/>
              <a:chOff x="5926225" y="921350"/>
              <a:chExt cx="517800" cy="504350"/>
            </a:xfrm>
            <a:grpFill/>
          </p:grpSpPr>
          <p:sp>
            <p:nvSpPr>
              <p:cNvPr id="288" name="Shape 368"/>
              <p:cNvSpPr/>
              <p:nvPr/>
            </p:nvSpPr>
            <p:spPr>
              <a:xfrm>
                <a:off x="5926225" y="921350"/>
                <a:ext cx="517800" cy="504350"/>
              </a:xfrm>
              <a:custGeom>
                <a:avLst/>
                <a:gdLst/>
                <a:ahLst/>
                <a:cxnLst/>
                <a:rect l="0" t="0" r="0" b="0"/>
                <a:pathLst>
                  <a:path w="20712" h="20174" extrusionOk="0">
                    <a:moveTo>
                      <a:pt x="10356" y="2858"/>
                    </a:moveTo>
                    <a:lnTo>
                      <a:pt x="10722" y="2882"/>
                    </a:lnTo>
                    <a:lnTo>
                      <a:pt x="11089" y="2907"/>
                    </a:lnTo>
                    <a:lnTo>
                      <a:pt x="11455" y="2956"/>
                    </a:lnTo>
                    <a:lnTo>
                      <a:pt x="11821" y="3004"/>
                    </a:lnTo>
                    <a:lnTo>
                      <a:pt x="12163" y="3102"/>
                    </a:lnTo>
                    <a:lnTo>
                      <a:pt x="12505" y="3200"/>
                    </a:lnTo>
                    <a:lnTo>
                      <a:pt x="12847" y="3298"/>
                    </a:lnTo>
                    <a:lnTo>
                      <a:pt x="13165" y="3444"/>
                    </a:lnTo>
                    <a:lnTo>
                      <a:pt x="13482" y="3591"/>
                    </a:lnTo>
                    <a:lnTo>
                      <a:pt x="13800" y="3737"/>
                    </a:lnTo>
                    <a:lnTo>
                      <a:pt x="14093" y="3908"/>
                    </a:lnTo>
                    <a:lnTo>
                      <a:pt x="14386" y="4104"/>
                    </a:lnTo>
                    <a:lnTo>
                      <a:pt x="14679" y="4299"/>
                    </a:lnTo>
                    <a:lnTo>
                      <a:pt x="14948" y="4519"/>
                    </a:lnTo>
                    <a:lnTo>
                      <a:pt x="15216" y="4739"/>
                    </a:lnTo>
                    <a:lnTo>
                      <a:pt x="15460" y="4983"/>
                    </a:lnTo>
                    <a:lnTo>
                      <a:pt x="15705" y="5227"/>
                    </a:lnTo>
                    <a:lnTo>
                      <a:pt x="15925" y="5496"/>
                    </a:lnTo>
                    <a:lnTo>
                      <a:pt x="16144" y="5764"/>
                    </a:lnTo>
                    <a:lnTo>
                      <a:pt x="16340" y="6057"/>
                    </a:lnTo>
                    <a:lnTo>
                      <a:pt x="16535" y="6350"/>
                    </a:lnTo>
                    <a:lnTo>
                      <a:pt x="16706" y="6644"/>
                    </a:lnTo>
                    <a:lnTo>
                      <a:pt x="16853" y="6961"/>
                    </a:lnTo>
                    <a:lnTo>
                      <a:pt x="16999" y="7279"/>
                    </a:lnTo>
                    <a:lnTo>
                      <a:pt x="17146" y="7596"/>
                    </a:lnTo>
                    <a:lnTo>
                      <a:pt x="17243" y="7938"/>
                    </a:lnTo>
                    <a:lnTo>
                      <a:pt x="17341" y="8280"/>
                    </a:lnTo>
                    <a:lnTo>
                      <a:pt x="17439" y="8622"/>
                    </a:lnTo>
                    <a:lnTo>
                      <a:pt x="17488" y="8988"/>
                    </a:lnTo>
                    <a:lnTo>
                      <a:pt x="17536" y="9354"/>
                    </a:lnTo>
                    <a:lnTo>
                      <a:pt x="17561" y="9721"/>
                    </a:lnTo>
                    <a:lnTo>
                      <a:pt x="17585" y="10087"/>
                    </a:lnTo>
                    <a:lnTo>
                      <a:pt x="17561" y="10454"/>
                    </a:lnTo>
                    <a:lnTo>
                      <a:pt x="17536" y="10820"/>
                    </a:lnTo>
                    <a:lnTo>
                      <a:pt x="17488" y="11186"/>
                    </a:lnTo>
                    <a:lnTo>
                      <a:pt x="17439" y="11553"/>
                    </a:lnTo>
                    <a:lnTo>
                      <a:pt x="17341" y="11894"/>
                    </a:lnTo>
                    <a:lnTo>
                      <a:pt x="17243" y="12236"/>
                    </a:lnTo>
                    <a:lnTo>
                      <a:pt x="17146" y="12578"/>
                    </a:lnTo>
                    <a:lnTo>
                      <a:pt x="16999" y="12896"/>
                    </a:lnTo>
                    <a:lnTo>
                      <a:pt x="16853" y="13213"/>
                    </a:lnTo>
                    <a:lnTo>
                      <a:pt x="16706" y="13531"/>
                    </a:lnTo>
                    <a:lnTo>
                      <a:pt x="16535" y="13824"/>
                    </a:lnTo>
                    <a:lnTo>
                      <a:pt x="16340" y="14117"/>
                    </a:lnTo>
                    <a:lnTo>
                      <a:pt x="16144" y="14410"/>
                    </a:lnTo>
                    <a:lnTo>
                      <a:pt x="15925" y="14679"/>
                    </a:lnTo>
                    <a:lnTo>
                      <a:pt x="15705" y="14947"/>
                    </a:lnTo>
                    <a:lnTo>
                      <a:pt x="15460" y="15192"/>
                    </a:lnTo>
                    <a:lnTo>
                      <a:pt x="15216" y="15436"/>
                    </a:lnTo>
                    <a:lnTo>
                      <a:pt x="14948" y="15656"/>
                    </a:lnTo>
                    <a:lnTo>
                      <a:pt x="14679" y="15875"/>
                    </a:lnTo>
                    <a:lnTo>
                      <a:pt x="14386" y="16071"/>
                    </a:lnTo>
                    <a:lnTo>
                      <a:pt x="14093" y="16266"/>
                    </a:lnTo>
                    <a:lnTo>
                      <a:pt x="13800" y="16437"/>
                    </a:lnTo>
                    <a:lnTo>
                      <a:pt x="13482" y="16584"/>
                    </a:lnTo>
                    <a:lnTo>
                      <a:pt x="13165" y="16730"/>
                    </a:lnTo>
                    <a:lnTo>
                      <a:pt x="12847" y="16877"/>
                    </a:lnTo>
                    <a:lnTo>
                      <a:pt x="12505" y="16974"/>
                    </a:lnTo>
                    <a:lnTo>
                      <a:pt x="12163" y="17072"/>
                    </a:lnTo>
                    <a:lnTo>
                      <a:pt x="11821" y="17170"/>
                    </a:lnTo>
                    <a:lnTo>
                      <a:pt x="11455" y="17219"/>
                    </a:lnTo>
                    <a:lnTo>
                      <a:pt x="11089" y="17268"/>
                    </a:lnTo>
                    <a:lnTo>
                      <a:pt x="10722" y="17292"/>
                    </a:lnTo>
                    <a:lnTo>
                      <a:pt x="10356" y="17316"/>
                    </a:lnTo>
                    <a:lnTo>
                      <a:pt x="9990" y="17292"/>
                    </a:lnTo>
                    <a:lnTo>
                      <a:pt x="9623" y="17268"/>
                    </a:lnTo>
                    <a:lnTo>
                      <a:pt x="9257" y="17219"/>
                    </a:lnTo>
                    <a:lnTo>
                      <a:pt x="8891" y="17170"/>
                    </a:lnTo>
                    <a:lnTo>
                      <a:pt x="8549" y="17072"/>
                    </a:lnTo>
                    <a:lnTo>
                      <a:pt x="8207" y="16974"/>
                    </a:lnTo>
                    <a:lnTo>
                      <a:pt x="7865" y="16877"/>
                    </a:lnTo>
                    <a:lnTo>
                      <a:pt x="7547" y="16730"/>
                    </a:lnTo>
                    <a:lnTo>
                      <a:pt x="7230" y="16584"/>
                    </a:lnTo>
                    <a:lnTo>
                      <a:pt x="6912" y="16437"/>
                    </a:lnTo>
                    <a:lnTo>
                      <a:pt x="6619" y="16266"/>
                    </a:lnTo>
                    <a:lnTo>
                      <a:pt x="6326" y="16071"/>
                    </a:lnTo>
                    <a:lnTo>
                      <a:pt x="6033" y="15875"/>
                    </a:lnTo>
                    <a:lnTo>
                      <a:pt x="5765" y="15656"/>
                    </a:lnTo>
                    <a:lnTo>
                      <a:pt x="5496" y="15436"/>
                    </a:lnTo>
                    <a:lnTo>
                      <a:pt x="5252" y="15192"/>
                    </a:lnTo>
                    <a:lnTo>
                      <a:pt x="5007" y="14947"/>
                    </a:lnTo>
                    <a:lnTo>
                      <a:pt x="4788" y="14679"/>
                    </a:lnTo>
                    <a:lnTo>
                      <a:pt x="4568" y="14410"/>
                    </a:lnTo>
                    <a:lnTo>
                      <a:pt x="4372" y="14117"/>
                    </a:lnTo>
                    <a:lnTo>
                      <a:pt x="4177" y="13824"/>
                    </a:lnTo>
                    <a:lnTo>
                      <a:pt x="4006" y="13531"/>
                    </a:lnTo>
                    <a:lnTo>
                      <a:pt x="3860" y="13213"/>
                    </a:lnTo>
                    <a:lnTo>
                      <a:pt x="3713" y="12896"/>
                    </a:lnTo>
                    <a:lnTo>
                      <a:pt x="3566" y="12578"/>
                    </a:lnTo>
                    <a:lnTo>
                      <a:pt x="3469" y="12236"/>
                    </a:lnTo>
                    <a:lnTo>
                      <a:pt x="3371" y="11894"/>
                    </a:lnTo>
                    <a:lnTo>
                      <a:pt x="3273" y="11553"/>
                    </a:lnTo>
                    <a:lnTo>
                      <a:pt x="3225" y="11186"/>
                    </a:lnTo>
                    <a:lnTo>
                      <a:pt x="3176" y="10820"/>
                    </a:lnTo>
                    <a:lnTo>
                      <a:pt x="3151" y="10454"/>
                    </a:lnTo>
                    <a:lnTo>
                      <a:pt x="3127" y="10087"/>
                    </a:lnTo>
                    <a:lnTo>
                      <a:pt x="3151" y="9721"/>
                    </a:lnTo>
                    <a:lnTo>
                      <a:pt x="3176" y="9354"/>
                    </a:lnTo>
                    <a:lnTo>
                      <a:pt x="3225" y="8988"/>
                    </a:lnTo>
                    <a:lnTo>
                      <a:pt x="3273" y="8622"/>
                    </a:lnTo>
                    <a:lnTo>
                      <a:pt x="3371" y="8280"/>
                    </a:lnTo>
                    <a:lnTo>
                      <a:pt x="3469" y="7938"/>
                    </a:lnTo>
                    <a:lnTo>
                      <a:pt x="3566" y="7596"/>
                    </a:lnTo>
                    <a:lnTo>
                      <a:pt x="3713" y="7279"/>
                    </a:lnTo>
                    <a:lnTo>
                      <a:pt x="3860" y="6961"/>
                    </a:lnTo>
                    <a:lnTo>
                      <a:pt x="4006" y="6644"/>
                    </a:lnTo>
                    <a:lnTo>
                      <a:pt x="4177" y="6350"/>
                    </a:lnTo>
                    <a:lnTo>
                      <a:pt x="4372" y="6057"/>
                    </a:lnTo>
                    <a:lnTo>
                      <a:pt x="4568" y="5764"/>
                    </a:lnTo>
                    <a:lnTo>
                      <a:pt x="4788" y="5496"/>
                    </a:lnTo>
                    <a:lnTo>
                      <a:pt x="5007" y="5227"/>
                    </a:lnTo>
                    <a:lnTo>
                      <a:pt x="5252" y="4983"/>
                    </a:lnTo>
                    <a:lnTo>
                      <a:pt x="5496" y="4739"/>
                    </a:lnTo>
                    <a:lnTo>
                      <a:pt x="5765" y="4519"/>
                    </a:lnTo>
                    <a:lnTo>
                      <a:pt x="6033" y="4299"/>
                    </a:lnTo>
                    <a:lnTo>
                      <a:pt x="6326" y="4104"/>
                    </a:lnTo>
                    <a:lnTo>
                      <a:pt x="6619" y="3908"/>
                    </a:lnTo>
                    <a:lnTo>
                      <a:pt x="6912" y="3737"/>
                    </a:lnTo>
                    <a:lnTo>
                      <a:pt x="7230" y="3591"/>
                    </a:lnTo>
                    <a:lnTo>
                      <a:pt x="7547" y="3444"/>
                    </a:lnTo>
                    <a:lnTo>
                      <a:pt x="7865" y="3298"/>
                    </a:lnTo>
                    <a:lnTo>
                      <a:pt x="8207" y="3200"/>
                    </a:lnTo>
                    <a:lnTo>
                      <a:pt x="8549" y="3102"/>
                    </a:lnTo>
                    <a:lnTo>
                      <a:pt x="8891" y="3004"/>
                    </a:lnTo>
                    <a:lnTo>
                      <a:pt x="9257" y="2956"/>
                    </a:lnTo>
                    <a:lnTo>
                      <a:pt x="9623" y="2907"/>
                    </a:lnTo>
                    <a:lnTo>
                      <a:pt x="9990" y="2882"/>
                    </a:lnTo>
                    <a:lnTo>
                      <a:pt x="10356" y="2858"/>
                    </a:lnTo>
                    <a:close/>
                    <a:moveTo>
                      <a:pt x="8060" y="0"/>
                    </a:moveTo>
                    <a:lnTo>
                      <a:pt x="6717" y="2516"/>
                    </a:lnTo>
                    <a:lnTo>
                      <a:pt x="3908" y="2003"/>
                    </a:lnTo>
                    <a:lnTo>
                      <a:pt x="3786" y="4861"/>
                    </a:lnTo>
                    <a:lnTo>
                      <a:pt x="1026" y="5593"/>
                    </a:lnTo>
                    <a:lnTo>
                      <a:pt x="2174" y="8207"/>
                    </a:lnTo>
                    <a:lnTo>
                      <a:pt x="1" y="10087"/>
                    </a:lnTo>
                    <a:lnTo>
                      <a:pt x="2174" y="11968"/>
                    </a:lnTo>
                    <a:lnTo>
                      <a:pt x="1026" y="14581"/>
                    </a:lnTo>
                    <a:lnTo>
                      <a:pt x="3786" y="15314"/>
                    </a:lnTo>
                    <a:lnTo>
                      <a:pt x="3908" y="18171"/>
                    </a:lnTo>
                    <a:lnTo>
                      <a:pt x="6717" y="17658"/>
                    </a:lnTo>
                    <a:lnTo>
                      <a:pt x="8060" y="20174"/>
                    </a:lnTo>
                    <a:lnTo>
                      <a:pt x="10356" y="18489"/>
                    </a:lnTo>
                    <a:lnTo>
                      <a:pt x="12652" y="20174"/>
                    </a:lnTo>
                    <a:lnTo>
                      <a:pt x="13995" y="17658"/>
                    </a:lnTo>
                    <a:lnTo>
                      <a:pt x="16804" y="18171"/>
                    </a:lnTo>
                    <a:lnTo>
                      <a:pt x="16926" y="15314"/>
                    </a:lnTo>
                    <a:lnTo>
                      <a:pt x="19686" y="14581"/>
                    </a:lnTo>
                    <a:lnTo>
                      <a:pt x="18538" y="11968"/>
                    </a:lnTo>
                    <a:lnTo>
                      <a:pt x="20711" y="10087"/>
                    </a:lnTo>
                    <a:lnTo>
                      <a:pt x="18538" y="8207"/>
                    </a:lnTo>
                    <a:lnTo>
                      <a:pt x="19686" y="5593"/>
                    </a:lnTo>
                    <a:lnTo>
                      <a:pt x="16926" y="4861"/>
                    </a:lnTo>
                    <a:lnTo>
                      <a:pt x="16804" y="2003"/>
                    </a:lnTo>
                    <a:lnTo>
                      <a:pt x="13995" y="2516"/>
                    </a:lnTo>
                    <a:lnTo>
                      <a:pt x="12652" y="0"/>
                    </a:lnTo>
                    <a:lnTo>
                      <a:pt x="10356" y="1686"/>
                    </a:lnTo>
                    <a:lnTo>
                      <a:pt x="80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9" name="Shape 369"/>
              <p:cNvSpPr/>
              <p:nvPr/>
            </p:nvSpPr>
            <p:spPr>
              <a:xfrm>
                <a:off x="6016600" y="1005000"/>
                <a:ext cx="337050" cy="337050"/>
              </a:xfrm>
              <a:custGeom>
                <a:avLst/>
                <a:gdLst/>
                <a:ahLst/>
                <a:cxnLst/>
                <a:rect l="0" t="0" r="0" b="0"/>
                <a:pathLst>
                  <a:path w="13482" h="13482" extrusionOk="0">
                    <a:moveTo>
                      <a:pt x="6741" y="0"/>
                    </a:moveTo>
                    <a:lnTo>
                      <a:pt x="6399" y="25"/>
                    </a:lnTo>
                    <a:lnTo>
                      <a:pt x="6057" y="49"/>
                    </a:lnTo>
                    <a:lnTo>
                      <a:pt x="5715" y="98"/>
                    </a:lnTo>
                    <a:lnTo>
                      <a:pt x="5398" y="147"/>
                    </a:lnTo>
                    <a:lnTo>
                      <a:pt x="5056" y="220"/>
                    </a:lnTo>
                    <a:lnTo>
                      <a:pt x="4738" y="318"/>
                    </a:lnTo>
                    <a:lnTo>
                      <a:pt x="4421" y="416"/>
                    </a:lnTo>
                    <a:lnTo>
                      <a:pt x="4128" y="538"/>
                    </a:lnTo>
                    <a:lnTo>
                      <a:pt x="3835" y="684"/>
                    </a:lnTo>
                    <a:lnTo>
                      <a:pt x="3542" y="831"/>
                    </a:lnTo>
                    <a:lnTo>
                      <a:pt x="3249" y="977"/>
                    </a:lnTo>
                    <a:lnTo>
                      <a:pt x="2980" y="1173"/>
                    </a:lnTo>
                    <a:lnTo>
                      <a:pt x="2711" y="1344"/>
                    </a:lnTo>
                    <a:lnTo>
                      <a:pt x="2467" y="1539"/>
                    </a:lnTo>
                    <a:lnTo>
                      <a:pt x="2223" y="1759"/>
                    </a:lnTo>
                    <a:lnTo>
                      <a:pt x="1979" y="1979"/>
                    </a:lnTo>
                    <a:lnTo>
                      <a:pt x="1759" y="2223"/>
                    </a:lnTo>
                    <a:lnTo>
                      <a:pt x="1539" y="2467"/>
                    </a:lnTo>
                    <a:lnTo>
                      <a:pt x="1344" y="2711"/>
                    </a:lnTo>
                    <a:lnTo>
                      <a:pt x="1173" y="2980"/>
                    </a:lnTo>
                    <a:lnTo>
                      <a:pt x="977" y="3249"/>
                    </a:lnTo>
                    <a:lnTo>
                      <a:pt x="831" y="3542"/>
                    </a:lnTo>
                    <a:lnTo>
                      <a:pt x="684" y="3835"/>
                    </a:lnTo>
                    <a:lnTo>
                      <a:pt x="538" y="4128"/>
                    </a:lnTo>
                    <a:lnTo>
                      <a:pt x="416" y="4421"/>
                    </a:lnTo>
                    <a:lnTo>
                      <a:pt x="318" y="4738"/>
                    </a:lnTo>
                    <a:lnTo>
                      <a:pt x="220" y="5056"/>
                    </a:lnTo>
                    <a:lnTo>
                      <a:pt x="147" y="5398"/>
                    </a:lnTo>
                    <a:lnTo>
                      <a:pt x="98" y="5715"/>
                    </a:lnTo>
                    <a:lnTo>
                      <a:pt x="49" y="6057"/>
                    </a:lnTo>
                    <a:lnTo>
                      <a:pt x="25" y="6399"/>
                    </a:lnTo>
                    <a:lnTo>
                      <a:pt x="0" y="6741"/>
                    </a:lnTo>
                    <a:lnTo>
                      <a:pt x="25" y="7083"/>
                    </a:lnTo>
                    <a:lnTo>
                      <a:pt x="49" y="7425"/>
                    </a:lnTo>
                    <a:lnTo>
                      <a:pt x="98" y="7767"/>
                    </a:lnTo>
                    <a:lnTo>
                      <a:pt x="147" y="8084"/>
                    </a:lnTo>
                    <a:lnTo>
                      <a:pt x="220" y="8426"/>
                    </a:lnTo>
                    <a:lnTo>
                      <a:pt x="318" y="8744"/>
                    </a:lnTo>
                    <a:lnTo>
                      <a:pt x="416" y="9061"/>
                    </a:lnTo>
                    <a:lnTo>
                      <a:pt x="538" y="9354"/>
                    </a:lnTo>
                    <a:lnTo>
                      <a:pt x="684" y="9648"/>
                    </a:lnTo>
                    <a:lnTo>
                      <a:pt x="831" y="9941"/>
                    </a:lnTo>
                    <a:lnTo>
                      <a:pt x="977" y="10234"/>
                    </a:lnTo>
                    <a:lnTo>
                      <a:pt x="1173" y="10502"/>
                    </a:lnTo>
                    <a:lnTo>
                      <a:pt x="1344" y="10771"/>
                    </a:lnTo>
                    <a:lnTo>
                      <a:pt x="1539" y="11015"/>
                    </a:lnTo>
                    <a:lnTo>
                      <a:pt x="1759" y="11259"/>
                    </a:lnTo>
                    <a:lnTo>
                      <a:pt x="1979" y="11504"/>
                    </a:lnTo>
                    <a:lnTo>
                      <a:pt x="2223" y="11723"/>
                    </a:lnTo>
                    <a:lnTo>
                      <a:pt x="2467" y="11943"/>
                    </a:lnTo>
                    <a:lnTo>
                      <a:pt x="2711" y="12139"/>
                    </a:lnTo>
                    <a:lnTo>
                      <a:pt x="2980" y="12310"/>
                    </a:lnTo>
                    <a:lnTo>
                      <a:pt x="3249" y="12505"/>
                    </a:lnTo>
                    <a:lnTo>
                      <a:pt x="3542" y="12652"/>
                    </a:lnTo>
                    <a:lnTo>
                      <a:pt x="3835" y="12798"/>
                    </a:lnTo>
                    <a:lnTo>
                      <a:pt x="4128" y="12945"/>
                    </a:lnTo>
                    <a:lnTo>
                      <a:pt x="4421" y="13067"/>
                    </a:lnTo>
                    <a:lnTo>
                      <a:pt x="4738" y="13164"/>
                    </a:lnTo>
                    <a:lnTo>
                      <a:pt x="5056" y="13262"/>
                    </a:lnTo>
                    <a:lnTo>
                      <a:pt x="5398" y="13335"/>
                    </a:lnTo>
                    <a:lnTo>
                      <a:pt x="5715" y="13384"/>
                    </a:lnTo>
                    <a:lnTo>
                      <a:pt x="6057" y="13433"/>
                    </a:lnTo>
                    <a:lnTo>
                      <a:pt x="6399" y="13458"/>
                    </a:lnTo>
                    <a:lnTo>
                      <a:pt x="6741" y="13482"/>
                    </a:lnTo>
                    <a:lnTo>
                      <a:pt x="7083" y="13458"/>
                    </a:lnTo>
                    <a:lnTo>
                      <a:pt x="7425" y="13433"/>
                    </a:lnTo>
                    <a:lnTo>
                      <a:pt x="7767" y="13384"/>
                    </a:lnTo>
                    <a:lnTo>
                      <a:pt x="8084" y="13335"/>
                    </a:lnTo>
                    <a:lnTo>
                      <a:pt x="8426" y="13262"/>
                    </a:lnTo>
                    <a:lnTo>
                      <a:pt x="8744" y="13164"/>
                    </a:lnTo>
                    <a:lnTo>
                      <a:pt x="9061" y="13067"/>
                    </a:lnTo>
                    <a:lnTo>
                      <a:pt x="9354" y="12945"/>
                    </a:lnTo>
                    <a:lnTo>
                      <a:pt x="9647" y="12798"/>
                    </a:lnTo>
                    <a:lnTo>
                      <a:pt x="9940" y="12652"/>
                    </a:lnTo>
                    <a:lnTo>
                      <a:pt x="10234" y="12505"/>
                    </a:lnTo>
                    <a:lnTo>
                      <a:pt x="10502" y="12310"/>
                    </a:lnTo>
                    <a:lnTo>
                      <a:pt x="10771" y="12139"/>
                    </a:lnTo>
                    <a:lnTo>
                      <a:pt x="11015" y="11943"/>
                    </a:lnTo>
                    <a:lnTo>
                      <a:pt x="11259" y="11723"/>
                    </a:lnTo>
                    <a:lnTo>
                      <a:pt x="11504" y="11504"/>
                    </a:lnTo>
                    <a:lnTo>
                      <a:pt x="11723" y="11259"/>
                    </a:lnTo>
                    <a:lnTo>
                      <a:pt x="11943" y="11015"/>
                    </a:lnTo>
                    <a:lnTo>
                      <a:pt x="12139" y="10771"/>
                    </a:lnTo>
                    <a:lnTo>
                      <a:pt x="12310" y="10502"/>
                    </a:lnTo>
                    <a:lnTo>
                      <a:pt x="12505" y="10234"/>
                    </a:lnTo>
                    <a:lnTo>
                      <a:pt x="12651" y="9941"/>
                    </a:lnTo>
                    <a:lnTo>
                      <a:pt x="12798" y="9648"/>
                    </a:lnTo>
                    <a:lnTo>
                      <a:pt x="12945" y="9354"/>
                    </a:lnTo>
                    <a:lnTo>
                      <a:pt x="13067" y="9061"/>
                    </a:lnTo>
                    <a:lnTo>
                      <a:pt x="13164" y="8744"/>
                    </a:lnTo>
                    <a:lnTo>
                      <a:pt x="13262" y="8426"/>
                    </a:lnTo>
                    <a:lnTo>
                      <a:pt x="13335" y="8084"/>
                    </a:lnTo>
                    <a:lnTo>
                      <a:pt x="13384" y="7767"/>
                    </a:lnTo>
                    <a:lnTo>
                      <a:pt x="13433" y="7425"/>
                    </a:lnTo>
                    <a:lnTo>
                      <a:pt x="13457" y="7083"/>
                    </a:lnTo>
                    <a:lnTo>
                      <a:pt x="13482" y="6741"/>
                    </a:lnTo>
                    <a:lnTo>
                      <a:pt x="13457" y="6399"/>
                    </a:lnTo>
                    <a:lnTo>
                      <a:pt x="13433" y="6057"/>
                    </a:lnTo>
                    <a:lnTo>
                      <a:pt x="13384" y="5715"/>
                    </a:lnTo>
                    <a:lnTo>
                      <a:pt x="13335" y="5398"/>
                    </a:lnTo>
                    <a:lnTo>
                      <a:pt x="13262" y="5056"/>
                    </a:lnTo>
                    <a:lnTo>
                      <a:pt x="13164" y="4738"/>
                    </a:lnTo>
                    <a:lnTo>
                      <a:pt x="13067" y="4421"/>
                    </a:lnTo>
                    <a:lnTo>
                      <a:pt x="12945" y="4128"/>
                    </a:lnTo>
                    <a:lnTo>
                      <a:pt x="12798" y="3835"/>
                    </a:lnTo>
                    <a:lnTo>
                      <a:pt x="12651" y="3542"/>
                    </a:lnTo>
                    <a:lnTo>
                      <a:pt x="12505" y="3249"/>
                    </a:lnTo>
                    <a:lnTo>
                      <a:pt x="12310" y="2980"/>
                    </a:lnTo>
                    <a:lnTo>
                      <a:pt x="12139" y="2711"/>
                    </a:lnTo>
                    <a:lnTo>
                      <a:pt x="11943" y="2467"/>
                    </a:lnTo>
                    <a:lnTo>
                      <a:pt x="11723" y="2223"/>
                    </a:lnTo>
                    <a:lnTo>
                      <a:pt x="11504" y="1979"/>
                    </a:lnTo>
                    <a:lnTo>
                      <a:pt x="11259" y="1759"/>
                    </a:lnTo>
                    <a:lnTo>
                      <a:pt x="11015" y="1539"/>
                    </a:lnTo>
                    <a:lnTo>
                      <a:pt x="10771" y="1344"/>
                    </a:lnTo>
                    <a:lnTo>
                      <a:pt x="10502" y="1173"/>
                    </a:lnTo>
                    <a:lnTo>
                      <a:pt x="10234" y="977"/>
                    </a:lnTo>
                    <a:lnTo>
                      <a:pt x="9940" y="831"/>
                    </a:lnTo>
                    <a:lnTo>
                      <a:pt x="9647" y="684"/>
                    </a:lnTo>
                    <a:lnTo>
                      <a:pt x="9354" y="538"/>
                    </a:lnTo>
                    <a:lnTo>
                      <a:pt x="9061" y="416"/>
                    </a:lnTo>
                    <a:lnTo>
                      <a:pt x="8744" y="318"/>
                    </a:lnTo>
                    <a:lnTo>
                      <a:pt x="8426" y="220"/>
                    </a:lnTo>
                    <a:lnTo>
                      <a:pt x="8084" y="147"/>
                    </a:lnTo>
                    <a:lnTo>
                      <a:pt x="7767" y="98"/>
                    </a:lnTo>
                    <a:lnTo>
                      <a:pt x="7425" y="49"/>
                    </a:lnTo>
                    <a:lnTo>
                      <a:pt x="7083" y="25"/>
                    </a:lnTo>
                    <a:lnTo>
                      <a:pt x="674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7" name="Shape 370"/>
            <p:cNvGrpSpPr/>
            <p:nvPr/>
          </p:nvGrpSpPr>
          <p:grpSpPr>
            <a:xfrm>
              <a:off x="8058998" y="1304919"/>
              <a:ext cx="290761" cy="282920"/>
              <a:chOff x="6617400" y="931125"/>
              <a:chExt cx="483600" cy="484825"/>
            </a:xfrm>
            <a:grpFill/>
          </p:grpSpPr>
          <p:sp>
            <p:nvSpPr>
              <p:cNvPr id="286" name="Shape 371"/>
              <p:cNvSpPr/>
              <p:nvPr/>
            </p:nvSpPr>
            <p:spPr>
              <a:xfrm>
                <a:off x="6843925" y="1183900"/>
                <a:ext cx="121525" cy="232050"/>
              </a:xfrm>
              <a:custGeom>
                <a:avLst/>
                <a:gdLst/>
                <a:ahLst/>
                <a:cxnLst/>
                <a:rect l="0" t="0" r="0" b="0"/>
                <a:pathLst>
                  <a:path w="4861" h="9282" extrusionOk="0">
                    <a:moveTo>
                      <a:pt x="1" y="0"/>
                    </a:moveTo>
                    <a:lnTo>
                      <a:pt x="1" y="6863"/>
                    </a:lnTo>
                    <a:lnTo>
                      <a:pt x="25" y="7107"/>
                    </a:lnTo>
                    <a:lnTo>
                      <a:pt x="49" y="7327"/>
                    </a:lnTo>
                    <a:lnTo>
                      <a:pt x="123" y="7572"/>
                    </a:lnTo>
                    <a:lnTo>
                      <a:pt x="196" y="7791"/>
                    </a:lnTo>
                    <a:lnTo>
                      <a:pt x="294" y="8011"/>
                    </a:lnTo>
                    <a:lnTo>
                      <a:pt x="416" y="8207"/>
                    </a:lnTo>
                    <a:lnTo>
                      <a:pt x="562" y="8402"/>
                    </a:lnTo>
                    <a:lnTo>
                      <a:pt x="709" y="8573"/>
                    </a:lnTo>
                    <a:lnTo>
                      <a:pt x="880" y="8719"/>
                    </a:lnTo>
                    <a:lnTo>
                      <a:pt x="1075" y="8866"/>
                    </a:lnTo>
                    <a:lnTo>
                      <a:pt x="1271" y="8988"/>
                    </a:lnTo>
                    <a:lnTo>
                      <a:pt x="1490" y="9086"/>
                    </a:lnTo>
                    <a:lnTo>
                      <a:pt x="1710" y="9159"/>
                    </a:lnTo>
                    <a:lnTo>
                      <a:pt x="1930" y="9232"/>
                    </a:lnTo>
                    <a:lnTo>
                      <a:pt x="2174" y="9257"/>
                    </a:lnTo>
                    <a:lnTo>
                      <a:pt x="2418" y="9281"/>
                    </a:lnTo>
                    <a:lnTo>
                      <a:pt x="2663" y="9257"/>
                    </a:lnTo>
                    <a:lnTo>
                      <a:pt x="2907" y="9232"/>
                    </a:lnTo>
                    <a:lnTo>
                      <a:pt x="3151" y="9159"/>
                    </a:lnTo>
                    <a:lnTo>
                      <a:pt x="3371" y="9086"/>
                    </a:lnTo>
                    <a:lnTo>
                      <a:pt x="3591" y="8988"/>
                    </a:lnTo>
                    <a:lnTo>
                      <a:pt x="3786" y="8866"/>
                    </a:lnTo>
                    <a:lnTo>
                      <a:pt x="3957" y="8719"/>
                    </a:lnTo>
                    <a:lnTo>
                      <a:pt x="4128" y="8573"/>
                    </a:lnTo>
                    <a:lnTo>
                      <a:pt x="4299" y="8402"/>
                    </a:lnTo>
                    <a:lnTo>
                      <a:pt x="4446" y="8207"/>
                    </a:lnTo>
                    <a:lnTo>
                      <a:pt x="4568" y="8011"/>
                    </a:lnTo>
                    <a:lnTo>
                      <a:pt x="4665" y="7791"/>
                    </a:lnTo>
                    <a:lnTo>
                      <a:pt x="4739" y="7572"/>
                    </a:lnTo>
                    <a:lnTo>
                      <a:pt x="4812" y="7327"/>
                    </a:lnTo>
                    <a:lnTo>
                      <a:pt x="4836" y="7107"/>
                    </a:lnTo>
                    <a:lnTo>
                      <a:pt x="4861" y="6863"/>
                    </a:lnTo>
                    <a:lnTo>
                      <a:pt x="4836" y="6717"/>
                    </a:lnTo>
                    <a:lnTo>
                      <a:pt x="4812" y="6619"/>
                    </a:lnTo>
                    <a:lnTo>
                      <a:pt x="4739" y="6521"/>
                    </a:lnTo>
                    <a:lnTo>
                      <a:pt x="4665" y="6424"/>
                    </a:lnTo>
                    <a:lnTo>
                      <a:pt x="4592" y="6350"/>
                    </a:lnTo>
                    <a:lnTo>
                      <a:pt x="4470" y="6302"/>
                    </a:lnTo>
                    <a:lnTo>
                      <a:pt x="4372" y="6253"/>
                    </a:lnTo>
                    <a:lnTo>
                      <a:pt x="4128" y="6253"/>
                    </a:lnTo>
                    <a:lnTo>
                      <a:pt x="4006" y="6302"/>
                    </a:lnTo>
                    <a:lnTo>
                      <a:pt x="3908" y="6350"/>
                    </a:lnTo>
                    <a:lnTo>
                      <a:pt x="3811" y="6424"/>
                    </a:lnTo>
                    <a:lnTo>
                      <a:pt x="3737" y="6521"/>
                    </a:lnTo>
                    <a:lnTo>
                      <a:pt x="3688" y="6619"/>
                    </a:lnTo>
                    <a:lnTo>
                      <a:pt x="3640" y="6717"/>
                    </a:lnTo>
                    <a:lnTo>
                      <a:pt x="3640" y="6863"/>
                    </a:lnTo>
                    <a:lnTo>
                      <a:pt x="3615" y="7083"/>
                    </a:lnTo>
                    <a:lnTo>
                      <a:pt x="3542" y="7327"/>
                    </a:lnTo>
                    <a:lnTo>
                      <a:pt x="3420" y="7523"/>
                    </a:lnTo>
                    <a:lnTo>
                      <a:pt x="3273" y="7718"/>
                    </a:lnTo>
                    <a:lnTo>
                      <a:pt x="3102" y="7865"/>
                    </a:lnTo>
                    <a:lnTo>
                      <a:pt x="2907" y="7962"/>
                    </a:lnTo>
                    <a:lnTo>
                      <a:pt x="2663" y="8036"/>
                    </a:lnTo>
                    <a:lnTo>
                      <a:pt x="2418" y="8060"/>
                    </a:lnTo>
                    <a:lnTo>
                      <a:pt x="2174" y="8036"/>
                    </a:lnTo>
                    <a:lnTo>
                      <a:pt x="1954" y="7962"/>
                    </a:lnTo>
                    <a:lnTo>
                      <a:pt x="1759" y="7865"/>
                    </a:lnTo>
                    <a:lnTo>
                      <a:pt x="1564" y="7718"/>
                    </a:lnTo>
                    <a:lnTo>
                      <a:pt x="1417" y="7523"/>
                    </a:lnTo>
                    <a:lnTo>
                      <a:pt x="1319" y="7327"/>
                    </a:lnTo>
                    <a:lnTo>
                      <a:pt x="1246" y="7083"/>
                    </a:lnTo>
                    <a:lnTo>
                      <a:pt x="1222" y="6863"/>
                    </a:lnTo>
                    <a:lnTo>
                      <a:pt x="1222" y="0"/>
                    </a:lnTo>
                    <a:lnTo>
                      <a:pt x="953" y="220"/>
                    </a:lnTo>
                    <a:lnTo>
                      <a:pt x="880" y="293"/>
                    </a:lnTo>
                    <a:lnTo>
                      <a:pt x="806" y="342"/>
                    </a:lnTo>
                    <a:lnTo>
                      <a:pt x="709" y="367"/>
                    </a:lnTo>
                    <a:lnTo>
                      <a:pt x="513" y="367"/>
                    </a:lnTo>
                    <a:lnTo>
                      <a:pt x="416" y="342"/>
                    </a:lnTo>
                    <a:lnTo>
                      <a:pt x="342" y="293"/>
                    </a:lnTo>
                    <a:lnTo>
                      <a:pt x="269" y="22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7" name="Shape 372"/>
              <p:cNvSpPr/>
              <p:nvPr/>
            </p:nvSpPr>
            <p:spPr>
              <a:xfrm>
                <a:off x="6617400" y="931125"/>
                <a:ext cx="483600" cy="259500"/>
              </a:xfrm>
              <a:custGeom>
                <a:avLst/>
                <a:gdLst/>
                <a:ahLst/>
                <a:cxnLst/>
                <a:rect l="0" t="0" r="0" b="0"/>
                <a:pathLst>
                  <a:path w="19344" h="10380" extrusionOk="0">
                    <a:moveTo>
                      <a:pt x="5252" y="9769"/>
                    </a:moveTo>
                    <a:lnTo>
                      <a:pt x="5252" y="9769"/>
                    </a:lnTo>
                    <a:lnTo>
                      <a:pt x="5252" y="9769"/>
                    </a:lnTo>
                    <a:close/>
                    <a:moveTo>
                      <a:pt x="9672" y="0"/>
                    </a:moveTo>
                    <a:lnTo>
                      <a:pt x="9550" y="25"/>
                    </a:lnTo>
                    <a:lnTo>
                      <a:pt x="9428" y="49"/>
                    </a:lnTo>
                    <a:lnTo>
                      <a:pt x="9330" y="122"/>
                    </a:lnTo>
                    <a:lnTo>
                      <a:pt x="9232" y="196"/>
                    </a:lnTo>
                    <a:lnTo>
                      <a:pt x="9159" y="269"/>
                    </a:lnTo>
                    <a:lnTo>
                      <a:pt x="9110" y="367"/>
                    </a:lnTo>
                    <a:lnTo>
                      <a:pt x="9086" y="489"/>
                    </a:lnTo>
                    <a:lnTo>
                      <a:pt x="9062" y="611"/>
                    </a:lnTo>
                    <a:lnTo>
                      <a:pt x="9062" y="1246"/>
                    </a:lnTo>
                    <a:lnTo>
                      <a:pt x="8622" y="1270"/>
                    </a:lnTo>
                    <a:lnTo>
                      <a:pt x="8182" y="1343"/>
                    </a:lnTo>
                    <a:lnTo>
                      <a:pt x="7767" y="1417"/>
                    </a:lnTo>
                    <a:lnTo>
                      <a:pt x="7328" y="1514"/>
                    </a:lnTo>
                    <a:lnTo>
                      <a:pt x="6912" y="1612"/>
                    </a:lnTo>
                    <a:lnTo>
                      <a:pt x="6497" y="1759"/>
                    </a:lnTo>
                    <a:lnTo>
                      <a:pt x="6082" y="1905"/>
                    </a:lnTo>
                    <a:lnTo>
                      <a:pt x="5691" y="2076"/>
                    </a:lnTo>
                    <a:lnTo>
                      <a:pt x="5300" y="2247"/>
                    </a:lnTo>
                    <a:lnTo>
                      <a:pt x="4910" y="2467"/>
                    </a:lnTo>
                    <a:lnTo>
                      <a:pt x="4543" y="2687"/>
                    </a:lnTo>
                    <a:lnTo>
                      <a:pt x="4177" y="2931"/>
                    </a:lnTo>
                    <a:lnTo>
                      <a:pt x="3811" y="3175"/>
                    </a:lnTo>
                    <a:lnTo>
                      <a:pt x="3469" y="3468"/>
                    </a:lnTo>
                    <a:lnTo>
                      <a:pt x="3151" y="3761"/>
                    </a:lnTo>
                    <a:lnTo>
                      <a:pt x="2834" y="4054"/>
                    </a:lnTo>
                    <a:lnTo>
                      <a:pt x="2516" y="4372"/>
                    </a:lnTo>
                    <a:lnTo>
                      <a:pt x="2223" y="4714"/>
                    </a:lnTo>
                    <a:lnTo>
                      <a:pt x="1930" y="5080"/>
                    </a:lnTo>
                    <a:lnTo>
                      <a:pt x="1686" y="5422"/>
                    </a:lnTo>
                    <a:lnTo>
                      <a:pt x="1442" y="5788"/>
                    </a:lnTo>
                    <a:lnTo>
                      <a:pt x="1222" y="6179"/>
                    </a:lnTo>
                    <a:lnTo>
                      <a:pt x="1002" y="6570"/>
                    </a:lnTo>
                    <a:lnTo>
                      <a:pt x="807" y="6961"/>
                    </a:lnTo>
                    <a:lnTo>
                      <a:pt x="660" y="7376"/>
                    </a:lnTo>
                    <a:lnTo>
                      <a:pt x="489" y="7791"/>
                    </a:lnTo>
                    <a:lnTo>
                      <a:pt x="367" y="8206"/>
                    </a:lnTo>
                    <a:lnTo>
                      <a:pt x="245" y="8622"/>
                    </a:lnTo>
                    <a:lnTo>
                      <a:pt x="172" y="9061"/>
                    </a:lnTo>
                    <a:lnTo>
                      <a:pt x="98" y="9501"/>
                    </a:lnTo>
                    <a:lnTo>
                      <a:pt x="25" y="9940"/>
                    </a:lnTo>
                    <a:lnTo>
                      <a:pt x="1" y="10380"/>
                    </a:lnTo>
                    <a:lnTo>
                      <a:pt x="196" y="10111"/>
                    </a:lnTo>
                    <a:lnTo>
                      <a:pt x="465" y="9867"/>
                    </a:lnTo>
                    <a:lnTo>
                      <a:pt x="758" y="9647"/>
                    </a:lnTo>
                    <a:lnTo>
                      <a:pt x="1075" y="9452"/>
                    </a:lnTo>
                    <a:lnTo>
                      <a:pt x="1442" y="9305"/>
                    </a:lnTo>
                    <a:lnTo>
                      <a:pt x="1808" y="9183"/>
                    </a:lnTo>
                    <a:lnTo>
                      <a:pt x="2223" y="9110"/>
                    </a:lnTo>
                    <a:lnTo>
                      <a:pt x="2638" y="9086"/>
                    </a:lnTo>
                    <a:lnTo>
                      <a:pt x="2956" y="9110"/>
                    </a:lnTo>
                    <a:lnTo>
                      <a:pt x="3249" y="9134"/>
                    </a:lnTo>
                    <a:lnTo>
                      <a:pt x="3542" y="9208"/>
                    </a:lnTo>
                    <a:lnTo>
                      <a:pt x="3811" y="9281"/>
                    </a:lnTo>
                    <a:lnTo>
                      <a:pt x="4079" y="9379"/>
                    </a:lnTo>
                    <a:lnTo>
                      <a:pt x="4323" y="9501"/>
                    </a:lnTo>
                    <a:lnTo>
                      <a:pt x="4543" y="9647"/>
                    </a:lnTo>
                    <a:lnTo>
                      <a:pt x="4763" y="9794"/>
                    </a:lnTo>
                    <a:lnTo>
                      <a:pt x="4812" y="9305"/>
                    </a:lnTo>
                    <a:lnTo>
                      <a:pt x="4934" y="8573"/>
                    </a:lnTo>
                    <a:lnTo>
                      <a:pt x="5007" y="8109"/>
                    </a:lnTo>
                    <a:lnTo>
                      <a:pt x="5129" y="7620"/>
                    </a:lnTo>
                    <a:lnTo>
                      <a:pt x="5276" y="7107"/>
                    </a:lnTo>
                    <a:lnTo>
                      <a:pt x="5447" y="6546"/>
                    </a:lnTo>
                    <a:lnTo>
                      <a:pt x="5642" y="5984"/>
                    </a:lnTo>
                    <a:lnTo>
                      <a:pt x="5887" y="5373"/>
                    </a:lnTo>
                    <a:lnTo>
                      <a:pt x="6180" y="4763"/>
                    </a:lnTo>
                    <a:lnTo>
                      <a:pt x="6522" y="4152"/>
                    </a:lnTo>
                    <a:lnTo>
                      <a:pt x="6888" y="3542"/>
                    </a:lnTo>
                    <a:lnTo>
                      <a:pt x="7303" y="2931"/>
                    </a:lnTo>
                    <a:lnTo>
                      <a:pt x="7792" y="2345"/>
                    </a:lnTo>
                    <a:lnTo>
                      <a:pt x="8329" y="1783"/>
                    </a:lnTo>
                    <a:lnTo>
                      <a:pt x="8402" y="1710"/>
                    </a:lnTo>
                    <a:lnTo>
                      <a:pt x="8597" y="1710"/>
                    </a:lnTo>
                    <a:lnTo>
                      <a:pt x="8671" y="1783"/>
                    </a:lnTo>
                    <a:lnTo>
                      <a:pt x="8720" y="1856"/>
                    </a:lnTo>
                    <a:lnTo>
                      <a:pt x="8744" y="1954"/>
                    </a:lnTo>
                    <a:lnTo>
                      <a:pt x="8720" y="2027"/>
                    </a:lnTo>
                    <a:lnTo>
                      <a:pt x="8671" y="2125"/>
                    </a:lnTo>
                    <a:lnTo>
                      <a:pt x="8182" y="2662"/>
                    </a:lnTo>
                    <a:lnTo>
                      <a:pt x="7718" y="3200"/>
                    </a:lnTo>
                    <a:lnTo>
                      <a:pt x="7328" y="3786"/>
                    </a:lnTo>
                    <a:lnTo>
                      <a:pt x="6961" y="4348"/>
                    </a:lnTo>
                    <a:lnTo>
                      <a:pt x="6668" y="4934"/>
                    </a:lnTo>
                    <a:lnTo>
                      <a:pt x="6375" y="5495"/>
                    </a:lnTo>
                    <a:lnTo>
                      <a:pt x="6155" y="6082"/>
                    </a:lnTo>
                    <a:lnTo>
                      <a:pt x="5960" y="6619"/>
                    </a:lnTo>
                    <a:lnTo>
                      <a:pt x="5789" y="7156"/>
                    </a:lnTo>
                    <a:lnTo>
                      <a:pt x="5642" y="7645"/>
                    </a:lnTo>
                    <a:lnTo>
                      <a:pt x="5520" y="8109"/>
                    </a:lnTo>
                    <a:lnTo>
                      <a:pt x="5423" y="8548"/>
                    </a:lnTo>
                    <a:lnTo>
                      <a:pt x="5300" y="9257"/>
                    </a:lnTo>
                    <a:lnTo>
                      <a:pt x="5252" y="9769"/>
                    </a:lnTo>
                    <a:lnTo>
                      <a:pt x="5471" y="9623"/>
                    </a:lnTo>
                    <a:lnTo>
                      <a:pt x="5691" y="9476"/>
                    </a:lnTo>
                    <a:lnTo>
                      <a:pt x="5935" y="9379"/>
                    </a:lnTo>
                    <a:lnTo>
                      <a:pt x="6180" y="9281"/>
                    </a:lnTo>
                    <a:lnTo>
                      <a:pt x="6448" y="9208"/>
                    </a:lnTo>
                    <a:lnTo>
                      <a:pt x="6741" y="9134"/>
                    </a:lnTo>
                    <a:lnTo>
                      <a:pt x="7034" y="9110"/>
                    </a:lnTo>
                    <a:lnTo>
                      <a:pt x="7328" y="9086"/>
                    </a:lnTo>
                    <a:lnTo>
                      <a:pt x="7645" y="9110"/>
                    </a:lnTo>
                    <a:lnTo>
                      <a:pt x="7938" y="9134"/>
                    </a:lnTo>
                    <a:lnTo>
                      <a:pt x="8207" y="9208"/>
                    </a:lnTo>
                    <a:lnTo>
                      <a:pt x="8475" y="9281"/>
                    </a:lnTo>
                    <a:lnTo>
                      <a:pt x="8744" y="9379"/>
                    </a:lnTo>
                    <a:lnTo>
                      <a:pt x="8988" y="9501"/>
                    </a:lnTo>
                    <a:lnTo>
                      <a:pt x="9208" y="9623"/>
                    </a:lnTo>
                    <a:lnTo>
                      <a:pt x="9428" y="9794"/>
                    </a:lnTo>
                    <a:lnTo>
                      <a:pt x="9428" y="1954"/>
                    </a:lnTo>
                    <a:lnTo>
                      <a:pt x="9452" y="1856"/>
                    </a:lnTo>
                    <a:lnTo>
                      <a:pt x="9501" y="1783"/>
                    </a:lnTo>
                    <a:lnTo>
                      <a:pt x="9574" y="1710"/>
                    </a:lnTo>
                    <a:lnTo>
                      <a:pt x="9770" y="1710"/>
                    </a:lnTo>
                    <a:lnTo>
                      <a:pt x="9843" y="1783"/>
                    </a:lnTo>
                    <a:lnTo>
                      <a:pt x="9892" y="1856"/>
                    </a:lnTo>
                    <a:lnTo>
                      <a:pt x="9916" y="1954"/>
                    </a:lnTo>
                    <a:lnTo>
                      <a:pt x="9916" y="9794"/>
                    </a:lnTo>
                    <a:lnTo>
                      <a:pt x="10136" y="9623"/>
                    </a:lnTo>
                    <a:lnTo>
                      <a:pt x="10356" y="9501"/>
                    </a:lnTo>
                    <a:lnTo>
                      <a:pt x="10600" y="9379"/>
                    </a:lnTo>
                    <a:lnTo>
                      <a:pt x="10869" y="9281"/>
                    </a:lnTo>
                    <a:lnTo>
                      <a:pt x="11137" y="9208"/>
                    </a:lnTo>
                    <a:lnTo>
                      <a:pt x="11406" y="9134"/>
                    </a:lnTo>
                    <a:lnTo>
                      <a:pt x="11699" y="9110"/>
                    </a:lnTo>
                    <a:lnTo>
                      <a:pt x="12017" y="9086"/>
                    </a:lnTo>
                    <a:lnTo>
                      <a:pt x="12310" y="9110"/>
                    </a:lnTo>
                    <a:lnTo>
                      <a:pt x="12603" y="9134"/>
                    </a:lnTo>
                    <a:lnTo>
                      <a:pt x="12896" y="9208"/>
                    </a:lnTo>
                    <a:lnTo>
                      <a:pt x="13165" y="9281"/>
                    </a:lnTo>
                    <a:lnTo>
                      <a:pt x="13409" y="9379"/>
                    </a:lnTo>
                    <a:lnTo>
                      <a:pt x="13653" y="9476"/>
                    </a:lnTo>
                    <a:lnTo>
                      <a:pt x="13873" y="9623"/>
                    </a:lnTo>
                    <a:lnTo>
                      <a:pt x="14093" y="9769"/>
                    </a:lnTo>
                    <a:lnTo>
                      <a:pt x="14019" y="9257"/>
                    </a:lnTo>
                    <a:lnTo>
                      <a:pt x="13897" y="8548"/>
                    </a:lnTo>
                    <a:lnTo>
                      <a:pt x="13824" y="8109"/>
                    </a:lnTo>
                    <a:lnTo>
                      <a:pt x="13702" y="7645"/>
                    </a:lnTo>
                    <a:lnTo>
                      <a:pt x="13555" y="7132"/>
                    </a:lnTo>
                    <a:lnTo>
                      <a:pt x="13384" y="6619"/>
                    </a:lnTo>
                    <a:lnTo>
                      <a:pt x="13189" y="6057"/>
                    </a:lnTo>
                    <a:lnTo>
                      <a:pt x="12945" y="5495"/>
                    </a:lnTo>
                    <a:lnTo>
                      <a:pt x="12676" y="4934"/>
                    </a:lnTo>
                    <a:lnTo>
                      <a:pt x="12359" y="4348"/>
                    </a:lnTo>
                    <a:lnTo>
                      <a:pt x="12017" y="3786"/>
                    </a:lnTo>
                    <a:lnTo>
                      <a:pt x="11626" y="3200"/>
                    </a:lnTo>
                    <a:lnTo>
                      <a:pt x="11162" y="2662"/>
                    </a:lnTo>
                    <a:lnTo>
                      <a:pt x="10673" y="2125"/>
                    </a:lnTo>
                    <a:lnTo>
                      <a:pt x="10625" y="2027"/>
                    </a:lnTo>
                    <a:lnTo>
                      <a:pt x="10600" y="1954"/>
                    </a:lnTo>
                    <a:lnTo>
                      <a:pt x="10625" y="1856"/>
                    </a:lnTo>
                    <a:lnTo>
                      <a:pt x="10673" y="1783"/>
                    </a:lnTo>
                    <a:lnTo>
                      <a:pt x="10747" y="1710"/>
                    </a:lnTo>
                    <a:lnTo>
                      <a:pt x="10942" y="1710"/>
                    </a:lnTo>
                    <a:lnTo>
                      <a:pt x="11015" y="1783"/>
                    </a:lnTo>
                    <a:lnTo>
                      <a:pt x="11553" y="2345"/>
                    </a:lnTo>
                    <a:lnTo>
                      <a:pt x="12017" y="2931"/>
                    </a:lnTo>
                    <a:lnTo>
                      <a:pt x="12456" y="3542"/>
                    </a:lnTo>
                    <a:lnTo>
                      <a:pt x="12823" y="4152"/>
                    </a:lnTo>
                    <a:lnTo>
                      <a:pt x="13165" y="4787"/>
                    </a:lnTo>
                    <a:lnTo>
                      <a:pt x="13458" y="5373"/>
                    </a:lnTo>
                    <a:lnTo>
                      <a:pt x="13702" y="5984"/>
                    </a:lnTo>
                    <a:lnTo>
                      <a:pt x="13897" y="6546"/>
                    </a:lnTo>
                    <a:lnTo>
                      <a:pt x="14068" y="7107"/>
                    </a:lnTo>
                    <a:lnTo>
                      <a:pt x="14215" y="7620"/>
                    </a:lnTo>
                    <a:lnTo>
                      <a:pt x="14337" y="8109"/>
                    </a:lnTo>
                    <a:lnTo>
                      <a:pt x="14410" y="8573"/>
                    </a:lnTo>
                    <a:lnTo>
                      <a:pt x="14532" y="9305"/>
                    </a:lnTo>
                    <a:lnTo>
                      <a:pt x="14581" y="9794"/>
                    </a:lnTo>
                    <a:lnTo>
                      <a:pt x="14801" y="9647"/>
                    </a:lnTo>
                    <a:lnTo>
                      <a:pt x="15021" y="9501"/>
                    </a:lnTo>
                    <a:lnTo>
                      <a:pt x="15265" y="9379"/>
                    </a:lnTo>
                    <a:lnTo>
                      <a:pt x="15534" y="9281"/>
                    </a:lnTo>
                    <a:lnTo>
                      <a:pt x="15802" y="9208"/>
                    </a:lnTo>
                    <a:lnTo>
                      <a:pt x="16095" y="9134"/>
                    </a:lnTo>
                    <a:lnTo>
                      <a:pt x="16388" y="9110"/>
                    </a:lnTo>
                    <a:lnTo>
                      <a:pt x="16706" y="9086"/>
                    </a:lnTo>
                    <a:lnTo>
                      <a:pt x="17121" y="9110"/>
                    </a:lnTo>
                    <a:lnTo>
                      <a:pt x="17536" y="9183"/>
                    </a:lnTo>
                    <a:lnTo>
                      <a:pt x="17903" y="9305"/>
                    </a:lnTo>
                    <a:lnTo>
                      <a:pt x="18269" y="9452"/>
                    </a:lnTo>
                    <a:lnTo>
                      <a:pt x="18587" y="9647"/>
                    </a:lnTo>
                    <a:lnTo>
                      <a:pt x="18880" y="9867"/>
                    </a:lnTo>
                    <a:lnTo>
                      <a:pt x="19148" y="10111"/>
                    </a:lnTo>
                    <a:lnTo>
                      <a:pt x="19344" y="10380"/>
                    </a:lnTo>
                    <a:lnTo>
                      <a:pt x="19319" y="9940"/>
                    </a:lnTo>
                    <a:lnTo>
                      <a:pt x="19246" y="9501"/>
                    </a:lnTo>
                    <a:lnTo>
                      <a:pt x="19173" y="9061"/>
                    </a:lnTo>
                    <a:lnTo>
                      <a:pt x="19099" y="8622"/>
                    </a:lnTo>
                    <a:lnTo>
                      <a:pt x="18977" y="8206"/>
                    </a:lnTo>
                    <a:lnTo>
                      <a:pt x="18855" y="7791"/>
                    </a:lnTo>
                    <a:lnTo>
                      <a:pt x="18684" y="7376"/>
                    </a:lnTo>
                    <a:lnTo>
                      <a:pt x="18538" y="6961"/>
                    </a:lnTo>
                    <a:lnTo>
                      <a:pt x="18342" y="6570"/>
                    </a:lnTo>
                    <a:lnTo>
                      <a:pt x="18122" y="6179"/>
                    </a:lnTo>
                    <a:lnTo>
                      <a:pt x="17903" y="5788"/>
                    </a:lnTo>
                    <a:lnTo>
                      <a:pt x="17658" y="5422"/>
                    </a:lnTo>
                    <a:lnTo>
                      <a:pt x="17414" y="5080"/>
                    </a:lnTo>
                    <a:lnTo>
                      <a:pt x="17121" y="4714"/>
                    </a:lnTo>
                    <a:lnTo>
                      <a:pt x="16828" y="4372"/>
                    </a:lnTo>
                    <a:lnTo>
                      <a:pt x="16511" y="4054"/>
                    </a:lnTo>
                    <a:lnTo>
                      <a:pt x="16193" y="3761"/>
                    </a:lnTo>
                    <a:lnTo>
                      <a:pt x="15876" y="3468"/>
                    </a:lnTo>
                    <a:lnTo>
                      <a:pt x="15534" y="3175"/>
                    </a:lnTo>
                    <a:lnTo>
                      <a:pt x="15167" y="2931"/>
                    </a:lnTo>
                    <a:lnTo>
                      <a:pt x="14801" y="2687"/>
                    </a:lnTo>
                    <a:lnTo>
                      <a:pt x="14435" y="2467"/>
                    </a:lnTo>
                    <a:lnTo>
                      <a:pt x="14044" y="2247"/>
                    </a:lnTo>
                    <a:lnTo>
                      <a:pt x="13653" y="2076"/>
                    </a:lnTo>
                    <a:lnTo>
                      <a:pt x="13262" y="1905"/>
                    </a:lnTo>
                    <a:lnTo>
                      <a:pt x="12847" y="1759"/>
                    </a:lnTo>
                    <a:lnTo>
                      <a:pt x="12432" y="1612"/>
                    </a:lnTo>
                    <a:lnTo>
                      <a:pt x="12017" y="1514"/>
                    </a:lnTo>
                    <a:lnTo>
                      <a:pt x="11577" y="1417"/>
                    </a:lnTo>
                    <a:lnTo>
                      <a:pt x="11162" y="1343"/>
                    </a:lnTo>
                    <a:lnTo>
                      <a:pt x="10722" y="1270"/>
                    </a:lnTo>
                    <a:lnTo>
                      <a:pt x="10283" y="1246"/>
                    </a:lnTo>
                    <a:lnTo>
                      <a:pt x="10283" y="611"/>
                    </a:lnTo>
                    <a:lnTo>
                      <a:pt x="10258" y="489"/>
                    </a:lnTo>
                    <a:lnTo>
                      <a:pt x="10234" y="367"/>
                    </a:lnTo>
                    <a:lnTo>
                      <a:pt x="10185" y="269"/>
                    </a:lnTo>
                    <a:lnTo>
                      <a:pt x="10112" y="196"/>
                    </a:lnTo>
                    <a:lnTo>
                      <a:pt x="10014" y="122"/>
                    </a:lnTo>
                    <a:lnTo>
                      <a:pt x="9916" y="49"/>
                    </a:lnTo>
                    <a:lnTo>
                      <a:pt x="9794" y="25"/>
                    </a:lnTo>
                    <a:lnTo>
                      <a:pt x="967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8" name="Shape 373"/>
            <p:cNvGrpSpPr/>
            <p:nvPr/>
          </p:nvGrpSpPr>
          <p:grpSpPr>
            <a:xfrm>
              <a:off x="2909093" y="1745224"/>
              <a:ext cx="280478" cy="190997"/>
              <a:chOff x="559275" y="1683950"/>
              <a:chExt cx="466500" cy="327300"/>
            </a:xfrm>
            <a:grpFill/>
          </p:grpSpPr>
          <p:sp>
            <p:nvSpPr>
              <p:cNvPr id="284" name="Shape 374"/>
              <p:cNvSpPr/>
              <p:nvPr/>
            </p:nvSpPr>
            <p:spPr>
              <a:xfrm>
                <a:off x="559275" y="1683950"/>
                <a:ext cx="466500" cy="197850"/>
              </a:xfrm>
              <a:custGeom>
                <a:avLst/>
                <a:gdLst/>
                <a:ahLst/>
                <a:cxnLst/>
                <a:rect l="0" t="0" r="0" b="0"/>
                <a:pathLst>
                  <a:path w="18660" h="7914" extrusionOk="0">
                    <a:moveTo>
                      <a:pt x="391" y="1"/>
                    </a:moveTo>
                    <a:lnTo>
                      <a:pt x="293" y="50"/>
                    </a:lnTo>
                    <a:lnTo>
                      <a:pt x="220" y="74"/>
                    </a:lnTo>
                    <a:lnTo>
                      <a:pt x="147" y="147"/>
                    </a:lnTo>
                    <a:lnTo>
                      <a:pt x="74" y="221"/>
                    </a:lnTo>
                    <a:lnTo>
                      <a:pt x="49" y="294"/>
                    </a:lnTo>
                    <a:lnTo>
                      <a:pt x="0" y="392"/>
                    </a:lnTo>
                    <a:lnTo>
                      <a:pt x="0" y="489"/>
                    </a:lnTo>
                    <a:lnTo>
                      <a:pt x="0" y="1173"/>
                    </a:lnTo>
                    <a:lnTo>
                      <a:pt x="9330" y="7914"/>
                    </a:lnTo>
                    <a:lnTo>
                      <a:pt x="18659" y="1173"/>
                    </a:lnTo>
                    <a:lnTo>
                      <a:pt x="18659" y="489"/>
                    </a:lnTo>
                    <a:lnTo>
                      <a:pt x="18659" y="392"/>
                    </a:lnTo>
                    <a:lnTo>
                      <a:pt x="18611" y="294"/>
                    </a:lnTo>
                    <a:lnTo>
                      <a:pt x="18586" y="221"/>
                    </a:lnTo>
                    <a:lnTo>
                      <a:pt x="18513" y="147"/>
                    </a:lnTo>
                    <a:lnTo>
                      <a:pt x="18440" y="74"/>
                    </a:lnTo>
                    <a:lnTo>
                      <a:pt x="18366" y="50"/>
                    </a:lnTo>
                    <a:lnTo>
                      <a:pt x="1826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5" name="Shape 375"/>
              <p:cNvSpPr/>
              <p:nvPr/>
            </p:nvSpPr>
            <p:spPr>
              <a:xfrm>
                <a:off x="559275" y="1727925"/>
                <a:ext cx="466500" cy="283325"/>
              </a:xfrm>
              <a:custGeom>
                <a:avLst/>
                <a:gdLst/>
                <a:ahLst/>
                <a:cxnLst/>
                <a:rect l="0" t="0" r="0" b="0"/>
                <a:pathLst>
                  <a:path w="18660" h="11333" extrusionOk="0">
                    <a:moveTo>
                      <a:pt x="0" y="0"/>
                    </a:moveTo>
                    <a:lnTo>
                      <a:pt x="0" y="10844"/>
                    </a:lnTo>
                    <a:lnTo>
                      <a:pt x="0" y="10917"/>
                    </a:lnTo>
                    <a:lnTo>
                      <a:pt x="5129" y="7230"/>
                    </a:lnTo>
                    <a:lnTo>
                      <a:pt x="5227" y="7181"/>
                    </a:lnTo>
                    <a:lnTo>
                      <a:pt x="5325" y="7181"/>
                    </a:lnTo>
                    <a:lnTo>
                      <a:pt x="5398" y="7205"/>
                    </a:lnTo>
                    <a:lnTo>
                      <a:pt x="5471" y="7278"/>
                    </a:lnTo>
                    <a:lnTo>
                      <a:pt x="5520" y="7376"/>
                    </a:lnTo>
                    <a:lnTo>
                      <a:pt x="5520" y="7474"/>
                    </a:lnTo>
                    <a:lnTo>
                      <a:pt x="5471" y="7547"/>
                    </a:lnTo>
                    <a:lnTo>
                      <a:pt x="5422" y="7620"/>
                    </a:lnTo>
                    <a:lnTo>
                      <a:pt x="318" y="11308"/>
                    </a:lnTo>
                    <a:lnTo>
                      <a:pt x="415" y="11333"/>
                    </a:lnTo>
                    <a:lnTo>
                      <a:pt x="18244" y="11333"/>
                    </a:lnTo>
                    <a:lnTo>
                      <a:pt x="18342" y="11308"/>
                    </a:lnTo>
                    <a:lnTo>
                      <a:pt x="13238" y="7620"/>
                    </a:lnTo>
                    <a:lnTo>
                      <a:pt x="13189" y="7547"/>
                    </a:lnTo>
                    <a:lnTo>
                      <a:pt x="13140" y="7474"/>
                    </a:lnTo>
                    <a:lnTo>
                      <a:pt x="13140" y="7376"/>
                    </a:lnTo>
                    <a:lnTo>
                      <a:pt x="13189" y="7278"/>
                    </a:lnTo>
                    <a:lnTo>
                      <a:pt x="13262" y="7205"/>
                    </a:lnTo>
                    <a:lnTo>
                      <a:pt x="13335" y="7181"/>
                    </a:lnTo>
                    <a:lnTo>
                      <a:pt x="13433" y="7181"/>
                    </a:lnTo>
                    <a:lnTo>
                      <a:pt x="13531" y="7230"/>
                    </a:lnTo>
                    <a:lnTo>
                      <a:pt x="18659" y="10917"/>
                    </a:lnTo>
                    <a:lnTo>
                      <a:pt x="18659" y="10844"/>
                    </a:lnTo>
                    <a:lnTo>
                      <a:pt x="18659" y="0"/>
                    </a:lnTo>
                    <a:lnTo>
                      <a:pt x="9476" y="6643"/>
                    </a:lnTo>
                    <a:lnTo>
                      <a:pt x="9403" y="6692"/>
                    </a:lnTo>
                    <a:lnTo>
                      <a:pt x="9257" y="6692"/>
                    </a:lnTo>
                    <a:lnTo>
                      <a:pt x="9183" y="66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9" name="Shape 376"/>
            <p:cNvGrpSpPr/>
            <p:nvPr/>
          </p:nvGrpSpPr>
          <p:grpSpPr>
            <a:xfrm>
              <a:off x="3301440" y="1707460"/>
              <a:ext cx="280478" cy="266524"/>
              <a:chOff x="1233350" y="1619250"/>
              <a:chExt cx="466500" cy="456725"/>
            </a:xfrm>
            <a:grpFill/>
          </p:grpSpPr>
          <p:sp>
            <p:nvSpPr>
              <p:cNvPr id="280" name="Shape 377"/>
              <p:cNvSpPr/>
              <p:nvPr/>
            </p:nvSpPr>
            <p:spPr>
              <a:xfrm>
                <a:off x="1233350" y="1619250"/>
                <a:ext cx="466500" cy="456725"/>
              </a:xfrm>
              <a:custGeom>
                <a:avLst/>
                <a:gdLst/>
                <a:ahLst/>
                <a:cxnLst/>
                <a:rect l="0" t="0" r="0" b="0"/>
                <a:pathLst>
                  <a:path w="18660" h="18269" extrusionOk="0">
                    <a:moveTo>
                      <a:pt x="14923" y="5080"/>
                    </a:moveTo>
                    <a:lnTo>
                      <a:pt x="14923" y="9037"/>
                    </a:lnTo>
                    <a:lnTo>
                      <a:pt x="17316" y="7913"/>
                    </a:lnTo>
                    <a:lnTo>
                      <a:pt x="9476" y="13579"/>
                    </a:lnTo>
                    <a:lnTo>
                      <a:pt x="9403" y="13604"/>
                    </a:lnTo>
                    <a:lnTo>
                      <a:pt x="9330" y="13628"/>
                    </a:lnTo>
                    <a:lnTo>
                      <a:pt x="9257" y="13604"/>
                    </a:lnTo>
                    <a:lnTo>
                      <a:pt x="9183" y="13579"/>
                    </a:lnTo>
                    <a:lnTo>
                      <a:pt x="1344" y="7913"/>
                    </a:lnTo>
                    <a:lnTo>
                      <a:pt x="3737" y="9037"/>
                    </a:lnTo>
                    <a:lnTo>
                      <a:pt x="3737" y="5080"/>
                    </a:lnTo>
                    <a:close/>
                    <a:moveTo>
                      <a:pt x="9330" y="0"/>
                    </a:moveTo>
                    <a:lnTo>
                      <a:pt x="0" y="6741"/>
                    </a:lnTo>
                    <a:lnTo>
                      <a:pt x="0" y="17780"/>
                    </a:lnTo>
                    <a:lnTo>
                      <a:pt x="0" y="17853"/>
                    </a:lnTo>
                    <a:lnTo>
                      <a:pt x="5129" y="14165"/>
                    </a:lnTo>
                    <a:lnTo>
                      <a:pt x="5227" y="14117"/>
                    </a:lnTo>
                    <a:lnTo>
                      <a:pt x="5325" y="14117"/>
                    </a:lnTo>
                    <a:lnTo>
                      <a:pt x="5398" y="14141"/>
                    </a:lnTo>
                    <a:lnTo>
                      <a:pt x="5471" y="14214"/>
                    </a:lnTo>
                    <a:lnTo>
                      <a:pt x="5520" y="14312"/>
                    </a:lnTo>
                    <a:lnTo>
                      <a:pt x="5520" y="14385"/>
                    </a:lnTo>
                    <a:lnTo>
                      <a:pt x="5471" y="14483"/>
                    </a:lnTo>
                    <a:lnTo>
                      <a:pt x="5422" y="14556"/>
                    </a:lnTo>
                    <a:lnTo>
                      <a:pt x="318" y="18244"/>
                    </a:lnTo>
                    <a:lnTo>
                      <a:pt x="416" y="18244"/>
                    </a:lnTo>
                    <a:lnTo>
                      <a:pt x="489" y="18268"/>
                    </a:lnTo>
                    <a:lnTo>
                      <a:pt x="18171" y="18268"/>
                    </a:lnTo>
                    <a:lnTo>
                      <a:pt x="18244" y="18244"/>
                    </a:lnTo>
                    <a:lnTo>
                      <a:pt x="18342" y="18244"/>
                    </a:lnTo>
                    <a:lnTo>
                      <a:pt x="13238" y="14556"/>
                    </a:lnTo>
                    <a:lnTo>
                      <a:pt x="13189" y="14483"/>
                    </a:lnTo>
                    <a:lnTo>
                      <a:pt x="13140" y="14385"/>
                    </a:lnTo>
                    <a:lnTo>
                      <a:pt x="13140" y="14312"/>
                    </a:lnTo>
                    <a:lnTo>
                      <a:pt x="13189" y="14214"/>
                    </a:lnTo>
                    <a:lnTo>
                      <a:pt x="13262" y="14141"/>
                    </a:lnTo>
                    <a:lnTo>
                      <a:pt x="13335" y="14117"/>
                    </a:lnTo>
                    <a:lnTo>
                      <a:pt x="13433" y="14117"/>
                    </a:lnTo>
                    <a:lnTo>
                      <a:pt x="13531" y="14165"/>
                    </a:lnTo>
                    <a:lnTo>
                      <a:pt x="18660" y="17853"/>
                    </a:lnTo>
                    <a:lnTo>
                      <a:pt x="18660" y="17780"/>
                    </a:lnTo>
                    <a:lnTo>
                      <a:pt x="18660" y="6741"/>
                    </a:lnTo>
                    <a:lnTo>
                      <a:pt x="93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1" name="Shape 378"/>
              <p:cNvSpPr/>
              <p:nvPr/>
            </p:nvSpPr>
            <p:spPr>
              <a:xfrm>
                <a:off x="1382325" y="1792025"/>
                <a:ext cx="168550" cy="12250"/>
              </a:xfrm>
              <a:custGeom>
                <a:avLst/>
                <a:gdLst/>
                <a:ahLst/>
                <a:cxnLst/>
                <a:rect l="0" t="0" r="0" b="0"/>
                <a:pathLst>
                  <a:path w="6742" h="490" extrusionOk="0">
                    <a:moveTo>
                      <a:pt x="147" y="1"/>
                    </a:moveTo>
                    <a:lnTo>
                      <a:pt x="74" y="74"/>
                    </a:lnTo>
                    <a:lnTo>
                      <a:pt x="25" y="147"/>
                    </a:lnTo>
                    <a:lnTo>
                      <a:pt x="1" y="245"/>
                    </a:lnTo>
                    <a:lnTo>
                      <a:pt x="25" y="343"/>
                    </a:lnTo>
                    <a:lnTo>
                      <a:pt x="74" y="416"/>
                    </a:lnTo>
                    <a:lnTo>
                      <a:pt x="147" y="465"/>
                    </a:lnTo>
                    <a:lnTo>
                      <a:pt x="245" y="489"/>
                    </a:lnTo>
                    <a:lnTo>
                      <a:pt x="6497" y="489"/>
                    </a:lnTo>
                    <a:lnTo>
                      <a:pt x="6595" y="465"/>
                    </a:lnTo>
                    <a:lnTo>
                      <a:pt x="6668" y="416"/>
                    </a:lnTo>
                    <a:lnTo>
                      <a:pt x="6717" y="343"/>
                    </a:lnTo>
                    <a:lnTo>
                      <a:pt x="6741" y="245"/>
                    </a:lnTo>
                    <a:lnTo>
                      <a:pt x="6717" y="147"/>
                    </a:lnTo>
                    <a:lnTo>
                      <a:pt x="6668" y="74"/>
                    </a:lnTo>
                    <a:lnTo>
                      <a:pt x="659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2" name="Shape 379"/>
              <p:cNvSpPr/>
              <p:nvPr/>
            </p:nvSpPr>
            <p:spPr>
              <a:xfrm>
                <a:off x="1382325" y="1825000"/>
                <a:ext cx="168550" cy="12250"/>
              </a:xfrm>
              <a:custGeom>
                <a:avLst/>
                <a:gdLst/>
                <a:ahLst/>
                <a:cxnLst/>
                <a:rect l="0" t="0" r="0" b="0"/>
                <a:pathLst>
                  <a:path w="6742" h="490" extrusionOk="0">
                    <a:moveTo>
                      <a:pt x="245" y="1"/>
                    </a:moveTo>
                    <a:lnTo>
                      <a:pt x="147" y="25"/>
                    </a:lnTo>
                    <a:lnTo>
                      <a:pt x="74" y="74"/>
                    </a:lnTo>
                    <a:lnTo>
                      <a:pt x="25" y="147"/>
                    </a:lnTo>
                    <a:lnTo>
                      <a:pt x="1" y="245"/>
                    </a:lnTo>
                    <a:lnTo>
                      <a:pt x="25" y="343"/>
                    </a:lnTo>
                    <a:lnTo>
                      <a:pt x="74" y="416"/>
                    </a:lnTo>
                    <a:lnTo>
                      <a:pt x="147" y="465"/>
                    </a:lnTo>
                    <a:lnTo>
                      <a:pt x="245" y="489"/>
                    </a:lnTo>
                    <a:lnTo>
                      <a:pt x="6497" y="489"/>
                    </a:lnTo>
                    <a:lnTo>
                      <a:pt x="6595" y="465"/>
                    </a:lnTo>
                    <a:lnTo>
                      <a:pt x="6668" y="416"/>
                    </a:lnTo>
                    <a:lnTo>
                      <a:pt x="6717" y="343"/>
                    </a:lnTo>
                    <a:lnTo>
                      <a:pt x="6741" y="245"/>
                    </a:lnTo>
                    <a:lnTo>
                      <a:pt x="6717" y="147"/>
                    </a:lnTo>
                    <a:lnTo>
                      <a:pt x="6668" y="74"/>
                    </a:lnTo>
                    <a:lnTo>
                      <a:pt x="6595" y="25"/>
                    </a:lnTo>
                    <a:lnTo>
                      <a:pt x="649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3" name="Shape 380"/>
              <p:cNvSpPr/>
              <p:nvPr/>
            </p:nvSpPr>
            <p:spPr>
              <a:xfrm>
                <a:off x="1382325" y="1858575"/>
                <a:ext cx="70850" cy="12250"/>
              </a:xfrm>
              <a:custGeom>
                <a:avLst/>
                <a:gdLst/>
                <a:ahLst/>
                <a:cxnLst/>
                <a:rect l="0" t="0" r="0" b="0"/>
                <a:pathLst>
                  <a:path w="2834" h="490" extrusionOk="0">
                    <a:moveTo>
                      <a:pt x="245" y="1"/>
                    </a:moveTo>
                    <a:lnTo>
                      <a:pt x="147" y="25"/>
                    </a:lnTo>
                    <a:lnTo>
                      <a:pt x="74" y="74"/>
                    </a:lnTo>
                    <a:lnTo>
                      <a:pt x="25" y="147"/>
                    </a:lnTo>
                    <a:lnTo>
                      <a:pt x="1" y="245"/>
                    </a:lnTo>
                    <a:lnTo>
                      <a:pt x="25" y="343"/>
                    </a:lnTo>
                    <a:lnTo>
                      <a:pt x="74" y="416"/>
                    </a:lnTo>
                    <a:lnTo>
                      <a:pt x="147" y="465"/>
                    </a:lnTo>
                    <a:lnTo>
                      <a:pt x="245" y="489"/>
                    </a:lnTo>
                    <a:lnTo>
                      <a:pt x="2589" y="489"/>
                    </a:lnTo>
                    <a:lnTo>
                      <a:pt x="2687" y="465"/>
                    </a:lnTo>
                    <a:lnTo>
                      <a:pt x="2760" y="416"/>
                    </a:lnTo>
                    <a:lnTo>
                      <a:pt x="2809" y="343"/>
                    </a:lnTo>
                    <a:lnTo>
                      <a:pt x="2834" y="245"/>
                    </a:lnTo>
                    <a:lnTo>
                      <a:pt x="2809" y="147"/>
                    </a:lnTo>
                    <a:lnTo>
                      <a:pt x="2760" y="74"/>
                    </a:lnTo>
                    <a:lnTo>
                      <a:pt x="2687" y="25"/>
                    </a:lnTo>
                    <a:lnTo>
                      <a:pt x="25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0" name="Shape 381"/>
            <p:cNvGrpSpPr/>
            <p:nvPr/>
          </p:nvGrpSpPr>
          <p:grpSpPr>
            <a:xfrm>
              <a:off x="5235955" y="1713153"/>
              <a:ext cx="262862" cy="255129"/>
              <a:chOff x="1922075" y="1629000"/>
              <a:chExt cx="437200" cy="437200"/>
            </a:xfrm>
            <a:grpFill/>
          </p:grpSpPr>
          <p:sp>
            <p:nvSpPr>
              <p:cNvPr id="278" name="Shape 382"/>
              <p:cNvSpPr/>
              <p:nvPr/>
            </p:nvSpPr>
            <p:spPr>
              <a:xfrm>
                <a:off x="2208425" y="1629000"/>
                <a:ext cx="150850" cy="150850"/>
              </a:xfrm>
              <a:custGeom>
                <a:avLst/>
                <a:gdLst/>
                <a:ahLst/>
                <a:cxnLst/>
                <a:rect l="0" t="0" r="0" b="0"/>
                <a:pathLst>
                  <a:path w="6034" h="6034" extrusionOk="0">
                    <a:moveTo>
                      <a:pt x="2004" y="1"/>
                    </a:moveTo>
                    <a:lnTo>
                      <a:pt x="1881" y="25"/>
                    </a:lnTo>
                    <a:lnTo>
                      <a:pt x="1784" y="50"/>
                    </a:lnTo>
                    <a:lnTo>
                      <a:pt x="1686" y="98"/>
                    </a:lnTo>
                    <a:lnTo>
                      <a:pt x="1588" y="172"/>
                    </a:lnTo>
                    <a:lnTo>
                      <a:pt x="1" y="1784"/>
                    </a:lnTo>
                    <a:lnTo>
                      <a:pt x="4251" y="6033"/>
                    </a:lnTo>
                    <a:lnTo>
                      <a:pt x="5862" y="4446"/>
                    </a:lnTo>
                    <a:lnTo>
                      <a:pt x="5936" y="4348"/>
                    </a:lnTo>
                    <a:lnTo>
                      <a:pt x="5985" y="4250"/>
                    </a:lnTo>
                    <a:lnTo>
                      <a:pt x="6009" y="4153"/>
                    </a:lnTo>
                    <a:lnTo>
                      <a:pt x="6033" y="4031"/>
                    </a:lnTo>
                    <a:lnTo>
                      <a:pt x="6009" y="3933"/>
                    </a:lnTo>
                    <a:lnTo>
                      <a:pt x="5985" y="3811"/>
                    </a:lnTo>
                    <a:lnTo>
                      <a:pt x="5936" y="3713"/>
                    </a:lnTo>
                    <a:lnTo>
                      <a:pt x="5862" y="3615"/>
                    </a:lnTo>
                    <a:lnTo>
                      <a:pt x="2419" y="172"/>
                    </a:lnTo>
                    <a:lnTo>
                      <a:pt x="2321" y="98"/>
                    </a:lnTo>
                    <a:lnTo>
                      <a:pt x="2223" y="50"/>
                    </a:lnTo>
                    <a:lnTo>
                      <a:pt x="2101" y="25"/>
                    </a:lnTo>
                    <a:lnTo>
                      <a:pt x="20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9" name="Shape 383"/>
              <p:cNvSpPr/>
              <p:nvPr/>
            </p:nvSpPr>
            <p:spPr>
              <a:xfrm>
                <a:off x="1922075" y="1686400"/>
                <a:ext cx="379800" cy="379800"/>
              </a:xfrm>
              <a:custGeom>
                <a:avLst/>
                <a:gdLst/>
                <a:ahLst/>
                <a:cxnLst/>
                <a:rect l="0" t="0" r="0" b="0"/>
                <a:pathLst>
                  <a:path w="15192" h="15192" extrusionOk="0">
                    <a:moveTo>
                      <a:pt x="1100" y="10527"/>
                    </a:moveTo>
                    <a:lnTo>
                      <a:pt x="4665" y="14093"/>
                    </a:lnTo>
                    <a:lnTo>
                      <a:pt x="4616" y="14117"/>
                    </a:lnTo>
                    <a:lnTo>
                      <a:pt x="1979" y="14508"/>
                    </a:lnTo>
                    <a:lnTo>
                      <a:pt x="684" y="13213"/>
                    </a:lnTo>
                    <a:lnTo>
                      <a:pt x="1075" y="10576"/>
                    </a:lnTo>
                    <a:lnTo>
                      <a:pt x="1100" y="10527"/>
                    </a:lnTo>
                    <a:close/>
                    <a:moveTo>
                      <a:pt x="10918" y="1"/>
                    </a:moveTo>
                    <a:lnTo>
                      <a:pt x="758" y="10185"/>
                    </a:lnTo>
                    <a:lnTo>
                      <a:pt x="684" y="10258"/>
                    </a:lnTo>
                    <a:lnTo>
                      <a:pt x="636" y="10332"/>
                    </a:lnTo>
                    <a:lnTo>
                      <a:pt x="611" y="10405"/>
                    </a:lnTo>
                    <a:lnTo>
                      <a:pt x="587" y="10502"/>
                    </a:lnTo>
                    <a:lnTo>
                      <a:pt x="1" y="14532"/>
                    </a:lnTo>
                    <a:lnTo>
                      <a:pt x="1" y="14654"/>
                    </a:lnTo>
                    <a:lnTo>
                      <a:pt x="25" y="14801"/>
                    </a:lnTo>
                    <a:lnTo>
                      <a:pt x="98" y="14923"/>
                    </a:lnTo>
                    <a:lnTo>
                      <a:pt x="171" y="15021"/>
                    </a:lnTo>
                    <a:lnTo>
                      <a:pt x="269" y="15094"/>
                    </a:lnTo>
                    <a:lnTo>
                      <a:pt x="367" y="15143"/>
                    </a:lnTo>
                    <a:lnTo>
                      <a:pt x="465" y="15167"/>
                    </a:lnTo>
                    <a:lnTo>
                      <a:pt x="587" y="15192"/>
                    </a:lnTo>
                    <a:lnTo>
                      <a:pt x="660" y="15192"/>
                    </a:lnTo>
                    <a:lnTo>
                      <a:pt x="4690" y="14606"/>
                    </a:lnTo>
                    <a:lnTo>
                      <a:pt x="4861" y="14557"/>
                    </a:lnTo>
                    <a:lnTo>
                      <a:pt x="4934" y="14508"/>
                    </a:lnTo>
                    <a:lnTo>
                      <a:pt x="5007" y="14435"/>
                    </a:lnTo>
                    <a:lnTo>
                      <a:pt x="15192" y="4275"/>
                    </a:lnTo>
                    <a:lnTo>
                      <a:pt x="13970" y="3053"/>
                    </a:lnTo>
                    <a:lnTo>
                      <a:pt x="4152" y="12872"/>
                    </a:lnTo>
                    <a:lnTo>
                      <a:pt x="3810" y="12530"/>
                    </a:lnTo>
                    <a:lnTo>
                      <a:pt x="13629" y="2712"/>
                    </a:lnTo>
                    <a:lnTo>
                      <a:pt x="12481" y="1564"/>
                    </a:lnTo>
                    <a:lnTo>
                      <a:pt x="2663" y="11382"/>
                    </a:lnTo>
                    <a:lnTo>
                      <a:pt x="2321" y="11040"/>
                    </a:lnTo>
                    <a:lnTo>
                      <a:pt x="12139" y="1222"/>
                    </a:lnTo>
                    <a:lnTo>
                      <a:pt x="1091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1" name="Shape 384"/>
            <p:cNvGrpSpPr/>
            <p:nvPr/>
          </p:nvGrpSpPr>
          <p:grpSpPr>
            <a:xfrm>
              <a:off x="2916798" y="2510826"/>
              <a:ext cx="265055" cy="257260"/>
              <a:chOff x="2594325" y="1627175"/>
              <a:chExt cx="440850" cy="440850"/>
            </a:xfrm>
            <a:grpFill/>
          </p:grpSpPr>
          <p:sp>
            <p:nvSpPr>
              <p:cNvPr id="275" name="Shape 385"/>
              <p:cNvSpPr/>
              <p:nvPr/>
            </p:nvSpPr>
            <p:spPr>
              <a:xfrm>
                <a:off x="2594325" y="1890950"/>
                <a:ext cx="177075" cy="177075"/>
              </a:xfrm>
              <a:custGeom>
                <a:avLst/>
                <a:gdLst/>
                <a:ahLst/>
                <a:cxnLst/>
                <a:rect l="0" t="0" r="0" b="0"/>
                <a:pathLst>
                  <a:path w="7083" h="7083" extrusionOk="0">
                    <a:moveTo>
                      <a:pt x="5544" y="0"/>
                    </a:moveTo>
                    <a:lnTo>
                      <a:pt x="538" y="5984"/>
                    </a:lnTo>
                    <a:lnTo>
                      <a:pt x="0" y="7083"/>
                    </a:lnTo>
                    <a:lnTo>
                      <a:pt x="1099" y="6546"/>
                    </a:lnTo>
                    <a:lnTo>
                      <a:pt x="7083" y="1539"/>
                    </a:lnTo>
                    <a:lnTo>
                      <a:pt x="554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6" name="Shape 386"/>
              <p:cNvSpPr/>
              <p:nvPr/>
            </p:nvSpPr>
            <p:spPr>
              <a:xfrm>
                <a:off x="2858700" y="1627175"/>
                <a:ext cx="176475" cy="176475"/>
              </a:xfrm>
              <a:custGeom>
                <a:avLst/>
                <a:gdLst/>
                <a:ahLst/>
                <a:cxnLst/>
                <a:rect l="0" t="0" r="0" b="0"/>
                <a:pathLst>
                  <a:path w="7059" h="7059" extrusionOk="0">
                    <a:moveTo>
                      <a:pt x="904" y="1"/>
                    </a:moveTo>
                    <a:lnTo>
                      <a:pt x="782" y="25"/>
                    </a:lnTo>
                    <a:lnTo>
                      <a:pt x="684" y="98"/>
                    </a:lnTo>
                    <a:lnTo>
                      <a:pt x="611" y="147"/>
                    </a:lnTo>
                    <a:lnTo>
                      <a:pt x="489" y="294"/>
                    </a:lnTo>
                    <a:lnTo>
                      <a:pt x="367" y="440"/>
                    </a:lnTo>
                    <a:lnTo>
                      <a:pt x="294" y="587"/>
                    </a:lnTo>
                    <a:lnTo>
                      <a:pt x="196" y="733"/>
                    </a:lnTo>
                    <a:lnTo>
                      <a:pt x="74" y="1051"/>
                    </a:lnTo>
                    <a:lnTo>
                      <a:pt x="0" y="1393"/>
                    </a:lnTo>
                    <a:lnTo>
                      <a:pt x="0" y="1735"/>
                    </a:lnTo>
                    <a:lnTo>
                      <a:pt x="25" y="2052"/>
                    </a:lnTo>
                    <a:lnTo>
                      <a:pt x="123" y="2394"/>
                    </a:lnTo>
                    <a:lnTo>
                      <a:pt x="269" y="2711"/>
                    </a:lnTo>
                    <a:lnTo>
                      <a:pt x="4348" y="6790"/>
                    </a:lnTo>
                    <a:lnTo>
                      <a:pt x="4665" y="6937"/>
                    </a:lnTo>
                    <a:lnTo>
                      <a:pt x="5007" y="7034"/>
                    </a:lnTo>
                    <a:lnTo>
                      <a:pt x="5325" y="7059"/>
                    </a:lnTo>
                    <a:lnTo>
                      <a:pt x="5667" y="7059"/>
                    </a:lnTo>
                    <a:lnTo>
                      <a:pt x="6008" y="6986"/>
                    </a:lnTo>
                    <a:lnTo>
                      <a:pt x="6326" y="6863"/>
                    </a:lnTo>
                    <a:lnTo>
                      <a:pt x="6473" y="6766"/>
                    </a:lnTo>
                    <a:lnTo>
                      <a:pt x="6619" y="6692"/>
                    </a:lnTo>
                    <a:lnTo>
                      <a:pt x="6766" y="6570"/>
                    </a:lnTo>
                    <a:lnTo>
                      <a:pt x="6912" y="6448"/>
                    </a:lnTo>
                    <a:lnTo>
                      <a:pt x="6961" y="6375"/>
                    </a:lnTo>
                    <a:lnTo>
                      <a:pt x="7034" y="6277"/>
                    </a:lnTo>
                    <a:lnTo>
                      <a:pt x="7059" y="6155"/>
                    </a:lnTo>
                    <a:lnTo>
                      <a:pt x="7059" y="6057"/>
                    </a:lnTo>
                    <a:lnTo>
                      <a:pt x="7059" y="5960"/>
                    </a:lnTo>
                    <a:lnTo>
                      <a:pt x="7034" y="5862"/>
                    </a:lnTo>
                    <a:lnTo>
                      <a:pt x="6961" y="5764"/>
                    </a:lnTo>
                    <a:lnTo>
                      <a:pt x="6912" y="5667"/>
                    </a:lnTo>
                    <a:lnTo>
                      <a:pt x="1393" y="147"/>
                    </a:lnTo>
                    <a:lnTo>
                      <a:pt x="1295" y="98"/>
                    </a:lnTo>
                    <a:lnTo>
                      <a:pt x="1197" y="25"/>
                    </a:lnTo>
                    <a:lnTo>
                      <a:pt x="109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7" name="Shape 387"/>
              <p:cNvSpPr/>
              <p:nvPr/>
            </p:nvSpPr>
            <p:spPr>
              <a:xfrm>
                <a:off x="2663325" y="1702275"/>
                <a:ext cx="296750" cy="296775"/>
              </a:xfrm>
              <a:custGeom>
                <a:avLst/>
                <a:gdLst/>
                <a:ahLst/>
                <a:cxnLst/>
                <a:rect l="0" t="0" r="0" b="0"/>
                <a:pathLst>
                  <a:path w="11870" h="11871" extrusionOk="0">
                    <a:moveTo>
                      <a:pt x="7718" y="1295"/>
                    </a:moveTo>
                    <a:lnTo>
                      <a:pt x="7815" y="1319"/>
                    </a:lnTo>
                    <a:lnTo>
                      <a:pt x="7889" y="1368"/>
                    </a:lnTo>
                    <a:lnTo>
                      <a:pt x="7938" y="1442"/>
                    </a:lnTo>
                    <a:lnTo>
                      <a:pt x="7938" y="1515"/>
                    </a:lnTo>
                    <a:lnTo>
                      <a:pt x="7938" y="1588"/>
                    </a:lnTo>
                    <a:lnTo>
                      <a:pt x="7889" y="1661"/>
                    </a:lnTo>
                    <a:lnTo>
                      <a:pt x="5862" y="3664"/>
                    </a:lnTo>
                    <a:lnTo>
                      <a:pt x="5788" y="3713"/>
                    </a:lnTo>
                    <a:lnTo>
                      <a:pt x="5715" y="3737"/>
                    </a:lnTo>
                    <a:lnTo>
                      <a:pt x="5642" y="3713"/>
                    </a:lnTo>
                    <a:lnTo>
                      <a:pt x="5569" y="3664"/>
                    </a:lnTo>
                    <a:lnTo>
                      <a:pt x="5520" y="3591"/>
                    </a:lnTo>
                    <a:lnTo>
                      <a:pt x="5495" y="3517"/>
                    </a:lnTo>
                    <a:lnTo>
                      <a:pt x="5520" y="3444"/>
                    </a:lnTo>
                    <a:lnTo>
                      <a:pt x="5569" y="3371"/>
                    </a:lnTo>
                    <a:lnTo>
                      <a:pt x="7571" y="1368"/>
                    </a:lnTo>
                    <a:lnTo>
                      <a:pt x="7644" y="1319"/>
                    </a:lnTo>
                    <a:lnTo>
                      <a:pt x="7718" y="1295"/>
                    </a:lnTo>
                    <a:close/>
                    <a:moveTo>
                      <a:pt x="7767" y="1"/>
                    </a:moveTo>
                    <a:lnTo>
                      <a:pt x="4885" y="2907"/>
                    </a:lnTo>
                    <a:lnTo>
                      <a:pt x="4640" y="2809"/>
                    </a:lnTo>
                    <a:lnTo>
                      <a:pt x="4396" y="2712"/>
                    </a:lnTo>
                    <a:lnTo>
                      <a:pt x="4103" y="2614"/>
                    </a:lnTo>
                    <a:lnTo>
                      <a:pt x="3810" y="2565"/>
                    </a:lnTo>
                    <a:lnTo>
                      <a:pt x="3493" y="2492"/>
                    </a:lnTo>
                    <a:lnTo>
                      <a:pt x="3175" y="2443"/>
                    </a:lnTo>
                    <a:lnTo>
                      <a:pt x="2858" y="2418"/>
                    </a:lnTo>
                    <a:lnTo>
                      <a:pt x="2247" y="2418"/>
                    </a:lnTo>
                    <a:lnTo>
                      <a:pt x="1954" y="2443"/>
                    </a:lnTo>
                    <a:lnTo>
                      <a:pt x="1636" y="2492"/>
                    </a:lnTo>
                    <a:lnTo>
                      <a:pt x="1319" y="2565"/>
                    </a:lnTo>
                    <a:lnTo>
                      <a:pt x="1001" y="2687"/>
                    </a:lnTo>
                    <a:lnTo>
                      <a:pt x="708" y="2809"/>
                    </a:lnTo>
                    <a:lnTo>
                      <a:pt x="415" y="3005"/>
                    </a:lnTo>
                    <a:lnTo>
                      <a:pt x="147" y="3224"/>
                    </a:lnTo>
                    <a:lnTo>
                      <a:pt x="73" y="3298"/>
                    </a:lnTo>
                    <a:lnTo>
                      <a:pt x="24" y="3395"/>
                    </a:lnTo>
                    <a:lnTo>
                      <a:pt x="0" y="3493"/>
                    </a:lnTo>
                    <a:lnTo>
                      <a:pt x="0" y="3615"/>
                    </a:lnTo>
                    <a:lnTo>
                      <a:pt x="0" y="3713"/>
                    </a:lnTo>
                    <a:lnTo>
                      <a:pt x="24" y="3811"/>
                    </a:lnTo>
                    <a:lnTo>
                      <a:pt x="73" y="3908"/>
                    </a:lnTo>
                    <a:lnTo>
                      <a:pt x="147" y="4006"/>
                    </a:lnTo>
                    <a:lnTo>
                      <a:pt x="7864" y="11724"/>
                    </a:lnTo>
                    <a:lnTo>
                      <a:pt x="7962" y="11797"/>
                    </a:lnTo>
                    <a:lnTo>
                      <a:pt x="8060" y="11846"/>
                    </a:lnTo>
                    <a:lnTo>
                      <a:pt x="8157" y="11870"/>
                    </a:lnTo>
                    <a:lnTo>
                      <a:pt x="8377" y="11870"/>
                    </a:lnTo>
                    <a:lnTo>
                      <a:pt x="8475" y="11846"/>
                    </a:lnTo>
                    <a:lnTo>
                      <a:pt x="8573" y="11797"/>
                    </a:lnTo>
                    <a:lnTo>
                      <a:pt x="8646" y="11724"/>
                    </a:lnTo>
                    <a:lnTo>
                      <a:pt x="8866" y="11455"/>
                    </a:lnTo>
                    <a:lnTo>
                      <a:pt x="9061" y="11162"/>
                    </a:lnTo>
                    <a:lnTo>
                      <a:pt x="9183" y="10869"/>
                    </a:lnTo>
                    <a:lnTo>
                      <a:pt x="9305" y="10551"/>
                    </a:lnTo>
                    <a:lnTo>
                      <a:pt x="9379" y="10234"/>
                    </a:lnTo>
                    <a:lnTo>
                      <a:pt x="9427" y="9916"/>
                    </a:lnTo>
                    <a:lnTo>
                      <a:pt x="9452" y="9623"/>
                    </a:lnTo>
                    <a:lnTo>
                      <a:pt x="9452" y="9330"/>
                    </a:lnTo>
                    <a:lnTo>
                      <a:pt x="9452" y="9013"/>
                    </a:lnTo>
                    <a:lnTo>
                      <a:pt x="9427" y="8695"/>
                    </a:lnTo>
                    <a:lnTo>
                      <a:pt x="9379" y="8378"/>
                    </a:lnTo>
                    <a:lnTo>
                      <a:pt x="9305" y="8060"/>
                    </a:lnTo>
                    <a:lnTo>
                      <a:pt x="9256" y="7767"/>
                    </a:lnTo>
                    <a:lnTo>
                      <a:pt x="9159" y="7474"/>
                    </a:lnTo>
                    <a:lnTo>
                      <a:pt x="9061" y="7230"/>
                    </a:lnTo>
                    <a:lnTo>
                      <a:pt x="8963" y="6986"/>
                    </a:lnTo>
                    <a:lnTo>
                      <a:pt x="11870" y="4104"/>
                    </a:lnTo>
                    <a:lnTo>
                      <a:pt x="776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32" name="Shape 388"/>
            <p:cNvSpPr/>
            <p:nvPr/>
          </p:nvSpPr>
          <p:spPr>
            <a:xfrm>
              <a:off x="3320890" y="2522223"/>
              <a:ext cx="241578" cy="234457"/>
            </a:xfrm>
            <a:custGeom>
              <a:avLst/>
              <a:gdLst/>
              <a:ahLst/>
              <a:cxnLst/>
              <a:rect l="0" t="0" r="0" b="0"/>
              <a:pathLst>
                <a:path w="16072" h="16071" extrusionOk="0">
                  <a:moveTo>
                    <a:pt x="8036" y="0"/>
                  </a:moveTo>
                  <a:lnTo>
                    <a:pt x="7938" y="24"/>
                  </a:lnTo>
                  <a:lnTo>
                    <a:pt x="7792" y="98"/>
                  </a:lnTo>
                  <a:lnTo>
                    <a:pt x="7328" y="366"/>
                  </a:lnTo>
                  <a:lnTo>
                    <a:pt x="7059" y="537"/>
                  </a:lnTo>
                  <a:lnTo>
                    <a:pt x="6766" y="757"/>
                  </a:lnTo>
                  <a:lnTo>
                    <a:pt x="6448" y="977"/>
                  </a:lnTo>
                  <a:lnTo>
                    <a:pt x="6155" y="1246"/>
                  </a:lnTo>
                  <a:lnTo>
                    <a:pt x="5887" y="1514"/>
                  </a:lnTo>
                  <a:lnTo>
                    <a:pt x="5643" y="1807"/>
                  </a:lnTo>
                  <a:lnTo>
                    <a:pt x="5447" y="2100"/>
                  </a:lnTo>
                  <a:lnTo>
                    <a:pt x="5374" y="2247"/>
                  </a:lnTo>
                  <a:lnTo>
                    <a:pt x="5325" y="2418"/>
                  </a:lnTo>
                  <a:lnTo>
                    <a:pt x="5276" y="2564"/>
                  </a:lnTo>
                  <a:lnTo>
                    <a:pt x="5252" y="2711"/>
                  </a:lnTo>
                  <a:lnTo>
                    <a:pt x="5252" y="2858"/>
                  </a:lnTo>
                  <a:lnTo>
                    <a:pt x="5276" y="3029"/>
                  </a:lnTo>
                  <a:lnTo>
                    <a:pt x="5325" y="3175"/>
                  </a:lnTo>
                  <a:lnTo>
                    <a:pt x="5398" y="3322"/>
                  </a:lnTo>
                  <a:lnTo>
                    <a:pt x="5496" y="3468"/>
                  </a:lnTo>
                  <a:lnTo>
                    <a:pt x="5618" y="3615"/>
                  </a:lnTo>
                  <a:lnTo>
                    <a:pt x="5814" y="3761"/>
                  </a:lnTo>
                  <a:lnTo>
                    <a:pt x="6009" y="3859"/>
                  </a:lnTo>
                  <a:lnTo>
                    <a:pt x="6204" y="3957"/>
                  </a:lnTo>
                  <a:lnTo>
                    <a:pt x="6424" y="4005"/>
                  </a:lnTo>
                  <a:lnTo>
                    <a:pt x="6644" y="4054"/>
                  </a:lnTo>
                  <a:lnTo>
                    <a:pt x="6864" y="4152"/>
                  </a:lnTo>
                  <a:lnTo>
                    <a:pt x="7059" y="4250"/>
                  </a:lnTo>
                  <a:lnTo>
                    <a:pt x="7254" y="4421"/>
                  </a:lnTo>
                  <a:lnTo>
                    <a:pt x="7425" y="4616"/>
                  </a:lnTo>
                  <a:lnTo>
                    <a:pt x="7523" y="4836"/>
                  </a:lnTo>
                  <a:lnTo>
                    <a:pt x="7596" y="5080"/>
                  </a:lnTo>
                  <a:lnTo>
                    <a:pt x="7621" y="5373"/>
                  </a:lnTo>
                  <a:lnTo>
                    <a:pt x="7596" y="5569"/>
                  </a:lnTo>
                  <a:lnTo>
                    <a:pt x="7572" y="5788"/>
                  </a:lnTo>
                  <a:lnTo>
                    <a:pt x="7499" y="5984"/>
                  </a:lnTo>
                  <a:lnTo>
                    <a:pt x="7425" y="6179"/>
                  </a:lnTo>
                  <a:lnTo>
                    <a:pt x="7328" y="6374"/>
                  </a:lnTo>
                  <a:lnTo>
                    <a:pt x="7206" y="6570"/>
                  </a:lnTo>
                  <a:lnTo>
                    <a:pt x="7059" y="6741"/>
                  </a:lnTo>
                  <a:lnTo>
                    <a:pt x="6913" y="6912"/>
                  </a:lnTo>
                  <a:lnTo>
                    <a:pt x="6742" y="7058"/>
                  </a:lnTo>
                  <a:lnTo>
                    <a:pt x="6571" y="7205"/>
                  </a:lnTo>
                  <a:lnTo>
                    <a:pt x="6400" y="7303"/>
                  </a:lnTo>
                  <a:lnTo>
                    <a:pt x="6204" y="7425"/>
                  </a:lnTo>
                  <a:lnTo>
                    <a:pt x="6009" y="7498"/>
                  </a:lnTo>
                  <a:lnTo>
                    <a:pt x="5789" y="7571"/>
                  </a:lnTo>
                  <a:lnTo>
                    <a:pt x="5569" y="7596"/>
                  </a:lnTo>
                  <a:lnTo>
                    <a:pt x="5374" y="7620"/>
                  </a:lnTo>
                  <a:lnTo>
                    <a:pt x="5105" y="7596"/>
                  </a:lnTo>
                  <a:lnTo>
                    <a:pt x="4861" y="7522"/>
                  </a:lnTo>
                  <a:lnTo>
                    <a:pt x="4617" y="7425"/>
                  </a:lnTo>
                  <a:lnTo>
                    <a:pt x="4421" y="7254"/>
                  </a:lnTo>
                  <a:lnTo>
                    <a:pt x="4250" y="7058"/>
                  </a:lnTo>
                  <a:lnTo>
                    <a:pt x="4128" y="6839"/>
                  </a:lnTo>
                  <a:lnTo>
                    <a:pt x="4055" y="6619"/>
                  </a:lnTo>
                  <a:lnTo>
                    <a:pt x="3982" y="6399"/>
                  </a:lnTo>
                  <a:lnTo>
                    <a:pt x="3933" y="6204"/>
                  </a:lnTo>
                  <a:lnTo>
                    <a:pt x="3860" y="6008"/>
                  </a:lnTo>
                  <a:lnTo>
                    <a:pt x="3762" y="5813"/>
                  </a:lnTo>
                  <a:lnTo>
                    <a:pt x="3615" y="5617"/>
                  </a:lnTo>
                  <a:lnTo>
                    <a:pt x="3469" y="5495"/>
                  </a:lnTo>
                  <a:lnTo>
                    <a:pt x="3322" y="5398"/>
                  </a:lnTo>
                  <a:lnTo>
                    <a:pt x="3176" y="5324"/>
                  </a:lnTo>
                  <a:lnTo>
                    <a:pt x="3029" y="5275"/>
                  </a:lnTo>
                  <a:lnTo>
                    <a:pt x="2858" y="5251"/>
                  </a:lnTo>
                  <a:lnTo>
                    <a:pt x="2712" y="5251"/>
                  </a:lnTo>
                  <a:lnTo>
                    <a:pt x="2565" y="5275"/>
                  </a:lnTo>
                  <a:lnTo>
                    <a:pt x="2419" y="5324"/>
                  </a:lnTo>
                  <a:lnTo>
                    <a:pt x="2248" y="5373"/>
                  </a:lnTo>
                  <a:lnTo>
                    <a:pt x="2101" y="5446"/>
                  </a:lnTo>
                  <a:lnTo>
                    <a:pt x="1808" y="5642"/>
                  </a:lnTo>
                  <a:lnTo>
                    <a:pt x="1515" y="5886"/>
                  </a:lnTo>
                  <a:lnTo>
                    <a:pt x="1246" y="6155"/>
                  </a:lnTo>
                  <a:lnTo>
                    <a:pt x="978" y="6448"/>
                  </a:lnTo>
                  <a:lnTo>
                    <a:pt x="758" y="6765"/>
                  </a:lnTo>
                  <a:lnTo>
                    <a:pt x="538" y="7058"/>
                  </a:lnTo>
                  <a:lnTo>
                    <a:pt x="367" y="7327"/>
                  </a:lnTo>
                  <a:lnTo>
                    <a:pt x="99" y="7791"/>
                  </a:lnTo>
                  <a:lnTo>
                    <a:pt x="25" y="7938"/>
                  </a:lnTo>
                  <a:lnTo>
                    <a:pt x="1" y="8035"/>
                  </a:lnTo>
                  <a:lnTo>
                    <a:pt x="25" y="8231"/>
                  </a:lnTo>
                  <a:lnTo>
                    <a:pt x="74" y="8402"/>
                  </a:lnTo>
                  <a:lnTo>
                    <a:pt x="172" y="8597"/>
                  </a:lnTo>
                  <a:lnTo>
                    <a:pt x="294" y="8744"/>
                  </a:lnTo>
                  <a:lnTo>
                    <a:pt x="587" y="9012"/>
                  </a:lnTo>
                  <a:lnTo>
                    <a:pt x="880" y="9256"/>
                  </a:lnTo>
                  <a:lnTo>
                    <a:pt x="1417" y="9696"/>
                  </a:lnTo>
                  <a:lnTo>
                    <a:pt x="1906" y="10062"/>
                  </a:lnTo>
                  <a:lnTo>
                    <a:pt x="2101" y="10233"/>
                  </a:lnTo>
                  <a:lnTo>
                    <a:pt x="2297" y="10404"/>
                  </a:lnTo>
                  <a:lnTo>
                    <a:pt x="2419" y="10575"/>
                  </a:lnTo>
                  <a:lnTo>
                    <a:pt x="2541" y="10746"/>
                  </a:lnTo>
                  <a:lnTo>
                    <a:pt x="2590" y="10917"/>
                  </a:lnTo>
                  <a:lnTo>
                    <a:pt x="2590" y="11113"/>
                  </a:lnTo>
                  <a:lnTo>
                    <a:pt x="2541" y="11308"/>
                  </a:lnTo>
                  <a:lnTo>
                    <a:pt x="2443" y="11528"/>
                  </a:lnTo>
                  <a:lnTo>
                    <a:pt x="2272" y="11772"/>
                  </a:lnTo>
                  <a:lnTo>
                    <a:pt x="2004" y="12041"/>
                  </a:lnTo>
                  <a:lnTo>
                    <a:pt x="1833" y="12212"/>
                  </a:lnTo>
                  <a:lnTo>
                    <a:pt x="1637" y="12309"/>
                  </a:lnTo>
                  <a:lnTo>
                    <a:pt x="1417" y="12383"/>
                  </a:lnTo>
                  <a:lnTo>
                    <a:pt x="1222" y="12431"/>
                  </a:lnTo>
                  <a:lnTo>
                    <a:pt x="1002" y="12480"/>
                  </a:lnTo>
                  <a:lnTo>
                    <a:pt x="782" y="12578"/>
                  </a:lnTo>
                  <a:lnTo>
                    <a:pt x="587" y="12700"/>
                  </a:lnTo>
                  <a:lnTo>
                    <a:pt x="367" y="12871"/>
                  </a:lnTo>
                  <a:lnTo>
                    <a:pt x="196" y="13066"/>
                  </a:lnTo>
                  <a:lnTo>
                    <a:pt x="99" y="13286"/>
                  </a:lnTo>
                  <a:lnTo>
                    <a:pt x="25" y="13530"/>
                  </a:lnTo>
                  <a:lnTo>
                    <a:pt x="1" y="13799"/>
                  </a:lnTo>
                  <a:lnTo>
                    <a:pt x="25" y="14019"/>
                  </a:lnTo>
                  <a:lnTo>
                    <a:pt x="50" y="14239"/>
                  </a:lnTo>
                  <a:lnTo>
                    <a:pt x="123" y="14434"/>
                  </a:lnTo>
                  <a:lnTo>
                    <a:pt x="221" y="14654"/>
                  </a:lnTo>
                  <a:lnTo>
                    <a:pt x="318" y="14825"/>
                  </a:lnTo>
                  <a:lnTo>
                    <a:pt x="440" y="15020"/>
                  </a:lnTo>
                  <a:lnTo>
                    <a:pt x="563" y="15191"/>
                  </a:lnTo>
                  <a:lnTo>
                    <a:pt x="709" y="15362"/>
                  </a:lnTo>
                  <a:lnTo>
                    <a:pt x="880" y="15509"/>
                  </a:lnTo>
                  <a:lnTo>
                    <a:pt x="1051" y="15631"/>
                  </a:lnTo>
                  <a:lnTo>
                    <a:pt x="1246" y="15753"/>
                  </a:lnTo>
                  <a:lnTo>
                    <a:pt x="1442" y="15875"/>
                  </a:lnTo>
                  <a:lnTo>
                    <a:pt x="1637" y="15948"/>
                  </a:lnTo>
                  <a:lnTo>
                    <a:pt x="1857" y="16022"/>
                  </a:lnTo>
                  <a:lnTo>
                    <a:pt x="2052" y="16046"/>
                  </a:lnTo>
                  <a:lnTo>
                    <a:pt x="2272" y="16070"/>
                  </a:lnTo>
                  <a:lnTo>
                    <a:pt x="2541" y="16046"/>
                  </a:lnTo>
                  <a:lnTo>
                    <a:pt x="2785" y="15973"/>
                  </a:lnTo>
                  <a:lnTo>
                    <a:pt x="3005" y="15875"/>
                  </a:lnTo>
                  <a:lnTo>
                    <a:pt x="3200" y="15704"/>
                  </a:lnTo>
                  <a:lnTo>
                    <a:pt x="3371" y="15509"/>
                  </a:lnTo>
                  <a:lnTo>
                    <a:pt x="3493" y="15289"/>
                  </a:lnTo>
                  <a:lnTo>
                    <a:pt x="3567" y="15094"/>
                  </a:lnTo>
                  <a:lnTo>
                    <a:pt x="3615" y="14874"/>
                  </a:lnTo>
                  <a:lnTo>
                    <a:pt x="3689" y="14654"/>
                  </a:lnTo>
                  <a:lnTo>
                    <a:pt x="3762" y="14459"/>
                  </a:lnTo>
                  <a:lnTo>
                    <a:pt x="3860" y="14239"/>
                  </a:lnTo>
                  <a:lnTo>
                    <a:pt x="4031" y="14068"/>
                  </a:lnTo>
                  <a:lnTo>
                    <a:pt x="4299" y="13824"/>
                  </a:lnTo>
                  <a:lnTo>
                    <a:pt x="4544" y="13628"/>
                  </a:lnTo>
                  <a:lnTo>
                    <a:pt x="4763" y="13530"/>
                  </a:lnTo>
                  <a:lnTo>
                    <a:pt x="4959" y="13482"/>
                  </a:lnTo>
                  <a:lnTo>
                    <a:pt x="5154" y="13482"/>
                  </a:lnTo>
                  <a:lnTo>
                    <a:pt x="5325" y="13530"/>
                  </a:lnTo>
                  <a:lnTo>
                    <a:pt x="5496" y="13653"/>
                  </a:lnTo>
                  <a:lnTo>
                    <a:pt x="5667" y="13775"/>
                  </a:lnTo>
                  <a:lnTo>
                    <a:pt x="5838" y="13970"/>
                  </a:lnTo>
                  <a:lnTo>
                    <a:pt x="6009" y="14165"/>
                  </a:lnTo>
                  <a:lnTo>
                    <a:pt x="6375" y="14654"/>
                  </a:lnTo>
                  <a:lnTo>
                    <a:pt x="6815" y="15191"/>
                  </a:lnTo>
                  <a:lnTo>
                    <a:pt x="7059" y="15484"/>
                  </a:lnTo>
                  <a:lnTo>
                    <a:pt x="7328" y="15777"/>
                  </a:lnTo>
                  <a:lnTo>
                    <a:pt x="7474" y="15899"/>
                  </a:lnTo>
                  <a:lnTo>
                    <a:pt x="7670" y="15997"/>
                  </a:lnTo>
                  <a:lnTo>
                    <a:pt x="7841" y="16046"/>
                  </a:lnTo>
                  <a:lnTo>
                    <a:pt x="8036" y="16070"/>
                  </a:lnTo>
                  <a:lnTo>
                    <a:pt x="8134" y="16046"/>
                  </a:lnTo>
                  <a:lnTo>
                    <a:pt x="8280" y="15973"/>
                  </a:lnTo>
                  <a:lnTo>
                    <a:pt x="8744" y="15704"/>
                  </a:lnTo>
                  <a:lnTo>
                    <a:pt x="9013" y="15533"/>
                  </a:lnTo>
                  <a:lnTo>
                    <a:pt x="9306" y="15313"/>
                  </a:lnTo>
                  <a:lnTo>
                    <a:pt x="9623" y="15094"/>
                  </a:lnTo>
                  <a:lnTo>
                    <a:pt x="9917" y="14825"/>
                  </a:lnTo>
                  <a:lnTo>
                    <a:pt x="10185" y="14556"/>
                  </a:lnTo>
                  <a:lnTo>
                    <a:pt x="10429" y="14263"/>
                  </a:lnTo>
                  <a:lnTo>
                    <a:pt x="10625" y="13970"/>
                  </a:lnTo>
                  <a:lnTo>
                    <a:pt x="10698" y="13824"/>
                  </a:lnTo>
                  <a:lnTo>
                    <a:pt x="10747" y="13653"/>
                  </a:lnTo>
                  <a:lnTo>
                    <a:pt x="10796" y="13506"/>
                  </a:lnTo>
                  <a:lnTo>
                    <a:pt x="10820" y="13359"/>
                  </a:lnTo>
                  <a:lnTo>
                    <a:pt x="10820" y="13213"/>
                  </a:lnTo>
                  <a:lnTo>
                    <a:pt x="10796" y="13042"/>
                  </a:lnTo>
                  <a:lnTo>
                    <a:pt x="10747" y="12895"/>
                  </a:lnTo>
                  <a:lnTo>
                    <a:pt x="10674" y="12749"/>
                  </a:lnTo>
                  <a:lnTo>
                    <a:pt x="10576" y="12602"/>
                  </a:lnTo>
                  <a:lnTo>
                    <a:pt x="10454" y="12456"/>
                  </a:lnTo>
                  <a:lnTo>
                    <a:pt x="10258" y="12309"/>
                  </a:lnTo>
                  <a:lnTo>
                    <a:pt x="10063" y="12212"/>
                  </a:lnTo>
                  <a:lnTo>
                    <a:pt x="9868" y="12138"/>
                  </a:lnTo>
                  <a:lnTo>
                    <a:pt x="9648" y="12065"/>
                  </a:lnTo>
                  <a:lnTo>
                    <a:pt x="9428" y="12016"/>
                  </a:lnTo>
                  <a:lnTo>
                    <a:pt x="9208" y="11919"/>
                  </a:lnTo>
                  <a:lnTo>
                    <a:pt x="9013" y="11821"/>
                  </a:lnTo>
                  <a:lnTo>
                    <a:pt x="8818" y="11650"/>
                  </a:lnTo>
                  <a:lnTo>
                    <a:pt x="8647" y="11454"/>
                  </a:lnTo>
                  <a:lnTo>
                    <a:pt x="8549" y="11235"/>
                  </a:lnTo>
                  <a:lnTo>
                    <a:pt x="8476" y="10990"/>
                  </a:lnTo>
                  <a:lnTo>
                    <a:pt x="8451" y="10697"/>
                  </a:lnTo>
                  <a:lnTo>
                    <a:pt x="8476" y="10502"/>
                  </a:lnTo>
                  <a:lnTo>
                    <a:pt x="8500" y="10282"/>
                  </a:lnTo>
                  <a:lnTo>
                    <a:pt x="8573" y="10087"/>
                  </a:lnTo>
                  <a:lnTo>
                    <a:pt x="8647" y="9891"/>
                  </a:lnTo>
                  <a:lnTo>
                    <a:pt x="8744" y="9696"/>
                  </a:lnTo>
                  <a:lnTo>
                    <a:pt x="8866" y="9501"/>
                  </a:lnTo>
                  <a:lnTo>
                    <a:pt x="9013" y="9330"/>
                  </a:lnTo>
                  <a:lnTo>
                    <a:pt x="9159" y="9159"/>
                  </a:lnTo>
                  <a:lnTo>
                    <a:pt x="9330" y="9012"/>
                  </a:lnTo>
                  <a:lnTo>
                    <a:pt x="9501" y="8890"/>
                  </a:lnTo>
                  <a:lnTo>
                    <a:pt x="9672" y="8768"/>
                  </a:lnTo>
                  <a:lnTo>
                    <a:pt x="9868" y="8646"/>
                  </a:lnTo>
                  <a:lnTo>
                    <a:pt x="10063" y="8573"/>
                  </a:lnTo>
                  <a:lnTo>
                    <a:pt x="10283" y="8499"/>
                  </a:lnTo>
                  <a:lnTo>
                    <a:pt x="10503" y="8475"/>
                  </a:lnTo>
                  <a:lnTo>
                    <a:pt x="10698" y="8450"/>
                  </a:lnTo>
                  <a:lnTo>
                    <a:pt x="10967" y="8475"/>
                  </a:lnTo>
                  <a:lnTo>
                    <a:pt x="11211" y="8548"/>
                  </a:lnTo>
                  <a:lnTo>
                    <a:pt x="11455" y="8646"/>
                  </a:lnTo>
                  <a:lnTo>
                    <a:pt x="11651" y="8817"/>
                  </a:lnTo>
                  <a:lnTo>
                    <a:pt x="11822" y="9012"/>
                  </a:lnTo>
                  <a:lnTo>
                    <a:pt x="11944" y="9232"/>
                  </a:lnTo>
                  <a:lnTo>
                    <a:pt x="12017" y="9452"/>
                  </a:lnTo>
                  <a:lnTo>
                    <a:pt x="12090" y="9672"/>
                  </a:lnTo>
                  <a:lnTo>
                    <a:pt x="12139" y="9867"/>
                  </a:lnTo>
                  <a:lnTo>
                    <a:pt x="12212" y="10062"/>
                  </a:lnTo>
                  <a:lnTo>
                    <a:pt x="12310" y="10258"/>
                  </a:lnTo>
                  <a:lnTo>
                    <a:pt x="12457" y="10453"/>
                  </a:lnTo>
                  <a:lnTo>
                    <a:pt x="12603" y="10575"/>
                  </a:lnTo>
                  <a:lnTo>
                    <a:pt x="12750" y="10673"/>
                  </a:lnTo>
                  <a:lnTo>
                    <a:pt x="12896" y="10746"/>
                  </a:lnTo>
                  <a:lnTo>
                    <a:pt x="13043" y="10795"/>
                  </a:lnTo>
                  <a:lnTo>
                    <a:pt x="13214" y="10819"/>
                  </a:lnTo>
                  <a:lnTo>
                    <a:pt x="13360" y="10819"/>
                  </a:lnTo>
                  <a:lnTo>
                    <a:pt x="13507" y="10795"/>
                  </a:lnTo>
                  <a:lnTo>
                    <a:pt x="13653" y="10746"/>
                  </a:lnTo>
                  <a:lnTo>
                    <a:pt x="13824" y="10697"/>
                  </a:lnTo>
                  <a:lnTo>
                    <a:pt x="13971" y="10624"/>
                  </a:lnTo>
                  <a:lnTo>
                    <a:pt x="14264" y="10429"/>
                  </a:lnTo>
                  <a:lnTo>
                    <a:pt x="14557" y="10184"/>
                  </a:lnTo>
                  <a:lnTo>
                    <a:pt x="14826" y="9916"/>
                  </a:lnTo>
                  <a:lnTo>
                    <a:pt x="15094" y="9623"/>
                  </a:lnTo>
                  <a:lnTo>
                    <a:pt x="15314" y="9305"/>
                  </a:lnTo>
                  <a:lnTo>
                    <a:pt x="15534" y="9012"/>
                  </a:lnTo>
                  <a:lnTo>
                    <a:pt x="15705" y="8744"/>
                  </a:lnTo>
                  <a:lnTo>
                    <a:pt x="15973" y="8279"/>
                  </a:lnTo>
                  <a:lnTo>
                    <a:pt x="16047" y="8133"/>
                  </a:lnTo>
                  <a:lnTo>
                    <a:pt x="16071" y="8035"/>
                  </a:lnTo>
                  <a:lnTo>
                    <a:pt x="16047" y="7840"/>
                  </a:lnTo>
                  <a:lnTo>
                    <a:pt x="15998" y="7669"/>
                  </a:lnTo>
                  <a:lnTo>
                    <a:pt x="15900" y="7474"/>
                  </a:lnTo>
                  <a:lnTo>
                    <a:pt x="15778" y="7327"/>
                  </a:lnTo>
                  <a:lnTo>
                    <a:pt x="15485" y="7058"/>
                  </a:lnTo>
                  <a:lnTo>
                    <a:pt x="15192" y="6814"/>
                  </a:lnTo>
                  <a:lnTo>
                    <a:pt x="14655" y="6374"/>
                  </a:lnTo>
                  <a:lnTo>
                    <a:pt x="14166" y="6008"/>
                  </a:lnTo>
                  <a:lnTo>
                    <a:pt x="13971" y="5837"/>
                  </a:lnTo>
                  <a:lnTo>
                    <a:pt x="13775" y="5666"/>
                  </a:lnTo>
                  <a:lnTo>
                    <a:pt x="13653" y="5495"/>
                  </a:lnTo>
                  <a:lnTo>
                    <a:pt x="13531" y="5324"/>
                  </a:lnTo>
                  <a:lnTo>
                    <a:pt x="13482" y="5153"/>
                  </a:lnTo>
                  <a:lnTo>
                    <a:pt x="13482" y="4958"/>
                  </a:lnTo>
                  <a:lnTo>
                    <a:pt x="13531" y="4763"/>
                  </a:lnTo>
                  <a:lnTo>
                    <a:pt x="13629" y="4543"/>
                  </a:lnTo>
                  <a:lnTo>
                    <a:pt x="13800" y="4299"/>
                  </a:lnTo>
                  <a:lnTo>
                    <a:pt x="14068" y="4030"/>
                  </a:lnTo>
                  <a:lnTo>
                    <a:pt x="14239" y="3859"/>
                  </a:lnTo>
                  <a:lnTo>
                    <a:pt x="14435" y="3761"/>
                  </a:lnTo>
                  <a:lnTo>
                    <a:pt x="14655" y="3688"/>
                  </a:lnTo>
                  <a:lnTo>
                    <a:pt x="14850" y="3639"/>
                  </a:lnTo>
                  <a:lnTo>
                    <a:pt x="15070" y="3590"/>
                  </a:lnTo>
                  <a:lnTo>
                    <a:pt x="15290" y="3493"/>
                  </a:lnTo>
                  <a:lnTo>
                    <a:pt x="15485" y="3370"/>
                  </a:lnTo>
                  <a:lnTo>
                    <a:pt x="15705" y="3199"/>
                  </a:lnTo>
                  <a:lnTo>
                    <a:pt x="15876" y="3004"/>
                  </a:lnTo>
                  <a:lnTo>
                    <a:pt x="15973" y="2784"/>
                  </a:lnTo>
                  <a:lnTo>
                    <a:pt x="16047" y="2540"/>
                  </a:lnTo>
                  <a:lnTo>
                    <a:pt x="16071" y="2271"/>
                  </a:lnTo>
                  <a:lnTo>
                    <a:pt x="16047" y="2052"/>
                  </a:lnTo>
                  <a:lnTo>
                    <a:pt x="16022" y="1832"/>
                  </a:lnTo>
                  <a:lnTo>
                    <a:pt x="15949" y="1636"/>
                  </a:lnTo>
                  <a:lnTo>
                    <a:pt x="15851" y="1417"/>
                  </a:lnTo>
                  <a:lnTo>
                    <a:pt x="15754" y="1246"/>
                  </a:lnTo>
                  <a:lnTo>
                    <a:pt x="15632" y="1050"/>
                  </a:lnTo>
                  <a:lnTo>
                    <a:pt x="15509" y="879"/>
                  </a:lnTo>
                  <a:lnTo>
                    <a:pt x="15363" y="708"/>
                  </a:lnTo>
                  <a:lnTo>
                    <a:pt x="15192" y="562"/>
                  </a:lnTo>
                  <a:lnTo>
                    <a:pt x="15021" y="440"/>
                  </a:lnTo>
                  <a:lnTo>
                    <a:pt x="14826" y="318"/>
                  </a:lnTo>
                  <a:lnTo>
                    <a:pt x="14630" y="195"/>
                  </a:lnTo>
                  <a:lnTo>
                    <a:pt x="14435" y="122"/>
                  </a:lnTo>
                  <a:lnTo>
                    <a:pt x="14215" y="49"/>
                  </a:lnTo>
                  <a:lnTo>
                    <a:pt x="14020" y="24"/>
                  </a:lnTo>
                  <a:lnTo>
                    <a:pt x="13800" y="0"/>
                  </a:lnTo>
                  <a:lnTo>
                    <a:pt x="13531" y="24"/>
                  </a:lnTo>
                  <a:lnTo>
                    <a:pt x="13287" y="98"/>
                  </a:lnTo>
                  <a:lnTo>
                    <a:pt x="13067" y="195"/>
                  </a:lnTo>
                  <a:lnTo>
                    <a:pt x="12872" y="366"/>
                  </a:lnTo>
                  <a:lnTo>
                    <a:pt x="12701" y="562"/>
                  </a:lnTo>
                  <a:lnTo>
                    <a:pt x="12579" y="782"/>
                  </a:lnTo>
                  <a:lnTo>
                    <a:pt x="12505" y="977"/>
                  </a:lnTo>
                  <a:lnTo>
                    <a:pt x="12457" y="1197"/>
                  </a:lnTo>
                  <a:lnTo>
                    <a:pt x="12383" y="1417"/>
                  </a:lnTo>
                  <a:lnTo>
                    <a:pt x="12310" y="1612"/>
                  </a:lnTo>
                  <a:lnTo>
                    <a:pt x="12212" y="1832"/>
                  </a:lnTo>
                  <a:lnTo>
                    <a:pt x="12041" y="2003"/>
                  </a:lnTo>
                  <a:lnTo>
                    <a:pt x="11773" y="2271"/>
                  </a:lnTo>
                  <a:lnTo>
                    <a:pt x="11528" y="2442"/>
                  </a:lnTo>
                  <a:lnTo>
                    <a:pt x="11309" y="2540"/>
                  </a:lnTo>
                  <a:lnTo>
                    <a:pt x="11113" y="2589"/>
                  </a:lnTo>
                  <a:lnTo>
                    <a:pt x="10918" y="2589"/>
                  </a:lnTo>
                  <a:lnTo>
                    <a:pt x="10747" y="2540"/>
                  </a:lnTo>
                  <a:lnTo>
                    <a:pt x="10576" y="2418"/>
                  </a:lnTo>
                  <a:lnTo>
                    <a:pt x="10405" y="2296"/>
                  </a:lnTo>
                  <a:lnTo>
                    <a:pt x="10234" y="2100"/>
                  </a:lnTo>
                  <a:lnTo>
                    <a:pt x="10063" y="1905"/>
                  </a:lnTo>
                  <a:lnTo>
                    <a:pt x="9697" y="1417"/>
                  </a:lnTo>
                  <a:lnTo>
                    <a:pt x="9257" y="879"/>
                  </a:lnTo>
                  <a:lnTo>
                    <a:pt x="9013" y="586"/>
                  </a:lnTo>
                  <a:lnTo>
                    <a:pt x="8744" y="293"/>
                  </a:lnTo>
                  <a:lnTo>
                    <a:pt x="8598" y="171"/>
                  </a:lnTo>
                  <a:lnTo>
                    <a:pt x="8402" y="73"/>
                  </a:lnTo>
                  <a:lnTo>
                    <a:pt x="8231" y="24"/>
                  </a:lnTo>
                  <a:lnTo>
                    <a:pt x="80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3" name="Shape 389"/>
            <p:cNvGrpSpPr/>
            <p:nvPr/>
          </p:nvGrpSpPr>
          <p:grpSpPr>
            <a:xfrm>
              <a:off x="6475645" y="1692850"/>
              <a:ext cx="215121" cy="295744"/>
              <a:chOff x="3984000" y="1594200"/>
              <a:chExt cx="357800" cy="506800"/>
            </a:xfrm>
            <a:grpFill/>
          </p:grpSpPr>
          <p:sp>
            <p:nvSpPr>
              <p:cNvPr id="273" name="Shape 390"/>
              <p:cNvSpPr/>
              <p:nvPr/>
            </p:nvSpPr>
            <p:spPr>
              <a:xfrm>
                <a:off x="3984000" y="1597875"/>
                <a:ext cx="44575" cy="503125"/>
              </a:xfrm>
              <a:custGeom>
                <a:avLst/>
                <a:gdLst/>
                <a:ahLst/>
                <a:cxnLst/>
                <a:rect l="0" t="0" r="0" b="0"/>
                <a:pathLst>
                  <a:path w="1783" h="20125" extrusionOk="0">
                    <a:moveTo>
                      <a:pt x="391" y="0"/>
                    </a:moveTo>
                    <a:lnTo>
                      <a:pt x="293" y="25"/>
                    </a:lnTo>
                    <a:lnTo>
                      <a:pt x="220" y="73"/>
                    </a:lnTo>
                    <a:lnTo>
                      <a:pt x="147" y="147"/>
                    </a:lnTo>
                    <a:lnTo>
                      <a:pt x="98" y="220"/>
                    </a:lnTo>
                    <a:lnTo>
                      <a:pt x="49" y="293"/>
                    </a:lnTo>
                    <a:lnTo>
                      <a:pt x="24" y="391"/>
                    </a:lnTo>
                    <a:lnTo>
                      <a:pt x="0" y="489"/>
                    </a:lnTo>
                    <a:lnTo>
                      <a:pt x="0" y="20125"/>
                    </a:lnTo>
                    <a:lnTo>
                      <a:pt x="1783" y="20125"/>
                    </a:lnTo>
                    <a:lnTo>
                      <a:pt x="1783" y="489"/>
                    </a:lnTo>
                    <a:lnTo>
                      <a:pt x="1783" y="391"/>
                    </a:lnTo>
                    <a:lnTo>
                      <a:pt x="1734" y="293"/>
                    </a:lnTo>
                    <a:lnTo>
                      <a:pt x="1710" y="220"/>
                    </a:lnTo>
                    <a:lnTo>
                      <a:pt x="1636" y="147"/>
                    </a:lnTo>
                    <a:lnTo>
                      <a:pt x="1563" y="73"/>
                    </a:lnTo>
                    <a:lnTo>
                      <a:pt x="1490" y="25"/>
                    </a:lnTo>
                    <a:lnTo>
                      <a:pt x="139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4" name="Shape 391"/>
              <p:cNvSpPr/>
              <p:nvPr/>
            </p:nvSpPr>
            <p:spPr>
              <a:xfrm>
                <a:off x="4041375" y="1594200"/>
                <a:ext cx="300425" cy="229600"/>
              </a:xfrm>
              <a:custGeom>
                <a:avLst/>
                <a:gdLst/>
                <a:ahLst/>
                <a:cxnLst/>
                <a:rect l="0" t="0" r="0" b="0"/>
                <a:pathLst>
                  <a:path w="12017" h="9184" extrusionOk="0">
                    <a:moveTo>
                      <a:pt x="2541" y="1"/>
                    </a:moveTo>
                    <a:lnTo>
                      <a:pt x="2174" y="25"/>
                    </a:lnTo>
                    <a:lnTo>
                      <a:pt x="1808" y="74"/>
                    </a:lnTo>
                    <a:lnTo>
                      <a:pt x="1442" y="123"/>
                    </a:lnTo>
                    <a:lnTo>
                      <a:pt x="1100" y="245"/>
                    </a:lnTo>
                    <a:lnTo>
                      <a:pt x="734" y="367"/>
                    </a:lnTo>
                    <a:lnTo>
                      <a:pt x="367" y="538"/>
                    </a:lnTo>
                    <a:lnTo>
                      <a:pt x="1" y="758"/>
                    </a:lnTo>
                    <a:lnTo>
                      <a:pt x="1" y="8427"/>
                    </a:lnTo>
                    <a:lnTo>
                      <a:pt x="367" y="8207"/>
                    </a:lnTo>
                    <a:lnTo>
                      <a:pt x="734" y="8036"/>
                    </a:lnTo>
                    <a:lnTo>
                      <a:pt x="1100" y="7889"/>
                    </a:lnTo>
                    <a:lnTo>
                      <a:pt x="1442" y="7792"/>
                    </a:lnTo>
                    <a:lnTo>
                      <a:pt x="1808" y="7718"/>
                    </a:lnTo>
                    <a:lnTo>
                      <a:pt x="2174" y="7694"/>
                    </a:lnTo>
                    <a:lnTo>
                      <a:pt x="2541" y="7670"/>
                    </a:lnTo>
                    <a:lnTo>
                      <a:pt x="2883" y="7694"/>
                    </a:lnTo>
                    <a:lnTo>
                      <a:pt x="3249" y="7718"/>
                    </a:lnTo>
                    <a:lnTo>
                      <a:pt x="3615" y="7767"/>
                    </a:lnTo>
                    <a:lnTo>
                      <a:pt x="3982" y="7840"/>
                    </a:lnTo>
                    <a:lnTo>
                      <a:pt x="4324" y="7914"/>
                    </a:lnTo>
                    <a:lnTo>
                      <a:pt x="5056" y="8134"/>
                    </a:lnTo>
                    <a:lnTo>
                      <a:pt x="5765" y="8353"/>
                    </a:lnTo>
                    <a:lnTo>
                      <a:pt x="6497" y="8573"/>
                    </a:lnTo>
                    <a:lnTo>
                      <a:pt x="7206" y="8793"/>
                    </a:lnTo>
                    <a:lnTo>
                      <a:pt x="7938" y="8988"/>
                    </a:lnTo>
                    <a:lnTo>
                      <a:pt x="8305" y="9062"/>
                    </a:lnTo>
                    <a:lnTo>
                      <a:pt x="8647" y="9110"/>
                    </a:lnTo>
                    <a:lnTo>
                      <a:pt x="9013" y="9159"/>
                    </a:lnTo>
                    <a:lnTo>
                      <a:pt x="9379" y="9184"/>
                    </a:lnTo>
                    <a:lnTo>
                      <a:pt x="9746" y="9159"/>
                    </a:lnTo>
                    <a:lnTo>
                      <a:pt x="10088" y="9135"/>
                    </a:lnTo>
                    <a:lnTo>
                      <a:pt x="10454" y="9086"/>
                    </a:lnTo>
                    <a:lnTo>
                      <a:pt x="10820" y="8988"/>
                    </a:lnTo>
                    <a:lnTo>
                      <a:pt x="11187" y="8866"/>
                    </a:lnTo>
                    <a:lnTo>
                      <a:pt x="11529" y="8695"/>
                    </a:lnTo>
                    <a:lnTo>
                      <a:pt x="11699" y="8598"/>
                    </a:lnTo>
                    <a:lnTo>
                      <a:pt x="11822" y="8500"/>
                    </a:lnTo>
                    <a:lnTo>
                      <a:pt x="11895" y="8378"/>
                    </a:lnTo>
                    <a:lnTo>
                      <a:pt x="11968" y="8256"/>
                    </a:lnTo>
                    <a:lnTo>
                      <a:pt x="12017" y="8134"/>
                    </a:lnTo>
                    <a:lnTo>
                      <a:pt x="12017" y="8011"/>
                    </a:lnTo>
                    <a:lnTo>
                      <a:pt x="11968" y="7914"/>
                    </a:lnTo>
                    <a:lnTo>
                      <a:pt x="11919" y="7816"/>
                    </a:lnTo>
                    <a:lnTo>
                      <a:pt x="11529" y="7425"/>
                    </a:lnTo>
                    <a:lnTo>
                      <a:pt x="11138" y="6961"/>
                    </a:lnTo>
                    <a:lnTo>
                      <a:pt x="10771" y="6473"/>
                    </a:lnTo>
                    <a:lnTo>
                      <a:pt x="10381" y="5960"/>
                    </a:lnTo>
                    <a:lnTo>
                      <a:pt x="10307" y="5813"/>
                    </a:lnTo>
                    <a:lnTo>
                      <a:pt x="10259" y="5667"/>
                    </a:lnTo>
                    <a:lnTo>
                      <a:pt x="10234" y="5496"/>
                    </a:lnTo>
                    <a:lnTo>
                      <a:pt x="10210" y="5300"/>
                    </a:lnTo>
                    <a:lnTo>
                      <a:pt x="10234" y="5130"/>
                    </a:lnTo>
                    <a:lnTo>
                      <a:pt x="10259" y="4959"/>
                    </a:lnTo>
                    <a:lnTo>
                      <a:pt x="10307" y="4788"/>
                    </a:lnTo>
                    <a:lnTo>
                      <a:pt x="10381" y="4617"/>
                    </a:lnTo>
                    <a:lnTo>
                      <a:pt x="10771" y="3884"/>
                    </a:lnTo>
                    <a:lnTo>
                      <a:pt x="11138" y="3127"/>
                    </a:lnTo>
                    <a:lnTo>
                      <a:pt x="11529" y="2345"/>
                    </a:lnTo>
                    <a:lnTo>
                      <a:pt x="11919" y="1490"/>
                    </a:lnTo>
                    <a:lnTo>
                      <a:pt x="11993" y="1320"/>
                    </a:lnTo>
                    <a:lnTo>
                      <a:pt x="12017" y="1173"/>
                    </a:lnTo>
                    <a:lnTo>
                      <a:pt x="12017" y="1051"/>
                    </a:lnTo>
                    <a:lnTo>
                      <a:pt x="11968" y="978"/>
                    </a:lnTo>
                    <a:lnTo>
                      <a:pt x="11895" y="953"/>
                    </a:lnTo>
                    <a:lnTo>
                      <a:pt x="11822" y="929"/>
                    </a:lnTo>
                    <a:lnTo>
                      <a:pt x="11699" y="978"/>
                    </a:lnTo>
                    <a:lnTo>
                      <a:pt x="11529" y="1026"/>
                    </a:lnTo>
                    <a:lnTo>
                      <a:pt x="11187" y="1197"/>
                    </a:lnTo>
                    <a:lnTo>
                      <a:pt x="10820" y="1320"/>
                    </a:lnTo>
                    <a:lnTo>
                      <a:pt x="10454" y="1417"/>
                    </a:lnTo>
                    <a:lnTo>
                      <a:pt x="10088" y="1466"/>
                    </a:lnTo>
                    <a:lnTo>
                      <a:pt x="9746" y="1515"/>
                    </a:lnTo>
                    <a:lnTo>
                      <a:pt x="9379" y="1515"/>
                    </a:lnTo>
                    <a:lnTo>
                      <a:pt x="9013" y="1490"/>
                    </a:lnTo>
                    <a:lnTo>
                      <a:pt x="8647" y="1466"/>
                    </a:lnTo>
                    <a:lnTo>
                      <a:pt x="8305" y="1393"/>
                    </a:lnTo>
                    <a:lnTo>
                      <a:pt x="7938" y="1320"/>
                    </a:lnTo>
                    <a:lnTo>
                      <a:pt x="7206" y="1149"/>
                    </a:lnTo>
                    <a:lnTo>
                      <a:pt x="6497" y="929"/>
                    </a:lnTo>
                    <a:lnTo>
                      <a:pt x="5765" y="685"/>
                    </a:lnTo>
                    <a:lnTo>
                      <a:pt x="5056" y="465"/>
                    </a:lnTo>
                    <a:lnTo>
                      <a:pt x="4324" y="269"/>
                    </a:lnTo>
                    <a:lnTo>
                      <a:pt x="3982" y="172"/>
                    </a:lnTo>
                    <a:lnTo>
                      <a:pt x="3615" y="98"/>
                    </a:lnTo>
                    <a:lnTo>
                      <a:pt x="3249" y="50"/>
                    </a:lnTo>
                    <a:lnTo>
                      <a:pt x="2883" y="25"/>
                    </a:lnTo>
                    <a:lnTo>
                      <a:pt x="254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4" name="Shape 392"/>
            <p:cNvGrpSpPr/>
            <p:nvPr/>
          </p:nvGrpSpPr>
          <p:grpSpPr>
            <a:xfrm>
              <a:off x="6846748" y="1756285"/>
              <a:ext cx="283419" cy="168913"/>
              <a:chOff x="4601275" y="1702875"/>
              <a:chExt cx="471400" cy="289450"/>
            </a:xfrm>
            <a:grpFill/>
          </p:grpSpPr>
          <p:sp>
            <p:nvSpPr>
              <p:cNvPr id="268" name="Shape 393"/>
              <p:cNvSpPr/>
              <p:nvPr/>
            </p:nvSpPr>
            <p:spPr>
              <a:xfrm>
                <a:off x="4816200" y="1702875"/>
                <a:ext cx="41550" cy="41550"/>
              </a:xfrm>
              <a:custGeom>
                <a:avLst/>
                <a:gdLst/>
                <a:ahLst/>
                <a:cxnLst/>
                <a:rect l="0" t="0" r="0" b="0"/>
                <a:pathLst>
                  <a:path w="1662" h="1662" extrusionOk="0">
                    <a:moveTo>
                      <a:pt x="831" y="1"/>
                    </a:moveTo>
                    <a:lnTo>
                      <a:pt x="660" y="25"/>
                    </a:lnTo>
                    <a:lnTo>
                      <a:pt x="514" y="74"/>
                    </a:lnTo>
                    <a:lnTo>
                      <a:pt x="367" y="148"/>
                    </a:lnTo>
                    <a:lnTo>
                      <a:pt x="245" y="245"/>
                    </a:lnTo>
                    <a:lnTo>
                      <a:pt x="147" y="367"/>
                    </a:lnTo>
                    <a:lnTo>
                      <a:pt x="74" y="514"/>
                    </a:lnTo>
                    <a:lnTo>
                      <a:pt x="25" y="660"/>
                    </a:lnTo>
                    <a:lnTo>
                      <a:pt x="1" y="831"/>
                    </a:lnTo>
                    <a:lnTo>
                      <a:pt x="25" y="1002"/>
                    </a:lnTo>
                    <a:lnTo>
                      <a:pt x="74" y="1173"/>
                    </a:lnTo>
                    <a:lnTo>
                      <a:pt x="147" y="1295"/>
                    </a:lnTo>
                    <a:lnTo>
                      <a:pt x="245" y="1418"/>
                    </a:lnTo>
                    <a:lnTo>
                      <a:pt x="367" y="1540"/>
                    </a:lnTo>
                    <a:lnTo>
                      <a:pt x="514" y="1613"/>
                    </a:lnTo>
                    <a:lnTo>
                      <a:pt x="660" y="1662"/>
                    </a:lnTo>
                    <a:lnTo>
                      <a:pt x="1002" y="1662"/>
                    </a:lnTo>
                    <a:lnTo>
                      <a:pt x="1149" y="1613"/>
                    </a:lnTo>
                    <a:lnTo>
                      <a:pt x="1295" y="1540"/>
                    </a:lnTo>
                    <a:lnTo>
                      <a:pt x="1417" y="1418"/>
                    </a:lnTo>
                    <a:lnTo>
                      <a:pt x="1515" y="1295"/>
                    </a:lnTo>
                    <a:lnTo>
                      <a:pt x="1588" y="1173"/>
                    </a:lnTo>
                    <a:lnTo>
                      <a:pt x="1637" y="1002"/>
                    </a:lnTo>
                    <a:lnTo>
                      <a:pt x="1661" y="831"/>
                    </a:lnTo>
                    <a:lnTo>
                      <a:pt x="1637" y="660"/>
                    </a:lnTo>
                    <a:lnTo>
                      <a:pt x="1588" y="514"/>
                    </a:lnTo>
                    <a:lnTo>
                      <a:pt x="1515" y="367"/>
                    </a:lnTo>
                    <a:lnTo>
                      <a:pt x="1417" y="245"/>
                    </a:lnTo>
                    <a:lnTo>
                      <a:pt x="1295" y="148"/>
                    </a:lnTo>
                    <a:lnTo>
                      <a:pt x="1149" y="74"/>
                    </a:lnTo>
                    <a:lnTo>
                      <a:pt x="1002" y="25"/>
                    </a:lnTo>
                    <a:lnTo>
                      <a:pt x="83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9" name="Shape 394"/>
              <p:cNvSpPr/>
              <p:nvPr/>
            </p:nvSpPr>
            <p:spPr>
              <a:xfrm>
                <a:off x="5031125" y="1757225"/>
                <a:ext cx="41550" cy="41550"/>
              </a:xfrm>
              <a:custGeom>
                <a:avLst/>
                <a:gdLst/>
                <a:ahLst/>
                <a:cxnLst/>
                <a:rect l="0" t="0" r="0" b="0"/>
                <a:pathLst>
                  <a:path w="1662" h="1662" extrusionOk="0">
                    <a:moveTo>
                      <a:pt x="831" y="1"/>
                    </a:moveTo>
                    <a:lnTo>
                      <a:pt x="660" y="25"/>
                    </a:lnTo>
                    <a:lnTo>
                      <a:pt x="513" y="74"/>
                    </a:lnTo>
                    <a:lnTo>
                      <a:pt x="367" y="147"/>
                    </a:lnTo>
                    <a:lnTo>
                      <a:pt x="245" y="245"/>
                    </a:lnTo>
                    <a:lnTo>
                      <a:pt x="147" y="367"/>
                    </a:lnTo>
                    <a:lnTo>
                      <a:pt x="74" y="514"/>
                    </a:lnTo>
                    <a:lnTo>
                      <a:pt x="25" y="684"/>
                    </a:lnTo>
                    <a:lnTo>
                      <a:pt x="1" y="831"/>
                    </a:lnTo>
                    <a:lnTo>
                      <a:pt x="25" y="1002"/>
                    </a:lnTo>
                    <a:lnTo>
                      <a:pt x="74" y="1173"/>
                    </a:lnTo>
                    <a:lnTo>
                      <a:pt x="147" y="1295"/>
                    </a:lnTo>
                    <a:lnTo>
                      <a:pt x="245" y="1417"/>
                    </a:lnTo>
                    <a:lnTo>
                      <a:pt x="367" y="1539"/>
                    </a:lnTo>
                    <a:lnTo>
                      <a:pt x="513" y="1613"/>
                    </a:lnTo>
                    <a:lnTo>
                      <a:pt x="660" y="1661"/>
                    </a:lnTo>
                    <a:lnTo>
                      <a:pt x="1002" y="1661"/>
                    </a:lnTo>
                    <a:lnTo>
                      <a:pt x="1148" y="1613"/>
                    </a:lnTo>
                    <a:lnTo>
                      <a:pt x="1295" y="1539"/>
                    </a:lnTo>
                    <a:lnTo>
                      <a:pt x="1417" y="1417"/>
                    </a:lnTo>
                    <a:lnTo>
                      <a:pt x="1515" y="1295"/>
                    </a:lnTo>
                    <a:lnTo>
                      <a:pt x="1588" y="1173"/>
                    </a:lnTo>
                    <a:lnTo>
                      <a:pt x="1637" y="1002"/>
                    </a:lnTo>
                    <a:lnTo>
                      <a:pt x="1661" y="831"/>
                    </a:lnTo>
                    <a:lnTo>
                      <a:pt x="1637" y="684"/>
                    </a:lnTo>
                    <a:lnTo>
                      <a:pt x="1588" y="514"/>
                    </a:lnTo>
                    <a:lnTo>
                      <a:pt x="1515" y="367"/>
                    </a:lnTo>
                    <a:lnTo>
                      <a:pt x="1417" y="245"/>
                    </a:lnTo>
                    <a:lnTo>
                      <a:pt x="1295" y="147"/>
                    </a:lnTo>
                    <a:lnTo>
                      <a:pt x="1148" y="74"/>
                    </a:lnTo>
                    <a:lnTo>
                      <a:pt x="1002" y="25"/>
                    </a:lnTo>
                    <a:lnTo>
                      <a:pt x="83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0" name="Shape 395"/>
              <p:cNvSpPr/>
              <p:nvPr/>
            </p:nvSpPr>
            <p:spPr>
              <a:xfrm>
                <a:off x="4634875" y="1756000"/>
                <a:ext cx="404225" cy="178325"/>
              </a:xfrm>
              <a:custGeom>
                <a:avLst/>
                <a:gdLst/>
                <a:ahLst/>
                <a:cxnLst/>
                <a:rect l="0" t="0" r="0" b="0"/>
                <a:pathLst>
                  <a:path w="16169" h="7133" extrusionOk="0">
                    <a:moveTo>
                      <a:pt x="7742" y="1"/>
                    </a:moveTo>
                    <a:lnTo>
                      <a:pt x="5007" y="3444"/>
                    </a:lnTo>
                    <a:lnTo>
                      <a:pt x="464" y="1784"/>
                    </a:lnTo>
                    <a:lnTo>
                      <a:pt x="366" y="1881"/>
                    </a:lnTo>
                    <a:lnTo>
                      <a:pt x="244" y="1979"/>
                    </a:lnTo>
                    <a:lnTo>
                      <a:pt x="122" y="2052"/>
                    </a:lnTo>
                    <a:lnTo>
                      <a:pt x="0" y="2101"/>
                    </a:lnTo>
                    <a:lnTo>
                      <a:pt x="1465" y="7132"/>
                    </a:lnTo>
                    <a:lnTo>
                      <a:pt x="14703" y="7132"/>
                    </a:lnTo>
                    <a:lnTo>
                      <a:pt x="16168" y="2101"/>
                    </a:lnTo>
                    <a:lnTo>
                      <a:pt x="16046" y="2052"/>
                    </a:lnTo>
                    <a:lnTo>
                      <a:pt x="15924" y="1979"/>
                    </a:lnTo>
                    <a:lnTo>
                      <a:pt x="15802" y="1881"/>
                    </a:lnTo>
                    <a:lnTo>
                      <a:pt x="15704" y="1784"/>
                    </a:lnTo>
                    <a:lnTo>
                      <a:pt x="11161" y="3444"/>
                    </a:lnTo>
                    <a:lnTo>
                      <a:pt x="8426" y="1"/>
                    </a:lnTo>
                    <a:lnTo>
                      <a:pt x="8255" y="25"/>
                    </a:lnTo>
                    <a:lnTo>
                      <a:pt x="7913" y="25"/>
                    </a:lnTo>
                    <a:lnTo>
                      <a:pt x="774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1" name="Shape 396"/>
              <p:cNvSpPr/>
              <p:nvPr/>
            </p:nvSpPr>
            <p:spPr>
              <a:xfrm>
                <a:off x="4601275" y="1757225"/>
                <a:ext cx="41550" cy="41550"/>
              </a:xfrm>
              <a:custGeom>
                <a:avLst/>
                <a:gdLst/>
                <a:ahLst/>
                <a:cxnLst/>
                <a:rect l="0" t="0" r="0" b="0"/>
                <a:pathLst>
                  <a:path w="1662" h="1662" extrusionOk="0">
                    <a:moveTo>
                      <a:pt x="831" y="1"/>
                    </a:moveTo>
                    <a:lnTo>
                      <a:pt x="660" y="25"/>
                    </a:lnTo>
                    <a:lnTo>
                      <a:pt x="514" y="74"/>
                    </a:lnTo>
                    <a:lnTo>
                      <a:pt x="367" y="147"/>
                    </a:lnTo>
                    <a:lnTo>
                      <a:pt x="245" y="245"/>
                    </a:lnTo>
                    <a:lnTo>
                      <a:pt x="147" y="367"/>
                    </a:lnTo>
                    <a:lnTo>
                      <a:pt x="74" y="514"/>
                    </a:lnTo>
                    <a:lnTo>
                      <a:pt x="25" y="684"/>
                    </a:lnTo>
                    <a:lnTo>
                      <a:pt x="1" y="831"/>
                    </a:lnTo>
                    <a:lnTo>
                      <a:pt x="25" y="1002"/>
                    </a:lnTo>
                    <a:lnTo>
                      <a:pt x="74" y="1173"/>
                    </a:lnTo>
                    <a:lnTo>
                      <a:pt x="147" y="1295"/>
                    </a:lnTo>
                    <a:lnTo>
                      <a:pt x="245" y="1417"/>
                    </a:lnTo>
                    <a:lnTo>
                      <a:pt x="367" y="1539"/>
                    </a:lnTo>
                    <a:lnTo>
                      <a:pt x="514" y="1613"/>
                    </a:lnTo>
                    <a:lnTo>
                      <a:pt x="660" y="1661"/>
                    </a:lnTo>
                    <a:lnTo>
                      <a:pt x="1002" y="1661"/>
                    </a:lnTo>
                    <a:lnTo>
                      <a:pt x="1149" y="1613"/>
                    </a:lnTo>
                    <a:lnTo>
                      <a:pt x="1295" y="1539"/>
                    </a:lnTo>
                    <a:lnTo>
                      <a:pt x="1417" y="1417"/>
                    </a:lnTo>
                    <a:lnTo>
                      <a:pt x="1515" y="1295"/>
                    </a:lnTo>
                    <a:lnTo>
                      <a:pt x="1588" y="1173"/>
                    </a:lnTo>
                    <a:lnTo>
                      <a:pt x="1637" y="1002"/>
                    </a:lnTo>
                    <a:lnTo>
                      <a:pt x="1662" y="831"/>
                    </a:lnTo>
                    <a:lnTo>
                      <a:pt x="1637" y="684"/>
                    </a:lnTo>
                    <a:lnTo>
                      <a:pt x="1588" y="514"/>
                    </a:lnTo>
                    <a:lnTo>
                      <a:pt x="1515" y="367"/>
                    </a:lnTo>
                    <a:lnTo>
                      <a:pt x="1417" y="245"/>
                    </a:lnTo>
                    <a:lnTo>
                      <a:pt x="1295" y="147"/>
                    </a:lnTo>
                    <a:lnTo>
                      <a:pt x="1149" y="74"/>
                    </a:lnTo>
                    <a:lnTo>
                      <a:pt x="1002" y="25"/>
                    </a:lnTo>
                    <a:lnTo>
                      <a:pt x="83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2" name="Shape 397"/>
              <p:cNvSpPr/>
              <p:nvPr/>
            </p:nvSpPr>
            <p:spPr>
              <a:xfrm>
                <a:off x="4673325" y="1947725"/>
                <a:ext cx="327300" cy="44600"/>
              </a:xfrm>
              <a:custGeom>
                <a:avLst/>
                <a:gdLst/>
                <a:ahLst/>
                <a:cxnLst/>
                <a:rect l="0" t="0" r="0" b="0"/>
                <a:pathLst>
                  <a:path w="13092" h="1784" extrusionOk="0">
                    <a:moveTo>
                      <a:pt x="1" y="1"/>
                    </a:moveTo>
                    <a:lnTo>
                      <a:pt x="514" y="1784"/>
                    </a:lnTo>
                    <a:lnTo>
                      <a:pt x="1808" y="1686"/>
                    </a:lnTo>
                    <a:lnTo>
                      <a:pt x="3249" y="1588"/>
                    </a:lnTo>
                    <a:lnTo>
                      <a:pt x="4836" y="1539"/>
                    </a:lnTo>
                    <a:lnTo>
                      <a:pt x="8256" y="1539"/>
                    </a:lnTo>
                    <a:lnTo>
                      <a:pt x="9843" y="1588"/>
                    </a:lnTo>
                    <a:lnTo>
                      <a:pt x="11284" y="1661"/>
                    </a:lnTo>
                    <a:lnTo>
                      <a:pt x="12579" y="1784"/>
                    </a:lnTo>
                    <a:lnTo>
                      <a:pt x="1309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5" name="Shape 398"/>
            <p:cNvGrpSpPr/>
            <p:nvPr/>
          </p:nvGrpSpPr>
          <p:grpSpPr>
            <a:xfrm>
              <a:off x="7265666" y="1714937"/>
              <a:ext cx="256249" cy="251570"/>
              <a:chOff x="5297950" y="1632050"/>
              <a:chExt cx="426200" cy="431100"/>
            </a:xfrm>
            <a:grpFill/>
          </p:grpSpPr>
          <p:sp>
            <p:nvSpPr>
              <p:cNvPr id="266" name="Shape 399"/>
              <p:cNvSpPr/>
              <p:nvPr/>
            </p:nvSpPr>
            <p:spPr>
              <a:xfrm>
                <a:off x="5404800" y="1936125"/>
                <a:ext cx="212500" cy="127025"/>
              </a:xfrm>
              <a:custGeom>
                <a:avLst/>
                <a:gdLst/>
                <a:ahLst/>
                <a:cxnLst/>
                <a:rect l="0" t="0" r="0" b="0"/>
                <a:pathLst>
                  <a:path w="8500" h="5081" extrusionOk="0">
                    <a:moveTo>
                      <a:pt x="3175" y="1"/>
                    </a:moveTo>
                    <a:lnTo>
                      <a:pt x="3175" y="2834"/>
                    </a:lnTo>
                    <a:lnTo>
                      <a:pt x="2614" y="2956"/>
                    </a:lnTo>
                    <a:lnTo>
                      <a:pt x="2076" y="3102"/>
                    </a:lnTo>
                    <a:lnTo>
                      <a:pt x="1588" y="3298"/>
                    </a:lnTo>
                    <a:lnTo>
                      <a:pt x="1148" y="3493"/>
                    </a:lnTo>
                    <a:lnTo>
                      <a:pt x="782" y="3713"/>
                    </a:lnTo>
                    <a:lnTo>
                      <a:pt x="611" y="3859"/>
                    </a:lnTo>
                    <a:lnTo>
                      <a:pt x="464" y="3982"/>
                    </a:lnTo>
                    <a:lnTo>
                      <a:pt x="318" y="4128"/>
                    </a:lnTo>
                    <a:lnTo>
                      <a:pt x="196" y="4275"/>
                    </a:lnTo>
                    <a:lnTo>
                      <a:pt x="74" y="4421"/>
                    </a:lnTo>
                    <a:lnTo>
                      <a:pt x="0" y="4592"/>
                    </a:lnTo>
                    <a:lnTo>
                      <a:pt x="171" y="4665"/>
                    </a:lnTo>
                    <a:lnTo>
                      <a:pt x="416" y="4739"/>
                    </a:lnTo>
                    <a:lnTo>
                      <a:pt x="782" y="4836"/>
                    </a:lnTo>
                    <a:lnTo>
                      <a:pt x="1344" y="4910"/>
                    </a:lnTo>
                    <a:lnTo>
                      <a:pt x="2101" y="5007"/>
                    </a:lnTo>
                    <a:lnTo>
                      <a:pt x="3053" y="5056"/>
                    </a:lnTo>
                    <a:lnTo>
                      <a:pt x="4250" y="5081"/>
                    </a:lnTo>
                    <a:lnTo>
                      <a:pt x="5447" y="5056"/>
                    </a:lnTo>
                    <a:lnTo>
                      <a:pt x="6399" y="5007"/>
                    </a:lnTo>
                    <a:lnTo>
                      <a:pt x="7156" y="4910"/>
                    </a:lnTo>
                    <a:lnTo>
                      <a:pt x="7718" y="4836"/>
                    </a:lnTo>
                    <a:lnTo>
                      <a:pt x="8084" y="4739"/>
                    </a:lnTo>
                    <a:lnTo>
                      <a:pt x="8329" y="4665"/>
                    </a:lnTo>
                    <a:lnTo>
                      <a:pt x="8500" y="4592"/>
                    </a:lnTo>
                    <a:lnTo>
                      <a:pt x="8426" y="4421"/>
                    </a:lnTo>
                    <a:lnTo>
                      <a:pt x="8304" y="4275"/>
                    </a:lnTo>
                    <a:lnTo>
                      <a:pt x="8182" y="4128"/>
                    </a:lnTo>
                    <a:lnTo>
                      <a:pt x="8036" y="3982"/>
                    </a:lnTo>
                    <a:lnTo>
                      <a:pt x="7889" y="3859"/>
                    </a:lnTo>
                    <a:lnTo>
                      <a:pt x="7718" y="3713"/>
                    </a:lnTo>
                    <a:lnTo>
                      <a:pt x="7352" y="3493"/>
                    </a:lnTo>
                    <a:lnTo>
                      <a:pt x="6912" y="3298"/>
                    </a:lnTo>
                    <a:lnTo>
                      <a:pt x="6424" y="3102"/>
                    </a:lnTo>
                    <a:lnTo>
                      <a:pt x="5886" y="2956"/>
                    </a:lnTo>
                    <a:lnTo>
                      <a:pt x="5325" y="2834"/>
                    </a:lnTo>
                    <a:lnTo>
                      <a:pt x="5325" y="1"/>
                    </a:lnTo>
                    <a:lnTo>
                      <a:pt x="5032" y="49"/>
                    </a:lnTo>
                    <a:lnTo>
                      <a:pt x="4763" y="98"/>
                    </a:lnTo>
                    <a:lnTo>
                      <a:pt x="4250" y="123"/>
                    </a:lnTo>
                    <a:lnTo>
                      <a:pt x="3737" y="98"/>
                    </a:lnTo>
                    <a:lnTo>
                      <a:pt x="3469" y="49"/>
                    </a:lnTo>
                    <a:lnTo>
                      <a:pt x="31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7" name="Shape 400"/>
              <p:cNvSpPr/>
              <p:nvPr/>
            </p:nvSpPr>
            <p:spPr>
              <a:xfrm>
                <a:off x="5297950" y="1632050"/>
                <a:ext cx="426200" cy="294950"/>
              </a:xfrm>
              <a:custGeom>
                <a:avLst/>
                <a:gdLst/>
                <a:ahLst/>
                <a:cxnLst/>
                <a:rect l="0" t="0" r="0" b="0"/>
                <a:pathLst>
                  <a:path w="17048" h="11798" extrusionOk="0">
                    <a:moveTo>
                      <a:pt x="8524" y="2956"/>
                    </a:moveTo>
                    <a:lnTo>
                      <a:pt x="8573" y="2981"/>
                    </a:lnTo>
                    <a:lnTo>
                      <a:pt x="8622" y="3054"/>
                    </a:lnTo>
                    <a:lnTo>
                      <a:pt x="9086" y="4128"/>
                    </a:lnTo>
                    <a:lnTo>
                      <a:pt x="9135" y="4202"/>
                    </a:lnTo>
                    <a:lnTo>
                      <a:pt x="9208" y="4275"/>
                    </a:lnTo>
                    <a:lnTo>
                      <a:pt x="9306" y="4324"/>
                    </a:lnTo>
                    <a:lnTo>
                      <a:pt x="9403" y="4348"/>
                    </a:lnTo>
                    <a:lnTo>
                      <a:pt x="10576" y="4470"/>
                    </a:lnTo>
                    <a:lnTo>
                      <a:pt x="10649" y="4495"/>
                    </a:lnTo>
                    <a:lnTo>
                      <a:pt x="10698" y="4519"/>
                    </a:lnTo>
                    <a:lnTo>
                      <a:pt x="10673" y="4592"/>
                    </a:lnTo>
                    <a:lnTo>
                      <a:pt x="10624" y="4641"/>
                    </a:lnTo>
                    <a:lnTo>
                      <a:pt x="9745" y="5423"/>
                    </a:lnTo>
                    <a:lnTo>
                      <a:pt x="9696" y="5496"/>
                    </a:lnTo>
                    <a:lnTo>
                      <a:pt x="9648" y="5594"/>
                    </a:lnTo>
                    <a:lnTo>
                      <a:pt x="9623" y="5691"/>
                    </a:lnTo>
                    <a:lnTo>
                      <a:pt x="9623" y="5789"/>
                    </a:lnTo>
                    <a:lnTo>
                      <a:pt x="9892" y="6961"/>
                    </a:lnTo>
                    <a:lnTo>
                      <a:pt x="9892" y="7035"/>
                    </a:lnTo>
                    <a:lnTo>
                      <a:pt x="9867" y="7084"/>
                    </a:lnTo>
                    <a:lnTo>
                      <a:pt x="9818" y="7084"/>
                    </a:lnTo>
                    <a:lnTo>
                      <a:pt x="9745" y="7059"/>
                    </a:lnTo>
                    <a:lnTo>
                      <a:pt x="8719" y="6473"/>
                    </a:lnTo>
                    <a:lnTo>
                      <a:pt x="8622" y="6424"/>
                    </a:lnTo>
                    <a:lnTo>
                      <a:pt x="8426" y="6424"/>
                    </a:lnTo>
                    <a:lnTo>
                      <a:pt x="8329" y="6473"/>
                    </a:lnTo>
                    <a:lnTo>
                      <a:pt x="7303" y="7059"/>
                    </a:lnTo>
                    <a:lnTo>
                      <a:pt x="7230" y="7084"/>
                    </a:lnTo>
                    <a:lnTo>
                      <a:pt x="7181" y="7084"/>
                    </a:lnTo>
                    <a:lnTo>
                      <a:pt x="7156" y="7035"/>
                    </a:lnTo>
                    <a:lnTo>
                      <a:pt x="7156" y="6961"/>
                    </a:lnTo>
                    <a:lnTo>
                      <a:pt x="7425" y="5789"/>
                    </a:lnTo>
                    <a:lnTo>
                      <a:pt x="7425" y="5691"/>
                    </a:lnTo>
                    <a:lnTo>
                      <a:pt x="7401" y="5594"/>
                    </a:lnTo>
                    <a:lnTo>
                      <a:pt x="7352" y="5496"/>
                    </a:lnTo>
                    <a:lnTo>
                      <a:pt x="7303" y="5423"/>
                    </a:lnTo>
                    <a:lnTo>
                      <a:pt x="6424" y="4641"/>
                    </a:lnTo>
                    <a:lnTo>
                      <a:pt x="6375" y="4592"/>
                    </a:lnTo>
                    <a:lnTo>
                      <a:pt x="6350" y="4519"/>
                    </a:lnTo>
                    <a:lnTo>
                      <a:pt x="6399" y="4495"/>
                    </a:lnTo>
                    <a:lnTo>
                      <a:pt x="6473" y="4470"/>
                    </a:lnTo>
                    <a:lnTo>
                      <a:pt x="7645" y="4348"/>
                    </a:lnTo>
                    <a:lnTo>
                      <a:pt x="7743" y="4324"/>
                    </a:lnTo>
                    <a:lnTo>
                      <a:pt x="7840" y="4275"/>
                    </a:lnTo>
                    <a:lnTo>
                      <a:pt x="7913" y="4202"/>
                    </a:lnTo>
                    <a:lnTo>
                      <a:pt x="7962" y="4128"/>
                    </a:lnTo>
                    <a:lnTo>
                      <a:pt x="8426" y="3054"/>
                    </a:lnTo>
                    <a:lnTo>
                      <a:pt x="8475" y="2981"/>
                    </a:lnTo>
                    <a:lnTo>
                      <a:pt x="8524" y="2956"/>
                    </a:lnTo>
                    <a:close/>
                    <a:moveTo>
                      <a:pt x="15973" y="2150"/>
                    </a:moveTo>
                    <a:lnTo>
                      <a:pt x="15973" y="2516"/>
                    </a:lnTo>
                    <a:lnTo>
                      <a:pt x="15924" y="2932"/>
                    </a:lnTo>
                    <a:lnTo>
                      <a:pt x="15875" y="3371"/>
                    </a:lnTo>
                    <a:lnTo>
                      <a:pt x="15802" y="3835"/>
                    </a:lnTo>
                    <a:lnTo>
                      <a:pt x="15704" y="4299"/>
                    </a:lnTo>
                    <a:lnTo>
                      <a:pt x="15558" y="4788"/>
                    </a:lnTo>
                    <a:lnTo>
                      <a:pt x="15411" y="5252"/>
                    </a:lnTo>
                    <a:lnTo>
                      <a:pt x="15216" y="5740"/>
                    </a:lnTo>
                    <a:lnTo>
                      <a:pt x="14996" y="6204"/>
                    </a:lnTo>
                    <a:lnTo>
                      <a:pt x="14752" y="6620"/>
                    </a:lnTo>
                    <a:lnTo>
                      <a:pt x="14459" y="7035"/>
                    </a:lnTo>
                    <a:lnTo>
                      <a:pt x="14141" y="7426"/>
                    </a:lnTo>
                    <a:lnTo>
                      <a:pt x="13799" y="7767"/>
                    </a:lnTo>
                    <a:lnTo>
                      <a:pt x="13604" y="7914"/>
                    </a:lnTo>
                    <a:lnTo>
                      <a:pt x="13409" y="8061"/>
                    </a:lnTo>
                    <a:lnTo>
                      <a:pt x="13213" y="8183"/>
                    </a:lnTo>
                    <a:lnTo>
                      <a:pt x="12993" y="8305"/>
                    </a:lnTo>
                    <a:lnTo>
                      <a:pt x="12774" y="8402"/>
                    </a:lnTo>
                    <a:lnTo>
                      <a:pt x="12529" y="8476"/>
                    </a:lnTo>
                    <a:lnTo>
                      <a:pt x="12529" y="8476"/>
                    </a:lnTo>
                    <a:lnTo>
                      <a:pt x="12823" y="7767"/>
                    </a:lnTo>
                    <a:lnTo>
                      <a:pt x="13042" y="7059"/>
                    </a:lnTo>
                    <a:lnTo>
                      <a:pt x="13262" y="6351"/>
                    </a:lnTo>
                    <a:lnTo>
                      <a:pt x="13433" y="5618"/>
                    </a:lnTo>
                    <a:lnTo>
                      <a:pt x="13555" y="4837"/>
                    </a:lnTo>
                    <a:lnTo>
                      <a:pt x="13677" y="4031"/>
                    </a:lnTo>
                    <a:lnTo>
                      <a:pt x="13751" y="3127"/>
                    </a:lnTo>
                    <a:lnTo>
                      <a:pt x="13799" y="2150"/>
                    </a:lnTo>
                    <a:close/>
                    <a:moveTo>
                      <a:pt x="3249" y="2150"/>
                    </a:moveTo>
                    <a:lnTo>
                      <a:pt x="3298" y="3127"/>
                    </a:lnTo>
                    <a:lnTo>
                      <a:pt x="3371" y="4031"/>
                    </a:lnTo>
                    <a:lnTo>
                      <a:pt x="3493" y="4837"/>
                    </a:lnTo>
                    <a:lnTo>
                      <a:pt x="3615" y="5618"/>
                    </a:lnTo>
                    <a:lnTo>
                      <a:pt x="3786" y="6351"/>
                    </a:lnTo>
                    <a:lnTo>
                      <a:pt x="4006" y="7059"/>
                    </a:lnTo>
                    <a:lnTo>
                      <a:pt x="4226" y="7767"/>
                    </a:lnTo>
                    <a:lnTo>
                      <a:pt x="4519" y="8476"/>
                    </a:lnTo>
                    <a:lnTo>
                      <a:pt x="4274" y="8402"/>
                    </a:lnTo>
                    <a:lnTo>
                      <a:pt x="4055" y="8305"/>
                    </a:lnTo>
                    <a:lnTo>
                      <a:pt x="3835" y="8183"/>
                    </a:lnTo>
                    <a:lnTo>
                      <a:pt x="3639" y="8061"/>
                    </a:lnTo>
                    <a:lnTo>
                      <a:pt x="3444" y="7914"/>
                    </a:lnTo>
                    <a:lnTo>
                      <a:pt x="3249" y="7767"/>
                    </a:lnTo>
                    <a:lnTo>
                      <a:pt x="2907" y="7426"/>
                    </a:lnTo>
                    <a:lnTo>
                      <a:pt x="2589" y="7035"/>
                    </a:lnTo>
                    <a:lnTo>
                      <a:pt x="2296" y="6620"/>
                    </a:lnTo>
                    <a:lnTo>
                      <a:pt x="2052" y="6204"/>
                    </a:lnTo>
                    <a:lnTo>
                      <a:pt x="1832" y="5740"/>
                    </a:lnTo>
                    <a:lnTo>
                      <a:pt x="1637" y="5252"/>
                    </a:lnTo>
                    <a:lnTo>
                      <a:pt x="1490" y="4788"/>
                    </a:lnTo>
                    <a:lnTo>
                      <a:pt x="1344" y="4299"/>
                    </a:lnTo>
                    <a:lnTo>
                      <a:pt x="1246" y="3835"/>
                    </a:lnTo>
                    <a:lnTo>
                      <a:pt x="1173" y="3371"/>
                    </a:lnTo>
                    <a:lnTo>
                      <a:pt x="1124" y="2932"/>
                    </a:lnTo>
                    <a:lnTo>
                      <a:pt x="1075" y="2516"/>
                    </a:lnTo>
                    <a:lnTo>
                      <a:pt x="1075" y="2150"/>
                    </a:lnTo>
                    <a:close/>
                    <a:moveTo>
                      <a:pt x="3737" y="1"/>
                    </a:moveTo>
                    <a:lnTo>
                      <a:pt x="3639" y="25"/>
                    </a:lnTo>
                    <a:lnTo>
                      <a:pt x="3542" y="50"/>
                    </a:lnTo>
                    <a:lnTo>
                      <a:pt x="3444" y="99"/>
                    </a:lnTo>
                    <a:lnTo>
                      <a:pt x="3371" y="147"/>
                    </a:lnTo>
                    <a:lnTo>
                      <a:pt x="3322" y="221"/>
                    </a:lnTo>
                    <a:lnTo>
                      <a:pt x="3249" y="294"/>
                    </a:lnTo>
                    <a:lnTo>
                      <a:pt x="3224" y="392"/>
                    </a:lnTo>
                    <a:lnTo>
                      <a:pt x="3200" y="489"/>
                    </a:lnTo>
                    <a:lnTo>
                      <a:pt x="3224" y="1076"/>
                    </a:lnTo>
                    <a:lnTo>
                      <a:pt x="1075" y="1076"/>
                    </a:lnTo>
                    <a:lnTo>
                      <a:pt x="855" y="1100"/>
                    </a:lnTo>
                    <a:lnTo>
                      <a:pt x="660" y="1149"/>
                    </a:lnTo>
                    <a:lnTo>
                      <a:pt x="489" y="1246"/>
                    </a:lnTo>
                    <a:lnTo>
                      <a:pt x="318" y="1393"/>
                    </a:lnTo>
                    <a:lnTo>
                      <a:pt x="196" y="1540"/>
                    </a:lnTo>
                    <a:lnTo>
                      <a:pt x="98" y="1735"/>
                    </a:lnTo>
                    <a:lnTo>
                      <a:pt x="25" y="1930"/>
                    </a:lnTo>
                    <a:lnTo>
                      <a:pt x="0" y="2150"/>
                    </a:lnTo>
                    <a:lnTo>
                      <a:pt x="25" y="2614"/>
                    </a:lnTo>
                    <a:lnTo>
                      <a:pt x="49" y="3078"/>
                    </a:lnTo>
                    <a:lnTo>
                      <a:pt x="98" y="3518"/>
                    </a:lnTo>
                    <a:lnTo>
                      <a:pt x="171" y="3957"/>
                    </a:lnTo>
                    <a:lnTo>
                      <a:pt x="269" y="4348"/>
                    </a:lnTo>
                    <a:lnTo>
                      <a:pt x="367" y="4739"/>
                    </a:lnTo>
                    <a:lnTo>
                      <a:pt x="489" y="5130"/>
                    </a:lnTo>
                    <a:lnTo>
                      <a:pt x="635" y="5496"/>
                    </a:lnTo>
                    <a:lnTo>
                      <a:pt x="782" y="5838"/>
                    </a:lnTo>
                    <a:lnTo>
                      <a:pt x="928" y="6156"/>
                    </a:lnTo>
                    <a:lnTo>
                      <a:pt x="1099" y="6473"/>
                    </a:lnTo>
                    <a:lnTo>
                      <a:pt x="1295" y="6766"/>
                    </a:lnTo>
                    <a:lnTo>
                      <a:pt x="1466" y="7059"/>
                    </a:lnTo>
                    <a:lnTo>
                      <a:pt x="1661" y="7328"/>
                    </a:lnTo>
                    <a:lnTo>
                      <a:pt x="2076" y="7816"/>
                    </a:lnTo>
                    <a:lnTo>
                      <a:pt x="2516" y="8256"/>
                    </a:lnTo>
                    <a:lnTo>
                      <a:pt x="2931" y="8622"/>
                    </a:lnTo>
                    <a:lnTo>
                      <a:pt x="3346" y="8940"/>
                    </a:lnTo>
                    <a:lnTo>
                      <a:pt x="3762" y="9184"/>
                    </a:lnTo>
                    <a:lnTo>
                      <a:pt x="4152" y="9379"/>
                    </a:lnTo>
                    <a:lnTo>
                      <a:pt x="4519" y="9526"/>
                    </a:lnTo>
                    <a:lnTo>
                      <a:pt x="4836" y="9624"/>
                    </a:lnTo>
                    <a:lnTo>
                      <a:pt x="5105" y="9672"/>
                    </a:lnTo>
                    <a:lnTo>
                      <a:pt x="5422" y="10136"/>
                    </a:lnTo>
                    <a:lnTo>
                      <a:pt x="5764" y="10576"/>
                    </a:lnTo>
                    <a:lnTo>
                      <a:pt x="5935" y="10747"/>
                    </a:lnTo>
                    <a:lnTo>
                      <a:pt x="6131" y="10918"/>
                    </a:lnTo>
                    <a:lnTo>
                      <a:pt x="6326" y="11089"/>
                    </a:lnTo>
                    <a:lnTo>
                      <a:pt x="6546" y="11236"/>
                    </a:lnTo>
                    <a:lnTo>
                      <a:pt x="6766" y="11358"/>
                    </a:lnTo>
                    <a:lnTo>
                      <a:pt x="6985" y="11480"/>
                    </a:lnTo>
                    <a:lnTo>
                      <a:pt x="7230" y="11577"/>
                    </a:lnTo>
                    <a:lnTo>
                      <a:pt x="7474" y="11651"/>
                    </a:lnTo>
                    <a:lnTo>
                      <a:pt x="7718" y="11724"/>
                    </a:lnTo>
                    <a:lnTo>
                      <a:pt x="7987" y="11773"/>
                    </a:lnTo>
                    <a:lnTo>
                      <a:pt x="8255" y="11797"/>
                    </a:lnTo>
                    <a:lnTo>
                      <a:pt x="8793" y="11797"/>
                    </a:lnTo>
                    <a:lnTo>
                      <a:pt x="9061" y="11773"/>
                    </a:lnTo>
                    <a:lnTo>
                      <a:pt x="9330" y="11724"/>
                    </a:lnTo>
                    <a:lnTo>
                      <a:pt x="9574" y="11651"/>
                    </a:lnTo>
                    <a:lnTo>
                      <a:pt x="9818" y="11577"/>
                    </a:lnTo>
                    <a:lnTo>
                      <a:pt x="10063" y="11480"/>
                    </a:lnTo>
                    <a:lnTo>
                      <a:pt x="10283" y="11358"/>
                    </a:lnTo>
                    <a:lnTo>
                      <a:pt x="10502" y="11236"/>
                    </a:lnTo>
                    <a:lnTo>
                      <a:pt x="10722" y="11089"/>
                    </a:lnTo>
                    <a:lnTo>
                      <a:pt x="10918" y="10918"/>
                    </a:lnTo>
                    <a:lnTo>
                      <a:pt x="11113" y="10747"/>
                    </a:lnTo>
                    <a:lnTo>
                      <a:pt x="11284" y="10576"/>
                    </a:lnTo>
                    <a:lnTo>
                      <a:pt x="11626" y="10136"/>
                    </a:lnTo>
                    <a:lnTo>
                      <a:pt x="11943" y="9672"/>
                    </a:lnTo>
                    <a:lnTo>
                      <a:pt x="12212" y="9624"/>
                    </a:lnTo>
                    <a:lnTo>
                      <a:pt x="12529" y="9550"/>
                    </a:lnTo>
                    <a:lnTo>
                      <a:pt x="12896" y="9404"/>
                    </a:lnTo>
                    <a:lnTo>
                      <a:pt x="13287" y="9208"/>
                    </a:lnTo>
                    <a:lnTo>
                      <a:pt x="13702" y="8964"/>
                    </a:lnTo>
                    <a:lnTo>
                      <a:pt x="14117" y="8647"/>
                    </a:lnTo>
                    <a:lnTo>
                      <a:pt x="14557" y="8280"/>
                    </a:lnTo>
                    <a:lnTo>
                      <a:pt x="14972" y="7865"/>
                    </a:lnTo>
                    <a:lnTo>
                      <a:pt x="15387" y="7377"/>
                    </a:lnTo>
                    <a:lnTo>
                      <a:pt x="15582" y="7108"/>
                    </a:lnTo>
                    <a:lnTo>
                      <a:pt x="15753" y="6815"/>
                    </a:lnTo>
                    <a:lnTo>
                      <a:pt x="15949" y="6522"/>
                    </a:lnTo>
                    <a:lnTo>
                      <a:pt x="16120" y="6204"/>
                    </a:lnTo>
                    <a:lnTo>
                      <a:pt x="16266" y="5887"/>
                    </a:lnTo>
                    <a:lnTo>
                      <a:pt x="16413" y="5521"/>
                    </a:lnTo>
                    <a:lnTo>
                      <a:pt x="16559" y="5179"/>
                    </a:lnTo>
                    <a:lnTo>
                      <a:pt x="16681" y="4788"/>
                    </a:lnTo>
                    <a:lnTo>
                      <a:pt x="16779" y="4397"/>
                    </a:lnTo>
                    <a:lnTo>
                      <a:pt x="16877" y="3982"/>
                    </a:lnTo>
                    <a:lnTo>
                      <a:pt x="16950" y="3542"/>
                    </a:lnTo>
                    <a:lnTo>
                      <a:pt x="16999" y="3103"/>
                    </a:lnTo>
                    <a:lnTo>
                      <a:pt x="17023" y="2614"/>
                    </a:lnTo>
                    <a:lnTo>
                      <a:pt x="17048" y="2150"/>
                    </a:lnTo>
                    <a:lnTo>
                      <a:pt x="17023" y="1930"/>
                    </a:lnTo>
                    <a:lnTo>
                      <a:pt x="16950" y="1735"/>
                    </a:lnTo>
                    <a:lnTo>
                      <a:pt x="16852" y="1540"/>
                    </a:lnTo>
                    <a:lnTo>
                      <a:pt x="16730" y="1393"/>
                    </a:lnTo>
                    <a:lnTo>
                      <a:pt x="16559" y="1246"/>
                    </a:lnTo>
                    <a:lnTo>
                      <a:pt x="16388" y="1149"/>
                    </a:lnTo>
                    <a:lnTo>
                      <a:pt x="16193" y="1100"/>
                    </a:lnTo>
                    <a:lnTo>
                      <a:pt x="15973" y="1076"/>
                    </a:lnTo>
                    <a:lnTo>
                      <a:pt x="13824" y="1076"/>
                    </a:lnTo>
                    <a:lnTo>
                      <a:pt x="13848" y="489"/>
                    </a:lnTo>
                    <a:lnTo>
                      <a:pt x="13824" y="392"/>
                    </a:lnTo>
                    <a:lnTo>
                      <a:pt x="13799" y="294"/>
                    </a:lnTo>
                    <a:lnTo>
                      <a:pt x="13726" y="221"/>
                    </a:lnTo>
                    <a:lnTo>
                      <a:pt x="13677" y="147"/>
                    </a:lnTo>
                    <a:lnTo>
                      <a:pt x="13604" y="99"/>
                    </a:lnTo>
                    <a:lnTo>
                      <a:pt x="13506" y="50"/>
                    </a:lnTo>
                    <a:lnTo>
                      <a:pt x="13409" y="25"/>
                    </a:lnTo>
                    <a:lnTo>
                      <a:pt x="1331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6" name="Shape 401"/>
            <p:cNvGrpSpPr/>
            <p:nvPr/>
          </p:nvGrpSpPr>
          <p:grpSpPr>
            <a:xfrm>
              <a:off x="7670210" y="1707456"/>
              <a:ext cx="257722" cy="266523"/>
              <a:chOff x="5970800" y="1619250"/>
              <a:chExt cx="428650" cy="456725"/>
            </a:xfrm>
            <a:grpFill/>
          </p:grpSpPr>
          <p:sp>
            <p:nvSpPr>
              <p:cNvPr id="261" name="Shape 402"/>
              <p:cNvSpPr/>
              <p:nvPr/>
            </p:nvSpPr>
            <p:spPr>
              <a:xfrm>
                <a:off x="5970800" y="1674200"/>
                <a:ext cx="377975" cy="377950"/>
              </a:xfrm>
              <a:custGeom>
                <a:avLst/>
                <a:gdLst/>
                <a:ahLst/>
                <a:cxnLst/>
                <a:rect l="0" t="0" r="0" b="0"/>
                <a:pathLst>
                  <a:path w="15119" h="15118" extrusionOk="0">
                    <a:moveTo>
                      <a:pt x="7181" y="0"/>
                    </a:moveTo>
                    <a:lnTo>
                      <a:pt x="6790" y="49"/>
                    </a:lnTo>
                    <a:lnTo>
                      <a:pt x="6424" y="98"/>
                    </a:lnTo>
                    <a:lnTo>
                      <a:pt x="6058" y="147"/>
                    </a:lnTo>
                    <a:lnTo>
                      <a:pt x="5691" y="244"/>
                    </a:lnTo>
                    <a:lnTo>
                      <a:pt x="5325" y="342"/>
                    </a:lnTo>
                    <a:lnTo>
                      <a:pt x="4983" y="464"/>
                    </a:lnTo>
                    <a:lnTo>
                      <a:pt x="4641" y="586"/>
                    </a:lnTo>
                    <a:lnTo>
                      <a:pt x="4299" y="733"/>
                    </a:lnTo>
                    <a:lnTo>
                      <a:pt x="3982" y="904"/>
                    </a:lnTo>
                    <a:lnTo>
                      <a:pt x="3664" y="1099"/>
                    </a:lnTo>
                    <a:lnTo>
                      <a:pt x="3347" y="1295"/>
                    </a:lnTo>
                    <a:lnTo>
                      <a:pt x="3053" y="1490"/>
                    </a:lnTo>
                    <a:lnTo>
                      <a:pt x="2760" y="1734"/>
                    </a:lnTo>
                    <a:lnTo>
                      <a:pt x="2492" y="1954"/>
                    </a:lnTo>
                    <a:lnTo>
                      <a:pt x="2223" y="2223"/>
                    </a:lnTo>
                    <a:lnTo>
                      <a:pt x="1979" y="2467"/>
                    </a:lnTo>
                    <a:lnTo>
                      <a:pt x="1735" y="2760"/>
                    </a:lnTo>
                    <a:lnTo>
                      <a:pt x="1515" y="3029"/>
                    </a:lnTo>
                    <a:lnTo>
                      <a:pt x="1295" y="3322"/>
                    </a:lnTo>
                    <a:lnTo>
                      <a:pt x="1100" y="3639"/>
                    </a:lnTo>
                    <a:lnTo>
                      <a:pt x="929" y="3957"/>
                    </a:lnTo>
                    <a:lnTo>
                      <a:pt x="758" y="4274"/>
                    </a:lnTo>
                    <a:lnTo>
                      <a:pt x="611" y="4616"/>
                    </a:lnTo>
                    <a:lnTo>
                      <a:pt x="465" y="4958"/>
                    </a:lnTo>
                    <a:lnTo>
                      <a:pt x="343" y="5300"/>
                    </a:lnTo>
                    <a:lnTo>
                      <a:pt x="245" y="5666"/>
                    </a:lnTo>
                    <a:lnTo>
                      <a:pt x="172" y="6033"/>
                    </a:lnTo>
                    <a:lnTo>
                      <a:pt x="98" y="6399"/>
                    </a:lnTo>
                    <a:lnTo>
                      <a:pt x="49" y="6790"/>
                    </a:lnTo>
                    <a:lnTo>
                      <a:pt x="25" y="7156"/>
                    </a:lnTo>
                    <a:lnTo>
                      <a:pt x="1" y="7547"/>
                    </a:lnTo>
                    <a:lnTo>
                      <a:pt x="25" y="7938"/>
                    </a:lnTo>
                    <a:lnTo>
                      <a:pt x="49" y="8328"/>
                    </a:lnTo>
                    <a:lnTo>
                      <a:pt x="98" y="8695"/>
                    </a:lnTo>
                    <a:lnTo>
                      <a:pt x="172" y="9085"/>
                    </a:lnTo>
                    <a:lnTo>
                      <a:pt x="245" y="9452"/>
                    </a:lnTo>
                    <a:lnTo>
                      <a:pt x="343" y="9794"/>
                    </a:lnTo>
                    <a:lnTo>
                      <a:pt x="465" y="10160"/>
                    </a:lnTo>
                    <a:lnTo>
                      <a:pt x="611" y="10502"/>
                    </a:lnTo>
                    <a:lnTo>
                      <a:pt x="758" y="10820"/>
                    </a:lnTo>
                    <a:lnTo>
                      <a:pt x="929" y="11161"/>
                    </a:lnTo>
                    <a:lnTo>
                      <a:pt x="1100" y="11479"/>
                    </a:lnTo>
                    <a:lnTo>
                      <a:pt x="1295" y="11772"/>
                    </a:lnTo>
                    <a:lnTo>
                      <a:pt x="1515" y="12065"/>
                    </a:lnTo>
                    <a:lnTo>
                      <a:pt x="1735" y="12358"/>
                    </a:lnTo>
                    <a:lnTo>
                      <a:pt x="1979" y="12627"/>
                    </a:lnTo>
                    <a:lnTo>
                      <a:pt x="2223" y="12895"/>
                    </a:lnTo>
                    <a:lnTo>
                      <a:pt x="2492" y="13140"/>
                    </a:lnTo>
                    <a:lnTo>
                      <a:pt x="2760" y="13384"/>
                    </a:lnTo>
                    <a:lnTo>
                      <a:pt x="3053" y="13604"/>
                    </a:lnTo>
                    <a:lnTo>
                      <a:pt x="3347" y="13824"/>
                    </a:lnTo>
                    <a:lnTo>
                      <a:pt x="3664" y="14019"/>
                    </a:lnTo>
                    <a:lnTo>
                      <a:pt x="3982" y="14190"/>
                    </a:lnTo>
                    <a:lnTo>
                      <a:pt x="4299" y="14361"/>
                    </a:lnTo>
                    <a:lnTo>
                      <a:pt x="4641" y="14507"/>
                    </a:lnTo>
                    <a:lnTo>
                      <a:pt x="4983" y="14654"/>
                    </a:lnTo>
                    <a:lnTo>
                      <a:pt x="5325" y="14776"/>
                    </a:lnTo>
                    <a:lnTo>
                      <a:pt x="5691" y="14874"/>
                    </a:lnTo>
                    <a:lnTo>
                      <a:pt x="6058" y="14947"/>
                    </a:lnTo>
                    <a:lnTo>
                      <a:pt x="6424" y="15020"/>
                    </a:lnTo>
                    <a:lnTo>
                      <a:pt x="6790" y="15069"/>
                    </a:lnTo>
                    <a:lnTo>
                      <a:pt x="7181" y="15094"/>
                    </a:lnTo>
                    <a:lnTo>
                      <a:pt x="7572" y="15118"/>
                    </a:lnTo>
                    <a:lnTo>
                      <a:pt x="7963" y="15094"/>
                    </a:lnTo>
                    <a:lnTo>
                      <a:pt x="8329" y="15069"/>
                    </a:lnTo>
                    <a:lnTo>
                      <a:pt x="8720" y="15020"/>
                    </a:lnTo>
                    <a:lnTo>
                      <a:pt x="9086" y="14947"/>
                    </a:lnTo>
                    <a:lnTo>
                      <a:pt x="9452" y="14874"/>
                    </a:lnTo>
                    <a:lnTo>
                      <a:pt x="9819" y="14776"/>
                    </a:lnTo>
                    <a:lnTo>
                      <a:pt x="10161" y="14654"/>
                    </a:lnTo>
                    <a:lnTo>
                      <a:pt x="10503" y="14507"/>
                    </a:lnTo>
                    <a:lnTo>
                      <a:pt x="10844" y="14361"/>
                    </a:lnTo>
                    <a:lnTo>
                      <a:pt x="11162" y="14190"/>
                    </a:lnTo>
                    <a:lnTo>
                      <a:pt x="11479" y="14019"/>
                    </a:lnTo>
                    <a:lnTo>
                      <a:pt x="11797" y="13824"/>
                    </a:lnTo>
                    <a:lnTo>
                      <a:pt x="12090" y="13604"/>
                    </a:lnTo>
                    <a:lnTo>
                      <a:pt x="12383" y="13384"/>
                    </a:lnTo>
                    <a:lnTo>
                      <a:pt x="12652" y="13140"/>
                    </a:lnTo>
                    <a:lnTo>
                      <a:pt x="12920" y="12895"/>
                    </a:lnTo>
                    <a:lnTo>
                      <a:pt x="13165" y="12627"/>
                    </a:lnTo>
                    <a:lnTo>
                      <a:pt x="13409" y="12358"/>
                    </a:lnTo>
                    <a:lnTo>
                      <a:pt x="13629" y="12065"/>
                    </a:lnTo>
                    <a:lnTo>
                      <a:pt x="13824" y="11772"/>
                    </a:lnTo>
                    <a:lnTo>
                      <a:pt x="14019" y="11479"/>
                    </a:lnTo>
                    <a:lnTo>
                      <a:pt x="14215" y="11161"/>
                    </a:lnTo>
                    <a:lnTo>
                      <a:pt x="14386" y="10820"/>
                    </a:lnTo>
                    <a:lnTo>
                      <a:pt x="14532" y="10502"/>
                    </a:lnTo>
                    <a:lnTo>
                      <a:pt x="14654" y="10160"/>
                    </a:lnTo>
                    <a:lnTo>
                      <a:pt x="14777" y="9794"/>
                    </a:lnTo>
                    <a:lnTo>
                      <a:pt x="14899" y="9452"/>
                    </a:lnTo>
                    <a:lnTo>
                      <a:pt x="14972" y="9085"/>
                    </a:lnTo>
                    <a:lnTo>
                      <a:pt x="15045" y="8695"/>
                    </a:lnTo>
                    <a:lnTo>
                      <a:pt x="15094" y="8328"/>
                    </a:lnTo>
                    <a:lnTo>
                      <a:pt x="15118" y="7938"/>
                    </a:lnTo>
                    <a:lnTo>
                      <a:pt x="15118" y="7547"/>
                    </a:lnTo>
                    <a:lnTo>
                      <a:pt x="15094" y="6936"/>
                    </a:lnTo>
                    <a:lnTo>
                      <a:pt x="15021" y="6326"/>
                    </a:lnTo>
                    <a:lnTo>
                      <a:pt x="14899" y="5740"/>
                    </a:lnTo>
                    <a:lnTo>
                      <a:pt x="14728" y="5178"/>
                    </a:lnTo>
                    <a:lnTo>
                      <a:pt x="14532" y="4616"/>
                    </a:lnTo>
                    <a:lnTo>
                      <a:pt x="14288" y="4079"/>
                    </a:lnTo>
                    <a:lnTo>
                      <a:pt x="13995" y="3590"/>
                    </a:lnTo>
                    <a:lnTo>
                      <a:pt x="13653" y="3102"/>
                    </a:lnTo>
                    <a:lnTo>
                      <a:pt x="13458" y="3053"/>
                    </a:lnTo>
                    <a:lnTo>
                      <a:pt x="12163" y="4347"/>
                    </a:lnTo>
                    <a:lnTo>
                      <a:pt x="12383" y="4689"/>
                    </a:lnTo>
                    <a:lnTo>
                      <a:pt x="12578" y="5056"/>
                    </a:lnTo>
                    <a:lnTo>
                      <a:pt x="12749" y="5446"/>
                    </a:lnTo>
                    <a:lnTo>
                      <a:pt x="12896" y="5837"/>
                    </a:lnTo>
                    <a:lnTo>
                      <a:pt x="13018" y="6252"/>
                    </a:lnTo>
                    <a:lnTo>
                      <a:pt x="13091" y="6668"/>
                    </a:lnTo>
                    <a:lnTo>
                      <a:pt x="13165" y="7107"/>
                    </a:lnTo>
                    <a:lnTo>
                      <a:pt x="13165" y="7547"/>
                    </a:lnTo>
                    <a:lnTo>
                      <a:pt x="13140" y="8133"/>
                    </a:lnTo>
                    <a:lnTo>
                      <a:pt x="13067" y="8695"/>
                    </a:lnTo>
                    <a:lnTo>
                      <a:pt x="12920" y="9208"/>
                    </a:lnTo>
                    <a:lnTo>
                      <a:pt x="12725" y="9745"/>
                    </a:lnTo>
                    <a:lnTo>
                      <a:pt x="12505" y="10233"/>
                    </a:lnTo>
                    <a:lnTo>
                      <a:pt x="12212" y="10673"/>
                    </a:lnTo>
                    <a:lnTo>
                      <a:pt x="11895" y="11113"/>
                    </a:lnTo>
                    <a:lnTo>
                      <a:pt x="11528" y="11503"/>
                    </a:lnTo>
                    <a:lnTo>
                      <a:pt x="11138" y="11870"/>
                    </a:lnTo>
                    <a:lnTo>
                      <a:pt x="10698" y="12187"/>
                    </a:lnTo>
                    <a:lnTo>
                      <a:pt x="10234" y="12480"/>
                    </a:lnTo>
                    <a:lnTo>
                      <a:pt x="9745" y="12725"/>
                    </a:lnTo>
                    <a:lnTo>
                      <a:pt x="9233" y="12895"/>
                    </a:lnTo>
                    <a:lnTo>
                      <a:pt x="8695" y="13042"/>
                    </a:lnTo>
                    <a:lnTo>
                      <a:pt x="8133" y="13140"/>
                    </a:lnTo>
                    <a:lnTo>
                      <a:pt x="7572" y="13164"/>
                    </a:lnTo>
                    <a:lnTo>
                      <a:pt x="6986" y="13140"/>
                    </a:lnTo>
                    <a:lnTo>
                      <a:pt x="6448" y="13042"/>
                    </a:lnTo>
                    <a:lnTo>
                      <a:pt x="5911" y="12895"/>
                    </a:lnTo>
                    <a:lnTo>
                      <a:pt x="5398" y="12725"/>
                    </a:lnTo>
                    <a:lnTo>
                      <a:pt x="4910" y="12480"/>
                    </a:lnTo>
                    <a:lnTo>
                      <a:pt x="4446" y="12187"/>
                    </a:lnTo>
                    <a:lnTo>
                      <a:pt x="4006" y="11870"/>
                    </a:lnTo>
                    <a:lnTo>
                      <a:pt x="3615" y="11503"/>
                    </a:lnTo>
                    <a:lnTo>
                      <a:pt x="3249" y="11113"/>
                    </a:lnTo>
                    <a:lnTo>
                      <a:pt x="2931" y="10673"/>
                    </a:lnTo>
                    <a:lnTo>
                      <a:pt x="2638" y="10233"/>
                    </a:lnTo>
                    <a:lnTo>
                      <a:pt x="2418" y="9745"/>
                    </a:lnTo>
                    <a:lnTo>
                      <a:pt x="2223" y="9208"/>
                    </a:lnTo>
                    <a:lnTo>
                      <a:pt x="2077" y="8695"/>
                    </a:lnTo>
                    <a:lnTo>
                      <a:pt x="2003" y="8133"/>
                    </a:lnTo>
                    <a:lnTo>
                      <a:pt x="1954" y="7547"/>
                    </a:lnTo>
                    <a:lnTo>
                      <a:pt x="2003" y="6985"/>
                    </a:lnTo>
                    <a:lnTo>
                      <a:pt x="2077" y="6423"/>
                    </a:lnTo>
                    <a:lnTo>
                      <a:pt x="2223" y="5886"/>
                    </a:lnTo>
                    <a:lnTo>
                      <a:pt x="2418" y="5373"/>
                    </a:lnTo>
                    <a:lnTo>
                      <a:pt x="2638" y="4885"/>
                    </a:lnTo>
                    <a:lnTo>
                      <a:pt x="2931" y="4421"/>
                    </a:lnTo>
                    <a:lnTo>
                      <a:pt x="3249" y="4005"/>
                    </a:lnTo>
                    <a:lnTo>
                      <a:pt x="3615" y="3590"/>
                    </a:lnTo>
                    <a:lnTo>
                      <a:pt x="4006" y="3224"/>
                    </a:lnTo>
                    <a:lnTo>
                      <a:pt x="4446" y="2906"/>
                    </a:lnTo>
                    <a:lnTo>
                      <a:pt x="4910" y="2638"/>
                    </a:lnTo>
                    <a:lnTo>
                      <a:pt x="5398" y="2394"/>
                    </a:lnTo>
                    <a:lnTo>
                      <a:pt x="5911" y="2198"/>
                    </a:lnTo>
                    <a:lnTo>
                      <a:pt x="6448" y="2076"/>
                    </a:lnTo>
                    <a:lnTo>
                      <a:pt x="6986" y="1978"/>
                    </a:lnTo>
                    <a:lnTo>
                      <a:pt x="7572" y="1954"/>
                    </a:lnTo>
                    <a:lnTo>
                      <a:pt x="8011" y="1978"/>
                    </a:lnTo>
                    <a:lnTo>
                      <a:pt x="8451" y="2027"/>
                    </a:lnTo>
                    <a:lnTo>
                      <a:pt x="8866" y="2100"/>
                    </a:lnTo>
                    <a:lnTo>
                      <a:pt x="9281" y="2223"/>
                    </a:lnTo>
                    <a:lnTo>
                      <a:pt x="9672" y="2369"/>
                    </a:lnTo>
                    <a:lnTo>
                      <a:pt x="10063" y="2540"/>
                    </a:lnTo>
                    <a:lnTo>
                      <a:pt x="10429" y="2735"/>
                    </a:lnTo>
                    <a:lnTo>
                      <a:pt x="10771" y="2955"/>
                    </a:lnTo>
                    <a:lnTo>
                      <a:pt x="11943" y="1807"/>
                    </a:lnTo>
                    <a:lnTo>
                      <a:pt x="11846" y="1343"/>
                    </a:lnTo>
                    <a:lnTo>
                      <a:pt x="11382" y="1026"/>
                    </a:lnTo>
                    <a:lnTo>
                      <a:pt x="10893" y="782"/>
                    </a:lnTo>
                    <a:lnTo>
                      <a:pt x="10380" y="537"/>
                    </a:lnTo>
                    <a:lnTo>
                      <a:pt x="9843" y="342"/>
                    </a:lnTo>
                    <a:lnTo>
                      <a:pt x="9306" y="195"/>
                    </a:lnTo>
                    <a:lnTo>
                      <a:pt x="8744" y="98"/>
                    </a:lnTo>
                    <a:lnTo>
                      <a:pt x="8158" y="25"/>
                    </a:lnTo>
                    <a:lnTo>
                      <a:pt x="757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2" name="Shape 403"/>
              <p:cNvSpPr/>
              <p:nvPr/>
            </p:nvSpPr>
            <p:spPr>
              <a:xfrm>
                <a:off x="6068500" y="1771875"/>
                <a:ext cx="182575" cy="182600"/>
              </a:xfrm>
              <a:custGeom>
                <a:avLst/>
                <a:gdLst/>
                <a:ahLst/>
                <a:cxnLst/>
                <a:rect l="0" t="0" r="0" b="0"/>
                <a:pathLst>
                  <a:path w="7303" h="7304" extrusionOk="0">
                    <a:moveTo>
                      <a:pt x="3664" y="1"/>
                    </a:moveTo>
                    <a:lnTo>
                      <a:pt x="3297" y="25"/>
                    </a:lnTo>
                    <a:lnTo>
                      <a:pt x="2931" y="74"/>
                    </a:lnTo>
                    <a:lnTo>
                      <a:pt x="2565" y="147"/>
                    </a:lnTo>
                    <a:lnTo>
                      <a:pt x="2247" y="294"/>
                    </a:lnTo>
                    <a:lnTo>
                      <a:pt x="1930" y="440"/>
                    </a:lnTo>
                    <a:lnTo>
                      <a:pt x="1612" y="611"/>
                    </a:lnTo>
                    <a:lnTo>
                      <a:pt x="1344" y="831"/>
                    </a:lnTo>
                    <a:lnTo>
                      <a:pt x="1075" y="1075"/>
                    </a:lnTo>
                    <a:lnTo>
                      <a:pt x="831" y="1320"/>
                    </a:lnTo>
                    <a:lnTo>
                      <a:pt x="635" y="1613"/>
                    </a:lnTo>
                    <a:lnTo>
                      <a:pt x="440" y="1906"/>
                    </a:lnTo>
                    <a:lnTo>
                      <a:pt x="293" y="2223"/>
                    </a:lnTo>
                    <a:lnTo>
                      <a:pt x="171" y="2565"/>
                    </a:lnTo>
                    <a:lnTo>
                      <a:pt x="74" y="2907"/>
                    </a:lnTo>
                    <a:lnTo>
                      <a:pt x="25" y="3273"/>
                    </a:lnTo>
                    <a:lnTo>
                      <a:pt x="0" y="3640"/>
                    </a:lnTo>
                    <a:lnTo>
                      <a:pt x="25" y="4031"/>
                    </a:lnTo>
                    <a:lnTo>
                      <a:pt x="74" y="4373"/>
                    </a:lnTo>
                    <a:lnTo>
                      <a:pt x="171" y="4739"/>
                    </a:lnTo>
                    <a:lnTo>
                      <a:pt x="293" y="5081"/>
                    </a:lnTo>
                    <a:lnTo>
                      <a:pt x="440" y="5398"/>
                    </a:lnTo>
                    <a:lnTo>
                      <a:pt x="635" y="5691"/>
                    </a:lnTo>
                    <a:lnTo>
                      <a:pt x="831" y="5960"/>
                    </a:lnTo>
                    <a:lnTo>
                      <a:pt x="1075" y="6229"/>
                    </a:lnTo>
                    <a:lnTo>
                      <a:pt x="1344" y="6473"/>
                    </a:lnTo>
                    <a:lnTo>
                      <a:pt x="1612" y="6668"/>
                    </a:lnTo>
                    <a:lnTo>
                      <a:pt x="1930" y="6864"/>
                    </a:lnTo>
                    <a:lnTo>
                      <a:pt x="2247" y="7010"/>
                    </a:lnTo>
                    <a:lnTo>
                      <a:pt x="2565" y="7132"/>
                    </a:lnTo>
                    <a:lnTo>
                      <a:pt x="2931" y="7230"/>
                    </a:lnTo>
                    <a:lnTo>
                      <a:pt x="3297" y="7279"/>
                    </a:lnTo>
                    <a:lnTo>
                      <a:pt x="3664" y="7303"/>
                    </a:lnTo>
                    <a:lnTo>
                      <a:pt x="4030" y="7279"/>
                    </a:lnTo>
                    <a:lnTo>
                      <a:pt x="4396" y="7230"/>
                    </a:lnTo>
                    <a:lnTo>
                      <a:pt x="4738" y="7132"/>
                    </a:lnTo>
                    <a:lnTo>
                      <a:pt x="5080" y="7010"/>
                    </a:lnTo>
                    <a:lnTo>
                      <a:pt x="5398" y="6864"/>
                    </a:lnTo>
                    <a:lnTo>
                      <a:pt x="5691" y="6668"/>
                    </a:lnTo>
                    <a:lnTo>
                      <a:pt x="5984" y="6473"/>
                    </a:lnTo>
                    <a:lnTo>
                      <a:pt x="6253" y="6229"/>
                    </a:lnTo>
                    <a:lnTo>
                      <a:pt x="6472" y="5960"/>
                    </a:lnTo>
                    <a:lnTo>
                      <a:pt x="6692" y="5691"/>
                    </a:lnTo>
                    <a:lnTo>
                      <a:pt x="6863" y="5398"/>
                    </a:lnTo>
                    <a:lnTo>
                      <a:pt x="7034" y="5081"/>
                    </a:lnTo>
                    <a:lnTo>
                      <a:pt x="7156" y="4739"/>
                    </a:lnTo>
                    <a:lnTo>
                      <a:pt x="7230" y="4373"/>
                    </a:lnTo>
                    <a:lnTo>
                      <a:pt x="7303" y="4031"/>
                    </a:lnTo>
                    <a:lnTo>
                      <a:pt x="7303" y="3640"/>
                    </a:lnTo>
                    <a:lnTo>
                      <a:pt x="7303" y="3396"/>
                    </a:lnTo>
                    <a:lnTo>
                      <a:pt x="7278" y="3176"/>
                    </a:lnTo>
                    <a:lnTo>
                      <a:pt x="7254" y="2932"/>
                    </a:lnTo>
                    <a:lnTo>
                      <a:pt x="7181" y="2712"/>
                    </a:lnTo>
                    <a:lnTo>
                      <a:pt x="7132" y="2492"/>
                    </a:lnTo>
                    <a:lnTo>
                      <a:pt x="7034" y="2272"/>
                    </a:lnTo>
                    <a:lnTo>
                      <a:pt x="6839" y="1857"/>
                    </a:lnTo>
                    <a:lnTo>
                      <a:pt x="5325" y="3347"/>
                    </a:lnTo>
                    <a:lnTo>
                      <a:pt x="5349" y="3640"/>
                    </a:lnTo>
                    <a:lnTo>
                      <a:pt x="5349" y="3811"/>
                    </a:lnTo>
                    <a:lnTo>
                      <a:pt x="5325" y="3982"/>
                    </a:lnTo>
                    <a:lnTo>
                      <a:pt x="5276" y="4153"/>
                    </a:lnTo>
                    <a:lnTo>
                      <a:pt x="5227" y="4299"/>
                    </a:lnTo>
                    <a:lnTo>
                      <a:pt x="5154" y="4446"/>
                    </a:lnTo>
                    <a:lnTo>
                      <a:pt x="5080" y="4592"/>
                    </a:lnTo>
                    <a:lnTo>
                      <a:pt x="4983" y="4739"/>
                    </a:lnTo>
                    <a:lnTo>
                      <a:pt x="4860" y="4861"/>
                    </a:lnTo>
                    <a:lnTo>
                      <a:pt x="4738" y="4959"/>
                    </a:lnTo>
                    <a:lnTo>
                      <a:pt x="4616" y="5056"/>
                    </a:lnTo>
                    <a:lnTo>
                      <a:pt x="4470" y="5154"/>
                    </a:lnTo>
                    <a:lnTo>
                      <a:pt x="4323" y="5203"/>
                    </a:lnTo>
                    <a:lnTo>
                      <a:pt x="4177" y="5276"/>
                    </a:lnTo>
                    <a:lnTo>
                      <a:pt x="4006" y="5301"/>
                    </a:lnTo>
                    <a:lnTo>
                      <a:pt x="3835" y="5349"/>
                    </a:lnTo>
                    <a:lnTo>
                      <a:pt x="3493" y="5349"/>
                    </a:lnTo>
                    <a:lnTo>
                      <a:pt x="3322" y="5301"/>
                    </a:lnTo>
                    <a:lnTo>
                      <a:pt x="3151" y="5276"/>
                    </a:lnTo>
                    <a:lnTo>
                      <a:pt x="3004" y="5203"/>
                    </a:lnTo>
                    <a:lnTo>
                      <a:pt x="2858" y="5154"/>
                    </a:lnTo>
                    <a:lnTo>
                      <a:pt x="2711" y="5056"/>
                    </a:lnTo>
                    <a:lnTo>
                      <a:pt x="2589" y="4959"/>
                    </a:lnTo>
                    <a:lnTo>
                      <a:pt x="2467" y="4861"/>
                    </a:lnTo>
                    <a:lnTo>
                      <a:pt x="2345" y="4739"/>
                    </a:lnTo>
                    <a:lnTo>
                      <a:pt x="2247" y="4592"/>
                    </a:lnTo>
                    <a:lnTo>
                      <a:pt x="2174" y="4446"/>
                    </a:lnTo>
                    <a:lnTo>
                      <a:pt x="2101" y="4299"/>
                    </a:lnTo>
                    <a:lnTo>
                      <a:pt x="2027" y="4153"/>
                    </a:lnTo>
                    <a:lnTo>
                      <a:pt x="2003" y="3982"/>
                    </a:lnTo>
                    <a:lnTo>
                      <a:pt x="1979" y="3811"/>
                    </a:lnTo>
                    <a:lnTo>
                      <a:pt x="1954" y="3640"/>
                    </a:lnTo>
                    <a:lnTo>
                      <a:pt x="1979" y="3469"/>
                    </a:lnTo>
                    <a:lnTo>
                      <a:pt x="2003" y="3298"/>
                    </a:lnTo>
                    <a:lnTo>
                      <a:pt x="2027" y="3151"/>
                    </a:lnTo>
                    <a:lnTo>
                      <a:pt x="2101" y="2980"/>
                    </a:lnTo>
                    <a:lnTo>
                      <a:pt x="2174" y="2834"/>
                    </a:lnTo>
                    <a:lnTo>
                      <a:pt x="2247" y="2687"/>
                    </a:lnTo>
                    <a:lnTo>
                      <a:pt x="2345" y="2565"/>
                    </a:lnTo>
                    <a:lnTo>
                      <a:pt x="2467" y="2443"/>
                    </a:lnTo>
                    <a:lnTo>
                      <a:pt x="2589" y="2345"/>
                    </a:lnTo>
                    <a:lnTo>
                      <a:pt x="2711" y="2248"/>
                    </a:lnTo>
                    <a:lnTo>
                      <a:pt x="2858" y="2150"/>
                    </a:lnTo>
                    <a:lnTo>
                      <a:pt x="3004" y="2077"/>
                    </a:lnTo>
                    <a:lnTo>
                      <a:pt x="3151" y="2028"/>
                    </a:lnTo>
                    <a:lnTo>
                      <a:pt x="3322" y="1979"/>
                    </a:lnTo>
                    <a:lnTo>
                      <a:pt x="3493" y="1955"/>
                    </a:lnTo>
                    <a:lnTo>
                      <a:pt x="3664" y="1955"/>
                    </a:lnTo>
                    <a:lnTo>
                      <a:pt x="3957" y="1979"/>
                    </a:lnTo>
                    <a:lnTo>
                      <a:pt x="5447" y="465"/>
                    </a:lnTo>
                    <a:lnTo>
                      <a:pt x="5056" y="269"/>
                    </a:lnTo>
                    <a:lnTo>
                      <a:pt x="4836" y="196"/>
                    </a:lnTo>
                    <a:lnTo>
                      <a:pt x="4616" y="123"/>
                    </a:lnTo>
                    <a:lnTo>
                      <a:pt x="4372" y="74"/>
                    </a:lnTo>
                    <a:lnTo>
                      <a:pt x="4152" y="25"/>
                    </a:lnTo>
                    <a:lnTo>
                      <a:pt x="390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3" name="Shape 404"/>
              <p:cNvSpPr/>
              <p:nvPr/>
            </p:nvSpPr>
            <p:spPr>
              <a:xfrm>
                <a:off x="5981175" y="2005125"/>
                <a:ext cx="75125" cy="70850"/>
              </a:xfrm>
              <a:custGeom>
                <a:avLst/>
                <a:gdLst/>
                <a:ahLst/>
                <a:cxnLst/>
                <a:rect l="0" t="0" r="0" b="0"/>
                <a:pathLst>
                  <a:path w="3005" h="2834" extrusionOk="0">
                    <a:moveTo>
                      <a:pt x="1466" y="0"/>
                    </a:moveTo>
                    <a:lnTo>
                      <a:pt x="294" y="1173"/>
                    </a:lnTo>
                    <a:lnTo>
                      <a:pt x="172" y="1319"/>
                    </a:lnTo>
                    <a:lnTo>
                      <a:pt x="74" y="1490"/>
                    </a:lnTo>
                    <a:lnTo>
                      <a:pt x="25" y="1661"/>
                    </a:lnTo>
                    <a:lnTo>
                      <a:pt x="1" y="1857"/>
                    </a:lnTo>
                    <a:lnTo>
                      <a:pt x="25" y="2052"/>
                    </a:lnTo>
                    <a:lnTo>
                      <a:pt x="74" y="2223"/>
                    </a:lnTo>
                    <a:lnTo>
                      <a:pt x="172" y="2394"/>
                    </a:lnTo>
                    <a:lnTo>
                      <a:pt x="294" y="2540"/>
                    </a:lnTo>
                    <a:lnTo>
                      <a:pt x="440" y="2663"/>
                    </a:lnTo>
                    <a:lnTo>
                      <a:pt x="611" y="2760"/>
                    </a:lnTo>
                    <a:lnTo>
                      <a:pt x="807" y="2809"/>
                    </a:lnTo>
                    <a:lnTo>
                      <a:pt x="978" y="2833"/>
                    </a:lnTo>
                    <a:lnTo>
                      <a:pt x="1173" y="2809"/>
                    </a:lnTo>
                    <a:lnTo>
                      <a:pt x="1344" y="2760"/>
                    </a:lnTo>
                    <a:lnTo>
                      <a:pt x="1515" y="2663"/>
                    </a:lnTo>
                    <a:lnTo>
                      <a:pt x="1686" y="2540"/>
                    </a:lnTo>
                    <a:lnTo>
                      <a:pt x="2858" y="1368"/>
                    </a:lnTo>
                    <a:lnTo>
                      <a:pt x="3005" y="1197"/>
                    </a:lnTo>
                    <a:lnTo>
                      <a:pt x="2590" y="928"/>
                    </a:lnTo>
                    <a:lnTo>
                      <a:pt x="2199" y="635"/>
                    </a:lnTo>
                    <a:lnTo>
                      <a:pt x="1808" y="342"/>
                    </a:lnTo>
                    <a:lnTo>
                      <a:pt x="14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4" name="Shape 405"/>
              <p:cNvSpPr/>
              <p:nvPr/>
            </p:nvSpPr>
            <p:spPr>
              <a:xfrm>
                <a:off x="6263875" y="2005125"/>
                <a:ext cx="74525" cy="70850"/>
              </a:xfrm>
              <a:custGeom>
                <a:avLst/>
                <a:gdLst/>
                <a:ahLst/>
                <a:cxnLst/>
                <a:rect l="0" t="0" r="0" b="0"/>
                <a:pathLst>
                  <a:path w="2981" h="2834" extrusionOk="0">
                    <a:moveTo>
                      <a:pt x="1539" y="0"/>
                    </a:moveTo>
                    <a:lnTo>
                      <a:pt x="1173" y="342"/>
                    </a:lnTo>
                    <a:lnTo>
                      <a:pt x="807" y="635"/>
                    </a:lnTo>
                    <a:lnTo>
                      <a:pt x="416" y="928"/>
                    </a:lnTo>
                    <a:lnTo>
                      <a:pt x="1" y="1197"/>
                    </a:lnTo>
                    <a:lnTo>
                      <a:pt x="123" y="1368"/>
                    </a:lnTo>
                    <a:lnTo>
                      <a:pt x="1319" y="2540"/>
                    </a:lnTo>
                    <a:lnTo>
                      <a:pt x="1466" y="2663"/>
                    </a:lnTo>
                    <a:lnTo>
                      <a:pt x="1637" y="2760"/>
                    </a:lnTo>
                    <a:lnTo>
                      <a:pt x="1832" y="2809"/>
                    </a:lnTo>
                    <a:lnTo>
                      <a:pt x="2003" y="2833"/>
                    </a:lnTo>
                    <a:lnTo>
                      <a:pt x="2199" y="2809"/>
                    </a:lnTo>
                    <a:lnTo>
                      <a:pt x="2370" y="2760"/>
                    </a:lnTo>
                    <a:lnTo>
                      <a:pt x="2541" y="2663"/>
                    </a:lnTo>
                    <a:lnTo>
                      <a:pt x="2712" y="2540"/>
                    </a:lnTo>
                    <a:lnTo>
                      <a:pt x="2834" y="2394"/>
                    </a:lnTo>
                    <a:lnTo>
                      <a:pt x="2931" y="2223"/>
                    </a:lnTo>
                    <a:lnTo>
                      <a:pt x="2980" y="2052"/>
                    </a:lnTo>
                    <a:lnTo>
                      <a:pt x="2980" y="1857"/>
                    </a:lnTo>
                    <a:lnTo>
                      <a:pt x="2980" y="1661"/>
                    </a:lnTo>
                    <a:lnTo>
                      <a:pt x="2931" y="1490"/>
                    </a:lnTo>
                    <a:lnTo>
                      <a:pt x="2834" y="1319"/>
                    </a:lnTo>
                    <a:lnTo>
                      <a:pt x="2712" y="1173"/>
                    </a:lnTo>
                    <a:lnTo>
                      <a:pt x="153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5" name="Shape 406"/>
              <p:cNvSpPr/>
              <p:nvPr/>
            </p:nvSpPr>
            <p:spPr>
              <a:xfrm>
                <a:off x="6147875" y="1619250"/>
                <a:ext cx="251575" cy="255850"/>
              </a:xfrm>
              <a:custGeom>
                <a:avLst/>
                <a:gdLst/>
                <a:ahLst/>
                <a:cxnLst/>
                <a:rect l="0" t="0" r="0" b="0"/>
                <a:pathLst>
                  <a:path w="10063" h="10234" extrusionOk="0">
                    <a:moveTo>
                      <a:pt x="7352" y="0"/>
                    </a:moveTo>
                    <a:lnTo>
                      <a:pt x="7254" y="24"/>
                    </a:lnTo>
                    <a:lnTo>
                      <a:pt x="7181" y="73"/>
                    </a:lnTo>
                    <a:lnTo>
                      <a:pt x="7083" y="147"/>
                    </a:lnTo>
                    <a:lnTo>
                      <a:pt x="5447" y="1758"/>
                    </a:lnTo>
                    <a:lnTo>
                      <a:pt x="5373" y="1856"/>
                    </a:lnTo>
                    <a:lnTo>
                      <a:pt x="5300" y="1978"/>
                    </a:lnTo>
                    <a:lnTo>
                      <a:pt x="5227" y="2125"/>
                    </a:lnTo>
                    <a:lnTo>
                      <a:pt x="5178" y="2247"/>
                    </a:lnTo>
                    <a:lnTo>
                      <a:pt x="5154" y="2393"/>
                    </a:lnTo>
                    <a:lnTo>
                      <a:pt x="5129" y="2540"/>
                    </a:lnTo>
                    <a:lnTo>
                      <a:pt x="5129" y="2687"/>
                    </a:lnTo>
                    <a:lnTo>
                      <a:pt x="5129" y="2809"/>
                    </a:lnTo>
                    <a:lnTo>
                      <a:pt x="5349" y="3981"/>
                    </a:lnTo>
                    <a:lnTo>
                      <a:pt x="5398" y="4152"/>
                    </a:lnTo>
                    <a:lnTo>
                      <a:pt x="147" y="9403"/>
                    </a:lnTo>
                    <a:lnTo>
                      <a:pt x="74" y="9476"/>
                    </a:lnTo>
                    <a:lnTo>
                      <a:pt x="25" y="9574"/>
                    </a:lnTo>
                    <a:lnTo>
                      <a:pt x="0" y="9672"/>
                    </a:lnTo>
                    <a:lnTo>
                      <a:pt x="0" y="9745"/>
                    </a:lnTo>
                    <a:lnTo>
                      <a:pt x="0" y="9843"/>
                    </a:lnTo>
                    <a:lnTo>
                      <a:pt x="25" y="9940"/>
                    </a:lnTo>
                    <a:lnTo>
                      <a:pt x="74" y="10013"/>
                    </a:lnTo>
                    <a:lnTo>
                      <a:pt x="147" y="10087"/>
                    </a:lnTo>
                    <a:lnTo>
                      <a:pt x="220" y="10160"/>
                    </a:lnTo>
                    <a:lnTo>
                      <a:pt x="293" y="10209"/>
                    </a:lnTo>
                    <a:lnTo>
                      <a:pt x="391" y="10233"/>
                    </a:lnTo>
                    <a:lnTo>
                      <a:pt x="586" y="10233"/>
                    </a:lnTo>
                    <a:lnTo>
                      <a:pt x="660" y="10209"/>
                    </a:lnTo>
                    <a:lnTo>
                      <a:pt x="757" y="10160"/>
                    </a:lnTo>
                    <a:lnTo>
                      <a:pt x="831" y="10087"/>
                    </a:lnTo>
                    <a:lnTo>
                      <a:pt x="6204" y="4738"/>
                    </a:lnTo>
                    <a:lnTo>
                      <a:pt x="7254" y="4909"/>
                    </a:lnTo>
                    <a:lnTo>
                      <a:pt x="7376" y="4933"/>
                    </a:lnTo>
                    <a:lnTo>
                      <a:pt x="7523" y="4933"/>
                    </a:lnTo>
                    <a:lnTo>
                      <a:pt x="7645" y="4909"/>
                    </a:lnTo>
                    <a:lnTo>
                      <a:pt x="7791" y="4860"/>
                    </a:lnTo>
                    <a:lnTo>
                      <a:pt x="7938" y="4811"/>
                    </a:lnTo>
                    <a:lnTo>
                      <a:pt x="8060" y="4763"/>
                    </a:lnTo>
                    <a:lnTo>
                      <a:pt x="8182" y="4689"/>
                    </a:lnTo>
                    <a:lnTo>
                      <a:pt x="8280" y="4592"/>
                    </a:lnTo>
                    <a:lnTo>
                      <a:pt x="9916" y="2955"/>
                    </a:lnTo>
                    <a:lnTo>
                      <a:pt x="9989" y="2882"/>
                    </a:lnTo>
                    <a:lnTo>
                      <a:pt x="10038" y="2784"/>
                    </a:lnTo>
                    <a:lnTo>
                      <a:pt x="10063" y="2711"/>
                    </a:lnTo>
                    <a:lnTo>
                      <a:pt x="10038" y="2613"/>
                    </a:lnTo>
                    <a:lnTo>
                      <a:pt x="10014" y="2564"/>
                    </a:lnTo>
                    <a:lnTo>
                      <a:pt x="9940" y="2491"/>
                    </a:lnTo>
                    <a:lnTo>
                      <a:pt x="9843" y="2442"/>
                    </a:lnTo>
                    <a:lnTo>
                      <a:pt x="9745" y="2418"/>
                    </a:lnTo>
                    <a:lnTo>
                      <a:pt x="8695" y="2223"/>
                    </a:lnTo>
                    <a:lnTo>
                      <a:pt x="9721" y="1197"/>
                    </a:lnTo>
                    <a:lnTo>
                      <a:pt x="9794" y="1123"/>
                    </a:lnTo>
                    <a:lnTo>
                      <a:pt x="9843" y="1026"/>
                    </a:lnTo>
                    <a:lnTo>
                      <a:pt x="9867" y="953"/>
                    </a:lnTo>
                    <a:lnTo>
                      <a:pt x="9867" y="855"/>
                    </a:lnTo>
                    <a:lnTo>
                      <a:pt x="9867" y="757"/>
                    </a:lnTo>
                    <a:lnTo>
                      <a:pt x="9843" y="659"/>
                    </a:lnTo>
                    <a:lnTo>
                      <a:pt x="9794" y="586"/>
                    </a:lnTo>
                    <a:lnTo>
                      <a:pt x="9721" y="513"/>
                    </a:lnTo>
                    <a:lnTo>
                      <a:pt x="9647" y="440"/>
                    </a:lnTo>
                    <a:lnTo>
                      <a:pt x="9574" y="391"/>
                    </a:lnTo>
                    <a:lnTo>
                      <a:pt x="9476" y="366"/>
                    </a:lnTo>
                    <a:lnTo>
                      <a:pt x="9281" y="366"/>
                    </a:lnTo>
                    <a:lnTo>
                      <a:pt x="9208" y="391"/>
                    </a:lnTo>
                    <a:lnTo>
                      <a:pt x="9110" y="440"/>
                    </a:lnTo>
                    <a:lnTo>
                      <a:pt x="9037" y="513"/>
                    </a:lnTo>
                    <a:lnTo>
                      <a:pt x="7889" y="1661"/>
                    </a:lnTo>
                    <a:lnTo>
                      <a:pt x="7840" y="1490"/>
                    </a:lnTo>
                    <a:lnTo>
                      <a:pt x="7620" y="318"/>
                    </a:lnTo>
                    <a:lnTo>
                      <a:pt x="7596" y="195"/>
                    </a:lnTo>
                    <a:lnTo>
                      <a:pt x="7547" y="98"/>
                    </a:lnTo>
                    <a:lnTo>
                      <a:pt x="7498" y="49"/>
                    </a:lnTo>
                    <a:lnTo>
                      <a:pt x="74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7" name="Shape 407"/>
            <p:cNvGrpSpPr/>
            <p:nvPr/>
          </p:nvGrpSpPr>
          <p:grpSpPr>
            <a:xfrm>
              <a:off x="8063751" y="1712803"/>
              <a:ext cx="288910" cy="255829"/>
              <a:chOff x="6625350" y="1613750"/>
              <a:chExt cx="480525" cy="438400"/>
            </a:xfrm>
            <a:grpFill/>
          </p:grpSpPr>
          <p:sp>
            <p:nvSpPr>
              <p:cNvPr id="256" name="Shape 408"/>
              <p:cNvSpPr/>
              <p:nvPr/>
            </p:nvSpPr>
            <p:spPr>
              <a:xfrm>
                <a:off x="6670525" y="1887275"/>
                <a:ext cx="117875" cy="164875"/>
              </a:xfrm>
              <a:custGeom>
                <a:avLst/>
                <a:gdLst/>
                <a:ahLst/>
                <a:cxnLst/>
                <a:rect l="0" t="0" r="0" b="0"/>
                <a:pathLst>
                  <a:path w="4715" h="6595" extrusionOk="0">
                    <a:moveTo>
                      <a:pt x="0" y="1"/>
                    </a:moveTo>
                    <a:lnTo>
                      <a:pt x="538" y="6058"/>
                    </a:lnTo>
                    <a:lnTo>
                      <a:pt x="562" y="6180"/>
                    </a:lnTo>
                    <a:lnTo>
                      <a:pt x="587" y="6277"/>
                    </a:lnTo>
                    <a:lnTo>
                      <a:pt x="660" y="6351"/>
                    </a:lnTo>
                    <a:lnTo>
                      <a:pt x="733" y="6448"/>
                    </a:lnTo>
                    <a:lnTo>
                      <a:pt x="806" y="6497"/>
                    </a:lnTo>
                    <a:lnTo>
                      <a:pt x="904" y="6546"/>
                    </a:lnTo>
                    <a:lnTo>
                      <a:pt x="1002" y="6571"/>
                    </a:lnTo>
                    <a:lnTo>
                      <a:pt x="1124" y="6595"/>
                    </a:lnTo>
                    <a:lnTo>
                      <a:pt x="4128" y="6595"/>
                    </a:lnTo>
                    <a:lnTo>
                      <a:pt x="4274" y="6571"/>
                    </a:lnTo>
                    <a:lnTo>
                      <a:pt x="4397" y="6522"/>
                    </a:lnTo>
                    <a:lnTo>
                      <a:pt x="4494" y="6473"/>
                    </a:lnTo>
                    <a:lnTo>
                      <a:pt x="4592" y="6375"/>
                    </a:lnTo>
                    <a:lnTo>
                      <a:pt x="4665" y="6253"/>
                    </a:lnTo>
                    <a:lnTo>
                      <a:pt x="4714" y="6155"/>
                    </a:lnTo>
                    <a:lnTo>
                      <a:pt x="4714" y="6009"/>
                    </a:lnTo>
                    <a:lnTo>
                      <a:pt x="4714" y="5887"/>
                    </a:lnTo>
                    <a:lnTo>
                      <a:pt x="3713" y="123"/>
                    </a:lnTo>
                    <a:lnTo>
                      <a:pt x="2589" y="50"/>
                    </a:lnTo>
                    <a:lnTo>
                      <a:pt x="1637" y="25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7" name="Shape 409"/>
              <p:cNvSpPr/>
              <p:nvPr/>
            </p:nvSpPr>
            <p:spPr>
              <a:xfrm>
                <a:off x="7075950" y="1754175"/>
                <a:ext cx="29925" cy="99550"/>
              </a:xfrm>
              <a:custGeom>
                <a:avLst/>
                <a:gdLst/>
                <a:ahLst/>
                <a:cxnLst/>
                <a:rect l="0" t="0" r="0" b="0"/>
                <a:pathLst>
                  <a:path w="1197" h="3982" extrusionOk="0">
                    <a:moveTo>
                      <a:pt x="0" y="1"/>
                    </a:moveTo>
                    <a:lnTo>
                      <a:pt x="0" y="3981"/>
                    </a:lnTo>
                    <a:lnTo>
                      <a:pt x="269" y="3811"/>
                    </a:lnTo>
                    <a:lnTo>
                      <a:pt x="489" y="3615"/>
                    </a:lnTo>
                    <a:lnTo>
                      <a:pt x="684" y="3420"/>
                    </a:lnTo>
                    <a:lnTo>
                      <a:pt x="855" y="3176"/>
                    </a:lnTo>
                    <a:lnTo>
                      <a:pt x="1002" y="2907"/>
                    </a:lnTo>
                    <a:lnTo>
                      <a:pt x="1099" y="2614"/>
                    </a:lnTo>
                    <a:lnTo>
                      <a:pt x="1173" y="2296"/>
                    </a:lnTo>
                    <a:lnTo>
                      <a:pt x="1197" y="1979"/>
                    </a:lnTo>
                    <a:lnTo>
                      <a:pt x="1173" y="1661"/>
                    </a:lnTo>
                    <a:lnTo>
                      <a:pt x="1099" y="1368"/>
                    </a:lnTo>
                    <a:lnTo>
                      <a:pt x="1002" y="1075"/>
                    </a:lnTo>
                    <a:lnTo>
                      <a:pt x="855" y="806"/>
                    </a:lnTo>
                    <a:lnTo>
                      <a:pt x="684" y="562"/>
                    </a:lnTo>
                    <a:lnTo>
                      <a:pt x="489" y="342"/>
                    </a:lnTo>
                    <a:lnTo>
                      <a:pt x="269" y="17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8" name="Shape 410"/>
              <p:cNvSpPr/>
              <p:nvPr/>
            </p:nvSpPr>
            <p:spPr>
              <a:xfrm>
                <a:off x="6625350" y="1729750"/>
                <a:ext cx="97700" cy="147175"/>
              </a:xfrm>
              <a:custGeom>
                <a:avLst/>
                <a:gdLst/>
                <a:ahLst/>
                <a:cxnLst/>
                <a:rect l="0" t="0" r="0" b="0"/>
                <a:pathLst>
                  <a:path w="3908" h="5887" extrusionOk="0">
                    <a:moveTo>
                      <a:pt x="3908" y="1"/>
                    </a:moveTo>
                    <a:lnTo>
                      <a:pt x="2711" y="25"/>
                    </a:lnTo>
                    <a:lnTo>
                      <a:pt x="1759" y="25"/>
                    </a:lnTo>
                    <a:lnTo>
                      <a:pt x="1588" y="49"/>
                    </a:lnTo>
                    <a:lnTo>
                      <a:pt x="1417" y="74"/>
                    </a:lnTo>
                    <a:lnTo>
                      <a:pt x="1246" y="123"/>
                    </a:lnTo>
                    <a:lnTo>
                      <a:pt x="1099" y="172"/>
                    </a:lnTo>
                    <a:lnTo>
                      <a:pt x="953" y="245"/>
                    </a:lnTo>
                    <a:lnTo>
                      <a:pt x="806" y="343"/>
                    </a:lnTo>
                    <a:lnTo>
                      <a:pt x="660" y="440"/>
                    </a:lnTo>
                    <a:lnTo>
                      <a:pt x="537" y="562"/>
                    </a:lnTo>
                    <a:lnTo>
                      <a:pt x="415" y="684"/>
                    </a:lnTo>
                    <a:lnTo>
                      <a:pt x="318" y="831"/>
                    </a:lnTo>
                    <a:lnTo>
                      <a:pt x="220" y="978"/>
                    </a:lnTo>
                    <a:lnTo>
                      <a:pt x="147" y="1124"/>
                    </a:lnTo>
                    <a:lnTo>
                      <a:pt x="73" y="1295"/>
                    </a:lnTo>
                    <a:lnTo>
                      <a:pt x="49" y="1442"/>
                    </a:lnTo>
                    <a:lnTo>
                      <a:pt x="0" y="1613"/>
                    </a:lnTo>
                    <a:lnTo>
                      <a:pt x="0" y="1783"/>
                    </a:lnTo>
                    <a:lnTo>
                      <a:pt x="0" y="4128"/>
                    </a:lnTo>
                    <a:lnTo>
                      <a:pt x="0" y="4299"/>
                    </a:lnTo>
                    <a:lnTo>
                      <a:pt x="49" y="4446"/>
                    </a:lnTo>
                    <a:lnTo>
                      <a:pt x="73" y="4617"/>
                    </a:lnTo>
                    <a:lnTo>
                      <a:pt x="147" y="4763"/>
                    </a:lnTo>
                    <a:lnTo>
                      <a:pt x="220" y="4934"/>
                    </a:lnTo>
                    <a:lnTo>
                      <a:pt x="318" y="5081"/>
                    </a:lnTo>
                    <a:lnTo>
                      <a:pt x="415" y="5203"/>
                    </a:lnTo>
                    <a:lnTo>
                      <a:pt x="537" y="5325"/>
                    </a:lnTo>
                    <a:lnTo>
                      <a:pt x="660" y="5447"/>
                    </a:lnTo>
                    <a:lnTo>
                      <a:pt x="806" y="5545"/>
                    </a:lnTo>
                    <a:lnTo>
                      <a:pt x="953" y="5642"/>
                    </a:lnTo>
                    <a:lnTo>
                      <a:pt x="1099" y="5716"/>
                    </a:lnTo>
                    <a:lnTo>
                      <a:pt x="1246" y="5789"/>
                    </a:lnTo>
                    <a:lnTo>
                      <a:pt x="1417" y="5838"/>
                    </a:lnTo>
                    <a:lnTo>
                      <a:pt x="1588" y="5862"/>
                    </a:lnTo>
                    <a:lnTo>
                      <a:pt x="1759" y="5862"/>
                    </a:lnTo>
                    <a:lnTo>
                      <a:pt x="2711" y="5887"/>
                    </a:lnTo>
                    <a:lnTo>
                      <a:pt x="3908" y="5887"/>
                    </a:lnTo>
                    <a:lnTo>
                      <a:pt x="390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9" name="Shape 411"/>
              <p:cNvSpPr/>
              <p:nvPr/>
            </p:nvSpPr>
            <p:spPr>
              <a:xfrm>
                <a:off x="6736475" y="1638175"/>
                <a:ext cx="279650" cy="330325"/>
              </a:xfrm>
              <a:custGeom>
                <a:avLst/>
                <a:gdLst/>
                <a:ahLst/>
                <a:cxnLst/>
                <a:rect l="0" t="0" r="0" b="0"/>
                <a:pathLst>
                  <a:path w="11186" h="13213" extrusionOk="0">
                    <a:moveTo>
                      <a:pt x="11186" y="0"/>
                    </a:moveTo>
                    <a:lnTo>
                      <a:pt x="10771" y="342"/>
                    </a:lnTo>
                    <a:lnTo>
                      <a:pt x="10380" y="635"/>
                    </a:lnTo>
                    <a:lnTo>
                      <a:pt x="9940" y="904"/>
                    </a:lnTo>
                    <a:lnTo>
                      <a:pt x="9525" y="1172"/>
                    </a:lnTo>
                    <a:lnTo>
                      <a:pt x="9110" y="1417"/>
                    </a:lnTo>
                    <a:lnTo>
                      <a:pt x="8695" y="1661"/>
                    </a:lnTo>
                    <a:lnTo>
                      <a:pt x="7840" y="2052"/>
                    </a:lnTo>
                    <a:lnTo>
                      <a:pt x="7034" y="2418"/>
                    </a:lnTo>
                    <a:lnTo>
                      <a:pt x="6228" y="2687"/>
                    </a:lnTo>
                    <a:lnTo>
                      <a:pt x="5471" y="2931"/>
                    </a:lnTo>
                    <a:lnTo>
                      <a:pt x="4763" y="3126"/>
                    </a:lnTo>
                    <a:lnTo>
                      <a:pt x="4225" y="3248"/>
                    </a:lnTo>
                    <a:lnTo>
                      <a:pt x="3664" y="3346"/>
                    </a:lnTo>
                    <a:lnTo>
                      <a:pt x="3077" y="3419"/>
                    </a:lnTo>
                    <a:lnTo>
                      <a:pt x="2467" y="3493"/>
                    </a:lnTo>
                    <a:lnTo>
                      <a:pt x="1221" y="3590"/>
                    </a:lnTo>
                    <a:lnTo>
                      <a:pt x="0" y="3664"/>
                    </a:lnTo>
                    <a:lnTo>
                      <a:pt x="0" y="9574"/>
                    </a:lnTo>
                    <a:lnTo>
                      <a:pt x="1221" y="9623"/>
                    </a:lnTo>
                    <a:lnTo>
                      <a:pt x="2467" y="9721"/>
                    </a:lnTo>
                    <a:lnTo>
                      <a:pt x="3077" y="9794"/>
                    </a:lnTo>
                    <a:lnTo>
                      <a:pt x="3664" y="9891"/>
                    </a:lnTo>
                    <a:lnTo>
                      <a:pt x="4225" y="9989"/>
                    </a:lnTo>
                    <a:lnTo>
                      <a:pt x="4763" y="10111"/>
                    </a:lnTo>
                    <a:lnTo>
                      <a:pt x="5471" y="10307"/>
                    </a:lnTo>
                    <a:lnTo>
                      <a:pt x="6228" y="10526"/>
                    </a:lnTo>
                    <a:lnTo>
                      <a:pt x="7034" y="10820"/>
                    </a:lnTo>
                    <a:lnTo>
                      <a:pt x="7840" y="11161"/>
                    </a:lnTo>
                    <a:lnTo>
                      <a:pt x="8695" y="11577"/>
                    </a:lnTo>
                    <a:lnTo>
                      <a:pt x="9110" y="11796"/>
                    </a:lnTo>
                    <a:lnTo>
                      <a:pt x="9525" y="12041"/>
                    </a:lnTo>
                    <a:lnTo>
                      <a:pt x="9940" y="12309"/>
                    </a:lnTo>
                    <a:lnTo>
                      <a:pt x="10380" y="12602"/>
                    </a:lnTo>
                    <a:lnTo>
                      <a:pt x="10771" y="12896"/>
                    </a:lnTo>
                    <a:lnTo>
                      <a:pt x="11186" y="13213"/>
                    </a:lnTo>
                    <a:lnTo>
                      <a:pt x="1118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0" name="Shape 412"/>
              <p:cNvSpPr/>
              <p:nvPr/>
            </p:nvSpPr>
            <p:spPr>
              <a:xfrm>
                <a:off x="7029550" y="1613750"/>
                <a:ext cx="34200" cy="379800"/>
              </a:xfrm>
              <a:custGeom>
                <a:avLst/>
                <a:gdLst/>
                <a:ahLst/>
                <a:cxnLst/>
                <a:rect l="0" t="0" r="0" b="0"/>
                <a:pathLst>
                  <a:path w="1368" h="15192" extrusionOk="0">
                    <a:moveTo>
                      <a:pt x="684" y="0"/>
                    </a:moveTo>
                    <a:lnTo>
                      <a:pt x="562" y="25"/>
                    </a:lnTo>
                    <a:lnTo>
                      <a:pt x="464" y="98"/>
                    </a:lnTo>
                    <a:lnTo>
                      <a:pt x="366" y="171"/>
                    </a:lnTo>
                    <a:lnTo>
                      <a:pt x="0" y="513"/>
                    </a:lnTo>
                    <a:lnTo>
                      <a:pt x="0" y="14654"/>
                    </a:lnTo>
                    <a:lnTo>
                      <a:pt x="366" y="15020"/>
                    </a:lnTo>
                    <a:lnTo>
                      <a:pt x="464" y="15094"/>
                    </a:lnTo>
                    <a:lnTo>
                      <a:pt x="562" y="15143"/>
                    </a:lnTo>
                    <a:lnTo>
                      <a:pt x="684" y="15191"/>
                    </a:lnTo>
                    <a:lnTo>
                      <a:pt x="904" y="15191"/>
                    </a:lnTo>
                    <a:lnTo>
                      <a:pt x="1001" y="15143"/>
                    </a:lnTo>
                    <a:lnTo>
                      <a:pt x="1148" y="15045"/>
                    </a:lnTo>
                    <a:lnTo>
                      <a:pt x="1270" y="14923"/>
                    </a:lnTo>
                    <a:lnTo>
                      <a:pt x="1343" y="14776"/>
                    </a:lnTo>
                    <a:lnTo>
                      <a:pt x="1368" y="14605"/>
                    </a:lnTo>
                    <a:lnTo>
                      <a:pt x="1368" y="586"/>
                    </a:lnTo>
                    <a:lnTo>
                      <a:pt x="1343" y="415"/>
                    </a:lnTo>
                    <a:lnTo>
                      <a:pt x="1270" y="244"/>
                    </a:lnTo>
                    <a:lnTo>
                      <a:pt x="1148" y="122"/>
                    </a:lnTo>
                    <a:lnTo>
                      <a:pt x="1001" y="25"/>
                    </a:lnTo>
                    <a:lnTo>
                      <a:pt x="9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8" name="Shape 413"/>
            <p:cNvGrpSpPr/>
            <p:nvPr/>
          </p:nvGrpSpPr>
          <p:grpSpPr>
            <a:xfrm>
              <a:off x="2940297" y="2130927"/>
              <a:ext cx="218070" cy="227338"/>
              <a:chOff x="611175" y="2326900"/>
              <a:chExt cx="362700" cy="389575"/>
            </a:xfrm>
            <a:grpFill/>
          </p:grpSpPr>
          <p:sp>
            <p:nvSpPr>
              <p:cNvPr id="252" name="Shape 414"/>
              <p:cNvSpPr/>
              <p:nvPr/>
            </p:nvSpPr>
            <p:spPr>
              <a:xfrm>
                <a:off x="611175" y="2326900"/>
                <a:ext cx="362700" cy="389575"/>
              </a:xfrm>
              <a:custGeom>
                <a:avLst/>
                <a:gdLst/>
                <a:ahLst/>
                <a:cxnLst/>
                <a:rect l="0" t="0" r="0" b="0"/>
                <a:pathLst>
                  <a:path w="14508" h="15583" extrusionOk="0">
                    <a:moveTo>
                      <a:pt x="9647" y="489"/>
                    </a:moveTo>
                    <a:lnTo>
                      <a:pt x="9769" y="513"/>
                    </a:lnTo>
                    <a:lnTo>
                      <a:pt x="9916" y="562"/>
                    </a:lnTo>
                    <a:lnTo>
                      <a:pt x="10014" y="660"/>
                    </a:lnTo>
                    <a:lnTo>
                      <a:pt x="10087" y="782"/>
                    </a:lnTo>
                    <a:lnTo>
                      <a:pt x="10111" y="928"/>
                    </a:lnTo>
                    <a:lnTo>
                      <a:pt x="10111" y="1075"/>
                    </a:lnTo>
                    <a:lnTo>
                      <a:pt x="10063" y="1197"/>
                    </a:lnTo>
                    <a:lnTo>
                      <a:pt x="9989" y="1319"/>
                    </a:lnTo>
                    <a:lnTo>
                      <a:pt x="9281" y="2003"/>
                    </a:lnTo>
                    <a:lnTo>
                      <a:pt x="9232" y="2076"/>
                    </a:lnTo>
                    <a:lnTo>
                      <a:pt x="9183" y="2174"/>
                    </a:lnTo>
                    <a:lnTo>
                      <a:pt x="9159" y="2247"/>
                    </a:lnTo>
                    <a:lnTo>
                      <a:pt x="9159" y="2345"/>
                    </a:lnTo>
                    <a:lnTo>
                      <a:pt x="9159" y="6497"/>
                    </a:lnTo>
                    <a:lnTo>
                      <a:pt x="9183" y="6643"/>
                    </a:lnTo>
                    <a:lnTo>
                      <a:pt x="9232" y="6790"/>
                    </a:lnTo>
                    <a:lnTo>
                      <a:pt x="10575" y="8671"/>
                    </a:lnTo>
                    <a:lnTo>
                      <a:pt x="3932" y="8671"/>
                    </a:lnTo>
                    <a:lnTo>
                      <a:pt x="5276" y="6790"/>
                    </a:lnTo>
                    <a:lnTo>
                      <a:pt x="5324" y="6643"/>
                    </a:lnTo>
                    <a:lnTo>
                      <a:pt x="5349" y="6497"/>
                    </a:lnTo>
                    <a:lnTo>
                      <a:pt x="5349" y="2345"/>
                    </a:lnTo>
                    <a:lnTo>
                      <a:pt x="5349" y="2247"/>
                    </a:lnTo>
                    <a:lnTo>
                      <a:pt x="5324" y="2174"/>
                    </a:lnTo>
                    <a:lnTo>
                      <a:pt x="5276" y="2076"/>
                    </a:lnTo>
                    <a:lnTo>
                      <a:pt x="5227" y="2003"/>
                    </a:lnTo>
                    <a:lnTo>
                      <a:pt x="4519" y="1319"/>
                    </a:lnTo>
                    <a:lnTo>
                      <a:pt x="4445" y="1197"/>
                    </a:lnTo>
                    <a:lnTo>
                      <a:pt x="4396" y="1075"/>
                    </a:lnTo>
                    <a:lnTo>
                      <a:pt x="4396" y="928"/>
                    </a:lnTo>
                    <a:lnTo>
                      <a:pt x="4421" y="782"/>
                    </a:lnTo>
                    <a:lnTo>
                      <a:pt x="4494" y="660"/>
                    </a:lnTo>
                    <a:lnTo>
                      <a:pt x="4592" y="562"/>
                    </a:lnTo>
                    <a:lnTo>
                      <a:pt x="4738" y="513"/>
                    </a:lnTo>
                    <a:lnTo>
                      <a:pt x="4860" y="489"/>
                    </a:lnTo>
                    <a:close/>
                    <a:moveTo>
                      <a:pt x="6717" y="9574"/>
                    </a:moveTo>
                    <a:lnTo>
                      <a:pt x="6912" y="9647"/>
                    </a:lnTo>
                    <a:lnTo>
                      <a:pt x="7083" y="9745"/>
                    </a:lnTo>
                    <a:lnTo>
                      <a:pt x="7254" y="9892"/>
                    </a:lnTo>
                    <a:lnTo>
                      <a:pt x="7376" y="10038"/>
                    </a:lnTo>
                    <a:lnTo>
                      <a:pt x="7474" y="10234"/>
                    </a:lnTo>
                    <a:lnTo>
                      <a:pt x="7547" y="10429"/>
                    </a:lnTo>
                    <a:lnTo>
                      <a:pt x="7571" y="10649"/>
                    </a:lnTo>
                    <a:lnTo>
                      <a:pt x="7547" y="10869"/>
                    </a:lnTo>
                    <a:lnTo>
                      <a:pt x="7474" y="11064"/>
                    </a:lnTo>
                    <a:lnTo>
                      <a:pt x="7376" y="11259"/>
                    </a:lnTo>
                    <a:lnTo>
                      <a:pt x="7254" y="11406"/>
                    </a:lnTo>
                    <a:lnTo>
                      <a:pt x="7083" y="11552"/>
                    </a:lnTo>
                    <a:lnTo>
                      <a:pt x="6912" y="11650"/>
                    </a:lnTo>
                    <a:lnTo>
                      <a:pt x="6717" y="11699"/>
                    </a:lnTo>
                    <a:lnTo>
                      <a:pt x="6497" y="11723"/>
                    </a:lnTo>
                    <a:lnTo>
                      <a:pt x="6277" y="11699"/>
                    </a:lnTo>
                    <a:lnTo>
                      <a:pt x="6057" y="11650"/>
                    </a:lnTo>
                    <a:lnTo>
                      <a:pt x="5886" y="11552"/>
                    </a:lnTo>
                    <a:lnTo>
                      <a:pt x="5715" y="11406"/>
                    </a:lnTo>
                    <a:lnTo>
                      <a:pt x="5593" y="11259"/>
                    </a:lnTo>
                    <a:lnTo>
                      <a:pt x="5495" y="11064"/>
                    </a:lnTo>
                    <a:lnTo>
                      <a:pt x="5422" y="10869"/>
                    </a:lnTo>
                    <a:lnTo>
                      <a:pt x="5398" y="10649"/>
                    </a:lnTo>
                    <a:lnTo>
                      <a:pt x="5422" y="10429"/>
                    </a:lnTo>
                    <a:lnTo>
                      <a:pt x="5495" y="10234"/>
                    </a:lnTo>
                    <a:lnTo>
                      <a:pt x="5593" y="10038"/>
                    </a:lnTo>
                    <a:lnTo>
                      <a:pt x="5715" y="9892"/>
                    </a:lnTo>
                    <a:lnTo>
                      <a:pt x="5886" y="9745"/>
                    </a:lnTo>
                    <a:lnTo>
                      <a:pt x="6057" y="9647"/>
                    </a:lnTo>
                    <a:lnTo>
                      <a:pt x="6277" y="9574"/>
                    </a:lnTo>
                    <a:close/>
                    <a:moveTo>
                      <a:pt x="8475" y="11894"/>
                    </a:moveTo>
                    <a:lnTo>
                      <a:pt x="8597" y="11919"/>
                    </a:lnTo>
                    <a:lnTo>
                      <a:pt x="8695" y="11943"/>
                    </a:lnTo>
                    <a:lnTo>
                      <a:pt x="8817" y="11992"/>
                    </a:lnTo>
                    <a:lnTo>
                      <a:pt x="8915" y="12065"/>
                    </a:lnTo>
                    <a:lnTo>
                      <a:pt x="8988" y="12163"/>
                    </a:lnTo>
                    <a:lnTo>
                      <a:pt x="9037" y="12285"/>
                    </a:lnTo>
                    <a:lnTo>
                      <a:pt x="9086" y="12383"/>
                    </a:lnTo>
                    <a:lnTo>
                      <a:pt x="9086" y="12529"/>
                    </a:lnTo>
                    <a:lnTo>
                      <a:pt x="9086" y="12652"/>
                    </a:lnTo>
                    <a:lnTo>
                      <a:pt x="9037" y="12749"/>
                    </a:lnTo>
                    <a:lnTo>
                      <a:pt x="8988" y="12871"/>
                    </a:lnTo>
                    <a:lnTo>
                      <a:pt x="8915" y="12969"/>
                    </a:lnTo>
                    <a:lnTo>
                      <a:pt x="8817" y="13042"/>
                    </a:lnTo>
                    <a:lnTo>
                      <a:pt x="8695" y="13091"/>
                    </a:lnTo>
                    <a:lnTo>
                      <a:pt x="8597" y="13140"/>
                    </a:lnTo>
                    <a:lnTo>
                      <a:pt x="8329" y="13140"/>
                    </a:lnTo>
                    <a:lnTo>
                      <a:pt x="8231" y="13091"/>
                    </a:lnTo>
                    <a:lnTo>
                      <a:pt x="8109" y="13042"/>
                    </a:lnTo>
                    <a:lnTo>
                      <a:pt x="8011" y="12969"/>
                    </a:lnTo>
                    <a:lnTo>
                      <a:pt x="7938" y="12871"/>
                    </a:lnTo>
                    <a:lnTo>
                      <a:pt x="7889" y="12749"/>
                    </a:lnTo>
                    <a:lnTo>
                      <a:pt x="7864" y="12652"/>
                    </a:lnTo>
                    <a:lnTo>
                      <a:pt x="7840" y="12529"/>
                    </a:lnTo>
                    <a:lnTo>
                      <a:pt x="7864" y="12383"/>
                    </a:lnTo>
                    <a:lnTo>
                      <a:pt x="7889" y="12285"/>
                    </a:lnTo>
                    <a:lnTo>
                      <a:pt x="7938" y="12163"/>
                    </a:lnTo>
                    <a:lnTo>
                      <a:pt x="8011" y="12065"/>
                    </a:lnTo>
                    <a:lnTo>
                      <a:pt x="8109" y="11992"/>
                    </a:lnTo>
                    <a:lnTo>
                      <a:pt x="8231" y="11943"/>
                    </a:lnTo>
                    <a:lnTo>
                      <a:pt x="8329" y="11919"/>
                    </a:lnTo>
                    <a:lnTo>
                      <a:pt x="8475" y="11894"/>
                    </a:lnTo>
                    <a:close/>
                    <a:moveTo>
                      <a:pt x="6741" y="13360"/>
                    </a:moveTo>
                    <a:lnTo>
                      <a:pt x="6814" y="13384"/>
                    </a:lnTo>
                    <a:lnTo>
                      <a:pt x="6912" y="13433"/>
                    </a:lnTo>
                    <a:lnTo>
                      <a:pt x="6985" y="13482"/>
                    </a:lnTo>
                    <a:lnTo>
                      <a:pt x="7034" y="13555"/>
                    </a:lnTo>
                    <a:lnTo>
                      <a:pt x="7083" y="13653"/>
                    </a:lnTo>
                    <a:lnTo>
                      <a:pt x="7107" y="13726"/>
                    </a:lnTo>
                    <a:lnTo>
                      <a:pt x="7107" y="13824"/>
                    </a:lnTo>
                    <a:lnTo>
                      <a:pt x="7107" y="13922"/>
                    </a:lnTo>
                    <a:lnTo>
                      <a:pt x="7083" y="14019"/>
                    </a:lnTo>
                    <a:lnTo>
                      <a:pt x="7034" y="14117"/>
                    </a:lnTo>
                    <a:lnTo>
                      <a:pt x="6985" y="14166"/>
                    </a:lnTo>
                    <a:lnTo>
                      <a:pt x="6912" y="14239"/>
                    </a:lnTo>
                    <a:lnTo>
                      <a:pt x="6814" y="14288"/>
                    </a:lnTo>
                    <a:lnTo>
                      <a:pt x="6741" y="14312"/>
                    </a:lnTo>
                    <a:lnTo>
                      <a:pt x="6546" y="14312"/>
                    </a:lnTo>
                    <a:lnTo>
                      <a:pt x="6448" y="14288"/>
                    </a:lnTo>
                    <a:lnTo>
                      <a:pt x="6375" y="14239"/>
                    </a:lnTo>
                    <a:lnTo>
                      <a:pt x="6301" y="14166"/>
                    </a:lnTo>
                    <a:lnTo>
                      <a:pt x="6228" y="14117"/>
                    </a:lnTo>
                    <a:lnTo>
                      <a:pt x="6179" y="14019"/>
                    </a:lnTo>
                    <a:lnTo>
                      <a:pt x="6155" y="13922"/>
                    </a:lnTo>
                    <a:lnTo>
                      <a:pt x="6155" y="13824"/>
                    </a:lnTo>
                    <a:lnTo>
                      <a:pt x="6155" y="13726"/>
                    </a:lnTo>
                    <a:lnTo>
                      <a:pt x="6179" y="13653"/>
                    </a:lnTo>
                    <a:lnTo>
                      <a:pt x="6228" y="13555"/>
                    </a:lnTo>
                    <a:lnTo>
                      <a:pt x="6301" y="13482"/>
                    </a:lnTo>
                    <a:lnTo>
                      <a:pt x="6375" y="13433"/>
                    </a:lnTo>
                    <a:lnTo>
                      <a:pt x="6448" y="13384"/>
                    </a:lnTo>
                    <a:lnTo>
                      <a:pt x="6546" y="13360"/>
                    </a:lnTo>
                    <a:close/>
                    <a:moveTo>
                      <a:pt x="4860" y="0"/>
                    </a:moveTo>
                    <a:lnTo>
                      <a:pt x="4714" y="25"/>
                    </a:lnTo>
                    <a:lnTo>
                      <a:pt x="4592" y="49"/>
                    </a:lnTo>
                    <a:lnTo>
                      <a:pt x="4445" y="98"/>
                    </a:lnTo>
                    <a:lnTo>
                      <a:pt x="4323" y="171"/>
                    </a:lnTo>
                    <a:lnTo>
                      <a:pt x="4225" y="245"/>
                    </a:lnTo>
                    <a:lnTo>
                      <a:pt x="4128" y="367"/>
                    </a:lnTo>
                    <a:lnTo>
                      <a:pt x="4030" y="464"/>
                    </a:lnTo>
                    <a:lnTo>
                      <a:pt x="3981" y="611"/>
                    </a:lnTo>
                    <a:lnTo>
                      <a:pt x="3932" y="733"/>
                    </a:lnTo>
                    <a:lnTo>
                      <a:pt x="3908" y="880"/>
                    </a:lnTo>
                    <a:lnTo>
                      <a:pt x="3908" y="1026"/>
                    </a:lnTo>
                    <a:lnTo>
                      <a:pt x="3908" y="1173"/>
                    </a:lnTo>
                    <a:lnTo>
                      <a:pt x="3957" y="1295"/>
                    </a:lnTo>
                    <a:lnTo>
                      <a:pt x="4006" y="1441"/>
                    </a:lnTo>
                    <a:lnTo>
                      <a:pt x="4079" y="1563"/>
                    </a:lnTo>
                    <a:lnTo>
                      <a:pt x="4177" y="1661"/>
                    </a:lnTo>
                    <a:lnTo>
                      <a:pt x="4860" y="2345"/>
                    </a:lnTo>
                    <a:lnTo>
                      <a:pt x="4860" y="6497"/>
                    </a:lnTo>
                    <a:lnTo>
                      <a:pt x="196" y="13067"/>
                    </a:lnTo>
                    <a:lnTo>
                      <a:pt x="122" y="13189"/>
                    </a:lnTo>
                    <a:lnTo>
                      <a:pt x="49" y="13311"/>
                    </a:lnTo>
                    <a:lnTo>
                      <a:pt x="25" y="13433"/>
                    </a:lnTo>
                    <a:lnTo>
                      <a:pt x="0" y="13555"/>
                    </a:lnTo>
                    <a:lnTo>
                      <a:pt x="0" y="13677"/>
                    </a:lnTo>
                    <a:lnTo>
                      <a:pt x="25" y="13824"/>
                    </a:lnTo>
                    <a:lnTo>
                      <a:pt x="49" y="13946"/>
                    </a:lnTo>
                    <a:lnTo>
                      <a:pt x="98" y="14068"/>
                    </a:lnTo>
                    <a:lnTo>
                      <a:pt x="586" y="15045"/>
                    </a:lnTo>
                    <a:lnTo>
                      <a:pt x="660" y="15167"/>
                    </a:lnTo>
                    <a:lnTo>
                      <a:pt x="757" y="15265"/>
                    </a:lnTo>
                    <a:lnTo>
                      <a:pt x="831" y="15362"/>
                    </a:lnTo>
                    <a:lnTo>
                      <a:pt x="953" y="15436"/>
                    </a:lnTo>
                    <a:lnTo>
                      <a:pt x="1075" y="15485"/>
                    </a:lnTo>
                    <a:lnTo>
                      <a:pt x="1197" y="15533"/>
                    </a:lnTo>
                    <a:lnTo>
                      <a:pt x="1319" y="15582"/>
                    </a:lnTo>
                    <a:lnTo>
                      <a:pt x="13189" y="15582"/>
                    </a:lnTo>
                    <a:lnTo>
                      <a:pt x="13311" y="15533"/>
                    </a:lnTo>
                    <a:lnTo>
                      <a:pt x="13433" y="15485"/>
                    </a:lnTo>
                    <a:lnTo>
                      <a:pt x="13555" y="15436"/>
                    </a:lnTo>
                    <a:lnTo>
                      <a:pt x="13677" y="15362"/>
                    </a:lnTo>
                    <a:lnTo>
                      <a:pt x="13750" y="15265"/>
                    </a:lnTo>
                    <a:lnTo>
                      <a:pt x="13848" y="15167"/>
                    </a:lnTo>
                    <a:lnTo>
                      <a:pt x="13921" y="15045"/>
                    </a:lnTo>
                    <a:lnTo>
                      <a:pt x="14410" y="14068"/>
                    </a:lnTo>
                    <a:lnTo>
                      <a:pt x="14459" y="13946"/>
                    </a:lnTo>
                    <a:lnTo>
                      <a:pt x="14483" y="13824"/>
                    </a:lnTo>
                    <a:lnTo>
                      <a:pt x="14508" y="13677"/>
                    </a:lnTo>
                    <a:lnTo>
                      <a:pt x="14508" y="13555"/>
                    </a:lnTo>
                    <a:lnTo>
                      <a:pt x="14483" y="13433"/>
                    </a:lnTo>
                    <a:lnTo>
                      <a:pt x="14459" y="13311"/>
                    </a:lnTo>
                    <a:lnTo>
                      <a:pt x="14385" y="13189"/>
                    </a:lnTo>
                    <a:lnTo>
                      <a:pt x="14312" y="13067"/>
                    </a:lnTo>
                    <a:lnTo>
                      <a:pt x="9647" y="6497"/>
                    </a:lnTo>
                    <a:lnTo>
                      <a:pt x="9647" y="2345"/>
                    </a:lnTo>
                    <a:lnTo>
                      <a:pt x="10331" y="1661"/>
                    </a:lnTo>
                    <a:lnTo>
                      <a:pt x="10429" y="1563"/>
                    </a:lnTo>
                    <a:lnTo>
                      <a:pt x="10502" y="1441"/>
                    </a:lnTo>
                    <a:lnTo>
                      <a:pt x="10551" y="1295"/>
                    </a:lnTo>
                    <a:lnTo>
                      <a:pt x="10600" y="1173"/>
                    </a:lnTo>
                    <a:lnTo>
                      <a:pt x="10600" y="1026"/>
                    </a:lnTo>
                    <a:lnTo>
                      <a:pt x="10600" y="880"/>
                    </a:lnTo>
                    <a:lnTo>
                      <a:pt x="10575" y="733"/>
                    </a:lnTo>
                    <a:lnTo>
                      <a:pt x="10527" y="611"/>
                    </a:lnTo>
                    <a:lnTo>
                      <a:pt x="10478" y="464"/>
                    </a:lnTo>
                    <a:lnTo>
                      <a:pt x="10380" y="367"/>
                    </a:lnTo>
                    <a:lnTo>
                      <a:pt x="10282" y="245"/>
                    </a:lnTo>
                    <a:lnTo>
                      <a:pt x="10185" y="171"/>
                    </a:lnTo>
                    <a:lnTo>
                      <a:pt x="10063" y="98"/>
                    </a:lnTo>
                    <a:lnTo>
                      <a:pt x="9916" y="49"/>
                    </a:lnTo>
                    <a:lnTo>
                      <a:pt x="9794" y="25"/>
                    </a:lnTo>
                    <a:lnTo>
                      <a:pt x="96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3" name="Shape 415"/>
              <p:cNvSpPr/>
              <p:nvPr/>
            </p:nvSpPr>
            <p:spPr>
              <a:xfrm>
                <a:off x="794950" y="2500900"/>
                <a:ext cx="24450" cy="23850"/>
              </a:xfrm>
              <a:custGeom>
                <a:avLst/>
                <a:gdLst/>
                <a:ahLst/>
                <a:cxnLst/>
                <a:rect l="0" t="0" r="0" b="0"/>
                <a:pathLst>
                  <a:path w="978" h="954" extrusionOk="0">
                    <a:moveTo>
                      <a:pt x="391" y="1"/>
                    </a:moveTo>
                    <a:lnTo>
                      <a:pt x="294" y="25"/>
                    </a:lnTo>
                    <a:lnTo>
                      <a:pt x="220" y="74"/>
                    </a:lnTo>
                    <a:lnTo>
                      <a:pt x="147" y="123"/>
                    </a:lnTo>
                    <a:lnTo>
                      <a:pt x="98" y="196"/>
                    </a:lnTo>
                    <a:lnTo>
                      <a:pt x="49" y="294"/>
                    </a:lnTo>
                    <a:lnTo>
                      <a:pt x="25" y="367"/>
                    </a:lnTo>
                    <a:lnTo>
                      <a:pt x="1" y="465"/>
                    </a:lnTo>
                    <a:lnTo>
                      <a:pt x="25" y="563"/>
                    </a:lnTo>
                    <a:lnTo>
                      <a:pt x="49" y="660"/>
                    </a:lnTo>
                    <a:lnTo>
                      <a:pt x="98" y="734"/>
                    </a:lnTo>
                    <a:lnTo>
                      <a:pt x="147" y="807"/>
                    </a:lnTo>
                    <a:lnTo>
                      <a:pt x="220" y="880"/>
                    </a:lnTo>
                    <a:lnTo>
                      <a:pt x="294" y="905"/>
                    </a:lnTo>
                    <a:lnTo>
                      <a:pt x="391" y="953"/>
                    </a:lnTo>
                    <a:lnTo>
                      <a:pt x="587" y="953"/>
                    </a:lnTo>
                    <a:lnTo>
                      <a:pt x="684" y="905"/>
                    </a:lnTo>
                    <a:lnTo>
                      <a:pt x="758" y="880"/>
                    </a:lnTo>
                    <a:lnTo>
                      <a:pt x="831" y="807"/>
                    </a:lnTo>
                    <a:lnTo>
                      <a:pt x="880" y="734"/>
                    </a:lnTo>
                    <a:lnTo>
                      <a:pt x="929" y="660"/>
                    </a:lnTo>
                    <a:lnTo>
                      <a:pt x="953" y="563"/>
                    </a:lnTo>
                    <a:lnTo>
                      <a:pt x="978" y="465"/>
                    </a:lnTo>
                    <a:lnTo>
                      <a:pt x="953" y="367"/>
                    </a:lnTo>
                    <a:lnTo>
                      <a:pt x="929" y="294"/>
                    </a:lnTo>
                    <a:lnTo>
                      <a:pt x="880" y="196"/>
                    </a:lnTo>
                    <a:lnTo>
                      <a:pt x="831" y="123"/>
                    </a:lnTo>
                    <a:lnTo>
                      <a:pt x="758" y="74"/>
                    </a:lnTo>
                    <a:lnTo>
                      <a:pt x="684" y="25"/>
                    </a:lnTo>
                    <a:lnTo>
                      <a:pt x="58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4" name="Shape 416"/>
              <p:cNvSpPr/>
              <p:nvPr/>
            </p:nvSpPr>
            <p:spPr>
              <a:xfrm>
                <a:off x="754650" y="2381250"/>
                <a:ext cx="75750" cy="14050"/>
              </a:xfrm>
              <a:custGeom>
                <a:avLst/>
                <a:gdLst/>
                <a:ahLst/>
                <a:cxnLst/>
                <a:rect l="0" t="0" r="0" b="0"/>
                <a:pathLst>
                  <a:path w="3030" h="562" extrusionOk="0">
                    <a:moveTo>
                      <a:pt x="294" y="0"/>
                    </a:moveTo>
                    <a:lnTo>
                      <a:pt x="172" y="24"/>
                    </a:lnTo>
                    <a:lnTo>
                      <a:pt x="74" y="73"/>
                    </a:lnTo>
                    <a:lnTo>
                      <a:pt x="25" y="171"/>
                    </a:lnTo>
                    <a:lnTo>
                      <a:pt x="1" y="269"/>
                    </a:lnTo>
                    <a:lnTo>
                      <a:pt x="25" y="391"/>
                    </a:lnTo>
                    <a:lnTo>
                      <a:pt x="74" y="488"/>
                    </a:lnTo>
                    <a:lnTo>
                      <a:pt x="172" y="537"/>
                    </a:lnTo>
                    <a:lnTo>
                      <a:pt x="294" y="562"/>
                    </a:lnTo>
                    <a:lnTo>
                      <a:pt x="2736" y="562"/>
                    </a:lnTo>
                    <a:lnTo>
                      <a:pt x="2858" y="537"/>
                    </a:lnTo>
                    <a:lnTo>
                      <a:pt x="2956" y="488"/>
                    </a:lnTo>
                    <a:lnTo>
                      <a:pt x="3005" y="391"/>
                    </a:lnTo>
                    <a:lnTo>
                      <a:pt x="3029" y="269"/>
                    </a:lnTo>
                    <a:lnTo>
                      <a:pt x="3005" y="171"/>
                    </a:lnTo>
                    <a:lnTo>
                      <a:pt x="2956" y="73"/>
                    </a:lnTo>
                    <a:lnTo>
                      <a:pt x="2858" y="24"/>
                    </a:lnTo>
                    <a:lnTo>
                      <a:pt x="27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5" name="Shape 417"/>
              <p:cNvSpPr/>
              <p:nvPr/>
            </p:nvSpPr>
            <p:spPr>
              <a:xfrm>
                <a:off x="765025" y="2453900"/>
                <a:ext cx="31175" cy="31150"/>
              </a:xfrm>
              <a:custGeom>
                <a:avLst/>
                <a:gdLst/>
                <a:ahLst/>
                <a:cxnLst/>
                <a:rect l="0" t="0" r="0" b="0"/>
                <a:pathLst>
                  <a:path w="1247" h="1246" extrusionOk="0">
                    <a:moveTo>
                      <a:pt x="611" y="0"/>
                    </a:moveTo>
                    <a:lnTo>
                      <a:pt x="489" y="25"/>
                    </a:lnTo>
                    <a:lnTo>
                      <a:pt x="367" y="49"/>
                    </a:lnTo>
                    <a:lnTo>
                      <a:pt x="270" y="122"/>
                    </a:lnTo>
                    <a:lnTo>
                      <a:pt x="172" y="196"/>
                    </a:lnTo>
                    <a:lnTo>
                      <a:pt x="99" y="269"/>
                    </a:lnTo>
                    <a:lnTo>
                      <a:pt x="50" y="391"/>
                    </a:lnTo>
                    <a:lnTo>
                      <a:pt x="1" y="513"/>
                    </a:lnTo>
                    <a:lnTo>
                      <a:pt x="1" y="635"/>
                    </a:lnTo>
                    <a:lnTo>
                      <a:pt x="1" y="757"/>
                    </a:lnTo>
                    <a:lnTo>
                      <a:pt x="50" y="880"/>
                    </a:lnTo>
                    <a:lnTo>
                      <a:pt x="99" y="977"/>
                    </a:lnTo>
                    <a:lnTo>
                      <a:pt x="172" y="1075"/>
                    </a:lnTo>
                    <a:lnTo>
                      <a:pt x="270" y="1148"/>
                    </a:lnTo>
                    <a:lnTo>
                      <a:pt x="367" y="1197"/>
                    </a:lnTo>
                    <a:lnTo>
                      <a:pt x="489" y="1246"/>
                    </a:lnTo>
                    <a:lnTo>
                      <a:pt x="734" y="1246"/>
                    </a:lnTo>
                    <a:lnTo>
                      <a:pt x="856" y="1197"/>
                    </a:lnTo>
                    <a:lnTo>
                      <a:pt x="978" y="1148"/>
                    </a:lnTo>
                    <a:lnTo>
                      <a:pt x="1051" y="1075"/>
                    </a:lnTo>
                    <a:lnTo>
                      <a:pt x="1149" y="977"/>
                    </a:lnTo>
                    <a:lnTo>
                      <a:pt x="1198" y="880"/>
                    </a:lnTo>
                    <a:lnTo>
                      <a:pt x="1222" y="757"/>
                    </a:lnTo>
                    <a:lnTo>
                      <a:pt x="1246" y="635"/>
                    </a:lnTo>
                    <a:lnTo>
                      <a:pt x="1222" y="513"/>
                    </a:lnTo>
                    <a:lnTo>
                      <a:pt x="1198" y="391"/>
                    </a:lnTo>
                    <a:lnTo>
                      <a:pt x="1149" y="269"/>
                    </a:lnTo>
                    <a:lnTo>
                      <a:pt x="1051" y="196"/>
                    </a:lnTo>
                    <a:lnTo>
                      <a:pt x="978" y="122"/>
                    </a:lnTo>
                    <a:lnTo>
                      <a:pt x="856" y="49"/>
                    </a:lnTo>
                    <a:lnTo>
                      <a:pt x="734" y="25"/>
                    </a:lnTo>
                    <a:lnTo>
                      <a:pt x="6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39" name="Shape 418"/>
            <p:cNvSpPr/>
            <p:nvPr/>
          </p:nvSpPr>
          <p:spPr>
            <a:xfrm>
              <a:off x="3326767" y="2133064"/>
              <a:ext cx="229824" cy="223064"/>
            </a:xfrm>
            <a:custGeom>
              <a:avLst/>
              <a:gdLst/>
              <a:ahLst/>
              <a:cxnLst/>
              <a:rect l="0" t="0" r="0" b="0"/>
              <a:pathLst>
                <a:path w="15290" h="15290" extrusionOk="0">
                  <a:moveTo>
                    <a:pt x="4519" y="6815"/>
                  </a:moveTo>
                  <a:lnTo>
                    <a:pt x="4690" y="6839"/>
                  </a:lnTo>
                  <a:lnTo>
                    <a:pt x="4861" y="6888"/>
                  </a:lnTo>
                  <a:lnTo>
                    <a:pt x="5007" y="6986"/>
                  </a:lnTo>
                  <a:lnTo>
                    <a:pt x="5154" y="7084"/>
                  </a:lnTo>
                  <a:lnTo>
                    <a:pt x="5251" y="7230"/>
                  </a:lnTo>
                  <a:lnTo>
                    <a:pt x="5325" y="7401"/>
                  </a:lnTo>
                  <a:lnTo>
                    <a:pt x="5374" y="7572"/>
                  </a:lnTo>
                  <a:lnTo>
                    <a:pt x="5398" y="7767"/>
                  </a:lnTo>
                  <a:lnTo>
                    <a:pt x="5374" y="7963"/>
                  </a:lnTo>
                  <a:lnTo>
                    <a:pt x="5325" y="8134"/>
                  </a:lnTo>
                  <a:lnTo>
                    <a:pt x="5251" y="8305"/>
                  </a:lnTo>
                  <a:lnTo>
                    <a:pt x="5154" y="8451"/>
                  </a:lnTo>
                  <a:lnTo>
                    <a:pt x="5007" y="8549"/>
                  </a:lnTo>
                  <a:lnTo>
                    <a:pt x="4861" y="8647"/>
                  </a:lnTo>
                  <a:lnTo>
                    <a:pt x="4690" y="8696"/>
                  </a:lnTo>
                  <a:lnTo>
                    <a:pt x="4519" y="8720"/>
                  </a:lnTo>
                  <a:lnTo>
                    <a:pt x="4348" y="8696"/>
                  </a:lnTo>
                  <a:lnTo>
                    <a:pt x="4177" y="8647"/>
                  </a:lnTo>
                  <a:lnTo>
                    <a:pt x="4030" y="8549"/>
                  </a:lnTo>
                  <a:lnTo>
                    <a:pt x="3884" y="8451"/>
                  </a:lnTo>
                  <a:lnTo>
                    <a:pt x="3786" y="8305"/>
                  </a:lnTo>
                  <a:lnTo>
                    <a:pt x="3713" y="8134"/>
                  </a:lnTo>
                  <a:lnTo>
                    <a:pt x="3664" y="7963"/>
                  </a:lnTo>
                  <a:lnTo>
                    <a:pt x="3640" y="7767"/>
                  </a:lnTo>
                  <a:lnTo>
                    <a:pt x="3664" y="7572"/>
                  </a:lnTo>
                  <a:lnTo>
                    <a:pt x="3713" y="7401"/>
                  </a:lnTo>
                  <a:lnTo>
                    <a:pt x="3786" y="7230"/>
                  </a:lnTo>
                  <a:lnTo>
                    <a:pt x="3884" y="7084"/>
                  </a:lnTo>
                  <a:lnTo>
                    <a:pt x="4030" y="6986"/>
                  </a:lnTo>
                  <a:lnTo>
                    <a:pt x="4177" y="6888"/>
                  </a:lnTo>
                  <a:lnTo>
                    <a:pt x="4348" y="6839"/>
                  </a:lnTo>
                  <a:lnTo>
                    <a:pt x="4519" y="6815"/>
                  </a:lnTo>
                  <a:close/>
                  <a:moveTo>
                    <a:pt x="10771" y="6815"/>
                  </a:moveTo>
                  <a:lnTo>
                    <a:pt x="10942" y="6839"/>
                  </a:lnTo>
                  <a:lnTo>
                    <a:pt x="11113" y="6888"/>
                  </a:lnTo>
                  <a:lnTo>
                    <a:pt x="11260" y="6986"/>
                  </a:lnTo>
                  <a:lnTo>
                    <a:pt x="11406" y="7084"/>
                  </a:lnTo>
                  <a:lnTo>
                    <a:pt x="11504" y="7230"/>
                  </a:lnTo>
                  <a:lnTo>
                    <a:pt x="11577" y="7401"/>
                  </a:lnTo>
                  <a:lnTo>
                    <a:pt x="11626" y="7572"/>
                  </a:lnTo>
                  <a:lnTo>
                    <a:pt x="11650" y="7767"/>
                  </a:lnTo>
                  <a:lnTo>
                    <a:pt x="11626" y="7963"/>
                  </a:lnTo>
                  <a:lnTo>
                    <a:pt x="11577" y="8134"/>
                  </a:lnTo>
                  <a:lnTo>
                    <a:pt x="11504" y="8305"/>
                  </a:lnTo>
                  <a:lnTo>
                    <a:pt x="11406" y="8451"/>
                  </a:lnTo>
                  <a:lnTo>
                    <a:pt x="11260" y="8549"/>
                  </a:lnTo>
                  <a:lnTo>
                    <a:pt x="11113" y="8647"/>
                  </a:lnTo>
                  <a:lnTo>
                    <a:pt x="10942" y="8696"/>
                  </a:lnTo>
                  <a:lnTo>
                    <a:pt x="10771" y="8720"/>
                  </a:lnTo>
                  <a:lnTo>
                    <a:pt x="10600" y="8696"/>
                  </a:lnTo>
                  <a:lnTo>
                    <a:pt x="10429" y="8647"/>
                  </a:lnTo>
                  <a:lnTo>
                    <a:pt x="10283" y="8549"/>
                  </a:lnTo>
                  <a:lnTo>
                    <a:pt x="10136" y="8451"/>
                  </a:lnTo>
                  <a:lnTo>
                    <a:pt x="10038" y="8305"/>
                  </a:lnTo>
                  <a:lnTo>
                    <a:pt x="9965" y="8134"/>
                  </a:lnTo>
                  <a:lnTo>
                    <a:pt x="9916" y="7963"/>
                  </a:lnTo>
                  <a:lnTo>
                    <a:pt x="9892" y="7767"/>
                  </a:lnTo>
                  <a:lnTo>
                    <a:pt x="9916" y="7572"/>
                  </a:lnTo>
                  <a:lnTo>
                    <a:pt x="9965" y="7401"/>
                  </a:lnTo>
                  <a:lnTo>
                    <a:pt x="10038" y="7230"/>
                  </a:lnTo>
                  <a:lnTo>
                    <a:pt x="10136" y="7084"/>
                  </a:lnTo>
                  <a:lnTo>
                    <a:pt x="10283" y="6986"/>
                  </a:lnTo>
                  <a:lnTo>
                    <a:pt x="10429" y="6888"/>
                  </a:lnTo>
                  <a:lnTo>
                    <a:pt x="10600" y="6839"/>
                  </a:lnTo>
                  <a:lnTo>
                    <a:pt x="10771" y="6815"/>
                  </a:lnTo>
                  <a:close/>
                  <a:moveTo>
                    <a:pt x="11308" y="10210"/>
                  </a:moveTo>
                  <a:lnTo>
                    <a:pt x="11406" y="10234"/>
                  </a:lnTo>
                  <a:lnTo>
                    <a:pt x="11479" y="10259"/>
                  </a:lnTo>
                  <a:lnTo>
                    <a:pt x="11577" y="10307"/>
                  </a:lnTo>
                  <a:lnTo>
                    <a:pt x="11650" y="10356"/>
                  </a:lnTo>
                  <a:lnTo>
                    <a:pt x="11699" y="10430"/>
                  </a:lnTo>
                  <a:lnTo>
                    <a:pt x="11748" y="10527"/>
                  </a:lnTo>
                  <a:lnTo>
                    <a:pt x="11772" y="10625"/>
                  </a:lnTo>
                  <a:lnTo>
                    <a:pt x="11797" y="10698"/>
                  </a:lnTo>
                  <a:lnTo>
                    <a:pt x="11772" y="10796"/>
                  </a:lnTo>
                  <a:lnTo>
                    <a:pt x="11748" y="10894"/>
                  </a:lnTo>
                  <a:lnTo>
                    <a:pt x="11699" y="10967"/>
                  </a:lnTo>
                  <a:lnTo>
                    <a:pt x="11650" y="11065"/>
                  </a:lnTo>
                  <a:lnTo>
                    <a:pt x="11235" y="11431"/>
                  </a:lnTo>
                  <a:lnTo>
                    <a:pt x="10795" y="11773"/>
                  </a:lnTo>
                  <a:lnTo>
                    <a:pt x="10307" y="12041"/>
                  </a:lnTo>
                  <a:lnTo>
                    <a:pt x="9819" y="12286"/>
                  </a:lnTo>
                  <a:lnTo>
                    <a:pt x="9281" y="12457"/>
                  </a:lnTo>
                  <a:lnTo>
                    <a:pt x="8768" y="12603"/>
                  </a:lnTo>
                  <a:lnTo>
                    <a:pt x="8207" y="12676"/>
                  </a:lnTo>
                  <a:lnTo>
                    <a:pt x="7645" y="12701"/>
                  </a:lnTo>
                  <a:lnTo>
                    <a:pt x="7083" y="12676"/>
                  </a:lnTo>
                  <a:lnTo>
                    <a:pt x="6521" y="12603"/>
                  </a:lnTo>
                  <a:lnTo>
                    <a:pt x="6009" y="12457"/>
                  </a:lnTo>
                  <a:lnTo>
                    <a:pt x="5471" y="12286"/>
                  </a:lnTo>
                  <a:lnTo>
                    <a:pt x="4983" y="12041"/>
                  </a:lnTo>
                  <a:lnTo>
                    <a:pt x="4494" y="11773"/>
                  </a:lnTo>
                  <a:lnTo>
                    <a:pt x="4055" y="11431"/>
                  </a:lnTo>
                  <a:lnTo>
                    <a:pt x="3640" y="11065"/>
                  </a:lnTo>
                  <a:lnTo>
                    <a:pt x="3591" y="10967"/>
                  </a:lnTo>
                  <a:lnTo>
                    <a:pt x="3542" y="10894"/>
                  </a:lnTo>
                  <a:lnTo>
                    <a:pt x="3517" y="10796"/>
                  </a:lnTo>
                  <a:lnTo>
                    <a:pt x="3493" y="10698"/>
                  </a:lnTo>
                  <a:lnTo>
                    <a:pt x="3517" y="10625"/>
                  </a:lnTo>
                  <a:lnTo>
                    <a:pt x="3542" y="10527"/>
                  </a:lnTo>
                  <a:lnTo>
                    <a:pt x="3591" y="10430"/>
                  </a:lnTo>
                  <a:lnTo>
                    <a:pt x="3640" y="10356"/>
                  </a:lnTo>
                  <a:lnTo>
                    <a:pt x="3713" y="10307"/>
                  </a:lnTo>
                  <a:lnTo>
                    <a:pt x="3811" y="10259"/>
                  </a:lnTo>
                  <a:lnTo>
                    <a:pt x="3884" y="10234"/>
                  </a:lnTo>
                  <a:lnTo>
                    <a:pt x="3981" y="10210"/>
                  </a:lnTo>
                  <a:lnTo>
                    <a:pt x="4079" y="10234"/>
                  </a:lnTo>
                  <a:lnTo>
                    <a:pt x="4177" y="10259"/>
                  </a:lnTo>
                  <a:lnTo>
                    <a:pt x="4250" y="10307"/>
                  </a:lnTo>
                  <a:lnTo>
                    <a:pt x="4323" y="10356"/>
                  </a:lnTo>
                  <a:lnTo>
                    <a:pt x="4690" y="10674"/>
                  </a:lnTo>
                  <a:lnTo>
                    <a:pt x="5056" y="10942"/>
                  </a:lnTo>
                  <a:lnTo>
                    <a:pt x="5447" y="11187"/>
                  </a:lnTo>
                  <a:lnTo>
                    <a:pt x="5862" y="11382"/>
                  </a:lnTo>
                  <a:lnTo>
                    <a:pt x="6277" y="11529"/>
                  </a:lnTo>
                  <a:lnTo>
                    <a:pt x="6717" y="11651"/>
                  </a:lnTo>
                  <a:lnTo>
                    <a:pt x="7181" y="11700"/>
                  </a:lnTo>
                  <a:lnTo>
                    <a:pt x="7645" y="11724"/>
                  </a:lnTo>
                  <a:lnTo>
                    <a:pt x="8109" y="11700"/>
                  </a:lnTo>
                  <a:lnTo>
                    <a:pt x="8573" y="11651"/>
                  </a:lnTo>
                  <a:lnTo>
                    <a:pt x="9013" y="11529"/>
                  </a:lnTo>
                  <a:lnTo>
                    <a:pt x="9428" y="11382"/>
                  </a:lnTo>
                  <a:lnTo>
                    <a:pt x="9843" y="11187"/>
                  </a:lnTo>
                  <a:lnTo>
                    <a:pt x="10234" y="10942"/>
                  </a:lnTo>
                  <a:lnTo>
                    <a:pt x="10600" y="10674"/>
                  </a:lnTo>
                  <a:lnTo>
                    <a:pt x="10966" y="10356"/>
                  </a:lnTo>
                  <a:lnTo>
                    <a:pt x="11040" y="10307"/>
                  </a:lnTo>
                  <a:lnTo>
                    <a:pt x="11113" y="10259"/>
                  </a:lnTo>
                  <a:lnTo>
                    <a:pt x="11211" y="10234"/>
                  </a:lnTo>
                  <a:lnTo>
                    <a:pt x="11308" y="10210"/>
                  </a:lnTo>
                  <a:close/>
                  <a:moveTo>
                    <a:pt x="7254" y="1"/>
                  </a:moveTo>
                  <a:lnTo>
                    <a:pt x="6863" y="50"/>
                  </a:lnTo>
                  <a:lnTo>
                    <a:pt x="6473" y="99"/>
                  </a:lnTo>
                  <a:lnTo>
                    <a:pt x="6106" y="147"/>
                  </a:lnTo>
                  <a:lnTo>
                    <a:pt x="5740" y="245"/>
                  </a:lnTo>
                  <a:lnTo>
                    <a:pt x="5374" y="343"/>
                  </a:lnTo>
                  <a:lnTo>
                    <a:pt x="5007" y="465"/>
                  </a:lnTo>
                  <a:lnTo>
                    <a:pt x="4665" y="611"/>
                  </a:lnTo>
                  <a:lnTo>
                    <a:pt x="4323" y="758"/>
                  </a:lnTo>
                  <a:lnTo>
                    <a:pt x="4006" y="929"/>
                  </a:lnTo>
                  <a:lnTo>
                    <a:pt x="3688" y="1100"/>
                  </a:lnTo>
                  <a:lnTo>
                    <a:pt x="3371" y="1295"/>
                  </a:lnTo>
                  <a:lnTo>
                    <a:pt x="3078" y="1515"/>
                  </a:lnTo>
                  <a:lnTo>
                    <a:pt x="2785" y="1735"/>
                  </a:lnTo>
                  <a:lnTo>
                    <a:pt x="2516" y="1979"/>
                  </a:lnTo>
                  <a:lnTo>
                    <a:pt x="2247" y="2248"/>
                  </a:lnTo>
                  <a:lnTo>
                    <a:pt x="1979" y="2516"/>
                  </a:lnTo>
                  <a:lnTo>
                    <a:pt x="1735" y="2785"/>
                  </a:lnTo>
                  <a:lnTo>
                    <a:pt x="1515" y="3078"/>
                  </a:lnTo>
                  <a:lnTo>
                    <a:pt x="1295" y="3371"/>
                  </a:lnTo>
                  <a:lnTo>
                    <a:pt x="1100" y="3689"/>
                  </a:lnTo>
                  <a:lnTo>
                    <a:pt x="929" y="4006"/>
                  </a:lnTo>
                  <a:lnTo>
                    <a:pt x="758" y="4324"/>
                  </a:lnTo>
                  <a:lnTo>
                    <a:pt x="611" y="4666"/>
                  </a:lnTo>
                  <a:lnTo>
                    <a:pt x="465" y="5008"/>
                  </a:lnTo>
                  <a:lnTo>
                    <a:pt x="342" y="5374"/>
                  </a:lnTo>
                  <a:lnTo>
                    <a:pt x="245" y="5740"/>
                  </a:lnTo>
                  <a:lnTo>
                    <a:pt x="147" y="6107"/>
                  </a:lnTo>
                  <a:lnTo>
                    <a:pt x="98" y="6473"/>
                  </a:lnTo>
                  <a:lnTo>
                    <a:pt x="49" y="6864"/>
                  </a:lnTo>
                  <a:lnTo>
                    <a:pt x="1" y="7255"/>
                  </a:lnTo>
                  <a:lnTo>
                    <a:pt x="1" y="7645"/>
                  </a:lnTo>
                  <a:lnTo>
                    <a:pt x="1" y="8036"/>
                  </a:lnTo>
                  <a:lnTo>
                    <a:pt x="49" y="8427"/>
                  </a:lnTo>
                  <a:lnTo>
                    <a:pt x="98" y="8818"/>
                  </a:lnTo>
                  <a:lnTo>
                    <a:pt x="147" y="9184"/>
                  </a:lnTo>
                  <a:lnTo>
                    <a:pt x="245" y="9550"/>
                  </a:lnTo>
                  <a:lnTo>
                    <a:pt x="342" y="9917"/>
                  </a:lnTo>
                  <a:lnTo>
                    <a:pt x="465" y="10283"/>
                  </a:lnTo>
                  <a:lnTo>
                    <a:pt x="611" y="10625"/>
                  </a:lnTo>
                  <a:lnTo>
                    <a:pt x="758" y="10967"/>
                  </a:lnTo>
                  <a:lnTo>
                    <a:pt x="929" y="11284"/>
                  </a:lnTo>
                  <a:lnTo>
                    <a:pt x="1100" y="11602"/>
                  </a:lnTo>
                  <a:lnTo>
                    <a:pt x="1295" y="11919"/>
                  </a:lnTo>
                  <a:lnTo>
                    <a:pt x="1515" y="12212"/>
                  </a:lnTo>
                  <a:lnTo>
                    <a:pt x="1735" y="12506"/>
                  </a:lnTo>
                  <a:lnTo>
                    <a:pt x="1979" y="12774"/>
                  </a:lnTo>
                  <a:lnTo>
                    <a:pt x="2247" y="13043"/>
                  </a:lnTo>
                  <a:lnTo>
                    <a:pt x="2516" y="13311"/>
                  </a:lnTo>
                  <a:lnTo>
                    <a:pt x="2785" y="13556"/>
                  </a:lnTo>
                  <a:lnTo>
                    <a:pt x="3078" y="13776"/>
                  </a:lnTo>
                  <a:lnTo>
                    <a:pt x="3371" y="13995"/>
                  </a:lnTo>
                  <a:lnTo>
                    <a:pt x="3688" y="14191"/>
                  </a:lnTo>
                  <a:lnTo>
                    <a:pt x="4006" y="14362"/>
                  </a:lnTo>
                  <a:lnTo>
                    <a:pt x="4323" y="14533"/>
                  </a:lnTo>
                  <a:lnTo>
                    <a:pt x="4665" y="14679"/>
                  </a:lnTo>
                  <a:lnTo>
                    <a:pt x="5007" y="14826"/>
                  </a:lnTo>
                  <a:lnTo>
                    <a:pt x="5374" y="14948"/>
                  </a:lnTo>
                  <a:lnTo>
                    <a:pt x="5740" y="15046"/>
                  </a:lnTo>
                  <a:lnTo>
                    <a:pt x="6106" y="15143"/>
                  </a:lnTo>
                  <a:lnTo>
                    <a:pt x="6473" y="15192"/>
                  </a:lnTo>
                  <a:lnTo>
                    <a:pt x="6863" y="15241"/>
                  </a:lnTo>
                  <a:lnTo>
                    <a:pt x="7254" y="15290"/>
                  </a:lnTo>
                  <a:lnTo>
                    <a:pt x="8036" y="15290"/>
                  </a:lnTo>
                  <a:lnTo>
                    <a:pt x="8426" y="15241"/>
                  </a:lnTo>
                  <a:lnTo>
                    <a:pt x="8817" y="15192"/>
                  </a:lnTo>
                  <a:lnTo>
                    <a:pt x="9184" y="15143"/>
                  </a:lnTo>
                  <a:lnTo>
                    <a:pt x="9550" y="15046"/>
                  </a:lnTo>
                  <a:lnTo>
                    <a:pt x="9916" y="14948"/>
                  </a:lnTo>
                  <a:lnTo>
                    <a:pt x="10283" y="14826"/>
                  </a:lnTo>
                  <a:lnTo>
                    <a:pt x="10625" y="14679"/>
                  </a:lnTo>
                  <a:lnTo>
                    <a:pt x="10966" y="14533"/>
                  </a:lnTo>
                  <a:lnTo>
                    <a:pt x="11284" y="14362"/>
                  </a:lnTo>
                  <a:lnTo>
                    <a:pt x="11601" y="14191"/>
                  </a:lnTo>
                  <a:lnTo>
                    <a:pt x="11919" y="13995"/>
                  </a:lnTo>
                  <a:lnTo>
                    <a:pt x="12212" y="13776"/>
                  </a:lnTo>
                  <a:lnTo>
                    <a:pt x="12505" y="13556"/>
                  </a:lnTo>
                  <a:lnTo>
                    <a:pt x="12774" y="13311"/>
                  </a:lnTo>
                  <a:lnTo>
                    <a:pt x="13042" y="13043"/>
                  </a:lnTo>
                  <a:lnTo>
                    <a:pt x="13311" y="12774"/>
                  </a:lnTo>
                  <a:lnTo>
                    <a:pt x="13555" y="12506"/>
                  </a:lnTo>
                  <a:lnTo>
                    <a:pt x="13775" y="12212"/>
                  </a:lnTo>
                  <a:lnTo>
                    <a:pt x="13995" y="11919"/>
                  </a:lnTo>
                  <a:lnTo>
                    <a:pt x="14190" y="11602"/>
                  </a:lnTo>
                  <a:lnTo>
                    <a:pt x="14361" y="11284"/>
                  </a:lnTo>
                  <a:lnTo>
                    <a:pt x="14532" y="10967"/>
                  </a:lnTo>
                  <a:lnTo>
                    <a:pt x="14679" y="10625"/>
                  </a:lnTo>
                  <a:lnTo>
                    <a:pt x="14825" y="10283"/>
                  </a:lnTo>
                  <a:lnTo>
                    <a:pt x="14947" y="9917"/>
                  </a:lnTo>
                  <a:lnTo>
                    <a:pt x="15045" y="9550"/>
                  </a:lnTo>
                  <a:lnTo>
                    <a:pt x="15143" y="9184"/>
                  </a:lnTo>
                  <a:lnTo>
                    <a:pt x="15192" y="8818"/>
                  </a:lnTo>
                  <a:lnTo>
                    <a:pt x="15240" y="8427"/>
                  </a:lnTo>
                  <a:lnTo>
                    <a:pt x="15289" y="8036"/>
                  </a:lnTo>
                  <a:lnTo>
                    <a:pt x="15289" y="7645"/>
                  </a:lnTo>
                  <a:lnTo>
                    <a:pt x="15289" y="7255"/>
                  </a:lnTo>
                  <a:lnTo>
                    <a:pt x="15240" y="6864"/>
                  </a:lnTo>
                  <a:lnTo>
                    <a:pt x="15192" y="6473"/>
                  </a:lnTo>
                  <a:lnTo>
                    <a:pt x="15143" y="6107"/>
                  </a:lnTo>
                  <a:lnTo>
                    <a:pt x="15045" y="5740"/>
                  </a:lnTo>
                  <a:lnTo>
                    <a:pt x="14947" y="5374"/>
                  </a:lnTo>
                  <a:lnTo>
                    <a:pt x="14825" y="5008"/>
                  </a:lnTo>
                  <a:lnTo>
                    <a:pt x="14679" y="4666"/>
                  </a:lnTo>
                  <a:lnTo>
                    <a:pt x="14532" y="4324"/>
                  </a:lnTo>
                  <a:lnTo>
                    <a:pt x="14361" y="4006"/>
                  </a:lnTo>
                  <a:lnTo>
                    <a:pt x="14190" y="3689"/>
                  </a:lnTo>
                  <a:lnTo>
                    <a:pt x="13995" y="3371"/>
                  </a:lnTo>
                  <a:lnTo>
                    <a:pt x="13775" y="3078"/>
                  </a:lnTo>
                  <a:lnTo>
                    <a:pt x="13555" y="2785"/>
                  </a:lnTo>
                  <a:lnTo>
                    <a:pt x="13311" y="2516"/>
                  </a:lnTo>
                  <a:lnTo>
                    <a:pt x="13042" y="2248"/>
                  </a:lnTo>
                  <a:lnTo>
                    <a:pt x="12774" y="1979"/>
                  </a:lnTo>
                  <a:lnTo>
                    <a:pt x="12505" y="1735"/>
                  </a:lnTo>
                  <a:lnTo>
                    <a:pt x="12212" y="1515"/>
                  </a:lnTo>
                  <a:lnTo>
                    <a:pt x="11919" y="1295"/>
                  </a:lnTo>
                  <a:lnTo>
                    <a:pt x="11601" y="1100"/>
                  </a:lnTo>
                  <a:lnTo>
                    <a:pt x="11284" y="929"/>
                  </a:lnTo>
                  <a:lnTo>
                    <a:pt x="10966" y="758"/>
                  </a:lnTo>
                  <a:lnTo>
                    <a:pt x="10625" y="611"/>
                  </a:lnTo>
                  <a:lnTo>
                    <a:pt x="10283" y="465"/>
                  </a:lnTo>
                  <a:lnTo>
                    <a:pt x="9916" y="343"/>
                  </a:lnTo>
                  <a:lnTo>
                    <a:pt x="9550" y="245"/>
                  </a:lnTo>
                  <a:lnTo>
                    <a:pt x="9184" y="147"/>
                  </a:lnTo>
                  <a:lnTo>
                    <a:pt x="8817" y="99"/>
                  </a:lnTo>
                  <a:lnTo>
                    <a:pt x="8426" y="50"/>
                  </a:lnTo>
                  <a:lnTo>
                    <a:pt x="8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19"/>
            <p:cNvSpPr/>
            <p:nvPr/>
          </p:nvSpPr>
          <p:spPr>
            <a:xfrm>
              <a:off x="5252520" y="2133064"/>
              <a:ext cx="229824" cy="223064"/>
            </a:xfrm>
            <a:custGeom>
              <a:avLst/>
              <a:gdLst/>
              <a:ahLst/>
              <a:cxnLst/>
              <a:rect l="0" t="0" r="0" b="0"/>
              <a:pathLst>
                <a:path w="15290" h="15290" extrusionOk="0">
                  <a:moveTo>
                    <a:pt x="4519" y="6815"/>
                  </a:moveTo>
                  <a:lnTo>
                    <a:pt x="4690" y="6839"/>
                  </a:lnTo>
                  <a:lnTo>
                    <a:pt x="4861" y="6888"/>
                  </a:lnTo>
                  <a:lnTo>
                    <a:pt x="5007" y="6986"/>
                  </a:lnTo>
                  <a:lnTo>
                    <a:pt x="5154" y="7084"/>
                  </a:lnTo>
                  <a:lnTo>
                    <a:pt x="5251" y="7230"/>
                  </a:lnTo>
                  <a:lnTo>
                    <a:pt x="5325" y="7401"/>
                  </a:lnTo>
                  <a:lnTo>
                    <a:pt x="5374" y="7572"/>
                  </a:lnTo>
                  <a:lnTo>
                    <a:pt x="5398" y="7767"/>
                  </a:lnTo>
                  <a:lnTo>
                    <a:pt x="5374" y="7963"/>
                  </a:lnTo>
                  <a:lnTo>
                    <a:pt x="5325" y="8134"/>
                  </a:lnTo>
                  <a:lnTo>
                    <a:pt x="5251" y="8305"/>
                  </a:lnTo>
                  <a:lnTo>
                    <a:pt x="5154" y="8451"/>
                  </a:lnTo>
                  <a:lnTo>
                    <a:pt x="5007" y="8549"/>
                  </a:lnTo>
                  <a:lnTo>
                    <a:pt x="4861" y="8647"/>
                  </a:lnTo>
                  <a:lnTo>
                    <a:pt x="4690" y="8696"/>
                  </a:lnTo>
                  <a:lnTo>
                    <a:pt x="4519" y="8720"/>
                  </a:lnTo>
                  <a:lnTo>
                    <a:pt x="4348" y="8696"/>
                  </a:lnTo>
                  <a:lnTo>
                    <a:pt x="4177" y="8647"/>
                  </a:lnTo>
                  <a:lnTo>
                    <a:pt x="4030" y="8549"/>
                  </a:lnTo>
                  <a:lnTo>
                    <a:pt x="3884" y="8451"/>
                  </a:lnTo>
                  <a:lnTo>
                    <a:pt x="3786" y="8305"/>
                  </a:lnTo>
                  <a:lnTo>
                    <a:pt x="3713" y="8134"/>
                  </a:lnTo>
                  <a:lnTo>
                    <a:pt x="3664" y="7963"/>
                  </a:lnTo>
                  <a:lnTo>
                    <a:pt x="3640" y="7767"/>
                  </a:lnTo>
                  <a:lnTo>
                    <a:pt x="3664" y="7572"/>
                  </a:lnTo>
                  <a:lnTo>
                    <a:pt x="3713" y="7401"/>
                  </a:lnTo>
                  <a:lnTo>
                    <a:pt x="3786" y="7230"/>
                  </a:lnTo>
                  <a:lnTo>
                    <a:pt x="3884" y="7084"/>
                  </a:lnTo>
                  <a:lnTo>
                    <a:pt x="4030" y="6986"/>
                  </a:lnTo>
                  <a:lnTo>
                    <a:pt x="4177" y="6888"/>
                  </a:lnTo>
                  <a:lnTo>
                    <a:pt x="4348" y="6839"/>
                  </a:lnTo>
                  <a:lnTo>
                    <a:pt x="4519" y="6815"/>
                  </a:lnTo>
                  <a:close/>
                  <a:moveTo>
                    <a:pt x="10771" y="6815"/>
                  </a:moveTo>
                  <a:lnTo>
                    <a:pt x="10942" y="6839"/>
                  </a:lnTo>
                  <a:lnTo>
                    <a:pt x="11113" y="6888"/>
                  </a:lnTo>
                  <a:lnTo>
                    <a:pt x="11260" y="6986"/>
                  </a:lnTo>
                  <a:lnTo>
                    <a:pt x="11406" y="7084"/>
                  </a:lnTo>
                  <a:lnTo>
                    <a:pt x="11504" y="7230"/>
                  </a:lnTo>
                  <a:lnTo>
                    <a:pt x="11577" y="7401"/>
                  </a:lnTo>
                  <a:lnTo>
                    <a:pt x="11626" y="7572"/>
                  </a:lnTo>
                  <a:lnTo>
                    <a:pt x="11650" y="7767"/>
                  </a:lnTo>
                  <a:lnTo>
                    <a:pt x="11626" y="7963"/>
                  </a:lnTo>
                  <a:lnTo>
                    <a:pt x="11577" y="8134"/>
                  </a:lnTo>
                  <a:lnTo>
                    <a:pt x="11504" y="8305"/>
                  </a:lnTo>
                  <a:lnTo>
                    <a:pt x="11406" y="8451"/>
                  </a:lnTo>
                  <a:lnTo>
                    <a:pt x="11260" y="8549"/>
                  </a:lnTo>
                  <a:lnTo>
                    <a:pt x="11113" y="8647"/>
                  </a:lnTo>
                  <a:lnTo>
                    <a:pt x="10942" y="8696"/>
                  </a:lnTo>
                  <a:lnTo>
                    <a:pt x="10771" y="8720"/>
                  </a:lnTo>
                  <a:lnTo>
                    <a:pt x="10600" y="8696"/>
                  </a:lnTo>
                  <a:lnTo>
                    <a:pt x="10429" y="8647"/>
                  </a:lnTo>
                  <a:lnTo>
                    <a:pt x="10283" y="8549"/>
                  </a:lnTo>
                  <a:lnTo>
                    <a:pt x="10136" y="8451"/>
                  </a:lnTo>
                  <a:lnTo>
                    <a:pt x="10038" y="8305"/>
                  </a:lnTo>
                  <a:lnTo>
                    <a:pt x="9965" y="8134"/>
                  </a:lnTo>
                  <a:lnTo>
                    <a:pt x="9916" y="7963"/>
                  </a:lnTo>
                  <a:lnTo>
                    <a:pt x="9892" y="7767"/>
                  </a:lnTo>
                  <a:lnTo>
                    <a:pt x="9916" y="7572"/>
                  </a:lnTo>
                  <a:lnTo>
                    <a:pt x="9965" y="7401"/>
                  </a:lnTo>
                  <a:lnTo>
                    <a:pt x="10038" y="7230"/>
                  </a:lnTo>
                  <a:lnTo>
                    <a:pt x="10136" y="7084"/>
                  </a:lnTo>
                  <a:lnTo>
                    <a:pt x="10283" y="6986"/>
                  </a:lnTo>
                  <a:lnTo>
                    <a:pt x="10429" y="6888"/>
                  </a:lnTo>
                  <a:lnTo>
                    <a:pt x="10600" y="6839"/>
                  </a:lnTo>
                  <a:lnTo>
                    <a:pt x="10771" y="6815"/>
                  </a:lnTo>
                  <a:close/>
                  <a:moveTo>
                    <a:pt x="7645" y="10063"/>
                  </a:moveTo>
                  <a:lnTo>
                    <a:pt x="8207" y="10112"/>
                  </a:lnTo>
                  <a:lnTo>
                    <a:pt x="8768" y="10185"/>
                  </a:lnTo>
                  <a:lnTo>
                    <a:pt x="9281" y="10307"/>
                  </a:lnTo>
                  <a:lnTo>
                    <a:pt x="9819" y="10503"/>
                  </a:lnTo>
                  <a:lnTo>
                    <a:pt x="10307" y="10747"/>
                  </a:lnTo>
                  <a:lnTo>
                    <a:pt x="10796" y="11016"/>
                  </a:lnTo>
                  <a:lnTo>
                    <a:pt x="11235" y="11358"/>
                  </a:lnTo>
                  <a:lnTo>
                    <a:pt x="11650" y="11724"/>
                  </a:lnTo>
                  <a:lnTo>
                    <a:pt x="11699" y="11797"/>
                  </a:lnTo>
                  <a:lnTo>
                    <a:pt x="11748" y="11895"/>
                  </a:lnTo>
                  <a:lnTo>
                    <a:pt x="11772" y="11993"/>
                  </a:lnTo>
                  <a:lnTo>
                    <a:pt x="11797" y="12066"/>
                  </a:lnTo>
                  <a:lnTo>
                    <a:pt x="11772" y="12164"/>
                  </a:lnTo>
                  <a:lnTo>
                    <a:pt x="11748" y="12261"/>
                  </a:lnTo>
                  <a:lnTo>
                    <a:pt x="11699" y="12335"/>
                  </a:lnTo>
                  <a:lnTo>
                    <a:pt x="11650" y="12432"/>
                  </a:lnTo>
                  <a:lnTo>
                    <a:pt x="11577" y="12481"/>
                  </a:lnTo>
                  <a:lnTo>
                    <a:pt x="11479" y="12530"/>
                  </a:lnTo>
                  <a:lnTo>
                    <a:pt x="11406" y="12554"/>
                  </a:lnTo>
                  <a:lnTo>
                    <a:pt x="11211" y="12554"/>
                  </a:lnTo>
                  <a:lnTo>
                    <a:pt x="11113" y="12530"/>
                  </a:lnTo>
                  <a:lnTo>
                    <a:pt x="11040" y="12481"/>
                  </a:lnTo>
                  <a:lnTo>
                    <a:pt x="10966" y="12432"/>
                  </a:lnTo>
                  <a:lnTo>
                    <a:pt x="10600" y="12115"/>
                  </a:lnTo>
                  <a:lnTo>
                    <a:pt x="10234" y="11846"/>
                  </a:lnTo>
                  <a:lnTo>
                    <a:pt x="9843" y="11602"/>
                  </a:lnTo>
                  <a:lnTo>
                    <a:pt x="9428" y="11406"/>
                  </a:lnTo>
                  <a:lnTo>
                    <a:pt x="9013" y="11260"/>
                  </a:lnTo>
                  <a:lnTo>
                    <a:pt x="8573" y="11138"/>
                  </a:lnTo>
                  <a:lnTo>
                    <a:pt x="8109" y="11065"/>
                  </a:lnTo>
                  <a:lnTo>
                    <a:pt x="7645" y="11040"/>
                  </a:lnTo>
                  <a:lnTo>
                    <a:pt x="7181" y="11065"/>
                  </a:lnTo>
                  <a:lnTo>
                    <a:pt x="6717" y="11138"/>
                  </a:lnTo>
                  <a:lnTo>
                    <a:pt x="6277" y="11260"/>
                  </a:lnTo>
                  <a:lnTo>
                    <a:pt x="5862" y="11406"/>
                  </a:lnTo>
                  <a:lnTo>
                    <a:pt x="5447" y="11602"/>
                  </a:lnTo>
                  <a:lnTo>
                    <a:pt x="5056" y="11846"/>
                  </a:lnTo>
                  <a:lnTo>
                    <a:pt x="4690" y="12115"/>
                  </a:lnTo>
                  <a:lnTo>
                    <a:pt x="4323" y="12432"/>
                  </a:lnTo>
                  <a:lnTo>
                    <a:pt x="4250" y="12481"/>
                  </a:lnTo>
                  <a:lnTo>
                    <a:pt x="4177" y="12530"/>
                  </a:lnTo>
                  <a:lnTo>
                    <a:pt x="4079" y="12554"/>
                  </a:lnTo>
                  <a:lnTo>
                    <a:pt x="3884" y="12554"/>
                  </a:lnTo>
                  <a:lnTo>
                    <a:pt x="3811" y="12530"/>
                  </a:lnTo>
                  <a:lnTo>
                    <a:pt x="3713" y="12481"/>
                  </a:lnTo>
                  <a:lnTo>
                    <a:pt x="3640" y="12432"/>
                  </a:lnTo>
                  <a:lnTo>
                    <a:pt x="3591" y="12335"/>
                  </a:lnTo>
                  <a:lnTo>
                    <a:pt x="3542" y="12261"/>
                  </a:lnTo>
                  <a:lnTo>
                    <a:pt x="3517" y="12164"/>
                  </a:lnTo>
                  <a:lnTo>
                    <a:pt x="3493" y="12066"/>
                  </a:lnTo>
                  <a:lnTo>
                    <a:pt x="3517" y="11993"/>
                  </a:lnTo>
                  <a:lnTo>
                    <a:pt x="3542" y="11895"/>
                  </a:lnTo>
                  <a:lnTo>
                    <a:pt x="3591" y="11797"/>
                  </a:lnTo>
                  <a:lnTo>
                    <a:pt x="3640" y="11724"/>
                  </a:lnTo>
                  <a:lnTo>
                    <a:pt x="4055" y="11358"/>
                  </a:lnTo>
                  <a:lnTo>
                    <a:pt x="4494" y="11016"/>
                  </a:lnTo>
                  <a:lnTo>
                    <a:pt x="4983" y="10747"/>
                  </a:lnTo>
                  <a:lnTo>
                    <a:pt x="5471" y="10503"/>
                  </a:lnTo>
                  <a:lnTo>
                    <a:pt x="6009" y="10307"/>
                  </a:lnTo>
                  <a:lnTo>
                    <a:pt x="6521" y="10185"/>
                  </a:lnTo>
                  <a:lnTo>
                    <a:pt x="7083" y="10112"/>
                  </a:lnTo>
                  <a:lnTo>
                    <a:pt x="7645" y="10063"/>
                  </a:lnTo>
                  <a:close/>
                  <a:moveTo>
                    <a:pt x="7254" y="1"/>
                  </a:moveTo>
                  <a:lnTo>
                    <a:pt x="6863" y="50"/>
                  </a:lnTo>
                  <a:lnTo>
                    <a:pt x="6473" y="99"/>
                  </a:lnTo>
                  <a:lnTo>
                    <a:pt x="6106" y="147"/>
                  </a:lnTo>
                  <a:lnTo>
                    <a:pt x="5740" y="245"/>
                  </a:lnTo>
                  <a:lnTo>
                    <a:pt x="5374" y="343"/>
                  </a:lnTo>
                  <a:lnTo>
                    <a:pt x="5007" y="465"/>
                  </a:lnTo>
                  <a:lnTo>
                    <a:pt x="4665" y="611"/>
                  </a:lnTo>
                  <a:lnTo>
                    <a:pt x="4323" y="758"/>
                  </a:lnTo>
                  <a:lnTo>
                    <a:pt x="4006" y="929"/>
                  </a:lnTo>
                  <a:lnTo>
                    <a:pt x="3688" y="1100"/>
                  </a:lnTo>
                  <a:lnTo>
                    <a:pt x="3371" y="1295"/>
                  </a:lnTo>
                  <a:lnTo>
                    <a:pt x="3078" y="1515"/>
                  </a:lnTo>
                  <a:lnTo>
                    <a:pt x="2785" y="1735"/>
                  </a:lnTo>
                  <a:lnTo>
                    <a:pt x="2516" y="1979"/>
                  </a:lnTo>
                  <a:lnTo>
                    <a:pt x="2247" y="2248"/>
                  </a:lnTo>
                  <a:lnTo>
                    <a:pt x="1979" y="2516"/>
                  </a:lnTo>
                  <a:lnTo>
                    <a:pt x="1735" y="2785"/>
                  </a:lnTo>
                  <a:lnTo>
                    <a:pt x="1515" y="3078"/>
                  </a:lnTo>
                  <a:lnTo>
                    <a:pt x="1295" y="3371"/>
                  </a:lnTo>
                  <a:lnTo>
                    <a:pt x="1100" y="3689"/>
                  </a:lnTo>
                  <a:lnTo>
                    <a:pt x="929" y="4006"/>
                  </a:lnTo>
                  <a:lnTo>
                    <a:pt x="758" y="4324"/>
                  </a:lnTo>
                  <a:lnTo>
                    <a:pt x="611" y="4666"/>
                  </a:lnTo>
                  <a:lnTo>
                    <a:pt x="465" y="5008"/>
                  </a:lnTo>
                  <a:lnTo>
                    <a:pt x="342" y="5374"/>
                  </a:lnTo>
                  <a:lnTo>
                    <a:pt x="245" y="5740"/>
                  </a:lnTo>
                  <a:lnTo>
                    <a:pt x="147" y="6107"/>
                  </a:lnTo>
                  <a:lnTo>
                    <a:pt x="98" y="6473"/>
                  </a:lnTo>
                  <a:lnTo>
                    <a:pt x="49" y="6864"/>
                  </a:lnTo>
                  <a:lnTo>
                    <a:pt x="1" y="7255"/>
                  </a:lnTo>
                  <a:lnTo>
                    <a:pt x="1" y="7645"/>
                  </a:lnTo>
                  <a:lnTo>
                    <a:pt x="1" y="8036"/>
                  </a:lnTo>
                  <a:lnTo>
                    <a:pt x="49" y="8427"/>
                  </a:lnTo>
                  <a:lnTo>
                    <a:pt x="98" y="8818"/>
                  </a:lnTo>
                  <a:lnTo>
                    <a:pt x="147" y="9184"/>
                  </a:lnTo>
                  <a:lnTo>
                    <a:pt x="245" y="9550"/>
                  </a:lnTo>
                  <a:lnTo>
                    <a:pt x="342" y="9917"/>
                  </a:lnTo>
                  <a:lnTo>
                    <a:pt x="465" y="10283"/>
                  </a:lnTo>
                  <a:lnTo>
                    <a:pt x="611" y="10625"/>
                  </a:lnTo>
                  <a:lnTo>
                    <a:pt x="758" y="10967"/>
                  </a:lnTo>
                  <a:lnTo>
                    <a:pt x="929" y="11284"/>
                  </a:lnTo>
                  <a:lnTo>
                    <a:pt x="1100" y="11602"/>
                  </a:lnTo>
                  <a:lnTo>
                    <a:pt x="1295" y="11919"/>
                  </a:lnTo>
                  <a:lnTo>
                    <a:pt x="1515" y="12212"/>
                  </a:lnTo>
                  <a:lnTo>
                    <a:pt x="1735" y="12506"/>
                  </a:lnTo>
                  <a:lnTo>
                    <a:pt x="1979" y="12774"/>
                  </a:lnTo>
                  <a:lnTo>
                    <a:pt x="2247" y="13043"/>
                  </a:lnTo>
                  <a:lnTo>
                    <a:pt x="2516" y="13311"/>
                  </a:lnTo>
                  <a:lnTo>
                    <a:pt x="2785" y="13556"/>
                  </a:lnTo>
                  <a:lnTo>
                    <a:pt x="3078" y="13776"/>
                  </a:lnTo>
                  <a:lnTo>
                    <a:pt x="3371" y="13995"/>
                  </a:lnTo>
                  <a:lnTo>
                    <a:pt x="3688" y="14191"/>
                  </a:lnTo>
                  <a:lnTo>
                    <a:pt x="4006" y="14362"/>
                  </a:lnTo>
                  <a:lnTo>
                    <a:pt x="4323" y="14533"/>
                  </a:lnTo>
                  <a:lnTo>
                    <a:pt x="4665" y="14679"/>
                  </a:lnTo>
                  <a:lnTo>
                    <a:pt x="5007" y="14826"/>
                  </a:lnTo>
                  <a:lnTo>
                    <a:pt x="5374" y="14948"/>
                  </a:lnTo>
                  <a:lnTo>
                    <a:pt x="5740" y="15046"/>
                  </a:lnTo>
                  <a:lnTo>
                    <a:pt x="6106" y="15143"/>
                  </a:lnTo>
                  <a:lnTo>
                    <a:pt x="6473" y="15192"/>
                  </a:lnTo>
                  <a:lnTo>
                    <a:pt x="6863" y="15241"/>
                  </a:lnTo>
                  <a:lnTo>
                    <a:pt x="7254" y="15290"/>
                  </a:lnTo>
                  <a:lnTo>
                    <a:pt x="8036" y="15290"/>
                  </a:lnTo>
                  <a:lnTo>
                    <a:pt x="8426" y="15241"/>
                  </a:lnTo>
                  <a:lnTo>
                    <a:pt x="8817" y="15192"/>
                  </a:lnTo>
                  <a:lnTo>
                    <a:pt x="9184" y="15143"/>
                  </a:lnTo>
                  <a:lnTo>
                    <a:pt x="9550" y="15046"/>
                  </a:lnTo>
                  <a:lnTo>
                    <a:pt x="9916" y="14948"/>
                  </a:lnTo>
                  <a:lnTo>
                    <a:pt x="10283" y="14826"/>
                  </a:lnTo>
                  <a:lnTo>
                    <a:pt x="10625" y="14679"/>
                  </a:lnTo>
                  <a:lnTo>
                    <a:pt x="10966" y="14533"/>
                  </a:lnTo>
                  <a:lnTo>
                    <a:pt x="11284" y="14362"/>
                  </a:lnTo>
                  <a:lnTo>
                    <a:pt x="11601" y="14191"/>
                  </a:lnTo>
                  <a:lnTo>
                    <a:pt x="11919" y="13995"/>
                  </a:lnTo>
                  <a:lnTo>
                    <a:pt x="12212" y="13776"/>
                  </a:lnTo>
                  <a:lnTo>
                    <a:pt x="12505" y="13556"/>
                  </a:lnTo>
                  <a:lnTo>
                    <a:pt x="12774" y="13311"/>
                  </a:lnTo>
                  <a:lnTo>
                    <a:pt x="13042" y="13043"/>
                  </a:lnTo>
                  <a:lnTo>
                    <a:pt x="13311" y="12774"/>
                  </a:lnTo>
                  <a:lnTo>
                    <a:pt x="13555" y="12506"/>
                  </a:lnTo>
                  <a:lnTo>
                    <a:pt x="13775" y="12212"/>
                  </a:lnTo>
                  <a:lnTo>
                    <a:pt x="13995" y="11919"/>
                  </a:lnTo>
                  <a:lnTo>
                    <a:pt x="14190" y="11602"/>
                  </a:lnTo>
                  <a:lnTo>
                    <a:pt x="14361" y="11284"/>
                  </a:lnTo>
                  <a:lnTo>
                    <a:pt x="14532" y="10967"/>
                  </a:lnTo>
                  <a:lnTo>
                    <a:pt x="14679" y="10625"/>
                  </a:lnTo>
                  <a:lnTo>
                    <a:pt x="14825" y="10283"/>
                  </a:lnTo>
                  <a:lnTo>
                    <a:pt x="14947" y="9917"/>
                  </a:lnTo>
                  <a:lnTo>
                    <a:pt x="15045" y="9550"/>
                  </a:lnTo>
                  <a:lnTo>
                    <a:pt x="15143" y="9184"/>
                  </a:lnTo>
                  <a:lnTo>
                    <a:pt x="15192" y="8818"/>
                  </a:lnTo>
                  <a:lnTo>
                    <a:pt x="15241" y="8427"/>
                  </a:lnTo>
                  <a:lnTo>
                    <a:pt x="15289" y="8036"/>
                  </a:lnTo>
                  <a:lnTo>
                    <a:pt x="15289" y="7645"/>
                  </a:lnTo>
                  <a:lnTo>
                    <a:pt x="15289" y="7255"/>
                  </a:lnTo>
                  <a:lnTo>
                    <a:pt x="15241" y="6864"/>
                  </a:lnTo>
                  <a:lnTo>
                    <a:pt x="15192" y="6473"/>
                  </a:lnTo>
                  <a:lnTo>
                    <a:pt x="15143" y="6107"/>
                  </a:lnTo>
                  <a:lnTo>
                    <a:pt x="15045" y="5740"/>
                  </a:lnTo>
                  <a:lnTo>
                    <a:pt x="14947" y="5374"/>
                  </a:lnTo>
                  <a:lnTo>
                    <a:pt x="14825" y="5008"/>
                  </a:lnTo>
                  <a:lnTo>
                    <a:pt x="14679" y="4666"/>
                  </a:lnTo>
                  <a:lnTo>
                    <a:pt x="14532" y="4324"/>
                  </a:lnTo>
                  <a:lnTo>
                    <a:pt x="14361" y="4006"/>
                  </a:lnTo>
                  <a:lnTo>
                    <a:pt x="14190" y="3689"/>
                  </a:lnTo>
                  <a:lnTo>
                    <a:pt x="13995" y="3371"/>
                  </a:lnTo>
                  <a:lnTo>
                    <a:pt x="13775" y="3078"/>
                  </a:lnTo>
                  <a:lnTo>
                    <a:pt x="13555" y="2785"/>
                  </a:lnTo>
                  <a:lnTo>
                    <a:pt x="13311" y="2516"/>
                  </a:lnTo>
                  <a:lnTo>
                    <a:pt x="13042" y="2248"/>
                  </a:lnTo>
                  <a:lnTo>
                    <a:pt x="12774" y="1979"/>
                  </a:lnTo>
                  <a:lnTo>
                    <a:pt x="12505" y="1735"/>
                  </a:lnTo>
                  <a:lnTo>
                    <a:pt x="12212" y="1515"/>
                  </a:lnTo>
                  <a:lnTo>
                    <a:pt x="11919" y="1295"/>
                  </a:lnTo>
                  <a:lnTo>
                    <a:pt x="11601" y="1100"/>
                  </a:lnTo>
                  <a:lnTo>
                    <a:pt x="11284" y="929"/>
                  </a:lnTo>
                  <a:lnTo>
                    <a:pt x="10966" y="758"/>
                  </a:lnTo>
                  <a:lnTo>
                    <a:pt x="10625" y="611"/>
                  </a:lnTo>
                  <a:lnTo>
                    <a:pt x="10283" y="465"/>
                  </a:lnTo>
                  <a:lnTo>
                    <a:pt x="9916" y="343"/>
                  </a:lnTo>
                  <a:lnTo>
                    <a:pt x="9550" y="245"/>
                  </a:lnTo>
                  <a:lnTo>
                    <a:pt x="9184" y="147"/>
                  </a:lnTo>
                  <a:lnTo>
                    <a:pt x="8817" y="99"/>
                  </a:lnTo>
                  <a:lnTo>
                    <a:pt x="8426" y="50"/>
                  </a:lnTo>
                  <a:lnTo>
                    <a:pt x="8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20"/>
            <p:cNvSpPr/>
            <p:nvPr/>
          </p:nvSpPr>
          <p:spPr>
            <a:xfrm>
              <a:off x="2934420" y="2933418"/>
              <a:ext cx="229824" cy="223064"/>
            </a:xfrm>
            <a:custGeom>
              <a:avLst/>
              <a:gdLst/>
              <a:ahLst/>
              <a:cxnLst/>
              <a:rect l="0" t="0" r="0" b="0"/>
              <a:pathLst>
                <a:path w="15290" h="15290" extrusionOk="0">
                  <a:moveTo>
                    <a:pt x="4519" y="6815"/>
                  </a:moveTo>
                  <a:lnTo>
                    <a:pt x="4690" y="6839"/>
                  </a:lnTo>
                  <a:lnTo>
                    <a:pt x="4861" y="6888"/>
                  </a:lnTo>
                  <a:lnTo>
                    <a:pt x="5007" y="6986"/>
                  </a:lnTo>
                  <a:lnTo>
                    <a:pt x="5154" y="7084"/>
                  </a:lnTo>
                  <a:lnTo>
                    <a:pt x="5252" y="7230"/>
                  </a:lnTo>
                  <a:lnTo>
                    <a:pt x="5325" y="7401"/>
                  </a:lnTo>
                  <a:lnTo>
                    <a:pt x="5374" y="7572"/>
                  </a:lnTo>
                  <a:lnTo>
                    <a:pt x="5398" y="7767"/>
                  </a:lnTo>
                  <a:lnTo>
                    <a:pt x="5374" y="7963"/>
                  </a:lnTo>
                  <a:lnTo>
                    <a:pt x="5325" y="8134"/>
                  </a:lnTo>
                  <a:lnTo>
                    <a:pt x="5252" y="8305"/>
                  </a:lnTo>
                  <a:lnTo>
                    <a:pt x="5154" y="8451"/>
                  </a:lnTo>
                  <a:lnTo>
                    <a:pt x="5007" y="8549"/>
                  </a:lnTo>
                  <a:lnTo>
                    <a:pt x="4861" y="8647"/>
                  </a:lnTo>
                  <a:lnTo>
                    <a:pt x="4690" y="8696"/>
                  </a:lnTo>
                  <a:lnTo>
                    <a:pt x="4519" y="8720"/>
                  </a:lnTo>
                  <a:lnTo>
                    <a:pt x="4348" y="8696"/>
                  </a:lnTo>
                  <a:lnTo>
                    <a:pt x="4177" y="8647"/>
                  </a:lnTo>
                  <a:lnTo>
                    <a:pt x="4030" y="8549"/>
                  </a:lnTo>
                  <a:lnTo>
                    <a:pt x="3884" y="8451"/>
                  </a:lnTo>
                  <a:lnTo>
                    <a:pt x="3786" y="8305"/>
                  </a:lnTo>
                  <a:lnTo>
                    <a:pt x="3713" y="8134"/>
                  </a:lnTo>
                  <a:lnTo>
                    <a:pt x="3664" y="7963"/>
                  </a:lnTo>
                  <a:lnTo>
                    <a:pt x="3640" y="7767"/>
                  </a:lnTo>
                  <a:lnTo>
                    <a:pt x="3664" y="7572"/>
                  </a:lnTo>
                  <a:lnTo>
                    <a:pt x="3713" y="7401"/>
                  </a:lnTo>
                  <a:lnTo>
                    <a:pt x="3786" y="7230"/>
                  </a:lnTo>
                  <a:lnTo>
                    <a:pt x="3884" y="7084"/>
                  </a:lnTo>
                  <a:lnTo>
                    <a:pt x="4030" y="6986"/>
                  </a:lnTo>
                  <a:lnTo>
                    <a:pt x="4177" y="6888"/>
                  </a:lnTo>
                  <a:lnTo>
                    <a:pt x="4348" y="6839"/>
                  </a:lnTo>
                  <a:lnTo>
                    <a:pt x="4519" y="6815"/>
                  </a:lnTo>
                  <a:close/>
                  <a:moveTo>
                    <a:pt x="10771" y="6815"/>
                  </a:moveTo>
                  <a:lnTo>
                    <a:pt x="10942" y="6839"/>
                  </a:lnTo>
                  <a:lnTo>
                    <a:pt x="11113" y="6888"/>
                  </a:lnTo>
                  <a:lnTo>
                    <a:pt x="11260" y="6986"/>
                  </a:lnTo>
                  <a:lnTo>
                    <a:pt x="11406" y="7084"/>
                  </a:lnTo>
                  <a:lnTo>
                    <a:pt x="11504" y="7230"/>
                  </a:lnTo>
                  <a:lnTo>
                    <a:pt x="11577" y="7401"/>
                  </a:lnTo>
                  <a:lnTo>
                    <a:pt x="11626" y="7572"/>
                  </a:lnTo>
                  <a:lnTo>
                    <a:pt x="11650" y="7767"/>
                  </a:lnTo>
                  <a:lnTo>
                    <a:pt x="11626" y="7963"/>
                  </a:lnTo>
                  <a:lnTo>
                    <a:pt x="11577" y="8134"/>
                  </a:lnTo>
                  <a:lnTo>
                    <a:pt x="11504" y="8305"/>
                  </a:lnTo>
                  <a:lnTo>
                    <a:pt x="11406" y="8451"/>
                  </a:lnTo>
                  <a:lnTo>
                    <a:pt x="11260" y="8549"/>
                  </a:lnTo>
                  <a:lnTo>
                    <a:pt x="11113" y="8647"/>
                  </a:lnTo>
                  <a:lnTo>
                    <a:pt x="10942" y="8696"/>
                  </a:lnTo>
                  <a:lnTo>
                    <a:pt x="10771" y="8720"/>
                  </a:lnTo>
                  <a:lnTo>
                    <a:pt x="10600" y="8696"/>
                  </a:lnTo>
                  <a:lnTo>
                    <a:pt x="10429" y="8647"/>
                  </a:lnTo>
                  <a:lnTo>
                    <a:pt x="10283" y="8549"/>
                  </a:lnTo>
                  <a:lnTo>
                    <a:pt x="10136" y="8451"/>
                  </a:lnTo>
                  <a:lnTo>
                    <a:pt x="10038" y="8305"/>
                  </a:lnTo>
                  <a:lnTo>
                    <a:pt x="9965" y="8134"/>
                  </a:lnTo>
                  <a:lnTo>
                    <a:pt x="9916" y="7963"/>
                  </a:lnTo>
                  <a:lnTo>
                    <a:pt x="9892" y="7767"/>
                  </a:lnTo>
                  <a:lnTo>
                    <a:pt x="9916" y="7572"/>
                  </a:lnTo>
                  <a:lnTo>
                    <a:pt x="9965" y="7401"/>
                  </a:lnTo>
                  <a:lnTo>
                    <a:pt x="10038" y="7230"/>
                  </a:lnTo>
                  <a:lnTo>
                    <a:pt x="10136" y="7084"/>
                  </a:lnTo>
                  <a:lnTo>
                    <a:pt x="10283" y="6986"/>
                  </a:lnTo>
                  <a:lnTo>
                    <a:pt x="10429" y="6888"/>
                  </a:lnTo>
                  <a:lnTo>
                    <a:pt x="10600" y="6839"/>
                  </a:lnTo>
                  <a:lnTo>
                    <a:pt x="10771" y="6815"/>
                  </a:lnTo>
                  <a:close/>
                  <a:moveTo>
                    <a:pt x="11699" y="10503"/>
                  </a:moveTo>
                  <a:lnTo>
                    <a:pt x="11797" y="10527"/>
                  </a:lnTo>
                  <a:lnTo>
                    <a:pt x="11895" y="10576"/>
                  </a:lnTo>
                  <a:lnTo>
                    <a:pt x="11968" y="10625"/>
                  </a:lnTo>
                  <a:lnTo>
                    <a:pt x="12041" y="10674"/>
                  </a:lnTo>
                  <a:lnTo>
                    <a:pt x="12090" y="10771"/>
                  </a:lnTo>
                  <a:lnTo>
                    <a:pt x="12114" y="10845"/>
                  </a:lnTo>
                  <a:lnTo>
                    <a:pt x="12139" y="10942"/>
                  </a:lnTo>
                  <a:lnTo>
                    <a:pt x="12139" y="11040"/>
                  </a:lnTo>
                  <a:lnTo>
                    <a:pt x="12114" y="11138"/>
                  </a:lnTo>
                  <a:lnTo>
                    <a:pt x="12090" y="11236"/>
                  </a:lnTo>
                  <a:lnTo>
                    <a:pt x="12041" y="11309"/>
                  </a:lnTo>
                  <a:lnTo>
                    <a:pt x="11968" y="11382"/>
                  </a:lnTo>
                  <a:lnTo>
                    <a:pt x="11895" y="11431"/>
                  </a:lnTo>
                  <a:lnTo>
                    <a:pt x="11797" y="11455"/>
                  </a:lnTo>
                  <a:lnTo>
                    <a:pt x="7792" y="12701"/>
                  </a:lnTo>
                  <a:lnTo>
                    <a:pt x="7645" y="12725"/>
                  </a:lnTo>
                  <a:lnTo>
                    <a:pt x="7498" y="12701"/>
                  </a:lnTo>
                  <a:lnTo>
                    <a:pt x="7352" y="12628"/>
                  </a:lnTo>
                  <a:lnTo>
                    <a:pt x="7254" y="12530"/>
                  </a:lnTo>
                  <a:lnTo>
                    <a:pt x="7181" y="12383"/>
                  </a:lnTo>
                  <a:lnTo>
                    <a:pt x="7157" y="12286"/>
                  </a:lnTo>
                  <a:lnTo>
                    <a:pt x="7157" y="12188"/>
                  </a:lnTo>
                  <a:lnTo>
                    <a:pt x="7181" y="12090"/>
                  </a:lnTo>
                  <a:lnTo>
                    <a:pt x="7205" y="12017"/>
                  </a:lnTo>
                  <a:lnTo>
                    <a:pt x="7254" y="11919"/>
                  </a:lnTo>
                  <a:lnTo>
                    <a:pt x="7327" y="11871"/>
                  </a:lnTo>
                  <a:lnTo>
                    <a:pt x="7401" y="11797"/>
                  </a:lnTo>
                  <a:lnTo>
                    <a:pt x="7498" y="11773"/>
                  </a:lnTo>
                  <a:lnTo>
                    <a:pt x="11504" y="10527"/>
                  </a:lnTo>
                  <a:lnTo>
                    <a:pt x="11602" y="10503"/>
                  </a:lnTo>
                  <a:close/>
                  <a:moveTo>
                    <a:pt x="7254" y="1"/>
                  </a:moveTo>
                  <a:lnTo>
                    <a:pt x="6863" y="50"/>
                  </a:lnTo>
                  <a:lnTo>
                    <a:pt x="6473" y="99"/>
                  </a:lnTo>
                  <a:lnTo>
                    <a:pt x="6106" y="147"/>
                  </a:lnTo>
                  <a:lnTo>
                    <a:pt x="5740" y="245"/>
                  </a:lnTo>
                  <a:lnTo>
                    <a:pt x="5374" y="343"/>
                  </a:lnTo>
                  <a:lnTo>
                    <a:pt x="5007" y="465"/>
                  </a:lnTo>
                  <a:lnTo>
                    <a:pt x="4665" y="611"/>
                  </a:lnTo>
                  <a:lnTo>
                    <a:pt x="4323" y="758"/>
                  </a:lnTo>
                  <a:lnTo>
                    <a:pt x="4006" y="929"/>
                  </a:lnTo>
                  <a:lnTo>
                    <a:pt x="3688" y="1100"/>
                  </a:lnTo>
                  <a:lnTo>
                    <a:pt x="3371" y="1295"/>
                  </a:lnTo>
                  <a:lnTo>
                    <a:pt x="3078" y="1515"/>
                  </a:lnTo>
                  <a:lnTo>
                    <a:pt x="2785" y="1735"/>
                  </a:lnTo>
                  <a:lnTo>
                    <a:pt x="2516" y="1979"/>
                  </a:lnTo>
                  <a:lnTo>
                    <a:pt x="2247" y="2248"/>
                  </a:lnTo>
                  <a:lnTo>
                    <a:pt x="1979" y="2516"/>
                  </a:lnTo>
                  <a:lnTo>
                    <a:pt x="1735" y="2785"/>
                  </a:lnTo>
                  <a:lnTo>
                    <a:pt x="1515" y="3078"/>
                  </a:lnTo>
                  <a:lnTo>
                    <a:pt x="1295" y="3371"/>
                  </a:lnTo>
                  <a:lnTo>
                    <a:pt x="1100" y="3689"/>
                  </a:lnTo>
                  <a:lnTo>
                    <a:pt x="929" y="4006"/>
                  </a:lnTo>
                  <a:lnTo>
                    <a:pt x="758" y="4324"/>
                  </a:lnTo>
                  <a:lnTo>
                    <a:pt x="611" y="4666"/>
                  </a:lnTo>
                  <a:lnTo>
                    <a:pt x="465" y="5008"/>
                  </a:lnTo>
                  <a:lnTo>
                    <a:pt x="342" y="5374"/>
                  </a:lnTo>
                  <a:lnTo>
                    <a:pt x="245" y="5740"/>
                  </a:lnTo>
                  <a:lnTo>
                    <a:pt x="147" y="6107"/>
                  </a:lnTo>
                  <a:lnTo>
                    <a:pt x="98" y="6473"/>
                  </a:lnTo>
                  <a:lnTo>
                    <a:pt x="49" y="6864"/>
                  </a:lnTo>
                  <a:lnTo>
                    <a:pt x="1" y="7255"/>
                  </a:lnTo>
                  <a:lnTo>
                    <a:pt x="1" y="7645"/>
                  </a:lnTo>
                  <a:lnTo>
                    <a:pt x="1" y="8036"/>
                  </a:lnTo>
                  <a:lnTo>
                    <a:pt x="49" y="8427"/>
                  </a:lnTo>
                  <a:lnTo>
                    <a:pt x="98" y="8818"/>
                  </a:lnTo>
                  <a:lnTo>
                    <a:pt x="147" y="9184"/>
                  </a:lnTo>
                  <a:lnTo>
                    <a:pt x="245" y="9550"/>
                  </a:lnTo>
                  <a:lnTo>
                    <a:pt x="342" y="9917"/>
                  </a:lnTo>
                  <a:lnTo>
                    <a:pt x="465" y="10283"/>
                  </a:lnTo>
                  <a:lnTo>
                    <a:pt x="611" y="10625"/>
                  </a:lnTo>
                  <a:lnTo>
                    <a:pt x="758" y="10967"/>
                  </a:lnTo>
                  <a:lnTo>
                    <a:pt x="929" y="11284"/>
                  </a:lnTo>
                  <a:lnTo>
                    <a:pt x="1100" y="11602"/>
                  </a:lnTo>
                  <a:lnTo>
                    <a:pt x="1295" y="11919"/>
                  </a:lnTo>
                  <a:lnTo>
                    <a:pt x="1515" y="12212"/>
                  </a:lnTo>
                  <a:lnTo>
                    <a:pt x="1735" y="12506"/>
                  </a:lnTo>
                  <a:lnTo>
                    <a:pt x="1979" y="12774"/>
                  </a:lnTo>
                  <a:lnTo>
                    <a:pt x="2247" y="13043"/>
                  </a:lnTo>
                  <a:lnTo>
                    <a:pt x="2516" y="13311"/>
                  </a:lnTo>
                  <a:lnTo>
                    <a:pt x="2785" y="13556"/>
                  </a:lnTo>
                  <a:lnTo>
                    <a:pt x="3078" y="13776"/>
                  </a:lnTo>
                  <a:lnTo>
                    <a:pt x="3371" y="13995"/>
                  </a:lnTo>
                  <a:lnTo>
                    <a:pt x="3688" y="14191"/>
                  </a:lnTo>
                  <a:lnTo>
                    <a:pt x="4006" y="14362"/>
                  </a:lnTo>
                  <a:lnTo>
                    <a:pt x="4323" y="14533"/>
                  </a:lnTo>
                  <a:lnTo>
                    <a:pt x="4665" y="14679"/>
                  </a:lnTo>
                  <a:lnTo>
                    <a:pt x="5007" y="14826"/>
                  </a:lnTo>
                  <a:lnTo>
                    <a:pt x="5374" y="14948"/>
                  </a:lnTo>
                  <a:lnTo>
                    <a:pt x="5740" y="15046"/>
                  </a:lnTo>
                  <a:lnTo>
                    <a:pt x="6106" y="15143"/>
                  </a:lnTo>
                  <a:lnTo>
                    <a:pt x="6473" y="15192"/>
                  </a:lnTo>
                  <a:lnTo>
                    <a:pt x="6863" y="15241"/>
                  </a:lnTo>
                  <a:lnTo>
                    <a:pt x="7254" y="15290"/>
                  </a:lnTo>
                  <a:lnTo>
                    <a:pt x="8036" y="15290"/>
                  </a:lnTo>
                  <a:lnTo>
                    <a:pt x="8427" y="15241"/>
                  </a:lnTo>
                  <a:lnTo>
                    <a:pt x="8817" y="15192"/>
                  </a:lnTo>
                  <a:lnTo>
                    <a:pt x="9184" y="15143"/>
                  </a:lnTo>
                  <a:lnTo>
                    <a:pt x="9550" y="15046"/>
                  </a:lnTo>
                  <a:lnTo>
                    <a:pt x="9916" y="14948"/>
                  </a:lnTo>
                  <a:lnTo>
                    <a:pt x="10283" y="14826"/>
                  </a:lnTo>
                  <a:lnTo>
                    <a:pt x="10625" y="14679"/>
                  </a:lnTo>
                  <a:lnTo>
                    <a:pt x="10967" y="14533"/>
                  </a:lnTo>
                  <a:lnTo>
                    <a:pt x="11284" y="14362"/>
                  </a:lnTo>
                  <a:lnTo>
                    <a:pt x="11602" y="14191"/>
                  </a:lnTo>
                  <a:lnTo>
                    <a:pt x="11919" y="13995"/>
                  </a:lnTo>
                  <a:lnTo>
                    <a:pt x="12212" y="13776"/>
                  </a:lnTo>
                  <a:lnTo>
                    <a:pt x="12505" y="13556"/>
                  </a:lnTo>
                  <a:lnTo>
                    <a:pt x="12774" y="13311"/>
                  </a:lnTo>
                  <a:lnTo>
                    <a:pt x="13042" y="13043"/>
                  </a:lnTo>
                  <a:lnTo>
                    <a:pt x="13311" y="12774"/>
                  </a:lnTo>
                  <a:lnTo>
                    <a:pt x="13555" y="12506"/>
                  </a:lnTo>
                  <a:lnTo>
                    <a:pt x="13775" y="12212"/>
                  </a:lnTo>
                  <a:lnTo>
                    <a:pt x="13995" y="11919"/>
                  </a:lnTo>
                  <a:lnTo>
                    <a:pt x="14190" y="11602"/>
                  </a:lnTo>
                  <a:lnTo>
                    <a:pt x="14361" y="11284"/>
                  </a:lnTo>
                  <a:lnTo>
                    <a:pt x="14532" y="10967"/>
                  </a:lnTo>
                  <a:lnTo>
                    <a:pt x="14679" y="10625"/>
                  </a:lnTo>
                  <a:lnTo>
                    <a:pt x="14825" y="10283"/>
                  </a:lnTo>
                  <a:lnTo>
                    <a:pt x="14947" y="9917"/>
                  </a:lnTo>
                  <a:lnTo>
                    <a:pt x="15045" y="9550"/>
                  </a:lnTo>
                  <a:lnTo>
                    <a:pt x="15143" y="9184"/>
                  </a:lnTo>
                  <a:lnTo>
                    <a:pt x="15192" y="8818"/>
                  </a:lnTo>
                  <a:lnTo>
                    <a:pt x="15241" y="8427"/>
                  </a:lnTo>
                  <a:lnTo>
                    <a:pt x="15289" y="8036"/>
                  </a:lnTo>
                  <a:lnTo>
                    <a:pt x="15289" y="7645"/>
                  </a:lnTo>
                  <a:lnTo>
                    <a:pt x="15289" y="7255"/>
                  </a:lnTo>
                  <a:lnTo>
                    <a:pt x="15241" y="6864"/>
                  </a:lnTo>
                  <a:lnTo>
                    <a:pt x="15192" y="6473"/>
                  </a:lnTo>
                  <a:lnTo>
                    <a:pt x="15143" y="6107"/>
                  </a:lnTo>
                  <a:lnTo>
                    <a:pt x="15045" y="5740"/>
                  </a:lnTo>
                  <a:lnTo>
                    <a:pt x="14947" y="5374"/>
                  </a:lnTo>
                  <a:lnTo>
                    <a:pt x="14825" y="5008"/>
                  </a:lnTo>
                  <a:lnTo>
                    <a:pt x="14679" y="4666"/>
                  </a:lnTo>
                  <a:lnTo>
                    <a:pt x="14532" y="4324"/>
                  </a:lnTo>
                  <a:lnTo>
                    <a:pt x="14361" y="4006"/>
                  </a:lnTo>
                  <a:lnTo>
                    <a:pt x="14190" y="3689"/>
                  </a:lnTo>
                  <a:lnTo>
                    <a:pt x="13995" y="3371"/>
                  </a:lnTo>
                  <a:lnTo>
                    <a:pt x="13775" y="3078"/>
                  </a:lnTo>
                  <a:lnTo>
                    <a:pt x="13555" y="2785"/>
                  </a:lnTo>
                  <a:lnTo>
                    <a:pt x="13311" y="2516"/>
                  </a:lnTo>
                  <a:lnTo>
                    <a:pt x="13042" y="2248"/>
                  </a:lnTo>
                  <a:lnTo>
                    <a:pt x="12774" y="1979"/>
                  </a:lnTo>
                  <a:lnTo>
                    <a:pt x="12505" y="1735"/>
                  </a:lnTo>
                  <a:lnTo>
                    <a:pt x="12212" y="1515"/>
                  </a:lnTo>
                  <a:lnTo>
                    <a:pt x="11919" y="1295"/>
                  </a:lnTo>
                  <a:lnTo>
                    <a:pt x="11602" y="1100"/>
                  </a:lnTo>
                  <a:lnTo>
                    <a:pt x="11284" y="929"/>
                  </a:lnTo>
                  <a:lnTo>
                    <a:pt x="10967" y="758"/>
                  </a:lnTo>
                  <a:lnTo>
                    <a:pt x="10625" y="611"/>
                  </a:lnTo>
                  <a:lnTo>
                    <a:pt x="10283" y="465"/>
                  </a:lnTo>
                  <a:lnTo>
                    <a:pt x="9916" y="343"/>
                  </a:lnTo>
                  <a:lnTo>
                    <a:pt x="9550" y="245"/>
                  </a:lnTo>
                  <a:lnTo>
                    <a:pt x="9184" y="147"/>
                  </a:lnTo>
                  <a:lnTo>
                    <a:pt x="8817" y="99"/>
                  </a:lnTo>
                  <a:lnTo>
                    <a:pt x="8427" y="50"/>
                  </a:lnTo>
                  <a:lnTo>
                    <a:pt x="8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42" name="Shape 421"/>
            <p:cNvGrpSpPr/>
            <p:nvPr/>
          </p:nvGrpSpPr>
          <p:grpSpPr>
            <a:xfrm>
              <a:off x="3380368" y="2896363"/>
              <a:ext cx="122622" cy="297175"/>
              <a:chOff x="3386850" y="2264625"/>
              <a:chExt cx="203950" cy="509250"/>
            </a:xfrm>
            <a:grpFill/>
          </p:grpSpPr>
          <p:sp>
            <p:nvSpPr>
              <p:cNvPr id="250" name="Shape 422"/>
              <p:cNvSpPr/>
              <p:nvPr/>
            </p:nvSpPr>
            <p:spPr>
              <a:xfrm>
                <a:off x="3386850" y="2370850"/>
                <a:ext cx="203950" cy="403025"/>
              </a:xfrm>
              <a:custGeom>
                <a:avLst/>
                <a:gdLst/>
                <a:ahLst/>
                <a:cxnLst/>
                <a:rect l="0" t="0" r="0" b="0"/>
                <a:pathLst>
                  <a:path w="8158" h="16121" extrusionOk="0">
                    <a:moveTo>
                      <a:pt x="3249" y="1"/>
                    </a:moveTo>
                    <a:lnTo>
                      <a:pt x="3004" y="50"/>
                    </a:lnTo>
                    <a:lnTo>
                      <a:pt x="2785" y="99"/>
                    </a:lnTo>
                    <a:lnTo>
                      <a:pt x="2565" y="172"/>
                    </a:lnTo>
                    <a:lnTo>
                      <a:pt x="2369" y="269"/>
                    </a:lnTo>
                    <a:lnTo>
                      <a:pt x="2174" y="367"/>
                    </a:lnTo>
                    <a:lnTo>
                      <a:pt x="1979" y="465"/>
                    </a:lnTo>
                    <a:lnTo>
                      <a:pt x="1808" y="587"/>
                    </a:lnTo>
                    <a:lnTo>
                      <a:pt x="1637" y="734"/>
                    </a:lnTo>
                    <a:lnTo>
                      <a:pt x="1490" y="880"/>
                    </a:lnTo>
                    <a:lnTo>
                      <a:pt x="1344" y="1027"/>
                    </a:lnTo>
                    <a:lnTo>
                      <a:pt x="1075" y="1369"/>
                    </a:lnTo>
                    <a:lnTo>
                      <a:pt x="855" y="1784"/>
                    </a:lnTo>
                    <a:lnTo>
                      <a:pt x="660" y="2199"/>
                    </a:lnTo>
                    <a:lnTo>
                      <a:pt x="489" y="2687"/>
                    </a:lnTo>
                    <a:lnTo>
                      <a:pt x="342" y="3176"/>
                    </a:lnTo>
                    <a:lnTo>
                      <a:pt x="245" y="3738"/>
                    </a:lnTo>
                    <a:lnTo>
                      <a:pt x="147" y="4299"/>
                    </a:lnTo>
                    <a:lnTo>
                      <a:pt x="74" y="4910"/>
                    </a:lnTo>
                    <a:lnTo>
                      <a:pt x="49" y="5545"/>
                    </a:lnTo>
                    <a:lnTo>
                      <a:pt x="25" y="6204"/>
                    </a:lnTo>
                    <a:lnTo>
                      <a:pt x="0" y="6888"/>
                    </a:lnTo>
                    <a:lnTo>
                      <a:pt x="25" y="7035"/>
                    </a:lnTo>
                    <a:lnTo>
                      <a:pt x="49" y="7181"/>
                    </a:lnTo>
                    <a:lnTo>
                      <a:pt x="98" y="7328"/>
                    </a:lnTo>
                    <a:lnTo>
                      <a:pt x="171" y="7425"/>
                    </a:lnTo>
                    <a:lnTo>
                      <a:pt x="269" y="7523"/>
                    </a:lnTo>
                    <a:lnTo>
                      <a:pt x="391" y="7596"/>
                    </a:lnTo>
                    <a:lnTo>
                      <a:pt x="513" y="7645"/>
                    </a:lnTo>
                    <a:lnTo>
                      <a:pt x="660" y="7670"/>
                    </a:lnTo>
                    <a:lnTo>
                      <a:pt x="806" y="7645"/>
                    </a:lnTo>
                    <a:lnTo>
                      <a:pt x="928" y="7596"/>
                    </a:lnTo>
                    <a:lnTo>
                      <a:pt x="1051" y="7523"/>
                    </a:lnTo>
                    <a:lnTo>
                      <a:pt x="1148" y="7425"/>
                    </a:lnTo>
                    <a:lnTo>
                      <a:pt x="1222" y="7328"/>
                    </a:lnTo>
                    <a:lnTo>
                      <a:pt x="1270" y="7181"/>
                    </a:lnTo>
                    <a:lnTo>
                      <a:pt x="1295" y="7035"/>
                    </a:lnTo>
                    <a:lnTo>
                      <a:pt x="1319" y="6888"/>
                    </a:lnTo>
                    <a:lnTo>
                      <a:pt x="1344" y="6278"/>
                    </a:lnTo>
                    <a:lnTo>
                      <a:pt x="1417" y="5569"/>
                    </a:lnTo>
                    <a:lnTo>
                      <a:pt x="1515" y="4861"/>
                    </a:lnTo>
                    <a:lnTo>
                      <a:pt x="1637" y="4153"/>
                    </a:lnTo>
                    <a:lnTo>
                      <a:pt x="1759" y="3542"/>
                    </a:lnTo>
                    <a:lnTo>
                      <a:pt x="1881" y="3029"/>
                    </a:lnTo>
                    <a:lnTo>
                      <a:pt x="2003" y="2687"/>
                    </a:lnTo>
                    <a:lnTo>
                      <a:pt x="2052" y="2614"/>
                    </a:lnTo>
                    <a:lnTo>
                      <a:pt x="2101" y="2590"/>
                    </a:lnTo>
                    <a:lnTo>
                      <a:pt x="2101" y="2639"/>
                    </a:lnTo>
                    <a:lnTo>
                      <a:pt x="2125" y="2736"/>
                    </a:lnTo>
                    <a:lnTo>
                      <a:pt x="2125" y="3151"/>
                    </a:lnTo>
                    <a:lnTo>
                      <a:pt x="2076" y="4568"/>
                    </a:lnTo>
                    <a:lnTo>
                      <a:pt x="1954" y="6595"/>
                    </a:lnTo>
                    <a:lnTo>
                      <a:pt x="1832" y="8866"/>
                    </a:lnTo>
                    <a:lnTo>
                      <a:pt x="1539" y="13165"/>
                    </a:lnTo>
                    <a:lnTo>
                      <a:pt x="1392" y="15119"/>
                    </a:lnTo>
                    <a:lnTo>
                      <a:pt x="1392" y="15290"/>
                    </a:lnTo>
                    <a:lnTo>
                      <a:pt x="1417" y="15461"/>
                    </a:lnTo>
                    <a:lnTo>
                      <a:pt x="1466" y="15607"/>
                    </a:lnTo>
                    <a:lnTo>
                      <a:pt x="1563" y="15754"/>
                    </a:lnTo>
                    <a:lnTo>
                      <a:pt x="1661" y="15900"/>
                    </a:lnTo>
                    <a:lnTo>
                      <a:pt x="1783" y="15998"/>
                    </a:lnTo>
                    <a:lnTo>
                      <a:pt x="1930" y="16071"/>
                    </a:lnTo>
                    <a:lnTo>
                      <a:pt x="2101" y="16120"/>
                    </a:lnTo>
                    <a:lnTo>
                      <a:pt x="2394" y="16120"/>
                    </a:lnTo>
                    <a:lnTo>
                      <a:pt x="2516" y="16071"/>
                    </a:lnTo>
                    <a:lnTo>
                      <a:pt x="2662" y="15998"/>
                    </a:lnTo>
                    <a:lnTo>
                      <a:pt x="2785" y="15925"/>
                    </a:lnTo>
                    <a:lnTo>
                      <a:pt x="2882" y="15803"/>
                    </a:lnTo>
                    <a:lnTo>
                      <a:pt x="2956" y="15680"/>
                    </a:lnTo>
                    <a:lnTo>
                      <a:pt x="3029" y="15534"/>
                    </a:lnTo>
                    <a:lnTo>
                      <a:pt x="3053" y="15387"/>
                    </a:lnTo>
                    <a:lnTo>
                      <a:pt x="3713" y="8549"/>
                    </a:lnTo>
                    <a:lnTo>
                      <a:pt x="3737" y="8476"/>
                    </a:lnTo>
                    <a:lnTo>
                      <a:pt x="3786" y="8354"/>
                    </a:lnTo>
                    <a:lnTo>
                      <a:pt x="3835" y="8305"/>
                    </a:lnTo>
                    <a:lnTo>
                      <a:pt x="3884" y="8231"/>
                    </a:lnTo>
                    <a:lnTo>
                      <a:pt x="3981" y="8207"/>
                    </a:lnTo>
                    <a:lnTo>
                      <a:pt x="4079" y="8183"/>
                    </a:lnTo>
                    <a:lnTo>
                      <a:pt x="4177" y="8207"/>
                    </a:lnTo>
                    <a:lnTo>
                      <a:pt x="4274" y="8231"/>
                    </a:lnTo>
                    <a:lnTo>
                      <a:pt x="4323" y="8305"/>
                    </a:lnTo>
                    <a:lnTo>
                      <a:pt x="4372" y="8354"/>
                    </a:lnTo>
                    <a:lnTo>
                      <a:pt x="4421" y="8476"/>
                    </a:lnTo>
                    <a:lnTo>
                      <a:pt x="4445" y="8549"/>
                    </a:lnTo>
                    <a:lnTo>
                      <a:pt x="5105" y="15387"/>
                    </a:lnTo>
                    <a:lnTo>
                      <a:pt x="5129" y="15534"/>
                    </a:lnTo>
                    <a:lnTo>
                      <a:pt x="5202" y="15680"/>
                    </a:lnTo>
                    <a:lnTo>
                      <a:pt x="5276" y="15803"/>
                    </a:lnTo>
                    <a:lnTo>
                      <a:pt x="5373" y="15925"/>
                    </a:lnTo>
                    <a:lnTo>
                      <a:pt x="5496" y="15998"/>
                    </a:lnTo>
                    <a:lnTo>
                      <a:pt x="5642" y="16071"/>
                    </a:lnTo>
                    <a:lnTo>
                      <a:pt x="5764" y="16120"/>
                    </a:lnTo>
                    <a:lnTo>
                      <a:pt x="6057" y="16120"/>
                    </a:lnTo>
                    <a:lnTo>
                      <a:pt x="6228" y="16071"/>
                    </a:lnTo>
                    <a:lnTo>
                      <a:pt x="6375" y="15998"/>
                    </a:lnTo>
                    <a:lnTo>
                      <a:pt x="6497" y="15900"/>
                    </a:lnTo>
                    <a:lnTo>
                      <a:pt x="6595" y="15754"/>
                    </a:lnTo>
                    <a:lnTo>
                      <a:pt x="6692" y="15607"/>
                    </a:lnTo>
                    <a:lnTo>
                      <a:pt x="6741" y="15461"/>
                    </a:lnTo>
                    <a:lnTo>
                      <a:pt x="6766" y="15290"/>
                    </a:lnTo>
                    <a:lnTo>
                      <a:pt x="6766" y="15119"/>
                    </a:lnTo>
                    <a:lnTo>
                      <a:pt x="6619" y="13165"/>
                    </a:lnTo>
                    <a:lnTo>
                      <a:pt x="6350" y="8915"/>
                    </a:lnTo>
                    <a:lnTo>
                      <a:pt x="6204" y="6619"/>
                    </a:lnTo>
                    <a:lnTo>
                      <a:pt x="6106" y="4617"/>
                    </a:lnTo>
                    <a:lnTo>
                      <a:pt x="6057" y="3176"/>
                    </a:lnTo>
                    <a:lnTo>
                      <a:pt x="6057" y="2761"/>
                    </a:lnTo>
                    <a:lnTo>
                      <a:pt x="6057" y="2590"/>
                    </a:lnTo>
                    <a:lnTo>
                      <a:pt x="6106" y="2590"/>
                    </a:lnTo>
                    <a:lnTo>
                      <a:pt x="6155" y="2687"/>
                    </a:lnTo>
                    <a:lnTo>
                      <a:pt x="6253" y="3005"/>
                    </a:lnTo>
                    <a:lnTo>
                      <a:pt x="6399" y="3493"/>
                    </a:lnTo>
                    <a:lnTo>
                      <a:pt x="6521" y="4128"/>
                    </a:lnTo>
                    <a:lnTo>
                      <a:pt x="6643" y="4837"/>
                    </a:lnTo>
                    <a:lnTo>
                      <a:pt x="6741" y="5569"/>
                    </a:lnTo>
                    <a:lnTo>
                      <a:pt x="6814" y="6278"/>
                    </a:lnTo>
                    <a:lnTo>
                      <a:pt x="6839" y="6888"/>
                    </a:lnTo>
                    <a:lnTo>
                      <a:pt x="6863" y="7035"/>
                    </a:lnTo>
                    <a:lnTo>
                      <a:pt x="6888" y="7181"/>
                    </a:lnTo>
                    <a:lnTo>
                      <a:pt x="6936" y="7328"/>
                    </a:lnTo>
                    <a:lnTo>
                      <a:pt x="7010" y="7425"/>
                    </a:lnTo>
                    <a:lnTo>
                      <a:pt x="7107" y="7523"/>
                    </a:lnTo>
                    <a:lnTo>
                      <a:pt x="7230" y="7596"/>
                    </a:lnTo>
                    <a:lnTo>
                      <a:pt x="7352" y="7645"/>
                    </a:lnTo>
                    <a:lnTo>
                      <a:pt x="7498" y="7670"/>
                    </a:lnTo>
                    <a:lnTo>
                      <a:pt x="7645" y="7645"/>
                    </a:lnTo>
                    <a:lnTo>
                      <a:pt x="7767" y="7596"/>
                    </a:lnTo>
                    <a:lnTo>
                      <a:pt x="7889" y="7523"/>
                    </a:lnTo>
                    <a:lnTo>
                      <a:pt x="7987" y="7425"/>
                    </a:lnTo>
                    <a:lnTo>
                      <a:pt x="8060" y="7328"/>
                    </a:lnTo>
                    <a:lnTo>
                      <a:pt x="8109" y="7181"/>
                    </a:lnTo>
                    <a:lnTo>
                      <a:pt x="8133" y="7035"/>
                    </a:lnTo>
                    <a:lnTo>
                      <a:pt x="8158" y="6888"/>
                    </a:lnTo>
                    <a:lnTo>
                      <a:pt x="8133" y="5520"/>
                    </a:lnTo>
                    <a:lnTo>
                      <a:pt x="8109" y="4885"/>
                    </a:lnTo>
                    <a:lnTo>
                      <a:pt x="8060" y="4299"/>
                    </a:lnTo>
                    <a:lnTo>
                      <a:pt x="7987" y="3713"/>
                    </a:lnTo>
                    <a:lnTo>
                      <a:pt x="7889" y="3176"/>
                    </a:lnTo>
                    <a:lnTo>
                      <a:pt x="7767" y="2663"/>
                    </a:lnTo>
                    <a:lnTo>
                      <a:pt x="7620" y="2174"/>
                    </a:lnTo>
                    <a:lnTo>
                      <a:pt x="7425" y="1759"/>
                    </a:lnTo>
                    <a:lnTo>
                      <a:pt x="7205" y="1369"/>
                    </a:lnTo>
                    <a:lnTo>
                      <a:pt x="7083" y="1173"/>
                    </a:lnTo>
                    <a:lnTo>
                      <a:pt x="6936" y="1002"/>
                    </a:lnTo>
                    <a:lnTo>
                      <a:pt x="6790" y="856"/>
                    </a:lnTo>
                    <a:lnTo>
                      <a:pt x="6643" y="709"/>
                    </a:lnTo>
                    <a:lnTo>
                      <a:pt x="6472" y="563"/>
                    </a:lnTo>
                    <a:lnTo>
                      <a:pt x="6277" y="440"/>
                    </a:lnTo>
                    <a:lnTo>
                      <a:pt x="6082" y="343"/>
                    </a:lnTo>
                    <a:lnTo>
                      <a:pt x="5886" y="245"/>
                    </a:lnTo>
                    <a:lnTo>
                      <a:pt x="5666" y="172"/>
                    </a:lnTo>
                    <a:lnTo>
                      <a:pt x="5422" y="99"/>
                    </a:lnTo>
                    <a:lnTo>
                      <a:pt x="5178" y="50"/>
                    </a:lnTo>
                    <a:lnTo>
                      <a:pt x="4909" y="1"/>
                    </a:lnTo>
                    <a:lnTo>
                      <a:pt x="4714" y="74"/>
                    </a:lnTo>
                    <a:lnTo>
                      <a:pt x="4519" y="147"/>
                    </a:lnTo>
                    <a:lnTo>
                      <a:pt x="4299" y="196"/>
                    </a:lnTo>
                    <a:lnTo>
                      <a:pt x="3859" y="196"/>
                    </a:lnTo>
                    <a:lnTo>
                      <a:pt x="3664" y="147"/>
                    </a:lnTo>
                    <a:lnTo>
                      <a:pt x="3444" y="99"/>
                    </a:lnTo>
                    <a:lnTo>
                      <a:pt x="324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1" name="Shape 423"/>
              <p:cNvSpPr/>
              <p:nvPr/>
            </p:nvSpPr>
            <p:spPr>
              <a:xfrm>
                <a:off x="3446075" y="2264625"/>
                <a:ext cx="85500" cy="94050"/>
              </a:xfrm>
              <a:custGeom>
                <a:avLst/>
                <a:gdLst/>
                <a:ahLst/>
                <a:cxnLst/>
                <a:rect l="0" t="0" r="0" b="0"/>
                <a:pathLst>
                  <a:path w="3420" h="3762" extrusionOk="0">
                    <a:moveTo>
                      <a:pt x="1539" y="0"/>
                    </a:moveTo>
                    <a:lnTo>
                      <a:pt x="1368" y="25"/>
                    </a:lnTo>
                    <a:lnTo>
                      <a:pt x="1197" y="49"/>
                    </a:lnTo>
                    <a:lnTo>
                      <a:pt x="1051" y="122"/>
                    </a:lnTo>
                    <a:lnTo>
                      <a:pt x="904" y="171"/>
                    </a:lnTo>
                    <a:lnTo>
                      <a:pt x="757" y="269"/>
                    </a:lnTo>
                    <a:lnTo>
                      <a:pt x="611" y="342"/>
                    </a:lnTo>
                    <a:lnTo>
                      <a:pt x="489" y="464"/>
                    </a:lnTo>
                    <a:lnTo>
                      <a:pt x="391" y="586"/>
                    </a:lnTo>
                    <a:lnTo>
                      <a:pt x="293" y="708"/>
                    </a:lnTo>
                    <a:lnTo>
                      <a:pt x="196" y="855"/>
                    </a:lnTo>
                    <a:lnTo>
                      <a:pt x="122" y="1002"/>
                    </a:lnTo>
                    <a:lnTo>
                      <a:pt x="74" y="1148"/>
                    </a:lnTo>
                    <a:lnTo>
                      <a:pt x="25" y="1319"/>
                    </a:lnTo>
                    <a:lnTo>
                      <a:pt x="0" y="1514"/>
                    </a:lnTo>
                    <a:lnTo>
                      <a:pt x="0" y="1710"/>
                    </a:lnTo>
                    <a:lnTo>
                      <a:pt x="0" y="1905"/>
                    </a:lnTo>
                    <a:lnTo>
                      <a:pt x="25" y="2101"/>
                    </a:lnTo>
                    <a:lnTo>
                      <a:pt x="74" y="2272"/>
                    </a:lnTo>
                    <a:lnTo>
                      <a:pt x="122" y="2467"/>
                    </a:lnTo>
                    <a:lnTo>
                      <a:pt x="196" y="2638"/>
                    </a:lnTo>
                    <a:lnTo>
                      <a:pt x="293" y="2809"/>
                    </a:lnTo>
                    <a:lnTo>
                      <a:pt x="391" y="2980"/>
                    </a:lnTo>
                    <a:lnTo>
                      <a:pt x="489" y="3126"/>
                    </a:lnTo>
                    <a:lnTo>
                      <a:pt x="611" y="3273"/>
                    </a:lnTo>
                    <a:lnTo>
                      <a:pt x="757" y="3395"/>
                    </a:lnTo>
                    <a:lnTo>
                      <a:pt x="904" y="3493"/>
                    </a:lnTo>
                    <a:lnTo>
                      <a:pt x="1051" y="3590"/>
                    </a:lnTo>
                    <a:lnTo>
                      <a:pt x="1197" y="3664"/>
                    </a:lnTo>
                    <a:lnTo>
                      <a:pt x="1368" y="3713"/>
                    </a:lnTo>
                    <a:lnTo>
                      <a:pt x="1539" y="3761"/>
                    </a:lnTo>
                    <a:lnTo>
                      <a:pt x="1881" y="3761"/>
                    </a:lnTo>
                    <a:lnTo>
                      <a:pt x="2052" y="3713"/>
                    </a:lnTo>
                    <a:lnTo>
                      <a:pt x="2223" y="3664"/>
                    </a:lnTo>
                    <a:lnTo>
                      <a:pt x="2369" y="3590"/>
                    </a:lnTo>
                    <a:lnTo>
                      <a:pt x="2516" y="3493"/>
                    </a:lnTo>
                    <a:lnTo>
                      <a:pt x="2662" y="3395"/>
                    </a:lnTo>
                    <a:lnTo>
                      <a:pt x="2809" y="3273"/>
                    </a:lnTo>
                    <a:lnTo>
                      <a:pt x="2931" y="3126"/>
                    </a:lnTo>
                    <a:lnTo>
                      <a:pt x="3029" y="2980"/>
                    </a:lnTo>
                    <a:lnTo>
                      <a:pt x="3127" y="2809"/>
                    </a:lnTo>
                    <a:lnTo>
                      <a:pt x="3224" y="2638"/>
                    </a:lnTo>
                    <a:lnTo>
                      <a:pt x="3297" y="2467"/>
                    </a:lnTo>
                    <a:lnTo>
                      <a:pt x="3346" y="2272"/>
                    </a:lnTo>
                    <a:lnTo>
                      <a:pt x="3395" y="2101"/>
                    </a:lnTo>
                    <a:lnTo>
                      <a:pt x="3420" y="1905"/>
                    </a:lnTo>
                    <a:lnTo>
                      <a:pt x="3420" y="1710"/>
                    </a:lnTo>
                    <a:lnTo>
                      <a:pt x="3420" y="1514"/>
                    </a:lnTo>
                    <a:lnTo>
                      <a:pt x="3395" y="1319"/>
                    </a:lnTo>
                    <a:lnTo>
                      <a:pt x="3346" y="1148"/>
                    </a:lnTo>
                    <a:lnTo>
                      <a:pt x="3297" y="1002"/>
                    </a:lnTo>
                    <a:lnTo>
                      <a:pt x="3224" y="855"/>
                    </a:lnTo>
                    <a:lnTo>
                      <a:pt x="3127" y="708"/>
                    </a:lnTo>
                    <a:lnTo>
                      <a:pt x="3029" y="586"/>
                    </a:lnTo>
                    <a:lnTo>
                      <a:pt x="2931" y="464"/>
                    </a:lnTo>
                    <a:lnTo>
                      <a:pt x="2809" y="342"/>
                    </a:lnTo>
                    <a:lnTo>
                      <a:pt x="2662" y="269"/>
                    </a:lnTo>
                    <a:lnTo>
                      <a:pt x="2516" y="171"/>
                    </a:lnTo>
                    <a:lnTo>
                      <a:pt x="2369" y="122"/>
                    </a:lnTo>
                    <a:lnTo>
                      <a:pt x="2223" y="49"/>
                    </a:lnTo>
                    <a:lnTo>
                      <a:pt x="2052" y="25"/>
                    </a:lnTo>
                    <a:lnTo>
                      <a:pt x="188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43" name="Shape 424"/>
            <p:cNvGrpSpPr/>
            <p:nvPr/>
          </p:nvGrpSpPr>
          <p:grpSpPr>
            <a:xfrm>
              <a:off x="6938215" y="2133780"/>
              <a:ext cx="100586" cy="221633"/>
              <a:chOff x="4753325" y="2329350"/>
              <a:chExt cx="167300" cy="379800"/>
            </a:xfrm>
            <a:grpFill/>
          </p:grpSpPr>
          <p:sp>
            <p:nvSpPr>
              <p:cNvPr id="248" name="Shape 425"/>
              <p:cNvSpPr/>
              <p:nvPr/>
            </p:nvSpPr>
            <p:spPr>
              <a:xfrm>
                <a:off x="4753325" y="2424600"/>
                <a:ext cx="167300" cy="284550"/>
              </a:xfrm>
              <a:custGeom>
                <a:avLst/>
                <a:gdLst/>
                <a:ahLst/>
                <a:cxnLst/>
                <a:rect l="0" t="0" r="0" b="0"/>
                <a:pathLst>
                  <a:path w="6692" h="11382" extrusionOk="0">
                    <a:moveTo>
                      <a:pt x="4030" y="0"/>
                    </a:moveTo>
                    <a:lnTo>
                      <a:pt x="3883" y="73"/>
                    </a:lnTo>
                    <a:lnTo>
                      <a:pt x="3712" y="122"/>
                    </a:lnTo>
                    <a:lnTo>
                      <a:pt x="3517" y="171"/>
                    </a:lnTo>
                    <a:lnTo>
                      <a:pt x="3175" y="171"/>
                    </a:lnTo>
                    <a:lnTo>
                      <a:pt x="3004" y="147"/>
                    </a:lnTo>
                    <a:lnTo>
                      <a:pt x="2833" y="73"/>
                    </a:lnTo>
                    <a:lnTo>
                      <a:pt x="2662" y="24"/>
                    </a:lnTo>
                    <a:lnTo>
                      <a:pt x="2418" y="24"/>
                    </a:lnTo>
                    <a:lnTo>
                      <a:pt x="2174" y="98"/>
                    </a:lnTo>
                    <a:lnTo>
                      <a:pt x="1954" y="171"/>
                    </a:lnTo>
                    <a:lnTo>
                      <a:pt x="1710" y="318"/>
                    </a:lnTo>
                    <a:lnTo>
                      <a:pt x="1490" y="489"/>
                    </a:lnTo>
                    <a:lnTo>
                      <a:pt x="1246" y="684"/>
                    </a:lnTo>
                    <a:lnTo>
                      <a:pt x="1050" y="928"/>
                    </a:lnTo>
                    <a:lnTo>
                      <a:pt x="855" y="1197"/>
                    </a:lnTo>
                    <a:lnTo>
                      <a:pt x="660" y="1514"/>
                    </a:lnTo>
                    <a:lnTo>
                      <a:pt x="513" y="1856"/>
                    </a:lnTo>
                    <a:lnTo>
                      <a:pt x="366" y="2223"/>
                    </a:lnTo>
                    <a:lnTo>
                      <a:pt x="244" y="2638"/>
                    </a:lnTo>
                    <a:lnTo>
                      <a:pt x="122" y="3102"/>
                    </a:lnTo>
                    <a:lnTo>
                      <a:pt x="49" y="3590"/>
                    </a:lnTo>
                    <a:lnTo>
                      <a:pt x="0" y="4103"/>
                    </a:lnTo>
                    <a:lnTo>
                      <a:pt x="0" y="4665"/>
                    </a:lnTo>
                    <a:lnTo>
                      <a:pt x="0" y="4787"/>
                    </a:lnTo>
                    <a:lnTo>
                      <a:pt x="25" y="4909"/>
                    </a:lnTo>
                    <a:lnTo>
                      <a:pt x="73" y="5007"/>
                    </a:lnTo>
                    <a:lnTo>
                      <a:pt x="147" y="5104"/>
                    </a:lnTo>
                    <a:lnTo>
                      <a:pt x="220" y="5178"/>
                    </a:lnTo>
                    <a:lnTo>
                      <a:pt x="318" y="5251"/>
                    </a:lnTo>
                    <a:lnTo>
                      <a:pt x="415" y="5275"/>
                    </a:lnTo>
                    <a:lnTo>
                      <a:pt x="537" y="5300"/>
                    </a:lnTo>
                    <a:lnTo>
                      <a:pt x="660" y="5275"/>
                    </a:lnTo>
                    <a:lnTo>
                      <a:pt x="757" y="5251"/>
                    </a:lnTo>
                    <a:lnTo>
                      <a:pt x="855" y="5178"/>
                    </a:lnTo>
                    <a:lnTo>
                      <a:pt x="928" y="5104"/>
                    </a:lnTo>
                    <a:lnTo>
                      <a:pt x="1001" y="5007"/>
                    </a:lnTo>
                    <a:lnTo>
                      <a:pt x="1026" y="4909"/>
                    </a:lnTo>
                    <a:lnTo>
                      <a:pt x="1050" y="4787"/>
                    </a:lnTo>
                    <a:lnTo>
                      <a:pt x="1075" y="4665"/>
                    </a:lnTo>
                    <a:lnTo>
                      <a:pt x="1099" y="4201"/>
                    </a:lnTo>
                    <a:lnTo>
                      <a:pt x="1148" y="3737"/>
                    </a:lnTo>
                    <a:lnTo>
                      <a:pt x="1221" y="3322"/>
                    </a:lnTo>
                    <a:lnTo>
                      <a:pt x="1319" y="2931"/>
                    </a:lnTo>
                    <a:lnTo>
                      <a:pt x="1441" y="2589"/>
                    </a:lnTo>
                    <a:lnTo>
                      <a:pt x="1539" y="2345"/>
                    </a:lnTo>
                    <a:lnTo>
                      <a:pt x="1636" y="2174"/>
                    </a:lnTo>
                    <a:lnTo>
                      <a:pt x="1685" y="2149"/>
                    </a:lnTo>
                    <a:lnTo>
                      <a:pt x="1710" y="2149"/>
                    </a:lnTo>
                    <a:lnTo>
                      <a:pt x="1734" y="2247"/>
                    </a:lnTo>
                    <a:lnTo>
                      <a:pt x="1734" y="2516"/>
                    </a:lnTo>
                    <a:lnTo>
                      <a:pt x="1685" y="3493"/>
                    </a:lnTo>
                    <a:lnTo>
                      <a:pt x="1612" y="4836"/>
                    </a:lnTo>
                    <a:lnTo>
                      <a:pt x="1490" y="6374"/>
                    </a:lnTo>
                    <a:lnTo>
                      <a:pt x="1246" y="9256"/>
                    </a:lnTo>
                    <a:lnTo>
                      <a:pt x="1148" y="10551"/>
                    </a:lnTo>
                    <a:lnTo>
                      <a:pt x="1148" y="10697"/>
                    </a:lnTo>
                    <a:lnTo>
                      <a:pt x="1148" y="10844"/>
                    </a:lnTo>
                    <a:lnTo>
                      <a:pt x="1197" y="10966"/>
                    </a:lnTo>
                    <a:lnTo>
                      <a:pt x="1270" y="11088"/>
                    </a:lnTo>
                    <a:lnTo>
                      <a:pt x="1343" y="11186"/>
                    </a:lnTo>
                    <a:lnTo>
                      <a:pt x="1465" y="11284"/>
                    </a:lnTo>
                    <a:lnTo>
                      <a:pt x="1588" y="11357"/>
                    </a:lnTo>
                    <a:lnTo>
                      <a:pt x="1710" y="11381"/>
                    </a:lnTo>
                    <a:lnTo>
                      <a:pt x="1954" y="11381"/>
                    </a:lnTo>
                    <a:lnTo>
                      <a:pt x="2076" y="11357"/>
                    </a:lnTo>
                    <a:lnTo>
                      <a:pt x="2174" y="11284"/>
                    </a:lnTo>
                    <a:lnTo>
                      <a:pt x="2271" y="11210"/>
                    </a:lnTo>
                    <a:lnTo>
                      <a:pt x="2345" y="11137"/>
                    </a:lnTo>
                    <a:lnTo>
                      <a:pt x="2418" y="11039"/>
                    </a:lnTo>
                    <a:lnTo>
                      <a:pt x="2467" y="10917"/>
                    </a:lnTo>
                    <a:lnTo>
                      <a:pt x="2516" y="10795"/>
                    </a:lnTo>
                    <a:lnTo>
                      <a:pt x="3053" y="7034"/>
                    </a:lnTo>
                    <a:lnTo>
                      <a:pt x="3053" y="6985"/>
                    </a:lnTo>
                    <a:lnTo>
                      <a:pt x="3102" y="6887"/>
                    </a:lnTo>
                    <a:lnTo>
                      <a:pt x="3151" y="6839"/>
                    </a:lnTo>
                    <a:lnTo>
                      <a:pt x="3200" y="6790"/>
                    </a:lnTo>
                    <a:lnTo>
                      <a:pt x="3273" y="6765"/>
                    </a:lnTo>
                    <a:lnTo>
                      <a:pt x="3346" y="6741"/>
                    </a:lnTo>
                    <a:lnTo>
                      <a:pt x="3419" y="6765"/>
                    </a:lnTo>
                    <a:lnTo>
                      <a:pt x="3493" y="6790"/>
                    </a:lnTo>
                    <a:lnTo>
                      <a:pt x="3541" y="6839"/>
                    </a:lnTo>
                    <a:lnTo>
                      <a:pt x="3590" y="6887"/>
                    </a:lnTo>
                    <a:lnTo>
                      <a:pt x="3639" y="6985"/>
                    </a:lnTo>
                    <a:lnTo>
                      <a:pt x="3639" y="7034"/>
                    </a:lnTo>
                    <a:lnTo>
                      <a:pt x="4176" y="10795"/>
                    </a:lnTo>
                    <a:lnTo>
                      <a:pt x="4225" y="10917"/>
                    </a:lnTo>
                    <a:lnTo>
                      <a:pt x="4274" y="11039"/>
                    </a:lnTo>
                    <a:lnTo>
                      <a:pt x="4347" y="11137"/>
                    </a:lnTo>
                    <a:lnTo>
                      <a:pt x="4421" y="11210"/>
                    </a:lnTo>
                    <a:lnTo>
                      <a:pt x="4518" y="11284"/>
                    </a:lnTo>
                    <a:lnTo>
                      <a:pt x="4616" y="11357"/>
                    </a:lnTo>
                    <a:lnTo>
                      <a:pt x="4738" y="11381"/>
                    </a:lnTo>
                    <a:lnTo>
                      <a:pt x="4982" y="11381"/>
                    </a:lnTo>
                    <a:lnTo>
                      <a:pt x="5104" y="11357"/>
                    </a:lnTo>
                    <a:lnTo>
                      <a:pt x="5227" y="11284"/>
                    </a:lnTo>
                    <a:lnTo>
                      <a:pt x="5349" y="11186"/>
                    </a:lnTo>
                    <a:lnTo>
                      <a:pt x="5422" y="11088"/>
                    </a:lnTo>
                    <a:lnTo>
                      <a:pt x="5495" y="10966"/>
                    </a:lnTo>
                    <a:lnTo>
                      <a:pt x="5544" y="10844"/>
                    </a:lnTo>
                    <a:lnTo>
                      <a:pt x="5544" y="10697"/>
                    </a:lnTo>
                    <a:lnTo>
                      <a:pt x="5544" y="10551"/>
                    </a:lnTo>
                    <a:lnTo>
                      <a:pt x="5202" y="6399"/>
                    </a:lnTo>
                    <a:lnTo>
                      <a:pt x="5007" y="3517"/>
                    </a:lnTo>
                    <a:lnTo>
                      <a:pt x="4958" y="2540"/>
                    </a:lnTo>
                    <a:lnTo>
                      <a:pt x="4958" y="2247"/>
                    </a:lnTo>
                    <a:lnTo>
                      <a:pt x="4982" y="2149"/>
                    </a:lnTo>
                    <a:lnTo>
                      <a:pt x="5007" y="2149"/>
                    </a:lnTo>
                    <a:lnTo>
                      <a:pt x="5056" y="2174"/>
                    </a:lnTo>
                    <a:lnTo>
                      <a:pt x="5153" y="2320"/>
                    </a:lnTo>
                    <a:lnTo>
                      <a:pt x="5251" y="2564"/>
                    </a:lnTo>
                    <a:lnTo>
                      <a:pt x="5349" y="2906"/>
                    </a:lnTo>
                    <a:lnTo>
                      <a:pt x="5446" y="3297"/>
                    </a:lnTo>
                    <a:lnTo>
                      <a:pt x="5544" y="3737"/>
                    </a:lnTo>
                    <a:lnTo>
                      <a:pt x="5593" y="4201"/>
                    </a:lnTo>
                    <a:lnTo>
                      <a:pt x="5617" y="4665"/>
                    </a:lnTo>
                    <a:lnTo>
                      <a:pt x="5642" y="4787"/>
                    </a:lnTo>
                    <a:lnTo>
                      <a:pt x="5666" y="4909"/>
                    </a:lnTo>
                    <a:lnTo>
                      <a:pt x="5691" y="5007"/>
                    </a:lnTo>
                    <a:lnTo>
                      <a:pt x="5764" y="5104"/>
                    </a:lnTo>
                    <a:lnTo>
                      <a:pt x="5837" y="5178"/>
                    </a:lnTo>
                    <a:lnTo>
                      <a:pt x="5935" y="5251"/>
                    </a:lnTo>
                    <a:lnTo>
                      <a:pt x="6033" y="5275"/>
                    </a:lnTo>
                    <a:lnTo>
                      <a:pt x="6155" y="5300"/>
                    </a:lnTo>
                    <a:lnTo>
                      <a:pt x="6277" y="5275"/>
                    </a:lnTo>
                    <a:lnTo>
                      <a:pt x="6374" y="5251"/>
                    </a:lnTo>
                    <a:lnTo>
                      <a:pt x="6472" y="5178"/>
                    </a:lnTo>
                    <a:lnTo>
                      <a:pt x="6545" y="5104"/>
                    </a:lnTo>
                    <a:lnTo>
                      <a:pt x="6619" y="5007"/>
                    </a:lnTo>
                    <a:lnTo>
                      <a:pt x="6668" y="4909"/>
                    </a:lnTo>
                    <a:lnTo>
                      <a:pt x="6692" y="4787"/>
                    </a:lnTo>
                    <a:lnTo>
                      <a:pt x="6692" y="4665"/>
                    </a:lnTo>
                    <a:lnTo>
                      <a:pt x="6692" y="4103"/>
                    </a:lnTo>
                    <a:lnTo>
                      <a:pt x="6643" y="3566"/>
                    </a:lnTo>
                    <a:lnTo>
                      <a:pt x="6570" y="3077"/>
                    </a:lnTo>
                    <a:lnTo>
                      <a:pt x="6472" y="2638"/>
                    </a:lnTo>
                    <a:lnTo>
                      <a:pt x="6374" y="2223"/>
                    </a:lnTo>
                    <a:lnTo>
                      <a:pt x="6228" y="1832"/>
                    </a:lnTo>
                    <a:lnTo>
                      <a:pt x="6081" y="1490"/>
                    </a:lnTo>
                    <a:lnTo>
                      <a:pt x="5910" y="1172"/>
                    </a:lnTo>
                    <a:lnTo>
                      <a:pt x="5715" y="904"/>
                    </a:lnTo>
                    <a:lnTo>
                      <a:pt x="5520" y="659"/>
                    </a:lnTo>
                    <a:lnTo>
                      <a:pt x="5300" y="464"/>
                    </a:lnTo>
                    <a:lnTo>
                      <a:pt x="5056" y="293"/>
                    </a:lnTo>
                    <a:lnTo>
                      <a:pt x="4811" y="171"/>
                    </a:lnTo>
                    <a:lnTo>
                      <a:pt x="4567" y="73"/>
                    </a:lnTo>
                    <a:lnTo>
                      <a:pt x="4299" y="24"/>
                    </a:lnTo>
                    <a:lnTo>
                      <a:pt x="40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9" name="Shape 426"/>
              <p:cNvSpPr/>
              <p:nvPr/>
            </p:nvSpPr>
            <p:spPr>
              <a:xfrm>
                <a:off x="4798500" y="2329350"/>
                <a:ext cx="76950" cy="84275"/>
              </a:xfrm>
              <a:custGeom>
                <a:avLst/>
                <a:gdLst/>
                <a:ahLst/>
                <a:cxnLst/>
                <a:rect l="0" t="0" r="0" b="0"/>
                <a:pathLst>
                  <a:path w="3078" h="3371" extrusionOk="0">
                    <a:moveTo>
                      <a:pt x="1539" y="0"/>
                    </a:moveTo>
                    <a:lnTo>
                      <a:pt x="1222" y="24"/>
                    </a:lnTo>
                    <a:lnTo>
                      <a:pt x="953" y="98"/>
                    </a:lnTo>
                    <a:lnTo>
                      <a:pt x="684" y="220"/>
                    </a:lnTo>
                    <a:lnTo>
                      <a:pt x="464" y="415"/>
                    </a:lnTo>
                    <a:lnTo>
                      <a:pt x="367" y="513"/>
                    </a:lnTo>
                    <a:lnTo>
                      <a:pt x="269" y="635"/>
                    </a:lnTo>
                    <a:lnTo>
                      <a:pt x="196" y="757"/>
                    </a:lnTo>
                    <a:lnTo>
                      <a:pt x="123" y="879"/>
                    </a:lnTo>
                    <a:lnTo>
                      <a:pt x="74" y="1026"/>
                    </a:lnTo>
                    <a:lnTo>
                      <a:pt x="49" y="1172"/>
                    </a:lnTo>
                    <a:lnTo>
                      <a:pt x="25" y="1343"/>
                    </a:lnTo>
                    <a:lnTo>
                      <a:pt x="0" y="1514"/>
                    </a:lnTo>
                    <a:lnTo>
                      <a:pt x="25" y="1685"/>
                    </a:lnTo>
                    <a:lnTo>
                      <a:pt x="49" y="1856"/>
                    </a:lnTo>
                    <a:lnTo>
                      <a:pt x="123" y="2198"/>
                    </a:lnTo>
                    <a:lnTo>
                      <a:pt x="269" y="2516"/>
                    </a:lnTo>
                    <a:lnTo>
                      <a:pt x="464" y="2784"/>
                    </a:lnTo>
                    <a:lnTo>
                      <a:pt x="562" y="2906"/>
                    </a:lnTo>
                    <a:lnTo>
                      <a:pt x="684" y="3029"/>
                    </a:lnTo>
                    <a:lnTo>
                      <a:pt x="806" y="3126"/>
                    </a:lnTo>
                    <a:lnTo>
                      <a:pt x="953" y="3199"/>
                    </a:lnTo>
                    <a:lnTo>
                      <a:pt x="1075" y="3273"/>
                    </a:lnTo>
                    <a:lnTo>
                      <a:pt x="1222" y="3322"/>
                    </a:lnTo>
                    <a:lnTo>
                      <a:pt x="1393" y="3346"/>
                    </a:lnTo>
                    <a:lnTo>
                      <a:pt x="1539" y="3370"/>
                    </a:lnTo>
                    <a:lnTo>
                      <a:pt x="1686" y="3346"/>
                    </a:lnTo>
                    <a:lnTo>
                      <a:pt x="1857" y="3322"/>
                    </a:lnTo>
                    <a:lnTo>
                      <a:pt x="2003" y="3273"/>
                    </a:lnTo>
                    <a:lnTo>
                      <a:pt x="2125" y="3199"/>
                    </a:lnTo>
                    <a:lnTo>
                      <a:pt x="2272" y="3126"/>
                    </a:lnTo>
                    <a:lnTo>
                      <a:pt x="2394" y="3029"/>
                    </a:lnTo>
                    <a:lnTo>
                      <a:pt x="2516" y="2906"/>
                    </a:lnTo>
                    <a:lnTo>
                      <a:pt x="2614" y="2784"/>
                    </a:lnTo>
                    <a:lnTo>
                      <a:pt x="2809" y="2516"/>
                    </a:lnTo>
                    <a:lnTo>
                      <a:pt x="2956" y="2198"/>
                    </a:lnTo>
                    <a:lnTo>
                      <a:pt x="3029" y="1856"/>
                    </a:lnTo>
                    <a:lnTo>
                      <a:pt x="3053" y="1685"/>
                    </a:lnTo>
                    <a:lnTo>
                      <a:pt x="3078" y="1514"/>
                    </a:lnTo>
                    <a:lnTo>
                      <a:pt x="3053" y="1343"/>
                    </a:lnTo>
                    <a:lnTo>
                      <a:pt x="3029" y="1172"/>
                    </a:lnTo>
                    <a:lnTo>
                      <a:pt x="3004" y="1026"/>
                    </a:lnTo>
                    <a:lnTo>
                      <a:pt x="2956" y="879"/>
                    </a:lnTo>
                    <a:lnTo>
                      <a:pt x="2882" y="757"/>
                    </a:lnTo>
                    <a:lnTo>
                      <a:pt x="2809" y="635"/>
                    </a:lnTo>
                    <a:lnTo>
                      <a:pt x="2711" y="513"/>
                    </a:lnTo>
                    <a:lnTo>
                      <a:pt x="2614" y="415"/>
                    </a:lnTo>
                    <a:lnTo>
                      <a:pt x="2394" y="220"/>
                    </a:lnTo>
                    <a:lnTo>
                      <a:pt x="2125" y="98"/>
                    </a:lnTo>
                    <a:lnTo>
                      <a:pt x="1857" y="24"/>
                    </a:lnTo>
                    <a:lnTo>
                      <a:pt x="153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44" name="Shape 427"/>
            <p:cNvGrpSpPr/>
            <p:nvPr/>
          </p:nvGrpSpPr>
          <p:grpSpPr>
            <a:xfrm>
              <a:off x="6531086" y="2097432"/>
              <a:ext cx="104285" cy="294329"/>
              <a:chOff x="4076175" y="2267050"/>
              <a:chExt cx="173450" cy="504375"/>
            </a:xfrm>
            <a:grpFill/>
          </p:grpSpPr>
          <p:sp>
            <p:nvSpPr>
              <p:cNvPr id="246" name="Shape 428"/>
              <p:cNvSpPr/>
              <p:nvPr/>
            </p:nvSpPr>
            <p:spPr>
              <a:xfrm>
                <a:off x="4122600" y="2267050"/>
                <a:ext cx="80600" cy="91625"/>
              </a:xfrm>
              <a:custGeom>
                <a:avLst/>
                <a:gdLst/>
                <a:ahLst/>
                <a:cxnLst/>
                <a:rect l="0" t="0" r="0" b="0"/>
                <a:pathLst>
                  <a:path w="3224" h="3665" extrusionOk="0">
                    <a:moveTo>
                      <a:pt x="1441" y="1"/>
                    </a:moveTo>
                    <a:lnTo>
                      <a:pt x="1295" y="25"/>
                    </a:lnTo>
                    <a:lnTo>
                      <a:pt x="1124" y="74"/>
                    </a:lnTo>
                    <a:lnTo>
                      <a:pt x="977" y="123"/>
                    </a:lnTo>
                    <a:lnTo>
                      <a:pt x="855" y="172"/>
                    </a:lnTo>
                    <a:lnTo>
                      <a:pt x="708" y="245"/>
                    </a:lnTo>
                    <a:lnTo>
                      <a:pt x="586" y="343"/>
                    </a:lnTo>
                    <a:lnTo>
                      <a:pt x="464" y="441"/>
                    </a:lnTo>
                    <a:lnTo>
                      <a:pt x="366" y="563"/>
                    </a:lnTo>
                    <a:lnTo>
                      <a:pt x="269" y="685"/>
                    </a:lnTo>
                    <a:lnTo>
                      <a:pt x="195" y="831"/>
                    </a:lnTo>
                    <a:lnTo>
                      <a:pt x="122" y="978"/>
                    </a:lnTo>
                    <a:lnTo>
                      <a:pt x="73" y="1124"/>
                    </a:lnTo>
                    <a:lnTo>
                      <a:pt x="25" y="1295"/>
                    </a:lnTo>
                    <a:lnTo>
                      <a:pt x="0" y="1466"/>
                    </a:lnTo>
                    <a:lnTo>
                      <a:pt x="0" y="1662"/>
                    </a:lnTo>
                    <a:lnTo>
                      <a:pt x="0" y="1833"/>
                    </a:lnTo>
                    <a:lnTo>
                      <a:pt x="25" y="2028"/>
                    </a:lnTo>
                    <a:lnTo>
                      <a:pt x="73" y="2223"/>
                    </a:lnTo>
                    <a:lnTo>
                      <a:pt x="122" y="2394"/>
                    </a:lnTo>
                    <a:lnTo>
                      <a:pt x="195" y="2565"/>
                    </a:lnTo>
                    <a:lnTo>
                      <a:pt x="269" y="2736"/>
                    </a:lnTo>
                    <a:lnTo>
                      <a:pt x="366" y="2883"/>
                    </a:lnTo>
                    <a:lnTo>
                      <a:pt x="464" y="3029"/>
                    </a:lnTo>
                    <a:lnTo>
                      <a:pt x="586" y="3176"/>
                    </a:lnTo>
                    <a:lnTo>
                      <a:pt x="708" y="3298"/>
                    </a:lnTo>
                    <a:lnTo>
                      <a:pt x="855" y="3396"/>
                    </a:lnTo>
                    <a:lnTo>
                      <a:pt x="977" y="3493"/>
                    </a:lnTo>
                    <a:lnTo>
                      <a:pt x="1124" y="3567"/>
                    </a:lnTo>
                    <a:lnTo>
                      <a:pt x="1295" y="3616"/>
                    </a:lnTo>
                    <a:lnTo>
                      <a:pt x="1441" y="3640"/>
                    </a:lnTo>
                    <a:lnTo>
                      <a:pt x="1612" y="3664"/>
                    </a:lnTo>
                    <a:lnTo>
                      <a:pt x="1783" y="3640"/>
                    </a:lnTo>
                    <a:lnTo>
                      <a:pt x="1930" y="3616"/>
                    </a:lnTo>
                    <a:lnTo>
                      <a:pt x="2100" y="3567"/>
                    </a:lnTo>
                    <a:lnTo>
                      <a:pt x="2247" y="3493"/>
                    </a:lnTo>
                    <a:lnTo>
                      <a:pt x="2369" y="3396"/>
                    </a:lnTo>
                    <a:lnTo>
                      <a:pt x="2516" y="3298"/>
                    </a:lnTo>
                    <a:lnTo>
                      <a:pt x="2638" y="3176"/>
                    </a:lnTo>
                    <a:lnTo>
                      <a:pt x="2760" y="3029"/>
                    </a:lnTo>
                    <a:lnTo>
                      <a:pt x="2858" y="2883"/>
                    </a:lnTo>
                    <a:lnTo>
                      <a:pt x="2955" y="2736"/>
                    </a:lnTo>
                    <a:lnTo>
                      <a:pt x="3029" y="2565"/>
                    </a:lnTo>
                    <a:lnTo>
                      <a:pt x="3102" y="2394"/>
                    </a:lnTo>
                    <a:lnTo>
                      <a:pt x="3151" y="2223"/>
                    </a:lnTo>
                    <a:lnTo>
                      <a:pt x="3200" y="2028"/>
                    </a:lnTo>
                    <a:lnTo>
                      <a:pt x="3224" y="1833"/>
                    </a:lnTo>
                    <a:lnTo>
                      <a:pt x="3224" y="1662"/>
                    </a:lnTo>
                    <a:lnTo>
                      <a:pt x="3224" y="1466"/>
                    </a:lnTo>
                    <a:lnTo>
                      <a:pt x="3200" y="1295"/>
                    </a:lnTo>
                    <a:lnTo>
                      <a:pt x="3151" y="1124"/>
                    </a:lnTo>
                    <a:lnTo>
                      <a:pt x="3102" y="978"/>
                    </a:lnTo>
                    <a:lnTo>
                      <a:pt x="3029" y="831"/>
                    </a:lnTo>
                    <a:lnTo>
                      <a:pt x="2955" y="685"/>
                    </a:lnTo>
                    <a:lnTo>
                      <a:pt x="2858" y="563"/>
                    </a:lnTo>
                    <a:lnTo>
                      <a:pt x="2760" y="441"/>
                    </a:lnTo>
                    <a:lnTo>
                      <a:pt x="2638" y="343"/>
                    </a:lnTo>
                    <a:lnTo>
                      <a:pt x="2516" y="245"/>
                    </a:lnTo>
                    <a:lnTo>
                      <a:pt x="2369" y="172"/>
                    </a:lnTo>
                    <a:lnTo>
                      <a:pt x="2247" y="123"/>
                    </a:lnTo>
                    <a:lnTo>
                      <a:pt x="2100" y="74"/>
                    </a:lnTo>
                    <a:lnTo>
                      <a:pt x="1930" y="25"/>
                    </a:lnTo>
                    <a:lnTo>
                      <a:pt x="178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7" name="Shape 429"/>
              <p:cNvSpPr/>
              <p:nvPr/>
            </p:nvSpPr>
            <p:spPr>
              <a:xfrm>
                <a:off x="4076175" y="2370250"/>
                <a:ext cx="173450" cy="401175"/>
              </a:xfrm>
              <a:custGeom>
                <a:avLst/>
                <a:gdLst/>
                <a:ahLst/>
                <a:cxnLst/>
                <a:rect l="0" t="0" r="0" b="0"/>
                <a:pathLst>
                  <a:path w="6938" h="16047" extrusionOk="0">
                    <a:moveTo>
                      <a:pt x="2736" y="0"/>
                    </a:moveTo>
                    <a:lnTo>
                      <a:pt x="2541" y="49"/>
                    </a:lnTo>
                    <a:lnTo>
                      <a:pt x="2346" y="123"/>
                    </a:lnTo>
                    <a:lnTo>
                      <a:pt x="2175" y="196"/>
                    </a:lnTo>
                    <a:lnTo>
                      <a:pt x="2028" y="293"/>
                    </a:lnTo>
                    <a:lnTo>
                      <a:pt x="1711" y="489"/>
                    </a:lnTo>
                    <a:lnTo>
                      <a:pt x="1442" y="758"/>
                    </a:lnTo>
                    <a:lnTo>
                      <a:pt x="1173" y="1075"/>
                    </a:lnTo>
                    <a:lnTo>
                      <a:pt x="953" y="1417"/>
                    </a:lnTo>
                    <a:lnTo>
                      <a:pt x="758" y="1808"/>
                    </a:lnTo>
                    <a:lnTo>
                      <a:pt x="587" y="2223"/>
                    </a:lnTo>
                    <a:lnTo>
                      <a:pt x="441" y="2711"/>
                    </a:lnTo>
                    <a:lnTo>
                      <a:pt x="318" y="3200"/>
                    </a:lnTo>
                    <a:lnTo>
                      <a:pt x="221" y="3737"/>
                    </a:lnTo>
                    <a:lnTo>
                      <a:pt x="147" y="4323"/>
                    </a:lnTo>
                    <a:lnTo>
                      <a:pt x="74" y="4909"/>
                    </a:lnTo>
                    <a:lnTo>
                      <a:pt x="25" y="5544"/>
                    </a:lnTo>
                    <a:lnTo>
                      <a:pt x="1" y="6204"/>
                    </a:lnTo>
                    <a:lnTo>
                      <a:pt x="1" y="6888"/>
                    </a:lnTo>
                    <a:lnTo>
                      <a:pt x="25" y="7034"/>
                    </a:lnTo>
                    <a:lnTo>
                      <a:pt x="50" y="7181"/>
                    </a:lnTo>
                    <a:lnTo>
                      <a:pt x="99" y="7327"/>
                    </a:lnTo>
                    <a:lnTo>
                      <a:pt x="172" y="7425"/>
                    </a:lnTo>
                    <a:lnTo>
                      <a:pt x="245" y="7523"/>
                    </a:lnTo>
                    <a:lnTo>
                      <a:pt x="318" y="7596"/>
                    </a:lnTo>
                    <a:lnTo>
                      <a:pt x="416" y="7645"/>
                    </a:lnTo>
                    <a:lnTo>
                      <a:pt x="636" y="7645"/>
                    </a:lnTo>
                    <a:lnTo>
                      <a:pt x="734" y="7596"/>
                    </a:lnTo>
                    <a:lnTo>
                      <a:pt x="807" y="7523"/>
                    </a:lnTo>
                    <a:lnTo>
                      <a:pt x="880" y="7425"/>
                    </a:lnTo>
                    <a:lnTo>
                      <a:pt x="929" y="7327"/>
                    </a:lnTo>
                    <a:lnTo>
                      <a:pt x="953" y="7181"/>
                    </a:lnTo>
                    <a:lnTo>
                      <a:pt x="978" y="6888"/>
                    </a:lnTo>
                    <a:lnTo>
                      <a:pt x="1002" y="6521"/>
                    </a:lnTo>
                    <a:lnTo>
                      <a:pt x="1027" y="6106"/>
                    </a:lnTo>
                    <a:lnTo>
                      <a:pt x="1149" y="5105"/>
                    </a:lnTo>
                    <a:lnTo>
                      <a:pt x="1295" y="4103"/>
                    </a:lnTo>
                    <a:lnTo>
                      <a:pt x="1369" y="3664"/>
                    </a:lnTo>
                    <a:lnTo>
                      <a:pt x="1466" y="3298"/>
                    </a:lnTo>
                    <a:lnTo>
                      <a:pt x="1417" y="3102"/>
                    </a:lnTo>
                    <a:lnTo>
                      <a:pt x="1393" y="2907"/>
                    </a:lnTo>
                    <a:lnTo>
                      <a:pt x="1393" y="2711"/>
                    </a:lnTo>
                    <a:lnTo>
                      <a:pt x="1417" y="2540"/>
                    </a:lnTo>
                    <a:lnTo>
                      <a:pt x="1442" y="2394"/>
                    </a:lnTo>
                    <a:lnTo>
                      <a:pt x="1515" y="2247"/>
                    </a:lnTo>
                    <a:lnTo>
                      <a:pt x="1588" y="2125"/>
                    </a:lnTo>
                    <a:lnTo>
                      <a:pt x="1662" y="2052"/>
                    </a:lnTo>
                    <a:lnTo>
                      <a:pt x="1588" y="2150"/>
                    </a:lnTo>
                    <a:lnTo>
                      <a:pt x="1540" y="2296"/>
                    </a:lnTo>
                    <a:lnTo>
                      <a:pt x="1491" y="2492"/>
                    </a:lnTo>
                    <a:lnTo>
                      <a:pt x="1491" y="2687"/>
                    </a:lnTo>
                    <a:lnTo>
                      <a:pt x="1515" y="2882"/>
                    </a:lnTo>
                    <a:lnTo>
                      <a:pt x="1564" y="3078"/>
                    </a:lnTo>
                    <a:lnTo>
                      <a:pt x="1613" y="3175"/>
                    </a:lnTo>
                    <a:lnTo>
                      <a:pt x="1686" y="3273"/>
                    </a:lnTo>
                    <a:lnTo>
                      <a:pt x="1759" y="3346"/>
                    </a:lnTo>
                    <a:lnTo>
                      <a:pt x="1857" y="3420"/>
                    </a:lnTo>
                    <a:lnTo>
                      <a:pt x="1906" y="3786"/>
                    </a:lnTo>
                    <a:lnTo>
                      <a:pt x="1930" y="3981"/>
                    </a:lnTo>
                    <a:lnTo>
                      <a:pt x="1955" y="4201"/>
                    </a:lnTo>
                    <a:lnTo>
                      <a:pt x="1930" y="4445"/>
                    </a:lnTo>
                    <a:lnTo>
                      <a:pt x="1906" y="4738"/>
                    </a:lnTo>
                    <a:lnTo>
                      <a:pt x="1833" y="5032"/>
                    </a:lnTo>
                    <a:lnTo>
                      <a:pt x="1711" y="5398"/>
                    </a:lnTo>
                    <a:lnTo>
                      <a:pt x="1515" y="5911"/>
                    </a:lnTo>
                    <a:lnTo>
                      <a:pt x="1369" y="6399"/>
                    </a:lnTo>
                    <a:lnTo>
                      <a:pt x="1271" y="6839"/>
                    </a:lnTo>
                    <a:lnTo>
                      <a:pt x="1222" y="7230"/>
                    </a:lnTo>
                    <a:lnTo>
                      <a:pt x="1173" y="7620"/>
                    </a:lnTo>
                    <a:lnTo>
                      <a:pt x="1173" y="8011"/>
                    </a:lnTo>
                    <a:lnTo>
                      <a:pt x="1198" y="8817"/>
                    </a:lnTo>
                    <a:lnTo>
                      <a:pt x="1247" y="9989"/>
                    </a:lnTo>
                    <a:lnTo>
                      <a:pt x="1295" y="11162"/>
                    </a:lnTo>
                    <a:lnTo>
                      <a:pt x="1320" y="13238"/>
                    </a:lnTo>
                    <a:lnTo>
                      <a:pt x="1344" y="14728"/>
                    </a:lnTo>
                    <a:lnTo>
                      <a:pt x="1344" y="15314"/>
                    </a:lnTo>
                    <a:lnTo>
                      <a:pt x="1369" y="15533"/>
                    </a:lnTo>
                    <a:lnTo>
                      <a:pt x="1417" y="15704"/>
                    </a:lnTo>
                    <a:lnTo>
                      <a:pt x="1491" y="15827"/>
                    </a:lnTo>
                    <a:lnTo>
                      <a:pt x="1588" y="15924"/>
                    </a:lnTo>
                    <a:lnTo>
                      <a:pt x="1662" y="15998"/>
                    </a:lnTo>
                    <a:lnTo>
                      <a:pt x="1735" y="16022"/>
                    </a:lnTo>
                    <a:lnTo>
                      <a:pt x="1833" y="16046"/>
                    </a:lnTo>
                    <a:lnTo>
                      <a:pt x="1955" y="16046"/>
                    </a:lnTo>
                    <a:lnTo>
                      <a:pt x="2077" y="15998"/>
                    </a:lnTo>
                    <a:lnTo>
                      <a:pt x="2175" y="15949"/>
                    </a:lnTo>
                    <a:lnTo>
                      <a:pt x="2248" y="15875"/>
                    </a:lnTo>
                    <a:lnTo>
                      <a:pt x="2321" y="15802"/>
                    </a:lnTo>
                    <a:lnTo>
                      <a:pt x="2394" y="15680"/>
                    </a:lnTo>
                    <a:lnTo>
                      <a:pt x="2419" y="15533"/>
                    </a:lnTo>
                    <a:lnTo>
                      <a:pt x="2468" y="15387"/>
                    </a:lnTo>
                    <a:lnTo>
                      <a:pt x="3152" y="8548"/>
                    </a:lnTo>
                    <a:lnTo>
                      <a:pt x="3152" y="8451"/>
                    </a:lnTo>
                    <a:lnTo>
                      <a:pt x="3200" y="8280"/>
                    </a:lnTo>
                    <a:lnTo>
                      <a:pt x="3249" y="8182"/>
                    </a:lnTo>
                    <a:lnTo>
                      <a:pt x="3298" y="8084"/>
                    </a:lnTo>
                    <a:lnTo>
                      <a:pt x="3371" y="8011"/>
                    </a:lnTo>
                    <a:lnTo>
                      <a:pt x="3469" y="7987"/>
                    </a:lnTo>
                    <a:lnTo>
                      <a:pt x="3567" y="8011"/>
                    </a:lnTo>
                    <a:lnTo>
                      <a:pt x="3640" y="8084"/>
                    </a:lnTo>
                    <a:lnTo>
                      <a:pt x="3689" y="8182"/>
                    </a:lnTo>
                    <a:lnTo>
                      <a:pt x="3738" y="8280"/>
                    </a:lnTo>
                    <a:lnTo>
                      <a:pt x="3787" y="8451"/>
                    </a:lnTo>
                    <a:lnTo>
                      <a:pt x="3787" y="8548"/>
                    </a:lnTo>
                    <a:lnTo>
                      <a:pt x="4470" y="15387"/>
                    </a:lnTo>
                    <a:lnTo>
                      <a:pt x="4519" y="15533"/>
                    </a:lnTo>
                    <a:lnTo>
                      <a:pt x="4544" y="15680"/>
                    </a:lnTo>
                    <a:lnTo>
                      <a:pt x="4617" y="15802"/>
                    </a:lnTo>
                    <a:lnTo>
                      <a:pt x="4690" y="15875"/>
                    </a:lnTo>
                    <a:lnTo>
                      <a:pt x="4763" y="15949"/>
                    </a:lnTo>
                    <a:lnTo>
                      <a:pt x="4861" y="15998"/>
                    </a:lnTo>
                    <a:lnTo>
                      <a:pt x="4983" y="16046"/>
                    </a:lnTo>
                    <a:lnTo>
                      <a:pt x="5105" y="16046"/>
                    </a:lnTo>
                    <a:lnTo>
                      <a:pt x="5203" y="16022"/>
                    </a:lnTo>
                    <a:lnTo>
                      <a:pt x="5276" y="15998"/>
                    </a:lnTo>
                    <a:lnTo>
                      <a:pt x="5350" y="15924"/>
                    </a:lnTo>
                    <a:lnTo>
                      <a:pt x="5447" y="15827"/>
                    </a:lnTo>
                    <a:lnTo>
                      <a:pt x="5521" y="15704"/>
                    </a:lnTo>
                    <a:lnTo>
                      <a:pt x="5569" y="15533"/>
                    </a:lnTo>
                    <a:lnTo>
                      <a:pt x="5594" y="15314"/>
                    </a:lnTo>
                    <a:lnTo>
                      <a:pt x="5594" y="14728"/>
                    </a:lnTo>
                    <a:lnTo>
                      <a:pt x="5618" y="13238"/>
                    </a:lnTo>
                    <a:lnTo>
                      <a:pt x="5643" y="11162"/>
                    </a:lnTo>
                    <a:lnTo>
                      <a:pt x="5692" y="9989"/>
                    </a:lnTo>
                    <a:lnTo>
                      <a:pt x="5740" y="8817"/>
                    </a:lnTo>
                    <a:lnTo>
                      <a:pt x="5765" y="8011"/>
                    </a:lnTo>
                    <a:lnTo>
                      <a:pt x="5765" y="7620"/>
                    </a:lnTo>
                    <a:lnTo>
                      <a:pt x="5716" y="7230"/>
                    </a:lnTo>
                    <a:lnTo>
                      <a:pt x="5667" y="6839"/>
                    </a:lnTo>
                    <a:lnTo>
                      <a:pt x="5569" y="6399"/>
                    </a:lnTo>
                    <a:lnTo>
                      <a:pt x="5423" y="5911"/>
                    </a:lnTo>
                    <a:lnTo>
                      <a:pt x="5227" y="5398"/>
                    </a:lnTo>
                    <a:lnTo>
                      <a:pt x="5105" y="5032"/>
                    </a:lnTo>
                    <a:lnTo>
                      <a:pt x="5032" y="4738"/>
                    </a:lnTo>
                    <a:lnTo>
                      <a:pt x="5008" y="4445"/>
                    </a:lnTo>
                    <a:lnTo>
                      <a:pt x="4983" y="4201"/>
                    </a:lnTo>
                    <a:lnTo>
                      <a:pt x="5008" y="3981"/>
                    </a:lnTo>
                    <a:lnTo>
                      <a:pt x="5032" y="3786"/>
                    </a:lnTo>
                    <a:lnTo>
                      <a:pt x="5081" y="3420"/>
                    </a:lnTo>
                    <a:lnTo>
                      <a:pt x="5179" y="3346"/>
                    </a:lnTo>
                    <a:lnTo>
                      <a:pt x="5252" y="3273"/>
                    </a:lnTo>
                    <a:lnTo>
                      <a:pt x="5325" y="3175"/>
                    </a:lnTo>
                    <a:lnTo>
                      <a:pt x="5374" y="3078"/>
                    </a:lnTo>
                    <a:lnTo>
                      <a:pt x="5423" y="2882"/>
                    </a:lnTo>
                    <a:lnTo>
                      <a:pt x="5447" y="2687"/>
                    </a:lnTo>
                    <a:lnTo>
                      <a:pt x="5447" y="2492"/>
                    </a:lnTo>
                    <a:lnTo>
                      <a:pt x="5398" y="2296"/>
                    </a:lnTo>
                    <a:lnTo>
                      <a:pt x="5350" y="2150"/>
                    </a:lnTo>
                    <a:lnTo>
                      <a:pt x="5276" y="2052"/>
                    </a:lnTo>
                    <a:lnTo>
                      <a:pt x="5350" y="2125"/>
                    </a:lnTo>
                    <a:lnTo>
                      <a:pt x="5423" y="2247"/>
                    </a:lnTo>
                    <a:lnTo>
                      <a:pt x="5496" y="2394"/>
                    </a:lnTo>
                    <a:lnTo>
                      <a:pt x="5521" y="2540"/>
                    </a:lnTo>
                    <a:lnTo>
                      <a:pt x="5545" y="2711"/>
                    </a:lnTo>
                    <a:lnTo>
                      <a:pt x="5545" y="2907"/>
                    </a:lnTo>
                    <a:lnTo>
                      <a:pt x="5521" y="3102"/>
                    </a:lnTo>
                    <a:lnTo>
                      <a:pt x="5472" y="3298"/>
                    </a:lnTo>
                    <a:lnTo>
                      <a:pt x="5569" y="3664"/>
                    </a:lnTo>
                    <a:lnTo>
                      <a:pt x="5643" y="4103"/>
                    </a:lnTo>
                    <a:lnTo>
                      <a:pt x="5789" y="5105"/>
                    </a:lnTo>
                    <a:lnTo>
                      <a:pt x="5911" y="6106"/>
                    </a:lnTo>
                    <a:lnTo>
                      <a:pt x="5936" y="6521"/>
                    </a:lnTo>
                    <a:lnTo>
                      <a:pt x="5960" y="6888"/>
                    </a:lnTo>
                    <a:lnTo>
                      <a:pt x="5985" y="7181"/>
                    </a:lnTo>
                    <a:lnTo>
                      <a:pt x="6009" y="7327"/>
                    </a:lnTo>
                    <a:lnTo>
                      <a:pt x="6058" y="7425"/>
                    </a:lnTo>
                    <a:lnTo>
                      <a:pt x="6131" y="7523"/>
                    </a:lnTo>
                    <a:lnTo>
                      <a:pt x="6204" y="7596"/>
                    </a:lnTo>
                    <a:lnTo>
                      <a:pt x="6302" y="7645"/>
                    </a:lnTo>
                    <a:lnTo>
                      <a:pt x="6522" y="7645"/>
                    </a:lnTo>
                    <a:lnTo>
                      <a:pt x="6620" y="7596"/>
                    </a:lnTo>
                    <a:lnTo>
                      <a:pt x="6693" y="7523"/>
                    </a:lnTo>
                    <a:lnTo>
                      <a:pt x="6766" y="7425"/>
                    </a:lnTo>
                    <a:lnTo>
                      <a:pt x="6839" y="7327"/>
                    </a:lnTo>
                    <a:lnTo>
                      <a:pt x="6888" y="7181"/>
                    </a:lnTo>
                    <a:lnTo>
                      <a:pt x="6913" y="7034"/>
                    </a:lnTo>
                    <a:lnTo>
                      <a:pt x="6937" y="6888"/>
                    </a:lnTo>
                    <a:lnTo>
                      <a:pt x="6937" y="6204"/>
                    </a:lnTo>
                    <a:lnTo>
                      <a:pt x="6913" y="5544"/>
                    </a:lnTo>
                    <a:lnTo>
                      <a:pt x="6864" y="4909"/>
                    </a:lnTo>
                    <a:lnTo>
                      <a:pt x="6791" y="4323"/>
                    </a:lnTo>
                    <a:lnTo>
                      <a:pt x="6717" y="3737"/>
                    </a:lnTo>
                    <a:lnTo>
                      <a:pt x="6620" y="3200"/>
                    </a:lnTo>
                    <a:lnTo>
                      <a:pt x="6497" y="2711"/>
                    </a:lnTo>
                    <a:lnTo>
                      <a:pt x="6351" y="2223"/>
                    </a:lnTo>
                    <a:lnTo>
                      <a:pt x="6180" y="1808"/>
                    </a:lnTo>
                    <a:lnTo>
                      <a:pt x="5985" y="1417"/>
                    </a:lnTo>
                    <a:lnTo>
                      <a:pt x="5765" y="1075"/>
                    </a:lnTo>
                    <a:lnTo>
                      <a:pt x="5496" y="758"/>
                    </a:lnTo>
                    <a:lnTo>
                      <a:pt x="5227" y="489"/>
                    </a:lnTo>
                    <a:lnTo>
                      <a:pt x="4910" y="293"/>
                    </a:lnTo>
                    <a:lnTo>
                      <a:pt x="4763" y="196"/>
                    </a:lnTo>
                    <a:lnTo>
                      <a:pt x="4592" y="123"/>
                    </a:lnTo>
                    <a:lnTo>
                      <a:pt x="4397" y="49"/>
                    </a:lnTo>
                    <a:lnTo>
                      <a:pt x="4202" y="0"/>
                    </a:lnTo>
                    <a:lnTo>
                      <a:pt x="4031" y="98"/>
                    </a:lnTo>
                    <a:lnTo>
                      <a:pt x="3860" y="147"/>
                    </a:lnTo>
                    <a:lnTo>
                      <a:pt x="3664" y="196"/>
                    </a:lnTo>
                    <a:lnTo>
                      <a:pt x="3469" y="220"/>
                    </a:lnTo>
                    <a:lnTo>
                      <a:pt x="3274" y="196"/>
                    </a:lnTo>
                    <a:lnTo>
                      <a:pt x="3078" y="147"/>
                    </a:lnTo>
                    <a:lnTo>
                      <a:pt x="2907" y="98"/>
                    </a:lnTo>
                    <a:lnTo>
                      <a:pt x="27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45" name="Shape 430"/>
            <p:cNvSpPr/>
            <p:nvPr/>
          </p:nvSpPr>
          <p:spPr>
            <a:xfrm>
              <a:off x="7279000" y="2127010"/>
              <a:ext cx="229824" cy="235172"/>
            </a:xfrm>
            <a:custGeom>
              <a:avLst/>
              <a:gdLst/>
              <a:ahLst/>
              <a:cxnLst/>
              <a:rect l="0" t="0" r="0" b="0"/>
              <a:pathLst>
                <a:path w="15290" h="16120" extrusionOk="0">
                  <a:moveTo>
                    <a:pt x="7645" y="1"/>
                  </a:moveTo>
                  <a:lnTo>
                    <a:pt x="7303" y="25"/>
                  </a:lnTo>
                  <a:lnTo>
                    <a:pt x="7010" y="98"/>
                  </a:lnTo>
                  <a:lnTo>
                    <a:pt x="6766" y="172"/>
                  </a:lnTo>
                  <a:lnTo>
                    <a:pt x="6546" y="294"/>
                  </a:lnTo>
                  <a:lnTo>
                    <a:pt x="6351" y="391"/>
                  </a:lnTo>
                  <a:lnTo>
                    <a:pt x="6204" y="538"/>
                  </a:lnTo>
                  <a:lnTo>
                    <a:pt x="6058" y="660"/>
                  </a:lnTo>
                  <a:lnTo>
                    <a:pt x="5960" y="782"/>
                  </a:lnTo>
                  <a:lnTo>
                    <a:pt x="5569" y="856"/>
                  </a:lnTo>
                  <a:lnTo>
                    <a:pt x="5203" y="978"/>
                  </a:lnTo>
                  <a:lnTo>
                    <a:pt x="4885" y="1149"/>
                  </a:lnTo>
                  <a:lnTo>
                    <a:pt x="4617" y="1320"/>
                  </a:lnTo>
                  <a:lnTo>
                    <a:pt x="4372" y="1539"/>
                  </a:lnTo>
                  <a:lnTo>
                    <a:pt x="4177" y="1759"/>
                  </a:lnTo>
                  <a:lnTo>
                    <a:pt x="4030" y="2028"/>
                  </a:lnTo>
                  <a:lnTo>
                    <a:pt x="3908" y="2296"/>
                  </a:lnTo>
                  <a:lnTo>
                    <a:pt x="3811" y="2565"/>
                  </a:lnTo>
                  <a:lnTo>
                    <a:pt x="3737" y="2834"/>
                  </a:lnTo>
                  <a:lnTo>
                    <a:pt x="3689" y="3127"/>
                  </a:lnTo>
                  <a:lnTo>
                    <a:pt x="3640" y="3420"/>
                  </a:lnTo>
                  <a:lnTo>
                    <a:pt x="3640" y="3713"/>
                  </a:lnTo>
                  <a:lnTo>
                    <a:pt x="3640" y="3982"/>
                  </a:lnTo>
                  <a:lnTo>
                    <a:pt x="3689" y="4495"/>
                  </a:lnTo>
                  <a:lnTo>
                    <a:pt x="3689" y="4519"/>
                  </a:lnTo>
                  <a:lnTo>
                    <a:pt x="3566" y="4568"/>
                  </a:lnTo>
                  <a:lnTo>
                    <a:pt x="3469" y="4666"/>
                  </a:lnTo>
                  <a:lnTo>
                    <a:pt x="3395" y="4812"/>
                  </a:lnTo>
                  <a:lnTo>
                    <a:pt x="3322" y="4983"/>
                  </a:lnTo>
                  <a:lnTo>
                    <a:pt x="3273" y="5178"/>
                  </a:lnTo>
                  <a:lnTo>
                    <a:pt x="3249" y="5398"/>
                  </a:lnTo>
                  <a:lnTo>
                    <a:pt x="3224" y="5642"/>
                  </a:lnTo>
                  <a:lnTo>
                    <a:pt x="3249" y="5887"/>
                  </a:lnTo>
                  <a:lnTo>
                    <a:pt x="3298" y="6155"/>
                  </a:lnTo>
                  <a:lnTo>
                    <a:pt x="3347" y="6400"/>
                  </a:lnTo>
                  <a:lnTo>
                    <a:pt x="3444" y="6619"/>
                  </a:lnTo>
                  <a:lnTo>
                    <a:pt x="3542" y="6790"/>
                  </a:lnTo>
                  <a:lnTo>
                    <a:pt x="3640" y="6961"/>
                  </a:lnTo>
                  <a:lnTo>
                    <a:pt x="3762" y="7059"/>
                  </a:lnTo>
                  <a:lnTo>
                    <a:pt x="3884" y="7132"/>
                  </a:lnTo>
                  <a:lnTo>
                    <a:pt x="4030" y="7132"/>
                  </a:lnTo>
                  <a:lnTo>
                    <a:pt x="4104" y="7108"/>
                  </a:lnTo>
                  <a:lnTo>
                    <a:pt x="4275" y="7523"/>
                  </a:lnTo>
                  <a:lnTo>
                    <a:pt x="4494" y="7889"/>
                  </a:lnTo>
                  <a:lnTo>
                    <a:pt x="4714" y="8256"/>
                  </a:lnTo>
                  <a:lnTo>
                    <a:pt x="4983" y="8598"/>
                  </a:lnTo>
                  <a:lnTo>
                    <a:pt x="5252" y="8891"/>
                  </a:lnTo>
                  <a:lnTo>
                    <a:pt x="5545" y="9159"/>
                  </a:lnTo>
                  <a:lnTo>
                    <a:pt x="5862" y="9404"/>
                  </a:lnTo>
                  <a:lnTo>
                    <a:pt x="6180" y="9623"/>
                  </a:lnTo>
                  <a:lnTo>
                    <a:pt x="6180" y="10698"/>
                  </a:lnTo>
                  <a:lnTo>
                    <a:pt x="5667" y="10747"/>
                  </a:lnTo>
                  <a:lnTo>
                    <a:pt x="5081" y="10845"/>
                  </a:lnTo>
                  <a:lnTo>
                    <a:pt x="4519" y="10967"/>
                  </a:lnTo>
                  <a:lnTo>
                    <a:pt x="3957" y="11089"/>
                  </a:lnTo>
                  <a:lnTo>
                    <a:pt x="3420" y="11260"/>
                  </a:lnTo>
                  <a:lnTo>
                    <a:pt x="2931" y="11455"/>
                  </a:lnTo>
                  <a:lnTo>
                    <a:pt x="2467" y="11675"/>
                  </a:lnTo>
                  <a:lnTo>
                    <a:pt x="2028" y="11919"/>
                  </a:lnTo>
                  <a:lnTo>
                    <a:pt x="1637" y="12188"/>
                  </a:lnTo>
                  <a:lnTo>
                    <a:pt x="1271" y="12456"/>
                  </a:lnTo>
                  <a:lnTo>
                    <a:pt x="953" y="12774"/>
                  </a:lnTo>
                  <a:lnTo>
                    <a:pt x="684" y="13116"/>
                  </a:lnTo>
                  <a:lnTo>
                    <a:pt x="440" y="13458"/>
                  </a:lnTo>
                  <a:lnTo>
                    <a:pt x="269" y="13849"/>
                  </a:lnTo>
                  <a:lnTo>
                    <a:pt x="123" y="14239"/>
                  </a:lnTo>
                  <a:lnTo>
                    <a:pt x="49" y="14679"/>
                  </a:lnTo>
                  <a:lnTo>
                    <a:pt x="1" y="15119"/>
                  </a:lnTo>
                  <a:lnTo>
                    <a:pt x="49" y="15167"/>
                  </a:lnTo>
                  <a:lnTo>
                    <a:pt x="245" y="15265"/>
                  </a:lnTo>
                  <a:lnTo>
                    <a:pt x="416" y="15338"/>
                  </a:lnTo>
                  <a:lnTo>
                    <a:pt x="636" y="15436"/>
                  </a:lnTo>
                  <a:lnTo>
                    <a:pt x="904" y="15534"/>
                  </a:lnTo>
                  <a:lnTo>
                    <a:pt x="1271" y="15607"/>
                  </a:lnTo>
                  <a:lnTo>
                    <a:pt x="1710" y="15705"/>
                  </a:lnTo>
                  <a:lnTo>
                    <a:pt x="2223" y="15802"/>
                  </a:lnTo>
                  <a:lnTo>
                    <a:pt x="2834" y="15876"/>
                  </a:lnTo>
                  <a:lnTo>
                    <a:pt x="3566" y="15973"/>
                  </a:lnTo>
                  <a:lnTo>
                    <a:pt x="4397" y="16022"/>
                  </a:lnTo>
                  <a:lnTo>
                    <a:pt x="5325" y="16071"/>
                  </a:lnTo>
                  <a:lnTo>
                    <a:pt x="6399" y="16096"/>
                  </a:lnTo>
                  <a:lnTo>
                    <a:pt x="7621" y="16120"/>
                  </a:lnTo>
                  <a:lnTo>
                    <a:pt x="8817" y="16096"/>
                  </a:lnTo>
                  <a:lnTo>
                    <a:pt x="9892" y="16071"/>
                  </a:lnTo>
                  <a:lnTo>
                    <a:pt x="10844" y="16022"/>
                  </a:lnTo>
                  <a:lnTo>
                    <a:pt x="11675" y="15973"/>
                  </a:lnTo>
                  <a:lnTo>
                    <a:pt x="12408" y="15876"/>
                  </a:lnTo>
                  <a:lnTo>
                    <a:pt x="13018" y="15802"/>
                  </a:lnTo>
                  <a:lnTo>
                    <a:pt x="13555" y="15705"/>
                  </a:lnTo>
                  <a:lnTo>
                    <a:pt x="13995" y="15607"/>
                  </a:lnTo>
                  <a:lnTo>
                    <a:pt x="14361" y="15534"/>
                  </a:lnTo>
                  <a:lnTo>
                    <a:pt x="14654" y="15436"/>
                  </a:lnTo>
                  <a:lnTo>
                    <a:pt x="14874" y="15338"/>
                  </a:lnTo>
                  <a:lnTo>
                    <a:pt x="15045" y="15265"/>
                  </a:lnTo>
                  <a:lnTo>
                    <a:pt x="15216" y="15167"/>
                  </a:lnTo>
                  <a:lnTo>
                    <a:pt x="15289" y="15119"/>
                  </a:lnTo>
                  <a:lnTo>
                    <a:pt x="15241" y="14655"/>
                  </a:lnTo>
                  <a:lnTo>
                    <a:pt x="15167" y="14215"/>
                  </a:lnTo>
                  <a:lnTo>
                    <a:pt x="15045" y="13800"/>
                  </a:lnTo>
                  <a:lnTo>
                    <a:pt x="14874" y="13409"/>
                  </a:lnTo>
                  <a:lnTo>
                    <a:pt x="14630" y="13043"/>
                  </a:lnTo>
                  <a:lnTo>
                    <a:pt x="14361" y="12701"/>
                  </a:lnTo>
                  <a:lnTo>
                    <a:pt x="14044" y="12408"/>
                  </a:lnTo>
                  <a:lnTo>
                    <a:pt x="13678" y="12115"/>
                  </a:lnTo>
                  <a:lnTo>
                    <a:pt x="13287" y="11846"/>
                  </a:lnTo>
                  <a:lnTo>
                    <a:pt x="12847" y="11626"/>
                  </a:lnTo>
                  <a:lnTo>
                    <a:pt x="12359" y="11406"/>
                  </a:lnTo>
                  <a:lnTo>
                    <a:pt x="11846" y="11235"/>
                  </a:lnTo>
                  <a:lnTo>
                    <a:pt x="11284" y="11064"/>
                  </a:lnTo>
                  <a:lnTo>
                    <a:pt x="10698" y="10942"/>
                  </a:lnTo>
                  <a:lnTo>
                    <a:pt x="10063" y="10820"/>
                  </a:lnTo>
                  <a:lnTo>
                    <a:pt x="9428" y="10747"/>
                  </a:lnTo>
                  <a:lnTo>
                    <a:pt x="9110" y="10722"/>
                  </a:lnTo>
                  <a:lnTo>
                    <a:pt x="9110" y="9623"/>
                  </a:lnTo>
                  <a:lnTo>
                    <a:pt x="9428" y="9404"/>
                  </a:lnTo>
                  <a:lnTo>
                    <a:pt x="9745" y="9159"/>
                  </a:lnTo>
                  <a:lnTo>
                    <a:pt x="10039" y="8891"/>
                  </a:lnTo>
                  <a:lnTo>
                    <a:pt x="10332" y="8598"/>
                  </a:lnTo>
                  <a:lnTo>
                    <a:pt x="10576" y="8256"/>
                  </a:lnTo>
                  <a:lnTo>
                    <a:pt x="10796" y="7889"/>
                  </a:lnTo>
                  <a:lnTo>
                    <a:pt x="11015" y="7523"/>
                  </a:lnTo>
                  <a:lnTo>
                    <a:pt x="11186" y="7108"/>
                  </a:lnTo>
                  <a:lnTo>
                    <a:pt x="11260" y="7132"/>
                  </a:lnTo>
                  <a:lnTo>
                    <a:pt x="11406" y="7132"/>
                  </a:lnTo>
                  <a:lnTo>
                    <a:pt x="11528" y="7059"/>
                  </a:lnTo>
                  <a:lnTo>
                    <a:pt x="11650" y="6961"/>
                  </a:lnTo>
                  <a:lnTo>
                    <a:pt x="11748" y="6790"/>
                  </a:lnTo>
                  <a:lnTo>
                    <a:pt x="11846" y="6619"/>
                  </a:lnTo>
                  <a:lnTo>
                    <a:pt x="11944" y="6400"/>
                  </a:lnTo>
                  <a:lnTo>
                    <a:pt x="11992" y="6155"/>
                  </a:lnTo>
                  <a:lnTo>
                    <a:pt x="12041" y="5887"/>
                  </a:lnTo>
                  <a:lnTo>
                    <a:pt x="12066" y="5642"/>
                  </a:lnTo>
                  <a:lnTo>
                    <a:pt x="12041" y="5398"/>
                  </a:lnTo>
                  <a:lnTo>
                    <a:pt x="12017" y="5203"/>
                  </a:lnTo>
                  <a:lnTo>
                    <a:pt x="11968" y="5007"/>
                  </a:lnTo>
                  <a:lnTo>
                    <a:pt x="11919" y="4836"/>
                  </a:lnTo>
                  <a:lnTo>
                    <a:pt x="11846" y="4690"/>
                  </a:lnTo>
                  <a:lnTo>
                    <a:pt x="11748" y="4592"/>
                  </a:lnTo>
                  <a:lnTo>
                    <a:pt x="11626" y="4519"/>
                  </a:lnTo>
                  <a:lnTo>
                    <a:pt x="11699" y="4153"/>
                  </a:lnTo>
                  <a:lnTo>
                    <a:pt x="11724" y="3811"/>
                  </a:lnTo>
                  <a:lnTo>
                    <a:pt x="11724" y="3493"/>
                  </a:lnTo>
                  <a:lnTo>
                    <a:pt x="11724" y="3200"/>
                  </a:lnTo>
                  <a:lnTo>
                    <a:pt x="11699" y="2907"/>
                  </a:lnTo>
                  <a:lnTo>
                    <a:pt x="11650" y="2638"/>
                  </a:lnTo>
                  <a:lnTo>
                    <a:pt x="11577" y="2394"/>
                  </a:lnTo>
                  <a:lnTo>
                    <a:pt x="11504" y="2150"/>
                  </a:lnTo>
                  <a:lnTo>
                    <a:pt x="11406" y="1930"/>
                  </a:lnTo>
                  <a:lnTo>
                    <a:pt x="11309" y="1710"/>
                  </a:lnTo>
                  <a:lnTo>
                    <a:pt x="11186" y="1515"/>
                  </a:lnTo>
                  <a:lnTo>
                    <a:pt x="11040" y="1344"/>
                  </a:lnTo>
                  <a:lnTo>
                    <a:pt x="10893" y="1173"/>
                  </a:lnTo>
                  <a:lnTo>
                    <a:pt x="10747" y="1026"/>
                  </a:lnTo>
                  <a:lnTo>
                    <a:pt x="10429" y="758"/>
                  </a:lnTo>
                  <a:lnTo>
                    <a:pt x="10063" y="562"/>
                  </a:lnTo>
                  <a:lnTo>
                    <a:pt x="9697" y="367"/>
                  </a:lnTo>
                  <a:lnTo>
                    <a:pt x="9330" y="245"/>
                  </a:lnTo>
                  <a:lnTo>
                    <a:pt x="8964" y="147"/>
                  </a:lnTo>
                  <a:lnTo>
                    <a:pt x="8598" y="74"/>
                  </a:lnTo>
                  <a:lnTo>
                    <a:pt x="8256" y="25"/>
                  </a:lnTo>
                  <a:lnTo>
                    <a:pt x="79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46" name="Shape 431"/>
            <p:cNvGrpSpPr/>
            <p:nvPr/>
          </p:nvGrpSpPr>
          <p:grpSpPr>
            <a:xfrm>
              <a:off x="8504251" y="1333064"/>
              <a:ext cx="252581" cy="226622"/>
              <a:chOff x="5975075" y="2327500"/>
              <a:chExt cx="420100" cy="388350"/>
            </a:xfrm>
            <a:grpFill/>
          </p:grpSpPr>
          <p:sp>
            <p:nvSpPr>
              <p:cNvPr id="244" name="Shape 432"/>
              <p:cNvSpPr/>
              <p:nvPr/>
            </p:nvSpPr>
            <p:spPr>
              <a:xfrm>
                <a:off x="5975075" y="2474650"/>
                <a:ext cx="98325" cy="220450"/>
              </a:xfrm>
              <a:custGeom>
                <a:avLst/>
                <a:gdLst/>
                <a:ahLst/>
                <a:cxnLst/>
                <a:rect l="0" t="0" r="0" b="0"/>
                <a:pathLst>
                  <a:path w="3933" h="8818" extrusionOk="0">
                    <a:moveTo>
                      <a:pt x="2418" y="1002"/>
                    </a:moveTo>
                    <a:lnTo>
                      <a:pt x="2565" y="1027"/>
                    </a:lnTo>
                    <a:lnTo>
                      <a:pt x="2687" y="1075"/>
                    </a:lnTo>
                    <a:lnTo>
                      <a:pt x="2809" y="1124"/>
                    </a:lnTo>
                    <a:lnTo>
                      <a:pt x="2907" y="1222"/>
                    </a:lnTo>
                    <a:lnTo>
                      <a:pt x="3005" y="1320"/>
                    </a:lnTo>
                    <a:lnTo>
                      <a:pt x="3078" y="1442"/>
                    </a:lnTo>
                    <a:lnTo>
                      <a:pt x="3102" y="1564"/>
                    </a:lnTo>
                    <a:lnTo>
                      <a:pt x="3127" y="1710"/>
                    </a:lnTo>
                    <a:lnTo>
                      <a:pt x="3102" y="1857"/>
                    </a:lnTo>
                    <a:lnTo>
                      <a:pt x="3078" y="1979"/>
                    </a:lnTo>
                    <a:lnTo>
                      <a:pt x="3005" y="2101"/>
                    </a:lnTo>
                    <a:lnTo>
                      <a:pt x="2907" y="2223"/>
                    </a:lnTo>
                    <a:lnTo>
                      <a:pt x="2809" y="2297"/>
                    </a:lnTo>
                    <a:lnTo>
                      <a:pt x="2687" y="2370"/>
                    </a:lnTo>
                    <a:lnTo>
                      <a:pt x="2565" y="2394"/>
                    </a:lnTo>
                    <a:lnTo>
                      <a:pt x="2418" y="2419"/>
                    </a:lnTo>
                    <a:lnTo>
                      <a:pt x="2272" y="2394"/>
                    </a:lnTo>
                    <a:lnTo>
                      <a:pt x="2150" y="2370"/>
                    </a:lnTo>
                    <a:lnTo>
                      <a:pt x="2028" y="2297"/>
                    </a:lnTo>
                    <a:lnTo>
                      <a:pt x="1930" y="2223"/>
                    </a:lnTo>
                    <a:lnTo>
                      <a:pt x="1832" y="2101"/>
                    </a:lnTo>
                    <a:lnTo>
                      <a:pt x="1759" y="1979"/>
                    </a:lnTo>
                    <a:lnTo>
                      <a:pt x="1735" y="1857"/>
                    </a:lnTo>
                    <a:lnTo>
                      <a:pt x="1710" y="1710"/>
                    </a:lnTo>
                    <a:lnTo>
                      <a:pt x="1735" y="1564"/>
                    </a:lnTo>
                    <a:lnTo>
                      <a:pt x="1759" y="1442"/>
                    </a:lnTo>
                    <a:lnTo>
                      <a:pt x="1832" y="1320"/>
                    </a:lnTo>
                    <a:lnTo>
                      <a:pt x="1930" y="1222"/>
                    </a:lnTo>
                    <a:lnTo>
                      <a:pt x="2028" y="1124"/>
                    </a:lnTo>
                    <a:lnTo>
                      <a:pt x="2150" y="1075"/>
                    </a:lnTo>
                    <a:lnTo>
                      <a:pt x="2272" y="1027"/>
                    </a:lnTo>
                    <a:lnTo>
                      <a:pt x="2418" y="1002"/>
                    </a:lnTo>
                    <a:close/>
                    <a:moveTo>
                      <a:pt x="1" y="1"/>
                    </a:moveTo>
                    <a:lnTo>
                      <a:pt x="1" y="8817"/>
                    </a:lnTo>
                    <a:lnTo>
                      <a:pt x="3933" y="8817"/>
                    </a:lnTo>
                    <a:lnTo>
                      <a:pt x="393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5" name="Shape 433"/>
              <p:cNvSpPr/>
              <p:nvPr/>
            </p:nvSpPr>
            <p:spPr>
              <a:xfrm>
                <a:off x="6088025" y="2327500"/>
                <a:ext cx="307150" cy="388350"/>
              </a:xfrm>
              <a:custGeom>
                <a:avLst/>
                <a:gdLst/>
                <a:ahLst/>
                <a:cxnLst/>
                <a:rect l="0" t="0" r="0" b="0"/>
                <a:pathLst>
                  <a:path w="12286" h="15534" extrusionOk="0">
                    <a:moveTo>
                      <a:pt x="6326" y="1"/>
                    </a:moveTo>
                    <a:lnTo>
                      <a:pt x="5960" y="25"/>
                    </a:lnTo>
                    <a:lnTo>
                      <a:pt x="5716" y="74"/>
                    </a:lnTo>
                    <a:lnTo>
                      <a:pt x="5520" y="147"/>
                    </a:lnTo>
                    <a:lnTo>
                      <a:pt x="5374" y="221"/>
                    </a:lnTo>
                    <a:lnTo>
                      <a:pt x="4983" y="1466"/>
                    </a:lnTo>
                    <a:lnTo>
                      <a:pt x="4788" y="2028"/>
                    </a:lnTo>
                    <a:lnTo>
                      <a:pt x="4592" y="2541"/>
                    </a:lnTo>
                    <a:lnTo>
                      <a:pt x="4397" y="3005"/>
                    </a:lnTo>
                    <a:lnTo>
                      <a:pt x="4202" y="3396"/>
                    </a:lnTo>
                    <a:lnTo>
                      <a:pt x="4031" y="3689"/>
                    </a:lnTo>
                    <a:lnTo>
                      <a:pt x="3884" y="3933"/>
                    </a:lnTo>
                    <a:lnTo>
                      <a:pt x="3664" y="4153"/>
                    </a:lnTo>
                    <a:lnTo>
                      <a:pt x="3322" y="4495"/>
                    </a:lnTo>
                    <a:lnTo>
                      <a:pt x="2516" y="5252"/>
                    </a:lnTo>
                    <a:lnTo>
                      <a:pt x="1442" y="6229"/>
                    </a:lnTo>
                    <a:lnTo>
                      <a:pt x="1" y="6229"/>
                    </a:lnTo>
                    <a:lnTo>
                      <a:pt x="1" y="13433"/>
                    </a:lnTo>
                    <a:lnTo>
                      <a:pt x="1515" y="13433"/>
                    </a:lnTo>
                    <a:lnTo>
                      <a:pt x="2004" y="13678"/>
                    </a:lnTo>
                    <a:lnTo>
                      <a:pt x="2687" y="13971"/>
                    </a:lnTo>
                    <a:lnTo>
                      <a:pt x="3567" y="14313"/>
                    </a:lnTo>
                    <a:lnTo>
                      <a:pt x="4544" y="14679"/>
                    </a:lnTo>
                    <a:lnTo>
                      <a:pt x="5594" y="14997"/>
                    </a:lnTo>
                    <a:lnTo>
                      <a:pt x="6131" y="15143"/>
                    </a:lnTo>
                    <a:lnTo>
                      <a:pt x="6668" y="15265"/>
                    </a:lnTo>
                    <a:lnTo>
                      <a:pt x="7181" y="15387"/>
                    </a:lnTo>
                    <a:lnTo>
                      <a:pt x="7694" y="15461"/>
                    </a:lnTo>
                    <a:lnTo>
                      <a:pt x="8158" y="15509"/>
                    </a:lnTo>
                    <a:lnTo>
                      <a:pt x="8622" y="15534"/>
                    </a:lnTo>
                    <a:lnTo>
                      <a:pt x="9404" y="15534"/>
                    </a:lnTo>
                    <a:lnTo>
                      <a:pt x="9819" y="15509"/>
                    </a:lnTo>
                    <a:lnTo>
                      <a:pt x="10210" y="15461"/>
                    </a:lnTo>
                    <a:lnTo>
                      <a:pt x="10552" y="15363"/>
                    </a:lnTo>
                    <a:lnTo>
                      <a:pt x="10723" y="15314"/>
                    </a:lnTo>
                    <a:lnTo>
                      <a:pt x="10845" y="15265"/>
                    </a:lnTo>
                    <a:lnTo>
                      <a:pt x="10967" y="15192"/>
                    </a:lnTo>
                    <a:lnTo>
                      <a:pt x="11064" y="15094"/>
                    </a:lnTo>
                    <a:lnTo>
                      <a:pt x="11113" y="14997"/>
                    </a:lnTo>
                    <a:lnTo>
                      <a:pt x="11162" y="14874"/>
                    </a:lnTo>
                    <a:lnTo>
                      <a:pt x="11235" y="14166"/>
                    </a:lnTo>
                    <a:lnTo>
                      <a:pt x="11211" y="13995"/>
                    </a:lnTo>
                    <a:lnTo>
                      <a:pt x="11162" y="13849"/>
                    </a:lnTo>
                    <a:lnTo>
                      <a:pt x="11064" y="13702"/>
                    </a:lnTo>
                    <a:lnTo>
                      <a:pt x="10918" y="13580"/>
                    </a:lnTo>
                    <a:lnTo>
                      <a:pt x="11040" y="13556"/>
                    </a:lnTo>
                    <a:lnTo>
                      <a:pt x="11162" y="13507"/>
                    </a:lnTo>
                    <a:lnTo>
                      <a:pt x="11284" y="13458"/>
                    </a:lnTo>
                    <a:lnTo>
                      <a:pt x="11382" y="13360"/>
                    </a:lnTo>
                    <a:lnTo>
                      <a:pt x="11455" y="13263"/>
                    </a:lnTo>
                    <a:lnTo>
                      <a:pt x="11528" y="13140"/>
                    </a:lnTo>
                    <a:lnTo>
                      <a:pt x="11577" y="12994"/>
                    </a:lnTo>
                    <a:lnTo>
                      <a:pt x="11602" y="12872"/>
                    </a:lnTo>
                    <a:lnTo>
                      <a:pt x="11675" y="11993"/>
                    </a:lnTo>
                    <a:lnTo>
                      <a:pt x="11675" y="11870"/>
                    </a:lnTo>
                    <a:lnTo>
                      <a:pt x="11675" y="11773"/>
                    </a:lnTo>
                    <a:lnTo>
                      <a:pt x="11651" y="11651"/>
                    </a:lnTo>
                    <a:lnTo>
                      <a:pt x="11602" y="11553"/>
                    </a:lnTo>
                    <a:lnTo>
                      <a:pt x="11480" y="11382"/>
                    </a:lnTo>
                    <a:lnTo>
                      <a:pt x="11406" y="11309"/>
                    </a:lnTo>
                    <a:lnTo>
                      <a:pt x="11333" y="11235"/>
                    </a:lnTo>
                    <a:lnTo>
                      <a:pt x="11455" y="11211"/>
                    </a:lnTo>
                    <a:lnTo>
                      <a:pt x="11553" y="11162"/>
                    </a:lnTo>
                    <a:lnTo>
                      <a:pt x="11651" y="11089"/>
                    </a:lnTo>
                    <a:lnTo>
                      <a:pt x="11748" y="10991"/>
                    </a:lnTo>
                    <a:lnTo>
                      <a:pt x="11822" y="10893"/>
                    </a:lnTo>
                    <a:lnTo>
                      <a:pt x="11870" y="10796"/>
                    </a:lnTo>
                    <a:lnTo>
                      <a:pt x="11919" y="10674"/>
                    </a:lnTo>
                    <a:lnTo>
                      <a:pt x="11944" y="10527"/>
                    </a:lnTo>
                    <a:lnTo>
                      <a:pt x="12017" y="9672"/>
                    </a:lnTo>
                    <a:lnTo>
                      <a:pt x="12017" y="9550"/>
                    </a:lnTo>
                    <a:lnTo>
                      <a:pt x="12017" y="9428"/>
                    </a:lnTo>
                    <a:lnTo>
                      <a:pt x="11993" y="9306"/>
                    </a:lnTo>
                    <a:lnTo>
                      <a:pt x="11944" y="9208"/>
                    </a:lnTo>
                    <a:lnTo>
                      <a:pt x="11895" y="9111"/>
                    </a:lnTo>
                    <a:lnTo>
                      <a:pt x="11822" y="9037"/>
                    </a:lnTo>
                    <a:lnTo>
                      <a:pt x="11748" y="8964"/>
                    </a:lnTo>
                    <a:lnTo>
                      <a:pt x="11651" y="8891"/>
                    </a:lnTo>
                    <a:lnTo>
                      <a:pt x="11748" y="8866"/>
                    </a:lnTo>
                    <a:lnTo>
                      <a:pt x="11846" y="8793"/>
                    </a:lnTo>
                    <a:lnTo>
                      <a:pt x="11944" y="8720"/>
                    </a:lnTo>
                    <a:lnTo>
                      <a:pt x="12017" y="8647"/>
                    </a:lnTo>
                    <a:lnTo>
                      <a:pt x="12090" y="8549"/>
                    </a:lnTo>
                    <a:lnTo>
                      <a:pt x="12139" y="8451"/>
                    </a:lnTo>
                    <a:lnTo>
                      <a:pt x="12163" y="8329"/>
                    </a:lnTo>
                    <a:lnTo>
                      <a:pt x="12188" y="8207"/>
                    </a:lnTo>
                    <a:lnTo>
                      <a:pt x="12286" y="7328"/>
                    </a:lnTo>
                    <a:lnTo>
                      <a:pt x="12261" y="7206"/>
                    </a:lnTo>
                    <a:lnTo>
                      <a:pt x="12237" y="7083"/>
                    </a:lnTo>
                    <a:lnTo>
                      <a:pt x="12188" y="6986"/>
                    </a:lnTo>
                    <a:lnTo>
                      <a:pt x="12139" y="6888"/>
                    </a:lnTo>
                    <a:lnTo>
                      <a:pt x="12066" y="6790"/>
                    </a:lnTo>
                    <a:lnTo>
                      <a:pt x="11968" y="6717"/>
                    </a:lnTo>
                    <a:lnTo>
                      <a:pt x="11748" y="6571"/>
                    </a:lnTo>
                    <a:lnTo>
                      <a:pt x="11504" y="6448"/>
                    </a:lnTo>
                    <a:lnTo>
                      <a:pt x="11211" y="6351"/>
                    </a:lnTo>
                    <a:lnTo>
                      <a:pt x="10893" y="6278"/>
                    </a:lnTo>
                    <a:lnTo>
                      <a:pt x="10576" y="6229"/>
                    </a:lnTo>
                    <a:lnTo>
                      <a:pt x="9892" y="6131"/>
                    </a:lnTo>
                    <a:lnTo>
                      <a:pt x="8842" y="6033"/>
                    </a:lnTo>
                    <a:lnTo>
                      <a:pt x="7596" y="5960"/>
                    </a:lnTo>
                    <a:lnTo>
                      <a:pt x="6326" y="5887"/>
                    </a:lnTo>
                    <a:lnTo>
                      <a:pt x="6497" y="5594"/>
                    </a:lnTo>
                    <a:lnTo>
                      <a:pt x="6644" y="5252"/>
                    </a:lnTo>
                    <a:lnTo>
                      <a:pt x="6790" y="4885"/>
                    </a:lnTo>
                    <a:lnTo>
                      <a:pt x="6888" y="4495"/>
                    </a:lnTo>
                    <a:lnTo>
                      <a:pt x="6986" y="4104"/>
                    </a:lnTo>
                    <a:lnTo>
                      <a:pt x="7083" y="3689"/>
                    </a:lnTo>
                    <a:lnTo>
                      <a:pt x="7181" y="2883"/>
                    </a:lnTo>
                    <a:lnTo>
                      <a:pt x="7254" y="2150"/>
                    </a:lnTo>
                    <a:lnTo>
                      <a:pt x="7303" y="1539"/>
                    </a:lnTo>
                    <a:lnTo>
                      <a:pt x="7303" y="978"/>
                    </a:lnTo>
                    <a:lnTo>
                      <a:pt x="7303" y="807"/>
                    </a:lnTo>
                    <a:lnTo>
                      <a:pt x="7230" y="611"/>
                    </a:lnTo>
                    <a:lnTo>
                      <a:pt x="7157" y="465"/>
                    </a:lnTo>
                    <a:lnTo>
                      <a:pt x="7035" y="318"/>
                    </a:lnTo>
                    <a:lnTo>
                      <a:pt x="6888" y="172"/>
                    </a:lnTo>
                    <a:lnTo>
                      <a:pt x="6717" y="98"/>
                    </a:lnTo>
                    <a:lnTo>
                      <a:pt x="6522" y="25"/>
                    </a:lnTo>
                    <a:lnTo>
                      <a:pt x="632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47" name="Shape 434"/>
            <p:cNvGrpSpPr/>
            <p:nvPr/>
          </p:nvGrpSpPr>
          <p:grpSpPr>
            <a:xfrm>
              <a:off x="8485884" y="2122055"/>
              <a:ext cx="154939" cy="245157"/>
              <a:chOff x="6730350" y="2315900"/>
              <a:chExt cx="257700" cy="420100"/>
            </a:xfrm>
            <a:grpFill/>
          </p:grpSpPr>
          <p:sp>
            <p:nvSpPr>
              <p:cNvPr id="239" name="Shape 435"/>
              <p:cNvSpPr/>
              <p:nvPr/>
            </p:nvSpPr>
            <p:spPr>
              <a:xfrm>
                <a:off x="6807900" y="2671250"/>
                <a:ext cx="102600" cy="22625"/>
              </a:xfrm>
              <a:custGeom>
                <a:avLst/>
                <a:gdLst/>
                <a:ahLst/>
                <a:cxnLst/>
                <a:rect l="0" t="0" r="0" b="0"/>
                <a:pathLst>
                  <a:path w="4104" h="905" extrusionOk="0">
                    <a:moveTo>
                      <a:pt x="1" y="1"/>
                    </a:moveTo>
                    <a:lnTo>
                      <a:pt x="1" y="905"/>
                    </a:lnTo>
                    <a:lnTo>
                      <a:pt x="4104" y="905"/>
                    </a:lnTo>
                    <a:lnTo>
                      <a:pt x="41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0" name="Shape 436"/>
              <p:cNvSpPr/>
              <p:nvPr/>
            </p:nvSpPr>
            <p:spPr>
              <a:xfrm>
                <a:off x="6807900" y="2636450"/>
                <a:ext cx="102600" cy="22625"/>
              </a:xfrm>
              <a:custGeom>
                <a:avLst/>
                <a:gdLst/>
                <a:ahLst/>
                <a:cxnLst/>
                <a:rect l="0" t="0" r="0" b="0"/>
                <a:pathLst>
                  <a:path w="4104" h="905" extrusionOk="0">
                    <a:moveTo>
                      <a:pt x="1" y="1"/>
                    </a:moveTo>
                    <a:lnTo>
                      <a:pt x="1" y="905"/>
                    </a:lnTo>
                    <a:lnTo>
                      <a:pt x="4104" y="905"/>
                    </a:lnTo>
                    <a:lnTo>
                      <a:pt x="41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1" name="Shape 437"/>
              <p:cNvSpPr/>
              <p:nvPr/>
            </p:nvSpPr>
            <p:spPr>
              <a:xfrm>
                <a:off x="6807900" y="2706075"/>
                <a:ext cx="102600" cy="29925"/>
              </a:xfrm>
              <a:custGeom>
                <a:avLst/>
                <a:gdLst/>
                <a:ahLst/>
                <a:cxnLst/>
                <a:rect l="0" t="0" r="0" b="0"/>
                <a:pathLst>
                  <a:path w="4104" h="1197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25" y="318"/>
                    </a:lnTo>
                    <a:lnTo>
                      <a:pt x="98" y="464"/>
                    </a:lnTo>
                    <a:lnTo>
                      <a:pt x="196" y="586"/>
                    </a:lnTo>
                    <a:lnTo>
                      <a:pt x="343" y="660"/>
                    </a:lnTo>
                    <a:lnTo>
                      <a:pt x="1881" y="1172"/>
                    </a:lnTo>
                    <a:lnTo>
                      <a:pt x="2052" y="1197"/>
                    </a:lnTo>
                    <a:lnTo>
                      <a:pt x="2223" y="1172"/>
                    </a:lnTo>
                    <a:lnTo>
                      <a:pt x="3762" y="660"/>
                    </a:lnTo>
                    <a:lnTo>
                      <a:pt x="3908" y="586"/>
                    </a:lnTo>
                    <a:lnTo>
                      <a:pt x="4006" y="464"/>
                    </a:lnTo>
                    <a:lnTo>
                      <a:pt x="4079" y="318"/>
                    </a:lnTo>
                    <a:lnTo>
                      <a:pt x="4104" y="171"/>
                    </a:lnTo>
                    <a:lnTo>
                      <a:pt x="41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2" name="Shape 438"/>
              <p:cNvSpPr/>
              <p:nvPr/>
            </p:nvSpPr>
            <p:spPr>
              <a:xfrm>
                <a:off x="6811575" y="2463675"/>
                <a:ext cx="95275" cy="160600"/>
              </a:xfrm>
              <a:custGeom>
                <a:avLst/>
                <a:gdLst/>
                <a:ahLst/>
                <a:cxnLst/>
                <a:rect l="0" t="0" r="0" b="0"/>
                <a:pathLst>
                  <a:path w="3811" h="6424" extrusionOk="0">
                    <a:moveTo>
                      <a:pt x="1905" y="0"/>
                    </a:moveTo>
                    <a:lnTo>
                      <a:pt x="928" y="831"/>
                    </a:lnTo>
                    <a:lnTo>
                      <a:pt x="855" y="879"/>
                    </a:lnTo>
                    <a:lnTo>
                      <a:pt x="782" y="904"/>
                    </a:lnTo>
                    <a:lnTo>
                      <a:pt x="684" y="879"/>
                    </a:lnTo>
                    <a:lnTo>
                      <a:pt x="611" y="831"/>
                    </a:lnTo>
                    <a:lnTo>
                      <a:pt x="0" y="318"/>
                    </a:lnTo>
                    <a:lnTo>
                      <a:pt x="1319" y="6423"/>
                    </a:lnTo>
                    <a:lnTo>
                      <a:pt x="2491" y="6423"/>
                    </a:lnTo>
                    <a:lnTo>
                      <a:pt x="3810" y="318"/>
                    </a:lnTo>
                    <a:lnTo>
                      <a:pt x="3200" y="831"/>
                    </a:lnTo>
                    <a:lnTo>
                      <a:pt x="3126" y="879"/>
                    </a:lnTo>
                    <a:lnTo>
                      <a:pt x="3029" y="904"/>
                    </a:lnTo>
                    <a:lnTo>
                      <a:pt x="2955" y="879"/>
                    </a:lnTo>
                    <a:lnTo>
                      <a:pt x="2882" y="831"/>
                    </a:lnTo>
                    <a:lnTo>
                      <a:pt x="190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3" name="Shape 439"/>
              <p:cNvSpPr/>
              <p:nvPr/>
            </p:nvSpPr>
            <p:spPr>
              <a:xfrm>
                <a:off x="6730350" y="2315900"/>
                <a:ext cx="257700" cy="308375"/>
              </a:xfrm>
              <a:custGeom>
                <a:avLst/>
                <a:gdLst/>
                <a:ahLst/>
                <a:cxnLst/>
                <a:rect l="0" t="0" r="0" b="0"/>
                <a:pathLst>
                  <a:path w="10308" h="12335" extrusionOk="0">
                    <a:moveTo>
                      <a:pt x="5154" y="1"/>
                    </a:moveTo>
                    <a:lnTo>
                      <a:pt x="4617" y="25"/>
                    </a:lnTo>
                    <a:lnTo>
                      <a:pt x="4128" y="98"/>
                    </a:lnTo>
                    <a:lnTo>
                      <a:pt x="3615" y="245"/>
                    </a:lnTo>
                    <a:lnTo>
                      <a:pt x="3151" y="416"/>
                    </a:lnTo>
                    <a:lnTo>
                      <a:pt x="2712" y="636"/>
                    </a:lnTo>
                    <a:lnTo>
                      <a:pt x="2272" y="880"/>
                    </a:lnTo>
                    <a:lnTo>
                      <a:pt x="1881" y="1173"/>
                    </a:lnTo>
                    <a:lnTo>
                      <a:pt x="1515" y="1515"/>
                    </a:lnTo>
                    <a:lnTo>
                      <a:pt x="1198" y="1881"/>
                    </a:lnTo>
                    <a:lnTo>
                      <a:pt x="880" y="2272"/>
                    </a:lnTo>
                    <a:lnTo>
                      <a:pt x="636" y="2687"/>
                    </a:lnTo>
                    <a:lnTo>
                      <a:pt x="416" y="3151"/>
                    </a:lnTo>
                    <a:lnTo>
                      <a:pt x="245" y="3615"/>
                    </a:lnTo>
                    <a:lnTo>
                      <a:pt x="123" y="4104"/>
                    </a:lnTo>
                    <a:lnTo>
                      <a:pt x="50" y="4617"/>
                    </a:lnTo>
                    <a:lnTo>
                      <a:pt x="1" y="5154"/>
                    </a:lnTo>
                    <a:lnTo>
                      <a:pt x="25" y="5423"/>
                    </a:lnTo>
                    <a:lnTo>
                      <a:pt x="50" y="5691"/>
                    </a:lnTo>
                    <a:lnTo>
                      <a:pt x="123" y="6204"/>
                    </a:lnTo>
                    <a:lnTo>
                      <a:pt x="245" y="6693"/>
                    </a:lnTo>
                    <a:lnTo>
                      <a:pt x="416" y="7132"/>
                    </a:lnTo>
                    <a:lnTo>
                      <a:pt x="636" y="7572"/>
                    </a:lnTo>
                    <a:lnTo>
                      <a:pt x="856" y="7963"/>
                    </a:lnTo>
                    <a:lnTo>
                      <a:pt x="1100" y="8353"/>
                    </a:lnTo>
                    <a:lnTo>
                      <a:pt x="1369" y="8744"/>
                    </a:lnTo>
                    <a:lnTo>
                      <a:pt x="1906" y="9526"/>
                    </a:lnTo>
                    <a:lnTo>
                      <a:pt x="2150" y="9941"/>
                    </a:lnTo>
                    <a:lnTo>
                      <a:pt x="2394" y="10356"/>
                    </a:lnTo>
                    <a:lnTo>
                      <a:pt x="2614" y="10796"/>
                    </a:lnTo>
                    <a:lnTo>
                      <a:pt x="2810" y="11284"/>
                    </a:lnTo>
                    <a:lnTo>
                      <a:pt x="2980" y="11797"/>
                    </a:lnTo>
                    <a:lnTo>
                      <a:pt x="3103" y="12334"/>
                    </a:lnTo>
                    <a:lnTo>
                      <a:pt x="4079" y="12334"/>
                    </a:lnTo>
                    <a:lnTo>
                      <a:pt x="3249" y="8500"/>
                    </a:lnTo>
                    <a:lnTo>
                      <a:pt x="2663" y="5642"/>
                    </a:lnTo>
                    <a:lnTo>
                      <a:pt x="2663" y="5520"/>
                    </a:lnTo>
                    <a:lnTo>
                      <a:pt x="2712" y="5423"/>
                    </a:lnTo>
                    <a:lnTo>
                      <a:pt x="2785" y="5374"/>
                    </a:lnTo>
                    <a:lnTo>
                      <a:pt x="2883" y="5349"/>
                    </a:lnTo>
                    <a:lnTo>
                      <a:pt x="2956" y="5349"/>
                    </a:lnTo>
                    <a:lnTo>
                      <a:pt x="3054" y="5398"/>
                    </a:lnTo>
                    <a:lnTo>
                      <a:pt x="4031" y="6253"/>
                    </a:lnTo>
                    <a:lnTo>
                      <a:pt x="4983" y="5398"/>
                    </a:lnTo>
                    <a:lnTo>
                      <a:pt x="5081" y="5349"/>
                    </a:lnTo>
                    <a:lnTo>
                      <a:pt x="5227" y="5349"/>
                    </a:lnTo>
                    <a:lnTo>
                      <a:pt x="5325" y="5398"/>
                    </a:lnTo>
                    <a:lnTo>
                      <a:pt x="6278" y="6253"/>
                    </a:lnTo>
                    <a:lnTo>
                      <a:pt x="7254" y="5398"/>
                    </a:lnTo>
                    <a:lnTo>
                      <a:pt x="7352" y="5349"/>
                    </a:lnTo>
                    <a:lnTo>
                      <a:pt x="7425" y="5349"/>
                    </a:lnTo>
                    <a:lnTo>
                      <a:pt x="7523" y="5374"/>
                    </a:lnTo>
                    <a:lnTo>
                      <a:pt x="7596" y="5423"/>
                    </a:lnTo>
                    <a:lnTo>
                      <a:pt x="7645" y="5520"/>
                    </a:lnTo>
                    <a:lnTo>
                      <a:pt x="7645" y="5642"/>
                    </a:lnTo>
                    <a:lnTo>
                      <a:pt x="7059" y="8500"/>
                    </a:lnTo>
                    <a:lnTo>
                      <a:pt x="6229" y="12334"/>
                    </a:lnTo>
                    <a:lnTo>
                      <a:pt x="7206" y="12334"/>
                    </a:lnTo>
                    <a:lnTo>
                      <a:pt x="7328" y="11797"/>
                    </a:lnTo>
                    <a:lnTo>
                      <a:pt x="7499" y="11284"/>
                    </a:lnTo>
                    <a:lnTo>
                      <a:pt x="7694" y="10796"/>
                    </a:lnTo>
                    <a:lnTo>
                      <a:pt x="7914" y="10356"/>
                    </a:lnTo>
                    <a:lnTo>
                      <a:pt x="8158" y="9941"/>
                    </a:lnTo>
                    <a:lnTo>
                      <a:pt x="8402" y="9526"/>
                    </a:lnTo>
                    <a:lnTo>
                      <a:pt x="8940" y="8744"/>
                    </a:lnTo>
                    <a:lnTo>
                      <a:pt x="9208" y="8353"/>
                    </a:lnTo>
                    <a:lnTo>
                      <a:pt x="9453" y="7963"/>
                    </a:lnTo>
                    <a:lnTo>
                      <a:pt x="9672" y="7572"/>
                    </a:lnTo>
                    <a:lnTo>
                      <a:pt x="9892" y="7132"/>
                    </a:lnTo>
                    <a:lnTo>
                      <a:pt x="10063" y="6693"/>
                    </a:lnTo>
                    <a:lnTo>
                      <a:pt x="10185" y="6204"/>
                    </a:lnTo>
                    <a:lnTo>
                      <a:pt x="10259" y="5691"/>
                    </a:lnTo>
                    <a:lnTo>
                      <a:pt x="10283" y="5423"/>
                    </a:lnTo>
                    <a:lnTo>
                      <a:pt x="10307" y="5154"/>
                    </a:lnTo>
                    <a:lnTo>
                      <a:pt x="10259" y="4617"/>
                    </a:lnTo>
                    <a:lnTo>
                      <a:pt x="10185" y="4104"/>
                    </a:lnTo>
                    <a:lnTo>
                      <a:pt x="10063" y="3615"/>
                    </a:lnTo>
                    <a:lnTo>
                      <a:pt x="9892" y="3151"/>
                    </a:lnTo>
                    <a:lnTo>
                      <a:pt x="9672" y="2687"/>
                    </a:lnTo>
                    <a:lnTo>
                      <a:pt x="9428" y="2272"/>
                    </a:lnTo>
                    <a:lnTo>
                      <a:pt x="9111" y="1881"/>
                    </a:lnTo>
                    <a:lnTo>
                      <a:pt x="8793" y="1515"/>
                    </a:lnTo>
                    <a:lnTo>
                      <a:pt x="8427" y="1173"/>
                    </a:lnTo>
                    <a:lnTo>
                      <a:pt x="8036" y="880"/>
                    </a:lnTo>
                    <a:lnTo>
                      <a:pt x="7596" y="636"/>
                    </a:lnTo>
                    <a:lnTo>
                      <a:pt x="7157" y="416"/>
                    </a:lnTo>
                    <a:lnTo>
                      <a:pt x="6693" y="245"/>
                    </a:lnTo>
                    <a:lnTo>
                      <a:pt x="6180" y="98"/>
                    </a:lnTo>
                    <a:lnTo>
                      <a:pt x="5691" y="25"/>
                    </a:lnTo>
                    <a:lnTo>
                      <a:pt x="5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48" name="Shape 440"/>
            <p:cNvGrpSpPr/>
            <p:nvPr/>
          </p:nvGrpSpPr>
          <p:grpSpPr>
            <a:xfrm>
              <a:off x="4517534" y="2500486"/>
              <a:ext cx="78582" cy="277931"/>
              <a:chOff x="727175" y="2957625"/>
              <a:chExt cx="130700" cy="476275"/>
            </a:xfrm>
            <a:grpFill/>
          </p:grpSpPr>
          <p:sp>
            <p:nvSpPr>
              <p:cNvPr id="237" name="Shape 441"/>
              <p:cNvSpPr/>
              <p:nvPr/>
            </p:nvSpPr>
            <p:spPr>
              <a:xfrm>
                <a:off x="727175" y="2957625"/>
                <a:ext cx="130700" cy="476275"/>
              </a:xfrm>
              <a:custGeom>
                <a:avLst/>
                <a:gdLst/>
                <a:ahLst/>
                <a:cxnLst/>
                <a:rect l="0" t="0" r="0" b="0"/>
                <a:pathLst>
                  <a:path w="5228" h="19051" extrusionOk="0">
                    <a:moveTo>
                      <a:pt x="2614" y="489"/>
                    </a:moveTo>
                    <a:lnTo>
                      <a:pt x="2858" y="538"/>
                    </a:lnTo>
                    <a:lnTo>
                      <a:pt x="3102" y="611"/>
                    </a:lnTo>
                    <a:lnTo>
                      <a:pt x="3322" y="709"/>
                    </a:lnTo>
                    <a:lnTo>
                      <a:pt x="3493" y="880"/>
                    </a:lnTo>
                    <a:lnTo>
                      <a:pt x="3664" y="1051"/>
                    </a:lnTo>
                    <a:lnTo>
                      <a:pt x="3762" y="1270"/>
                    </a:lnTo>
                    <a:lnTo>
                      <a:pt x="3835" y="1490"/>
                    </a:lnTo>
                    <a:lnTo>
                      <a:pt x="3859" y="1759"/>
                    </a:lnTo>
                    <a:lnTo>
                      <a:pt x="3859" y="14483"/>
                    </a:lnTo>
                    <a:lnTo>
                      <a:pt x="3884" y="14581"/>
                    </a:lnTo>
                    <a:lnTo>
                      <a:pt x="3908" y="14679"/>
                    </a:lnTo>
                    <a:lnTo>
                      <a:pt x="3957" y="14776"/>
                    </a:lnTo>
                    <a:lnTo>
                      <a:pt x="4030" y="14850"/>
                    </a:lnTo>
                    <a:lnTo>
                      <a:pt x="4177" y="14996"/>
                    </a:lnTo>
                    <a:lnTo>
                      <a:pt x="4324" y="15167"/>
                    </a:lnTo>
                    <a:lnTo>
                      <a:pt x="4446" y="15363"/>
                    </a:lnTo>
                    <a:lnTo>
                      <a:pt x="4543" y="15558"/>
                    </a:lnTo>
                    <a:lnTo>
                      <a:pt x="4641" y="15778"/>
                    </a:lnTo>
                    <a:lnTo>
                      <a:pt x="4690" y="15973"/>
                    </a:lnTo>
                    <a:lnTo>
                      <a:pt x="4714" y="16193"/>
                    </a:lnTo>
                    <a:lnTo>
                      <a:pt x="4739" y="16437"/>
                    </a:lnTo>
                    <a:lnTo>
                      <a:pt x="4714" y="16633"/>
                    </a:lnTo>
                    <a:lnTo>
                      <a:pt x="4690" y="16852"/>
                    </a:lnTo>
                    <a:lnTo>
                      <a:pt x="4641" y="17048"/>
                    </a:lnTo>
                    <a:lnTo>
                      <a:pt x="4568" y="17243"/>
                    </a:lnTo>
                    <a:lnTo>
                      <a:pt x="4470" y="17438"/>
                    </a:lnTo>
                    <a:lnTo>
                      <a:pt x="4372" y="17609"/>
                    </a:lnTo>
                    <a:lnTo>
                      <a:pt x="4250" y="17780"/>
                    </a:lnTo>
                    <a:lnTo>
                      <a:pt x="4104" y="17927"/>
                    </a:lnTo>
                    <a:lnTo>
                      <a:pt x="3957" y="18073"/>
                    </a:lnTo>
                    <a:lnTo>
                      <a:pt x="3811" y="18196"/>
                    </a:lnTo>
                    <a:lnTo>
                      <a:pt x="3615" y="18293"/>
                    </a:lnTo>
                    <a:lnTo>
                      <a:pt x="3444" y="18391"/>
                    </a:lnTo>
                    <a:lnTo>
                      <a:pt x="3249" y="18464"/>
                    </a:lnTo>
                    <a:lnTo>
                      <a:pt x="3029" y="18513"/>
                    </a:lnTo>
                    <a:lnTo>
                      <a:pt x="2834" y="18538"/>
                    </a:lnTo>
                    <a:lnTo>
                      <a:pt x="2614" y="18562"/>
                    </a:lnTo>
                    <a:lnTo>
                      <a:pt x="2394" y="18538"/>
                    </a:lnTo>
                    <a:lnTo>
                      <a:pt x="2174" y="18513"/>
                    </a:lnTo>
                    <a:lnTo>
                      <a:pt x="1979" y="18464"/>
                    </a:lnTo>
                    <a:lnTo>
                      <a:pt x="1784" y="18391"/>
                    </a:lnTo>
                    <a:lnTo>
                      <a:pt x="1613" y="18293"/>
                    </a:lnTo>
                    <a:lnTo>
                      <a:pt x="1417" y="18196"/>
                    </a:lnTo>
                    <a:lnTo>
                      <a:pt x="1271" y="18073"/>
                    </a:lnTo>
                    <a:lnTo>
                      <a:pt x="1124" y="17927"/>
                    </a:lnTo>
                    <a:lnTo>
                      <a:pt x="978" y="17780"/>
                    </a:lnTo>
                    <a:lnTo>
                      <a:pt x="855" y="17609"/>
                    </a:lnTo>
                    <a:lnTo>
                      <a:pt x="758" y="17438"/>
                    </a:lnTo>
                    <a:lnTo>
                      <a:pt x="660" y="17243"/>
                    </a:lnTo>
                    <a:lnTo>
                      <a:pt x="587" y="17048"/>
                    </a:lnTo>
                    <a:lnTo>
                      <a:pt x="538" y="16852"/>
                    </a:lnTo>
                    <a:lnTo>
                      <a:pt x="514" y="16633"/>
                    </a:lnTo>
                    <a:lnTo>
                      <a:pt x="489" y="16437"/>
                    </a:lnTo>
                    <a:lnTo>
                      <a:pt x="514" y="16193"/>
                    </a:lnTo>
                    <a:lnTo>
                      <a:pt x="538" y="15973"/>
                    </a:lnTo>
                    <a:lnTo>
                      <a:pt x="587" y="15778"/>
                    </a:lnTo>
                    <a:lnTo>
                      <a:pt x="684" y="15558"/>
                    </a:lnTo>
                    <a:lnTo>
                      <a:pt x="782" y="15363"/>
                    </a:lnTo>
                    <a:lnTo>
                      <a:pt x="904" y="15167"/>
                    </a:lnTo>
                    <a:lnTo>
                      <a:pt x="1051" y="14996"/>
                    </a:lnTo>
                    <a:lnTo>
                      <a:pt x="1197" y="14850"/>
                    </a:lnTo>
                    <a:lnTo>
                      <a:pt x="1271" y="14776"/>
                    </a:lnTo>
                    <a:lnTo>
                      <a:pt x="1319" y="14679"/>
                    </a:lnTo>
                    <a:lnTo>
                      <a:pt x="1344" y="14581"/>
                    </a:lnTo>
                    <a:lnTo>
                      <a:pt x="1368" y="14483"/>
                    </a:lnTo>
                    <a:lnTo>
                      <a:pt x="1368" y="1759"/>
                    </a:lnTo>
                    <a:lnTo>
                      <a:pt x="1393" y="1490"/>
                    </a:lnTo>
                    <a:lnTo>
                      <a:pt x="1466" y="1270"/>
                    </a:lnTo>
                    <a:lnTo>
                      <a:pt x="1564" y="1051"/>
                    </a:lnTo>
                    <a:lnTo>
                      <a:pt x="1735" y="880"/>
                    </a:lnTo>
                    <a:lnTo>
                      <a:pt x="1906" y="709"/>
                    </a:lnTo>
                    <a:lnTo>
                      <a:pt x="2125" y="611"/>
                    </a:lnTo>
                    <a:lnTo>
                      <a:pt x="2370" y="538"/>
                    </a:lnTo>
                    <a:lnTo>
                      <a:pt x="2614" y="489"/>
                    </a:lnTo>
                    <a:close/>
                    <a:moveTo>
                      <a:pt x="2614" y="0"/>
                    </a:moveTo>
                    <a:lnTo>
                      <a:pt x="2443" y="25"/>
                    </a:lnTo>
                    <a:lnTo>
                      <a:pt x="2272" y="49"/>
                    </a:lnTo>
                    <a:lnTo>
                      <a:pt x="2101" y="98"/>
                    </a:lnTo>
                    <a:lnTo>
                      <a:pt x="1930" y="147"/>
                    </a:lnTo>
                    <a:lnTo>
                      <a:pt x="1784" y="220"/>
                    </a:lnTo>
                    <a:lnTo>
                      <a:pt x="1637" y="318"/>
                    </a:lnTo>
                    <a:lnTo>
                      <a:pt x="1515" y="416"/>
                    </a:lnTo>
                    <a:lnTo>
                      <a:pt x="1393" y="513"/>
                    </a:lnTo>
                    <a:lnTo>
                      <a:pt x="1271" y="635"/>
                    </a:lnTo>
                    <a:lnTo>
                      <a:pt x="1173" y="782"/>
                    </a:lnTo>
                    <a:lnTo>
                      <a:pt x="1075" y="928"/>
                    </a:lnTo>
                    <a:lnTo>
                      <a:pt x="1002" y="1075"/>
                    </a:lnTo>
                    <a:lnTo>
                      <a:pt x="953" y="1246"/>
                    </a:lnTo>
                    <a:lnTo>
                      <a:pt x="904" y="1393"/>
                    </a:lnTo>
                    <a:lnTo>
                      <a:pt x="880" y="1588"/>
                    </a:lnTo>
                    <a:lnTo>
                      <a:pt x="880" y="1759"/>
                    </a:lnTo>
                    <a:lnTo>
                      <a:pt x="880" y="14483"/>
                    </a:lnTo>
                    <a:lnTo>
                      <a:pt x="684" y="14679"/>
                    </a:lnTo>
                    <a:lnTo>
                      <a:pt x="514" y="14874"/>
                    </a:lnTo>
                    <a:lnTo>
                      <a:pt x="367" y="15094"/>
                    </a:lnTo>
                    <a:lnTo>
                      <a:pt x="245" y="15338"/>
                    </a:lnTo>
                    <a:lnTo>
                      <a:pt x="147" y="15607"/>
                    </a:lnTo>
                    <a:lnTo>
                      <a:pt x="74" y="15875"/>
                    </a:lnTo>
                    <a:lnTo>
                      <a:pt x="25" y="16144"/>
                    </a:lnTo>
                    <a:lnTo>
                      <a:pt x="1" y="16437"/>
                    </a:lnTo>
                    <a:lnTo>
                      <a:pt x="25" y="16681"/>
                    </a:lnTo>
                    <a:lnTo>
                      <a:pt x="49" y="16950"/>
                    </a:lnTo>
                    <a:lnTo>
                      <a:pt x="123" y="17194"/>
                    </a:lnTo>
                    <a:lnTo>
                      <a:pt x="196" y="17438"/>
                    </a:lnTo>
                    <a:lnTo>
                      <a:pt x="318" y="17683"/>
                    </a:lnTo>
                    <a:lnTo>
                      <a:pt x="440" y="17878"/>
                    </a:lnTo>
                    <a:lnTo>
                      <a:pt x="611" y="18098"/>
                    </a:lnTo>
                    <a:lnTo>
                      <a:pt x="758" y="18269"/>
                    </a:lnTo>
                    <a:lnTo>
                      <a:pt x="953" y="18440"/>
                    </a:lnTo>
                    <a:lnTo>
                      <a:pt x="1149" y="18586"/>
                    </a:lnTo>
                    <a:lnTo>
                      <a:pt x="1368" y="18733"/>
                    </a:lnTo>
                    <a:lnTo>
                      <a:pt x="1588" y="18831"/>
                    </a:lnTo>
                    <a:lnTo>
                      <a:pt x="1832" y="18928"/>
                    </a:lnTo>
                    <a:lnTo>
                      <a:pt x="2077" y="18977"/>
                    </a:lnTo>
                    <a:lnTo>
                      <a:pt x="2345" y="19026"/>
                    </a:lnTo>
                    <a:lnTo>
                      <a:pt x="2614" y="19050"/>
                    </a:lnTo>
                    <a:lnTo>
                      <a:pt x="2883" y="19026"/>
                    </a:lnTo>
                    <a:lnTo>
                      <a:pt x="3151" y="18977"/>
                    </a:lnTo>
                    <a:lnTo>
                      <a:pt x="3395" y="18928"/>
                    </a:lnTo>
                    <a:lnTo>
                      <a:pt x="3640" y="18831"/>
                    </a:lnTo>
                    <a:lnTo>
                      <a:pt x="3859" y="18733"/>
                    </a:lnTo>
                    <a:lnTo>
                      <a:pt x="4079" y="18586"/>
                    </a:lnTo>
                    <a:lnTo>
                      <a:pt x="4275" y="18440"/>
                    </a:lnTo>
                    <a:lnTo>
                      <a:pt x="4470" y="18269"/>
                    </a:lnTo>
                    <a:lnTo>
                      <a:pt x="4617" y="18098"/>
                    </a:lnTo>
                    <a:lnTo>
                      <a:pt x="4788" y="17878"/>
                    </a:lnTo>
                    <a:lnTo>
                      <a:pt x="4910" y="17683"/>
                    </a:lnTo>
                    <a:lnTo>
                      <a:pt x="5032" y="17438"/>
                    </a:lnTo>
                    <a:lnTo>
                      <a:pt x="5105" y="17194"/>
                    </a:lnTo>
                    <a:lnTo>
                      <a:pt x="5178" y="16950"/>
                    </a:lnTo>
                    <a:lnTo>
                      <a:pt x="5203" y="16681"/>
                    </a:lnTo>
                    <a:lnTo>
                      <a:pt x="5227" y="16437"/>
                    </a:lnTo>
                    <a:lnTo>
                      <a:pt x="5203" y="16144"/>
                    </a:lnTo>
                    <a:lnTo>
                      <a:pt x="5154" y="15875"/>
                    </a:lnTo>
                    <a:lnTo>
                      <a:pt x="5081" y="15607"/>
                    </a:lnTo>
                    <a:lnTo>
                      <a:pt x="4983" y="15338"/>
                    </a:lnTo>
                    <a:lnTo>
                      <a:pt x="4861" y="15094"/>
                    </a:lnTo>
                    <a:lnTo>
                      <a:pt x="4714" y="14874"/>
                    </a:lnTo>
                    <a:lnTo>
                      <a:pt x="4543" y="14679"/>
                    </a:lnTo>
                    <a:lnTo>
                      <a:pt x="4348" y="14483"/>
                    </a:lnTo>
                    <a:lnTo>
                      <a:pt x="4348" y="1759"/>
                    </a:lnTo>
                    <a:lnTo>
                      <a:pt x="4348" y="1588"/>
                    </a:lnTo>
                    <a:lnTo>
                      <a:pt x="4324" y="1393"/>
                    </a:lnTo>
                    <a:lnTo>
                      <a:pt x="4275" y="1246"/>
                    </a:lnTo>
                    <a:lnTo>
                      <a:pt x="4226" y="1075"/>
                    </a:lnTo>
                    <a:lnTo>
                      <a:pt x="4153" y="928"/>
                    </a:lnTo>
                    <a:lnTo>
                      <a:pt x="4055" y="782"/>
                    </a:lnTo>
                    <a:lnTo>
                      <a:pt x="3957" y="635"/>
                    </a:lnTo>
                    <a:lnTo>
                      <a:pt x="3835" y="513"/>
                    </a:lnTo>
                    <a:lnTo>
                      <a:pt x="3713" y="416"/>
                    </a:lnTo>
                    <a:lnTo>
                      <a:pt x="3591" y="318"/>
                    </a:lnTo>
                    <a:lnTo>
                      <a:pt x="3444" y="220"/>
                    </a:lnTo>
                    <a:lnTo>
                      <a:pt x="3298" y="147"/>
                    </a:lnTo>
                    <a:lnTo>
                      <a:pt x="3127" y="98"/>
                    </a:lnTo>
                    <a:lnTo>
                      <a:pt x="2956" y="49"/>
                    </a:lnTo>
                    <a:lnTo>
                      <a:pt x="2785" y="25"/>
                    </a:lnTo>
                    <a:lnTo>
                      <a:pt x="26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8" name="Shape 442"/>
              <p:cNvSpPr/>
              <p:nvPr/>
            </p:nvSpPr>
            <p:spPr>
              <a:xfrm>
                <a:off x="751600" y="3090125"/>
                <a:ext cx="81850" cy="319350"/>
              </a:xfrm>
              <a:custGeom>
                <a:avLst/>
                <a:gdLst/>
                <a:ahLst/>
                <a:cxnLst/>
                <a:rect l="0" t="0" r="0" b="0"/>
                <a:pathLst>
                  <a:path w="3274" h="12774" extrusionOk="0">
                    <a:moveTo>
                      <a:pt x="880" y="0"/>
                    </a:moveTo>
                    <a:lnTo>
                      <a:pt x="880" y="9183"/>
                    </a:lnTo>
                    <a:lnTo>
                      <a:pt x="855" y="9379"/>
                    </a:lnTo>
                    <a:lnTo>
                      <a:pt x="782" y="9574"/>
                    </a:lnTo>
                    <a:lnTo>
                      <a:pt x="684" y="9745"/>
                    </a:lnTo>
                    <a:lnTo>
                      <a:pt x="538" y="9916"/>
                    </a:lnTo>
                    <a:lnTo>
                      <a:pt x="416" y="10038"/>
                    </a:lnTo>
                    <a:lnTo>
                      <a:pt x="318" y="10160"/>
                    </a:lnTo>
                    <a:lnTo>
                      <a:pt x="220" y="10307"/>
                    </a:lnTo>
                    <a:lnTo>
                      <a:pt x="147" y="10453"/>
                    </a:lnTo>
                    <a:lnTo>
                      <a:pt x="74" y="10624"/>
                    </a:lnTo>
                    <a:lnTo>
                      <a:pt x="49" y="10795"/>
                    </a:lnTo>
                    <a:lnTo>
                      <a:pt x="1" y="10966"/>
                    </a:lnTo>
                    <a:lnTo>
                      <a:pt x="1" y="11137"/>
                    </a:lnTo>
                    <a:lnTo>
                      <a:pt x="1" y="11284"/>
                    </a:lnTo>
                    <a:lnTo>
                      <a:pt x="25" y="11455"/>
                    </a:lnTo>
                    <a:lnTo>
                      <a:pt x="74" y="11601"/>
                    </a:lnTo>
                    <a:lnTo>
                      <a:pt x="123" y="11772"/>
                    </a:lnTo>
                    <a:lnTo>
                      <a:pt x="196" y="11894"/>
                    </a:lnTo>
                    <a:lnTo>
                      <a:pt x="294" y="12041"/>
                    </a:lnTo>
                    <a:lnTo>
                      <a:pt x="367" y="12163"/>
                    </a:lnTo>
                    <a:lnTo>
                      <a:pt x="489" y="12285"/>
                    </a:lnTo>
                    <a:lnTo>
                      <a:pt x="587" y="12383"/>
                    </a:lnTo>
                    <a:lnTo>
                      <a:pt x="733" y="12480"/>
                    </a:lnTo>
                    <a:lnTo>
                      <a:pt x="855" y="12554"/>
                    </a:lnTo>
                    <a:lnTo>
                      <a:pt x="1002" y="12627"/>
                    </a:lnTo>
                    <a:lnTo>
                      <a:pt x="1148" y="12700"/>
                    </a:lnTo>
                    <a:lnTo>
                      <a:pt x="1319" y="12725"/>
                    </a:lnTo>
                    <a:lnTo>
                      <a:pt x="1466" y="12749"/>
                    </a:lnTo>
                    <a:lnTo>
                      <a:pt x="1637" y="12773"/>
                    </a:lnTo>
                    <a:lnTo>
                      <a:pt x="1808" y="12749"/>
                    </a:lnTo>
                    <a:lnTo>
                      <a:pt x="1954" y="12725"/>
                    </a:lnTo>
                    <a:lnTo>
                      <a:pt x="2125" y="12700"/>
                    </a:lnTo>
                    <a:lnTo>
                      <a:pt x="2272" y="12627"/>
                    </a:lnTo>
                    <a:lnTo>
                      <a:pt x="2418" y="12554"/>
                    </a:lnTo>
                    <a:lnTo>
                      <a:pt x="2541" y="12480"/>
                    </a:lnTo>
                    <a:lnTo>
                      <a:pt x="2687" y="12383"/>
                    </a:lnTo>
                    <a:lnTo>
                      <a:pt x="2785" y="12285"/>
                    </a:lnTo>
                    <a:lnTo>
                      <a:pt x="2907" y="12163"/>
                    </a:lnTo>
                    <a:lnTo>
                      <a:pt x="2980" y="12041"/>
                    </a:lnTo>
                    <a:lnTo>
                      <a:pt x="3078" y="11894"/>
                    </a:lnTo>
                    <a:lnTo>
                      <a:pt x="3151" y="11772"/>
                    </a:lnTo>
                    <a:lnTo>
                      <a:pt x="3200" y="11601"/>
                    </a:lnTo>
                    <a:lnTo>
                      <a:pt x="3249" y="11455"/>
                    </a:lnTo>
                    <a:lnTo>
                      <a:pt x="3273" y="11284"/>
                    </a:lnTo>
                    <a:lnTo>
                      <a:pt x="3273" y="11137"/>
                    </a:lnTo>
                    <a:lnTo>
                      <a:pt x="3273" y="10966"/>
                    </a:lnTo>
                    <a:lnTo>
                      <a:pt x="3224" y="10795"/>
                    </a:lnTo>
                    <a:lnTo>
                      <a:pt x="3200" y="10624"/>
                    </a:lnTo>
                    <a:lnTo>
                      <a:pt x="3127" y="10453"/>
                    </a:lnTo>
                    <a:lnTo>
                      <a:pt x="3053" y="10307"/>
                    </a:lnTo>
                    <a:lnTo>
                      <a:pt x="2956" y="10160"/>
                    </a:lnTo>
                    <a:lnTo>
                      <a:pt x="2858" y="10038"/>
                    </a:lnTo>
                    <a:lnTo>
                      <a:pt x="2736" y="9916"/>
                    </a:lnTo>
                    <a:lnTo>
                      <a:pt x="2589" y="9745"/>
                    </a:lnTo>
                    <a:lnTo>
                      <a:pt x="2492" y="9574"/>
                    </a:lnTo>
                    <a:lnTo>
                      <a:pt x="2418" y="9379"/>
                    </a:lnTo>
                    <a:lnTo>
                      <a:pt x="2394" y="9183"/>
                    </a:lnTo>
                    <a:lnTo>
                      <a:pt x="2394" y="8255"/>
                    </a:lnTo>
                    <a:lnTo>
                      <a:pt x="2052" y="8255"/>
                    </a:lnTo>
                    <a:lnTo>
                      <a:pt x="1954" y="8231"/>
                    </a:lnTo>
                    <a:lnTo>
                      <a:pt x="1881" y="8182"/>
                    </a:lnTo>
                    <a:lnTo>
                      <a:pt x="1832" y="8109"/>
                    </a:lnTo>
                    <a:lnTo>
                      <a:pt x="1808" y="8011"/>
                    </a:lnTo>
                    <a:lnTo>
                      <a:pt x="1832" y="7913"/>
                    </a:lnTo>
                    <a:lnTo>
                      <a:pt x="1881" y="7840"/>
                    </a:lnTo>
                    <a:lnTo>
                      <a:pt x="1954" y="7791"/>
                    </a:lnTo>
                    <a:lnTo>
                      <a:pt x="2052" y="7767"/>
                    </a:lnTo>
                    <a:lnTo>
                      <a:pt x="2394" y="7767"/>
                    </a:lnTo>
                    <a:lnTo>
                      <a:pt x="2394" y="6912"/>
                    </a:lnTo>
                    <a:lnTo>
                      <a:pt x="2052" y="6912"/>
                    </a:lnTo>
                    <a:lnTo>
                      <a:pt x="1954" y="6888"/>
                    </a:lnTo>
                    <a:lnTo>
                      <a:pt x="1881" y="6839"/>
                    </a:lnTo>
                    <a:lnTo>
                      <a:pt x="1832" y="6765"/>
                    </a:lnTo>
                    <a:lnTo>
                      <a:pt x="1808" y="6668"/>
                    </a:lnTo>
                    <a:lnTo>
                      <a:pt x="1832" y="6570"/>
                    </a:lnTo>
                    <a:lnTo>
                      <a:pt x="1881" y="6497"/>
                    </a:lnTo>
                    <a:lnTo>
                      <a:pt x="1954" y="6448"/>
                    </a:lnTo>
                    <a:lnTo>
                      <a:pt x="2052" y="6423"/>
                    </a:lnTo>
                    <a:lnTo>
                      <a:pt x="2394" y="6423"/>
                    </a:lnTo>
                    <a:lnTo>
                      <a:pt x="2394" y="5569"/>
                    </a:lnTo>
                    <a:lnTo>
                      <a:pt x="2052" y="5569"/>
                    </a:lnTo>
                    <a:lnTo>
                      <a:pt x="1954" y="5544"/>
                    </a:lnTo>
                    <a:lnTo>
                      <a:pt x="1881" y="5495"/>
                    </a:lnTo>
                    <a:lnTo>
                      <a:pt x="1832" y="5422"/>
                    </a:lnTo>
                    <a:lnTo>
                      <a:pt x="1808" y="5324"/>
                    </a:lnTo>
                    <a:lnTo>
                      <a:pt x="1832" y="5227"/>
                    </a:lnTo>
                    <a:lnTo>
                      <a:pt x="1881" y="5153"/>
                    </a:lnTo>
                    <a:lnTo>
                      <a:pt x="1954" y="5105"/>
                    </a:lnTo>
                    <a:lnTo>
                      <a:pt x="2052" y="5080"/>
                    </a:lnTo>
                    <a:lnTo>
                      <a:pt x="2394" y="5080"/>
                    </a:lnTo>
                    <a:lnTo>
                      <a:pt x="2394" y="4225"/>
                    </a:lnTo>
                    <a:lnTo>
                      <a:pt x="2052" y="4225"/>
                    </a:lnTo>
                    <a:lnTo>
                      <a:pt x="1954" y="4201"/>
                    </a:lnTo>
                    <a:lnTo>
                      <a:pt x="1881" y="4152"/>
                    </a:lnTo>
                    <a:lnTo>
                      <a:pt x="1832" y="4079"/>
                    </a:lnTo>
                    <a:lnTo>
                      <a:pt x="1808" y="3981"/>
                    </a:lnTo>
                    <a:lnTo>
                      <a:pt x="1832" y="3883"/>
                    </a:lnTo>
                    <a:lnTo>
                      <a:pt x="1881" y="3810"/>
                    </a:lnTo>
                    <a:lnTo>
                      <a:pt x="1954" y="3761"/>
                    </a:lnTo>
                    <a:lnTo>
                      <a:pt x="2052" y="3737"/>
                    </a:lnTo>
                    <a:lnTo>
                      <a:pt x="2394" y="3737"/>
                    </a:lnTo>
                    <a:lnTo>
                      <a:pt x="2394" y="2882"/>
                    </a:lnTo>
                    <a:lnTo>
                      <a:pt x="2052" y="2882"/>
                    </a:lnTo>
                    <a:lnTo>
                      <a:pt x="1954" y="2858"/>
                    </a:lnTo>
                    <a:lnTo>
                      <a:pt x="1881" y="2809"/>
                    </a:lnTo>
                    <a:lnTo>
                      <a:pt x="1832" y="2736"/>
                    </a:lnTo>
                    <a:lnTo>
                      <a:pt x="1808" y="2638"/>
                    </a:lnTo>
                    <a:lnTo>
                      <a:pt x="1832" y="2540"/>
                    </a:lnTo>
                    <a:lnTo>
                      <a:pt x="1881" y="2467"/>
                    </a:lnTo>
                    <a:lnTo>
                      <a:pt x="1954" y="2418"/>
                    </a:lnTo>
                    <a:lnTo>
                      <a:pt x="2052" y="2394"/>
                    </a:lnTo>
                    <a:lnTo>
                      <a:pt x="2394" y="2394"/>
                    </a:lnTo>
                    <a:lnTo>
                      <a:pt x="2394" y="1539"/>
                    </a:lnTo>
                    <a:lnTo>
                      <a:pt x="2052" y="1539"/>
                    </a:lnTo>
                    <a:lnTo>
                      <a:pt x="1954" y="1514"/>
                    </a:lnTo>
                    <a:lnTo>
                      <a:pt x="1881" y="1466"/>
                    </a:lnTo>
                    <a:lnTo>
                      <a:pt x="1832" y="1392"/>
                    </a:lnTo>
                    <a:lnTo>
                      <a:pt x="1808" y="1295"/>
                    </a:lnTo>
                    <a:lnTo>
                      <a:pt x="1832" y="1197"/>
                    </a:lnTo>
                    <a:lnTo>
                      <a:pt x="1881" y="1124"/>
                    </a:lnTo>
                    <a:lnTo>
                      <a:pt x="1954" y="1075"/>
                    </a:lnTo>
                    <a:lnTo>
                      <a:pt x="2052" y="1050"/>
                    </a:lnTo>
                    <a:lnTo>
                      <a:pt x="2394" y="1050"/>
                    </a:lnTo>
                    <a:lnTo>
                      <a:pt x="23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49" name="Shape 443"/>
            <p:cNvSpPr/>
            <p:nvPr/>
          </p:nvSpPr>
          <p:spPr>
            <a:xfrm>
              <a:off x="5247017" y="2489442"/>
              <a:ext cx="240826" cy="300019"/>
            </a:xfrm>
            <a:custGeom>
              <a:avLst/>
              <a:gdLst/>
              <a:ahLst/>
              <a:cxnLst/>
              <a:rect l="0" t="0" r="0" b="0"/>
              <a:pathLst>
                <a:path w="16022" h="20565" extrusionOk="0">
                  <a:moveTo>
                    <a:pt x="14434" y="1588"/>
                  </a:moveTo>
                  <a:lnTo>
                    <a:pt x="14434" y="17683"/>
                  </a:lnTo>
                  <a:lnTo>
                    <a:pt x="1588" y="17683"/>
                  </a:lnTo>
                  <a:lnTo>
                    <a:pt x="1588" y="1588"/>
                  </a:lnTo>
                  <a:close/>
                  <a:moveTo>
                    <a:pt x="8011" y="18293"/>
                  </a:moveTo>
                  <a:lnTo>
                    <a:pt x="8182" y="18318"/>
                  </a:lnTo>
                  <a:lnTo>
                    <a:pt x="8328" y="18366"/>
                  </a:lnTo>
                  <a:lnTo>
                    <a:pt x="8475" y="18440"/>
                  </a:lnTo>
                  <a:lnTo>
                    <a:pt x="8597" y="18537"/>
                  </a:lnTo>
                  <a:lnTo>
                    <a:pt x="8695" y="18660"/>
                  </a:lnTo>
                  <a:lnTo>
                    <a:pt x="8768" y="18806"/>
                  </a:lnTo>
                  <a:lnTo>
                    <a:pt x="8817" y="18953"/>
                  </a:lnTo>
                  <a:lnTo>
                    <a:pt x="8841" y="19124"/>
                  </a:lnTo>
                  <a:lnTo>
                    <a:pt x="8817" y="19295"/>
                  </a:lnTo>
                  <a:lnTo>
                    <a:pt x="8768" y="19441"/>
                  </a:lnTo>
                  <a:lnTo>
                    <a:pt x="8695" y="19588"/>
                  </a:lnTo>
                  <a:lnTo>
                    <a:pt x="8597" y="19710"/>
                  </a:lnTo>
                  <a:lnTo>
                    <a:pt x="8475" y="19807"/>
                  </a:lnTo>
                  <a:lnTo>
                    <a:pt x="8328" y="19881"/>
                  </a:lnTo>
                  <a:lnTo>
                    <a:pt x="8182" y="19930"/>
                  </a:lnTo>
                  <a:lnTo>
                    <a:pt x="8011" y="19954"/>
                  </a:lnTo>
                  <a:lnTo>
                    <a:pt x="7840" y="19930"/>
                  </a:lnTo>
                  <a:lnTo>
                    <a:pt x="7693" y="19881"/>
                  </a:lnTo>
                  <a:lnTo>
                    <a:pt x="7547" y="19807"/>
                  </a:lnTo>
                  <a:lnTo>
                    <a:pt x="7425" y="19710"/>
                  </a:lnTo>
                  <a:lnTo>
                    <a:pt x="7327" y="19588"/>
                  </a:lnTo>
                  <a:lnTo>
                    <a:pt x="7254" y="19441"/>
                  </a:lnTo>
                  <a:lnTo>
                    <a:pt x="7205" y="19295"/>
                  </a:lnTo>
                  <a:lnTo>
                    <a:pt x="7181" y="19124"/>
                  </a:lnTo>
                  <a:lnTo>
                    <a:pt x="7205" y="18953"/>
                  </a:lnTo>
                  <a:lnTo>
                    <a:pt x="7254" y="18806"/>
                  </a:lnTo>
                  <a:lnTo>
                    <a:pt x="7327" y="18660"/>
                  </a:lnTo>
                  <a:lnTo>
                    <a:pt x="7425" y="18537"/>
                  </a:lnTo>
                  <a:lnTo>
                    <a:pt x="7547" y="18440"/>
                  </a:lnTo>
                  <a:lnTo>
                    <a:pt x="7693" y="18366"/>
                  </a:lnTo>
                  <a:lnTo>
                    <a:pt x="7840" y="18318"/>
                  </a:lnTo>
                  <a:lnTo>
                    <a:pt x="8011" y="18293"/>
                  </a:lnTo>
                  <a:close/>
                  <a:moveTo>
                    <a:pt x="1270" y="0"/>
                  </a:moveTo>
                  <a:lnTo>
                    <a:pt x="1026" y="25"/>
                  </a:lnTo>
                  <a:lnTo>
                    <a:pt x="782" y="98"/>
                  </a:lnTo>
                  <a:lnTo>
                    <a:pt x="562" y="220"/>
                  </a:lnTo>
                  <a:lnTo>
                    <a:pt x="367" y="367"/>
                  </a:lnTo>
                  <a:lnTo>
                    <a:pt x="220" y="562"/>
                  </a:lnTo>
                  <a:lnTo>
                    <a:pt x="98" y="782"/>
                  </a:lnTo>
                  <a:lnTo>
                    <a:pt x="25" y="1026"/>
                  </a:lnTo>
                  <a:lnTo>
                    <a:pt x="0" y="1295"/>
                  </a:lnTo>
                  <a:lnTo>
                    <a:pt x="0" y="19270"/>
                  </a:lnTo>
                  <a:lnTo>
                    <a:pt x="25" y="19539"/>
                  </a:lnTo>
                  <a:lnTo>
                    <a:pt x="98" y="19783"/>
                  </a:lnTo>
                  <a:lnTo>
                    <a:pt x="220" y="20003"/>
                  </a:lnTo>
                  <a:lnTo>
                    <a:pt x="367" y="20198"/>
                  </a:lnTo>
                  <a:lnTo>
                    <a:pt x="562" y="20345"/>
                  </a:lnTo>
                  <a:lnTo>
                    <a:pt x="782" y="20467"/>
                  </a:lnTo>
                  <a:lnTo>
                    <a:pt x="1026" y="20540"/>
                  </a:lnTo>
                  <a:lnTo>
                    <a:pt x="1270" y="20565"/>
                  </a:lnTo>
                  <a:lnTo>
                    <a:pt x="14752" y="20565"/>
                  </a:lnTo>
                  <a:lnTo>
                    <a:pt x="14996" y="20540"/>
                  </a:lnTo>
                  <a:lnTo>
                    <a:pt x="15240" y="20467"/>
                  </a:lnTo>
                  <a:lnTo>
                    <a:pt x="15460" y="20345"/>
                  </a:lnTo>
                  <a:lnTo>
                    <a:pt x="15655" y="20198"/>
                  </a:lnTo>
                  <a:lnTo>
                    <a:pt x="15802" y="20003"/>
                  </a:lnTo>
                  <a:lnTo>
                    <a:pt x="15924" y="19783"/>
                  </a:lnTo>
                  <a:lnTo>
                    <a:pt x="15997" y="19539"/>
                  </a:lnTo>
                  <a:lnTo>
                    <a:pt x="16022" y="19270"/>
                  </a:lnTo>
                  <a:lnTo>
                    <a:pt x="16022" y="1295"/>
                  </a:lnTo>
                  <a:lnTo>
                    <a:pt x="15997" y="1026"/>
                  </a:lnTo>
                  <a:lnTo>
                    <a:pt x="15924" y="782"/>
                  </a:lnTo>
                  <a:lnTo>
                    <a:pt x="15802" y="562"/>
                  </a:lnTo>
                  <a:lnTo>
                    <a:pt x="15655" y="367"/>
                  </a:lnTo>
                  <a:lnTo>
                    <a:pt x="15460" y="220"/>
                  </a:lnTo>
                  <a:lnTo>
                    <a:pt x="15240" y="98"/>
                  </a:lnTo>
                  <a:lnTo>
                    <a:pt x="14996" y="25"/>
                  </a:lnTo>
                  <a:lnTo>
                    <a:pt x="147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444"/>
            <p:cNvSpPr/>
            <p:nvPr/>
          </p:nvSpPr>
          <p:spPr>
            <a:xfrm>
              <a:off x="4872927" y="2489442"/>
              <a:ext cx="178417" cy="300019"/>
            </a:xfrm>
            <a:custGeom>
              <a:avLst/>
              <a:gdLst/>
              <a:ahLst/>
              <a:cxnLst/>
              <a:rect l="0" t="0" r="0" b="0"/>
              <a:pathLst>
                <a:path w="11870" h="20565" extrusionOk="0">
                  <a:moveTo>
                    <a:pt x="6301" y="977"/>
                  </a:moveTo>
                  <a:lnTo>
                    <a:pt x="6423" y="1002"/>
                  </a:lnTo>
                  <a:lnTo>
                    <a:pt x="6497" y="1075"/>
                  </a:lnTo>
                  <a:lnTo>
                    <a:pt x="6570" y="1148"/>
                  </a:lnTo>
                  <a:lnTo>
                    <a:pt x="6594" y="1270"/>
                  </a:lnTo>
                  <a:lnTo>
                    <a:pt x="6570" y="1368"/>
                  </a:lnTo>
                  <a:lnTo>
                    <a:pt x="6497" y="1466"/>
                  </a:lnTo>
                  <a:lnTo>
                    <a:pt x="6423" y="1515"/>
                  </a:lnTo>
                  <a:lnTo>
                    <a:pt x="6301" y="1539"/>
                  </a:lnTo>
                  <a:lnTo>
                    <a:pt x="5569" y="1539"/>
                  </a:lnTo>
                  <a:lnTo>
                    <a:pt x="5446" y="1515"/>
                  </a:lnTo>
                  <a:lnTo>
                    <a:pt x="5373" y="1466"/>
                  </a:lnTo>
                  <a:lnTo>
                    <a:pt x="5300" y="1368"/>
                  </a:lnTo>
                  <a:lnTo>
                    <a:pt x="5276" y="1270"/>
                  </a:lnTo>
                  <a:lnTo>
                    <a:pt x="5300" y="1148"/>
                  </a:lnTo>
                  <a:lnTo>
                    <a:pt x="5373" y="1075"/>
                  </a:lnTo>
                  <a:lnTo>
                    <a:pt x="5446" y="1002"/>
                  </a:lnTo>
                  <a:lnTo>
                    <a:pt x="5569" y="977"/>
                  </a:lnTo>
                  <a:close/>
                  <a:moveTo>
                    <a:pt x="10575" y="2565"/>
                  </a:moveTo>
                  <a:lnTo>
                    <a:pt x="10575" y="16706"/>
                  </a:lnTo>
                  <a:lnTo>
                    <a:pt x="1295" y="16706"/>
                  </a:lnTo>
                  <a:lnTo>
                    <a:pt x="1295" y="2565"/>
                  </a:lnTo>
                  <a:close/>
                  <a:moveTo>
                    <a:pt x="5935" y="17780"/>
                  </a:moveTo>
                  <a:lnTo>
                    <a:pt x="6106" y="17805"/>
                  </a:lnTo>
                  <a:lnTo>
                    <a:pt x="6277" y="17854"/>
                  </a:lnTo>
                  <a:lnTo>
                    <a:pt x="6423" y="17927"/>
                  </a:lnTo>
                  <a:lnTo>
                    <a:pt x="6545" y="18025"/>
                  </a:lnTo>
                  <a:lnTo>
                    <a:pt x="6643" y="18147"/>
                  </a:lnTo>
                  <a:lnTo>
                    <a:pt x="6716" y="18293"/>
                  </a:lnTo>
                  <a:lnTo>
                    <a:pt x="6765" y="18464"/>
                  </a:lnTo>
                  <a:lnTo>
                    <a:pt x="6790" y="18635"/>
                  </a:lnTo>
                  <a:lnTo>
                    <a:pt x="6765" y="18806"/>
                  </a:lnTo>
                  <a:lnTo>
                    <a:pt x="6716" y="18977"/>
                  </a:lnTo>
                  <a:lnTo>
                    <a:pt x="6643" y="19124"/>
                  </a:lnTo>
                  <a:lnTo>
                    <a:pt x="6545" y="19246"/>
                  </a:lnTo>
                  <a:lnTo>
                    <a:pt x="6423" y="19343"/>
                  </a:lnTo>
                  <a:lnTo>
                    <a:pt x="6277" y="19417"/>
                  </a:lnTo>
                  <a:lnTo>
                    <a:pt x="6106" y="19465"/>
                  </a:lnTo>
                  <a:lnTo>
                    <a:pt x="5935" y="19490"/>
                  </a:lnTo>
                  <a:lnTo>
                    <a:pt x="5764" y="19465"/>
                  </a:lnTo>
                  <a:lnTo>
                    <a:pt x="5593" y="19417"/>
                  </a:lnTo>
                  <a:lnTo>
                    <a:pt x="5446" y="19343"/>
                  </a:lnTo>
                  <a:lnTo>
                    <a:pt x="5324" y="19246"/>
                  </a:lnTo>
                  <a:lnTo>
                    <a:pt x="5227" y="19124"/>
                  </a:lnTo>
                  <a:lnTo>
                    <a:pt x="5153" y="18977"/>
                  </a:lnTo>
                  <a:lnTo>
                    <a:pt x="5105" y="18806"/>
                  </a:lnTo>
                  <a:lnTo>
                    <a:pt x="5080" y="18635"/>
                  </a:lnTo>
                  <a:lnTo>
                    <a:pt x="5105" y="18464"/>
                  </a:lnTo>
                  <a:lnTo>
                    <a:pt x="5153" y="18293"/>
                  </a:lnTo>
                  <a:lnTo>
                    <a:pt x="5227" y="18147"/>
                  </a:lnTo>
                  <a:lnTo>
                    <a:pt x="5324" y="18025"/>
                  </a:lnTo>
                  <a:lnTo>
                    <a:pt x="5446" y="17927"/>
                  </a:lnTo>
                  <a:lnTo>
                    <a:pt x="5593" y="17854"/>
                  </a:lnTo>
                  <a:lnTo>
                    <a:pt x="5764" y="17805"/>
                  </a:lnTo>
                  <a:lnTo>
                    <a:pt x="5935" y="17780"/>
                  </a:lnTo>
                  <a:close/>
                  <a:moveTo>
                    <a:pt x="1295" y="0"/>
                  </a:moveTo>
                  <a:lnTo>
                    <a:pt x="1026" y="25"/>
                  </a:lnTo>
                  <a:lnTo>
                    <a:pt x="782" y="98"/>
                  </a:lnTo>
                  <a:lnTo>
                    <a:pt x="562" y="220"/>
                  </a:lnTo>
                  <a:lnTo>
                    <a:pt x="366" y="367"/>
                  </a:lnTo>
                  <a:lnTo>
                    <a:pt x="220" y="562"/>
                  </a:lnTo>
                  <a:lnTo>
                    <a:pt x="98" y="782"/>
                  </a:lnTo>
                  <a:lnTo>
                    <a:pt x="25" y="1026"/>
                  </a:lnTo>
                  <a:lnTo>
                    <a:pt x="0" y="1295"/>
                  </a:lnTo>
                  <a:lnTo>
                    <a:pt x="0" y="19270"/>
                  </a:lnTo>
                  <a:lnTo>
                    <a:pt x="25" y="19539"/>
                  </a:lnTo>
                  <a:lnTo>
                    <a:pt x="98" y="19783"/>
                  </a:lnTo>
                  <a:lnTo>
                    <a:pt x="220" y="20003"/>
                  </a:lnTo>
                  <a:lnTo>
                    <a:pt x="366" y="20198"/>
                  </a:lnTo>
                  <a:lnTo>
                    <a:pt x="562" y="20345"/>
                  </a:lnTo>
                  <a:lnTo>
                    <a:pt x="782" y="20467"/>
                  </a:lnTo>
                  <a:lnTo>
                    <a:pt x="1026" y="20540"/>
                  </a:lnTo>
                  <a:lnTo>
                    <a:pt x="1295" y="20565"/>
                  </a:lnTo>
                  <a:lnTo>
                    <a:pt x="10575" y="20565"/>
                  </a:lnTo>
                  <a:lnTo>
                    <a:pt x="10844" y="20540"/>
                  </a:lnTo>
                  <a:lnTo>
                    <a:pt x="11088" y="20467"/>
                  </a:lnTo>
                  <a:lnTo>
                    <a:pt x="11308" y="20345"/>
                  </a:lnTo>
                  <a:lnTo>
                    <a:pt x="11503" y="20198"/>
                  </a:lnTo>
                  <a:lnTo>
                    <a:pt x="11650" y="20003"/>
                  </a:lnTo>
                  <a:lnTo>
                    <a:pt x="11772" y="19783"/>
                  </a:lnTo>
                  <a:lnTo>
                    <a:pt x="11845" y="19539"/>
                  </a:lnTo>
                  <a:lnTo>
                    <a:pt x="11870" y="19270"/>
                  </a:lnTo>
                  <a:lnTo>
                    <a:pt x="11870" y="1295"/>
                  </a:lnTo>
                  <a:lnTo>
                    <a:pt x="11845" y="1026"/>
                  </a:lnTo>
                  <a:lnTo>
                    <a:pt x="11772" y="782"/>
                  </a:lnTo>
                  <a:lnTo>
                    <a:pt x="11650" y="562"/>
                  </a:lnTo>
                  <a:lnTo>
                    <a:pt x="11503" y="367"/>
                  </a:lnTo>
                  <a:lnTo>
                    <a:pt x="11308" y="220"/>
                  </a:lnTo>
                  <a:lnTo>
                    <a:pt x="11088" y="98"/>
                  </a:lnTo>
                  <a:lnTo>
                    <a:pt x="10844" y="25"/>
                  </a:lnTo>
                  <a:lnTo>
                    <a:pt x="105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51" name="Shape 445"/>
            <p:cNvGrpSpPr/>
            <p:nvPr/>
          </p:nvGrpSpPr>
          <p:grpSpPr>
            <a:xfrm>
              <a:off x="9280012" y="3314483"/>
              <a:ext cx="278284" cy="260119"/>
              <a:chOff x="2583325" y="2972875"/>
              <a:chExt cx="462850" cy="445750"/>
            </a:xfrm>
            <a:grpFill/>
          </p:grpSpPr>
          <p:sp>
            <p:nvSpPr>
              <p:cNvPr id="235" name="Shape 446"/>
              <p:cNvSpPr/>
              <p:nvPr/>
            </p:nvSpPr>
            <p:spPr>
              <a:xfrm>
                <a:off x="2701775" y="3323350"/>
                <a:ext cx="225950" cy="95275"/>
              </a:xfrm>
              <a:custGeom>
                <a:avLst/>
                <a:gdLst/>
                <a:ahLst/>
                <a:cxnLst/>
                <a:rect l="0" t="0" r="0" b="0"/>
                <a:pathLst>
                  <a:path w="9038" h="3811" extrusionOk="0">
                    <a:moveTo>
                      <a:pt x="2956" y="1"/>
                    </a:moveTo>
                    <a:lnTo>
                      <a:pt x="2956" y="2956"/>
                    </a:lnTo>
                    <a:lnTo>
                      <a:pt x="685" y="2956"/>
                    </a:lnTo>
                    <a:lnTo>
                      <a:pt x="514" y="3005"/>
                    </a:lnTo>
                    <a:lnTo>
                      <a:pt x="367" y="3103"/>
                    </a:lnTo>
                    <a:lnTo>
                      <a:pt x="245" y="3200"/>
                    </a:lnTo>
                    <a:lnTo>
                      <a:pt x="147" y="3322"/>
                    </a:lnTo>
                    <a:lnTo>
                      <a:pt x="50" y="3469"/>
                    </a:lnTo>
                    <a:lnTo>
                      <a:pt x="1" y="3640"/>
                    </a:lnTo>
                    <a:lnTo>
                      <a:pt x="1" y="3811"/>
                    </a:lnTo>
                    <a:lnTo>
                      <a:pt x="9037" y="3811"/>
                    </a:lnTo>
                    <a:lnTo>
                      <a:pt x="9037" y="3640"/>
                    </a:lnTo>
                    <a:lnTo>
                      <a:pt x="8988" y="3469"/>
                    </a:lnTo>
                    <a:lnTo>
                      <a:pt x="8891" y="3322"/>
                    </a:lnTo>
                    <a:lnTo>
                      <a:pt x="8793" y="3200"/>
                    </a:lnTo>
                    <a:lnTo>
                      <a:pt x="8671" y="3103"/>
                    </a:lnTo>
                    <a:lnTo>
                      <a:pt x="8524" y="3005"/>
                    </a:lnTo>
                    <a:lnTo>
                      <a:pt x="8353" y="2956"/>
                    </a:lnTo>
                    <a:lnTo>
                      <a:pt x="6082" y="2956"/>
                    </a:lnTo>
                    <a:lnTo>
                      <a:pt x="608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6" name="Shape 447"/>
              <p:cNvSpPr/>
              <p:nvPr/>
            </p:nvSpPr>
            <p:spPr>
              <a:xfrm>
                <a:off x="2583325" y="2972875"/>
                <a:ext cx="462850" cy="337075"/>
              </a:xfrm>
              <a:custGeom>
                <a:avLst/>
                <a:gdLst/>
                <a:ahLst/>
                <a:cxnLst/>
                <a:rect l="0" t="0" r="0" b="0"/>
                <a:pathLst>
                  <a:path w="18514" h="13483" extrusionOk="0">
                    <a:moveTo>
                      <a:pt x="17048" y="1466"/>
                    </a:moveTo>
                    <a:lnTo>
                      <a:pt x="17048" y="12017"/>
                    </a:lnTo>
                    <a:lnTo>
                      <a:pt x="1466" y="12017"/>
                    </a:lnTo>
                    <a:lnTo>
                      <a:pt x="1466" y="1466"/>
                    </a:lnTo>
                    <a:close/>
                    <a:moveTo>
                      <a:pt x="391" y="1"/>
                    </a:moveTo>
                    <a:lnTo>
                      <a:pt x="318" y="50"/>
                    </a:lnTo>
                    <a:lnTo>
                      <a:pt x="220" y="74"/>
                    </a:lnTo>
                    <a:lnTo>
                      <a:pt x="147" y="148"/>
                    </a:lnTo>
                    <a:lnTo>
                      <a:pt x="98" y="221"/>
                    </a:lnTo>
                    <a:lnTo>
                      <a:pt x="49" y="294"/>
                    </a:lnTo>
                    <a:lnTo>
                      <a:pt x="25" y="392"/>
                    </a:lnTo>
                    <a:lnTo>
                      <a:pt x="1" y="489"/>
                    </a:lnTo>
                    <a:lnTo>
                      <a:pt x="1" y="12994"/>
                    </a:lnTo>
                    <a:lnTo>
                      <a:pt x="25" y="13092"/>
                    </a:lnTo>
                    <a:lnTo>
                      <a:pt x="49" y="13189"/>
                    </a:lnTo>
                    <a:lnTo>
                      <a:pt x="98" y="13263"/>
                    </a:lnTo>
                    <a:lnTo>
                      <a:pt x="147" y="13336"/>
                    </a:lnTo>
                    <a:lnTo>
                      <a:pt x="220" y="13409"/>
                    </a:lnTo>
                    <a:lnTo>
                      <a:pt x="318" y="13434"/>
                    </a:lnTo>
                    <a:lnTo>
                      <a:pt x="391" y="13483"/>
                    </a:lnTo>
                    <a:lnTo>
                      <a:pt x="18123" y="13483"/>
                    </a:lnTo>
                    <a:lnTo>
                      <a:pt x="18196" y="13434"/>
                    </a:lnTo>
                    <a:lnTo>
                      <a:pt x="18293" y="13409"/>
                    </a:lnTo>
                    <a:lnTo>
                      <a:pt x="18367" y="13336"/>
                    </a:lnTo>
                    <a:lnTo>
                      <a:pt x="18416" y="13263"/>
                    </a:lnTo>
                    <a:lnTo>
                      <a:pt x="18464" y="13189"/>
                    </a:lnTo>
                    <a:lnTo>
                      <a:pt x="18489" y="13092"/>
                    </a:lnTo>
                    <a:lnTo>
                      <a:pt x="18513" y="12994"/>
                    </a:lnTo>
                    <a:lnTo>
                      <a:pt x="18513" y="489"/>
                    </a:lnTo>
                    <a:lnTo>
                      <a:pt x="18489" y="392"/>
                    </a:lnTo>
                    <a:lnTo>
                      <a:pt x="18464" y="294"/>
                    </a:lnTo>
                    <a:lnTo>
                      <a:pt x="18416" y="221"/>
                    </a:lnTo>
                    <a:lnTo>
                      <a:pt x="18367" y="148"/>
                    </a:lnTo>
                    <a:lnTo>
                      <a:pt x="18293" y="74"/>
                    </a:lnTo>
                    <a:lnTo>
                      <a:pt x="18196" y="50"/>
                    </a:lnTo>
                    <a:lnTo>
                      <a:pt x="1812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2" name="Shape 448"/>
            <p:cNvGrpSpPr/>
            <p:nvPr/>
          </p:nvGrpSpPr>
          <p:grpSpPr>
            <a:xfrm>
              <a:off x="3699274" y="2548234"/>
              <a:ext cx="297373" cy="182434"/>
              <a:chOff x="3241525" y="3039450"/>
              <a:chExt cx="494600" cy="312625"/>
            </a:xfrm>
            <a:grpFill/>
          </p:grpSpPr>
          <p:sp>
            <p:nvSpPr>
              <p:cNvPr id="233" name="Shape 449"/>
              <p:cNvSpPr/>
              <p:nvPr/>
            </p:nvSpPr>
            <p:spPr>
              <a:xfrm>
                <a:off x="3241525" y="3039450"/>
                <a:ext cx="494600" cy="312625"/>
              </a:xfrm>
              <a:custGeom>
                <a:avLst/>
                <a:gdLst/>
                <a:ahLst/>
                <a:cxnLst/>
                <a:rect l="0" t="0" r="0" b="0"/>
                <a:pathLst>
                  <a:path w="19784" h="12505" extrusionOk="0">
                    <a:moveTo>
                      <a:pt x="9892" y="977"/>
                    </a:moveTo>
                    <a:lnTo>
                      <a:pt x="10356" y="1001"/>
                    </a:lnTo>
                    <a:lnTo>
                      <a:pt x="10796" y="1050"/>
                    </a:lnTo>
                    <a:lnTo>
                      <a:pt x="11235" y="1124"/>
                    </a:lnTo>
                    <a:lnTo>
                      <a:pt x="11675" y="1221"/>
                    </a:lnTo>
                    <a:lnTo>
                      <a:pt x="12090" y="1343"/>
                    </a:lnTo>
                    <a:lnTo>
                      <a:pt x="12505" y="1490"/>
                    </a:lnTo>
                    <a:lnTo>
                      <a:pt x="12920" y="1661"/>
                    </a:lnTo>
                    <a:lnTo>
                      <a:pt x="13311" y="1832"/>
                    </a:lnTo>
                    <a:lnTo>
                      <a:pt x="13702" y="2027"/>
                    </a:lnTo>
                    <a:lnTo>
                      <a:pt x="14068" y="2223"/>
                    </a:lnTo>
                    <a:lnTo>
                      <a:pt x="14752" y="2662"/>
                    </a:lnTo>
                    <a:lnTo>
                      <a:pt x="15412" y="3126"/>
                    </a:lnTo>
                    <a:lnTo>
                      <a:pt x="15973" y="3590"/>
                    </a:lnTo>
                    <a:lnTo>
                      <a:pt x="16462" y="4005"/>
                    </a:lnTo>
                    <a:lnTo>
                      <a:pt x="16901" y="4421"/>
                    </a:lnTo>
                    <a:lnTo>
                      <a:pt x="17292" y="4811"/>
                    </a:lnTo>
                    <a:lnTo>
                      <a:pt x="17634" y="5178"/>
                    </a:lnTo>
                    <a:lnTo>
                      <a:pt x="18196" y="5813"/>
                    </a:lnTo>
                    <a:lnTo>
                      <a:pt x="18562" y="6252"/>
                    </a:lnTo>
                    <a:lnTo>
                      <a:pt x="18196" y="6692"/>
                    </a:lnTo>
                    <a:lnTo>
                      <a:pt x="17634" y="7327"/>
                    </a:lnTo>
                    <a:lnTo>
                      <a:pt x="17292" y="7693"/>
                    </a:lnTo>
                    <a:lnTo>
                      <a:pt x="16901" y="8084"/>
                    </a:lnTo>
                    <a:lnTo>
                      <a:pt x="16462" y="8499"/>
                    </a:lnTo>
                    <a:lnTo>
                      <a:pt x="15973" y="8915"/>
                    </a:lnTo>
                    <a:lnTo>
                      <a:pt x="15412" y="9379"/>
                    </a:lnTo>
                    <a:lnTo>
                      <a:pt x="14752" y="9843"/>
                    </a:lnTo>
                    <a:lnTo>
                      <a:pt x="14068" y="10282"/>
                    </a:lnTo>
                    <a:lnTo>
                      <a:pt x="13702" y="10478"/>
                    </a:lnTo>
                    <a:lnTo>
                      <a:pt x="13311" y="10673"/>
                    </a:lnTo>
                    <a:lnTo>
                      <a:pt x="12920" y="10844"/>
                    </a:lnTo>
                    <a:lnTo>
                      <a:pt x="12505" y="11015"/>
                    </a:lnTo>
                    <a:lnTo>
                      <a:pt x="12090" y="11161"/>
                    </a:lnTo>
                    <a:lnTo>
                      <a:pt x="11675" y="11284"/>
                    </a:lnTo>
                    <a:lnTo>
                      <a:pt x="11235" y="11381"/>
                    </a:lnTo>
                    <a:lnTo>
                      <a:pt x="10796" y="11455"/>
                    </a:lnTo>
                    <a:lnTo>
                      <a:pt x="10356" y="11503"/>
                    </a:lnTo>
                    <a:lnTo>
                      <a:pt x="9892" y="11528"/>
                    </a:lnTo>
                    <a:lnTo>
                      <a:pt x="9477" y="11528"/>
                    </a:lnTo>
                    <a:lnTo>
                      <a:pt x="9086" y="11479"/>
                    </a:lnTo>
                    <a:lnTo>
                      <a:pt x="8695" y="11430"/>
                    </a:lnTo>
                    <a:lnTo>
                      <a:pt x="8304" y="11332"/>
                    </a:lnTo>
                    <a:lnTo>
                      <a:pt x="7914" y="11235"/>
                    </a:lnTo>
                    <a:lnTo>
                      <a:pt x="7523" y="11113"/>
                    </a:lnTo>
                    <a:lnTo>
                      <a:pt x="7157" y="10990"/>
                    </a:lnTo>
                    <a:lnTo>
                      <a:pt x="6790" y="10844"/>
                    </a:lnTo>
                    <a:lnTo>
                      <a:pt x="6448" y="10673"/>
                    </a:lnTo>
                    <a:lnTo>
                      <a:pt x="6082" y="10502"/>
                    </a:lnTo>
                    <a:lnTo>
                      <a:pt x="5423" y="10111"/>
                    </a:lnTo>
                    <a:lnTo>
                      <a:pt x="4788" y="9696"/>
                    </a:lnTo>
                    <a:lnTo>
                      <a:pt x="4201" y="9232"/>
                    </a:lnTo>
                    <a:lnTo>
                      <a:pt x="3640" y="8792"/>
                    </a:lnTo>
                    <a:lnTo>
                      <a:pt x="3127" y="8328"/>
                    </a:lnTo>
                    <a:lnTo>
                      <a:pt x="2663" y="7889"/>
                    </a:lnTo>
                    <a:lnTo>
                      <a:pt x="2272" y="7474"/>
                    </a:lnTo>
                    <a:lnTo>
                      <a:pt x="1613" y="6741"/>
                    </a:lnTo>
                    <a:lnTo>
                      <a:pt x="1222" y="6252"/>
                    </a:lnTo>
                    <a:lnTo>
                      <a:pt x="1613" y="5764"/>
                    </a:lnTo>
                    <a:lnTo>
                      <a:pt x="2272" y="5031"/>
                    </a:lnTo>
                    <a:lnTo>
                      <a:pt x="2663" y="4616"/>
                    </a:lnTo>
                    <a:lnTo>
                      <a:pt x="3127" y="4176"/>
                    </a:lnTo>
                    <a:lnTo>
                      <a:pt x="3640" y="3712"/>
                    </a:lnTo>
                    <a:lnTo>
                      <a:pt x="4201" y="3273"/>
                    </a:lnTo>
                    <a:lnTo>
                      <a:pt x="4788" y="2833"/>
                    </a:lnTo>
                    <a:lnTo>
                      <a:pt x="5423" y="2394"/>
                    </a:lnTo>
                    <a:lnTo>
                      <a:pt x="6082" y="2003"/>
                    </a:lnTo>
                    <a:lnTo>
                      <a:pt x="6448" y="1832"/>
                    </a:lnTo>
                    <a:lnTo>
                      <a:pt x="6790" y="1661"/>
                    </a:lnTo>
                    <a:lnTo>
                      <a:pt x="7157" y="1514"/>
                    </a:lnTo>
                    <a:lnTo>
                      <a:pt x="7523" y="1392"/>
                    </a:lnTo>
                    <a:lnTo>
                      <a:pt x="7914" y="1270"/>
                    </a:lnTo>
                    <a:lnTo>
                      <a:pt x="8304" y="1172"/>
                    </a:lnTo>
                    <a:lnTo>
                      <a:pt x="8695" y="1075"/>
                    </a:lnTo>
                    <a:lnTo>
                      <a:pt x="9086" y="1026"/>
                    </a:lnTo>
                    <a:lnTo>
                      <a:pt x="9477" y="977"/>
                    </a:lnTo>
                    <a:close/>
                    <a:moveTo>
                      <a:pt x="9892" y="0"/>
                    </a:moveTo>
                    <a:lnTo>
                      <a:pt x="9404" y="25"/>
                    </a:lnTo>
                    <a:lnTo>
                      <a:pt x="8915" y="73"/>
                    </a:lnTo>
                    <a:lnTo>
                      <a:pt x="8451" y="147"/>
                    </a:lnTo>
                    <a:lnTo>
                      <a:pt x="7963" y="244"/>
                    </a:lnTo>
                    <a:lnTo>
                      <a:pt x="7523" y="366"/>
                    </a:lnTo>
                    <a:lnTo>
                      <a:pt x="7059" y="513"/>
                    </a:lnTo>
                    <a:lnTo>
                      <a:pt x="6619" y="684"/>
                    </a:lnTo>
                    <a:lnTo>
                      <a:pt x="6204" y="879"/>
                    </a:lnTo>
                    <a:lnTo>
                      <a:pt x="5765" y="1075"/>
                    </a:lnTo>
                    <a:lnTo>
                      <a:pt x="5374" y="1295"/>
                    </a:lnTo>
                    <a:lnTo>
                      <a:pt x="4959" y="1539"/>
                    </a:lnTo>
                    <a:lnTo>
                      <a:pt x="4592" y="1783"/>
                    </a:lnTo>
                    <a:lnTo>
                      <a:pt x="3860" y="2296"/>
                    </a:lnTo>
                    <a:lnTo>
                      <a:pt x="3176" y="2833"/>
                    </a:lnTo>
                    <a:lnTo>
                      <a:pt x="2565" y="3370"/>
                    </a:lnTo>
                    <a:lnTo>
                      <a:pt x="2028" y="3883"/>
                    </a:lnTo>
                    <a:lnTo>
                      <a:pt x="1539" y="4372"/>
                    </a:lnTo>
                    <a:lnTo>
                      <a:pt x="1149" y="4836"/>
                    </a:lnTo>
                    <a:lnTo>
                      <a:pt x="562" y="5520"/>
                    </a:lnTo>
                    <a:lnTo>
                      <a:pt x="318" y="5837"/>
                    </a:lnTo>
                    <a:lnTo>
                      <a:pt x="1" y="6252"/>
                    </a:lnTo>
                    <a:lnTo>
                      <a:pt x="318" y="6668"/>
                    </a:lnTo>
                    <a:lnTo>
                      <a:pt x="562" y="6985"/>
                    </a:lnTo>
                    <a:lnTo>
                      <a:pt x="1149" y="7669"/>
                    </a:lnTo>
                    <a:lnTo>
                      <a:pt x="1539" y="8133"/>
                    </a:lnTo>
                    <a:lnTo>
                      <a:pt x="2028" y="8621"/>
                    </a:lnTo>
                    <a:lnTo>
                      <a:pt x="2565" y="9134"/>
                    </a:lnTo>
                    <a:lnTo>
                      <a:pt x="3176" y="9672"/>
                    </a:lnTo>
                    <a:lnTo>
                      <a:pt x="3860" y="10209"/>
                    </a:lnTo>
                    <a:lnTo>
                      <a:pt x="4592" y="10722"/>
                    </a:lnTo>
                    <a:lnTo>
                      <a:pt x="4959" y="10966"/>
                    </a:lnTo>
                    <a:lnTo>
                      <a:pt x="5374" y="11210"/>
                    </a:lnTo>
                    <a:lnTo>
                      <a:pt x="5765" y="11430"/>
                    </a:lnTo>
                    <a:lnTo>
                      <a:pt x="6204" y="11625"/>
                    </a:lnTo>
                    <a:lnTo>
                      <a:pt x="6619" y="11821"/>
                    </a:lnTo>
                    <a:lnTo>
                      <a:pt x="7059" y="11992"/>
                    </a:lnTo>
                    <a:lnTo>
                      <a:pt x="7523" y="12138"/>
                    </a:lnTo>
                    <a:lnTo>
                      <a:pt x="7963" y="12260"/>
                    </a:lnTo>
                    <a:lnTo>
                      <a:pt x="8451" y="12358"/>
                    </a:lnTo>
                    <a:lnTo>
                      <a:pt x="8915" y="12431"/>
                    </a:lnTo>
                    <a:lnTo>
                      <a:pt x="9404" y="12480"/>
                    </a:lnTo>
                    <a:lnTo>
                      <a:pt x="9892" y="12505"/>
                    </a:lnTo>
                    <a:lnTo>
                      <a:pt x="10380" y="12480"/>
                    </a:lnTo>
                    <a:lnTo>
                      <a:pt x="10869" y="12431"/>
                    </a:lnTo>
                    <a:lnTo>
                      <a:pt x="11333" y="12358"/>
                    </a:lnTo>
                    <a:lnTo>
                      <a:pt x="11821" y="12260"/>
                    </a:lnTo>
                    <a:lnTo>
                      <a:pt x="12261" y="12138"/>
                    </a:lnTo>
                    <a:lnTo>
                      <a:pt x="12725" y="11992"/>
                    </a:lnTo>
                    <a:lnTo>
                      <a:pt x="13165" y="11821"/>
                    </a:lnTo>
                    <a:lnTo>
                      <a:pt x="13580" y="11625"/>
                    </a:lnTo>
                    <a:lnTo>
                      <a:pt x="14019" y="11430"/>
                    </a:lnTo>
                    <a:lnTo>
                      <a:pt x="14410" y="11210"/>
                    </a:lnTo>
                    <a:lnTo>
                      <a:pt x="14825" y="10966"/>
                    </a:lnTo>
                    <a:lnTo>
                      <a:pt x="15192" y="10722"/>
                    </a:lnTo>
                    <a:lnTo>
                      <a:pt x="15924" y="10209"/>
                    </a:lnTo>
                    <a:lnTo>
                      <a:pt x="16608" y="9672"/>
                    </a:lnTo>
                    <a:lnTo>
                      <a:pt x="17219" y="9134"/>
                    </a:lnTo>
                    <a:lnTo>
                      <a:pt x="17756" y="8621"/>
                    </a:lnTo>
                    <a:lnTo>
                      <a:pt x="18245" y="8133"/>
                    </a:lnTo>
                    <a:lnTo>
                      <a:pt x="18635" y="7669"/>
                    </a:lnTo>
                    <a:lnTo>
                      <a:pt x="19222" y="6985"/>
                    </a:lnTo>
                    <a:lnTo>
                      <a:pt x="19466" y="6668"/>
                    </a:lnTo>
                    <a:lnTo>
                      <a:pt x="19783" y="6252"/>
                    </a:lnTo>
                    <a:lnTo>
                      <a:pt x="19466" y="5837"/>
                    </a:lnTo>
                    <a:lnTo>
                      <a:pt x="19222" y="5520"/>
                    </a:lnTo>
                    <a:lnTo>
                      <a:pt x="18635" y="4836"/>
                    </a:lnTo>
                    <a:lnTo>
                      <a:pt x="18245" y="4372"/>
                    </a:lnTo>
                    <a:lnTo>
                      <a:pt x="17756" y="3883"/>
                    </a:lnTo>
                    <a:lnTo>
                      <a:pt x="17219" y="3370"/>
                    </a:lnTo>
                    <a:lnTo>
                      <a:pt x="16608" y="2833"/>
                    </a:lnTo>
                    <a:lnTo>
                      <a:pt x="15924" y="2296"/>
                    </a:lnTo>
                    <a:lnTo>
                      <a:pt x="15192" y="1783"/>
                    </a:lnTo>
                    <a:lnTo>
                      <a:pt x="14825" y="1539"/>
                    </a:lnTo>
                    <a:lnTo>
                      <a:pt x="14410" y="1295"/>
                    </a:lnTo>
                    <a:lnTo>
                      <a:pt x="14019" y="1075"/>
                    </a:lnTo>
                    <a:lnTo>
                      <a:pt x="13580" y="879"/>
                    </a:lnTo>
                    <a:lnTo>
                      <a:pt x="13165" y="684"/>
                    </a:lnTo>
                    <a:lnTo>
                      <a:pt x="12725" y="513"/>
                    </a:lnTo>
                    <a:lnTo>
                      <a:pt x="12261" y="366"/>
                    </a:lnTo>
                    <a:lnTo>
                      <a:pt x="11821" y="244"/>
                    </a:lnTo>
                    <a:lnTo>
                      <a:pt x="11333" y="147"/>
                    </a:lnTo>
                    <a:lnTo>
                      <a:pt x="10869" y="73"/>
                    </a:lnTo>
                    <a:lnTo>
                      <a:pt x="10380" y="25"/>
                    </a:lnTo>
                    <a:lnTo>
                      <a:pt x="989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4" name="Shape 450"/>
              <p:cNvSpPr/>
              <p:nvPr/>
            </p:nvSpPr>
            <p:spPr>
              <a:xfrm>
                <a:off x="3384400" y="3091350"/>
                <a:ext cx="208850" cy="208825"/>
              </a:xfrm>
              <a:custGeom>
                <a:avLst/>
                <a:gdLst/>
                <a:ahLst/>
                <a:cxnLst/>
                <a:rect l="0" t="0" r="0" b="0"/>
                <a:pathLst>
                  <a:path w="8354" h="8353" extrusionOk="0">
                    <a:moveTo>
                      <a:pt x="4177" y="0"/>
                    </a:moveTo>
                    <a:lnTo>
                      <a:pt x="3762" y="24"/>
                    </a:lnTo>
                    <a:lnTo>
                      <a:pt x="3347" y="73"/>
                    </a:lnTo>
                    <a:lnTo>
                      <a:pt x="2931" y="195"/>
                    </a:lnTo>
                    <a:lnTo>
                      <a:pt x="2541" y="318"/>
                    </a:lnTo>
                    <a:lnTo>
                      <a:pt x="2174" y="513"/>
                    </a:lnTo>
                    <a:lnTo>
                      <a:pt x="1832" y="708"/>
                    </a:lnTo>
                    <a:lnTo>
                      <a:pt x="1515" y="953"/>
                    </a:lnTo>
                    <a:lnTo>
                      <a:pt x="1222" y="1221"/>
                    </a:lnTo>
                    <a:lnTo>
                      <a:pt x="953" y="1514"/>
                    </a:lnTo>
                    <a:lnTo>
                      <a:pt x="709" y="1832"/>
                    </a:lnTo>
                    <a:lnTo>
                      <a:pt x="514" y="2174"/>
                    </a:lnTo>
                    <a:lnTo>
                      <a:pt x="318" y="2540"/>
                    </a:lnTo>
                    <a:lnTo>
                      <a:pt x="196" y="2931"/>
                    </a:lnTo>
                    <a:lnTo>
                      <a:pt x="74" y="3346"/>
                    </a:lnTo>
                    <a:lnTo>
                      <a:pt x="25" y="3761"/>
                    </a:lnTo>
                    <a:lnTo>
                      <a:pt x="1" y="4176"/>
                    </a:lnTo>
                    <a:lnTo>
                      <a:pt x="25" y="4592"/>
                    </a:lnTo>
                    <a:lnTo>
                      <a:pt x="74" y="5007"/>
                    </a:lnTo>
                    <a:lnTo>
                      <a:pt x="196" y="5422"/>
                    </a:lnTo>
                    <a:lnTo>
                      <a:pt x="318" y="5813"/>
                    </a:lnTo>
                    <a:lnTo>
                      <a:pt x="514" y="6179"/>
                    </a:lnTo>
                    <a:lnTo>
                      <a:pt x="709" y="6521"/>
                    </a:lnTo>
                    <a:lnTo>
                      <a:pt x="953" y="6839"/>
                    </a:lnTo>
                    <a:lnTo>
                      <a:pt x="1222" y="7132"/>
                    </a:lnTo>
                    <a:lnTo>
                      <a:pt x="1515" y="7400"/>
                    </a:lnTo>
                    <a:lnTo>
                      <a:pt x="1832" y="7644"/>
                    </a:lnTo>
                    <a:lnTo>
                      <a:pt x="2174" y="7840"/>
                    </a:lnTo>
                    <a:lnTo>
                      <a:pt x="2541" y="8035"/>
                    </a:lnTo>
                    <a:lnTo>
                      <a:pt x="2931" y="8157"/>
                    </a:lnTo>
                    <a:lnTo>
                      <a:pt x="3347" y="8279"/>
                    </a:lnTo>
                    <a:lnTo>
                      <a:pt x="3762" y="8328"/>
                    </a:lnTo>
                    <a:lnTo>
                      <a:pt x="4177" y="8353"/>
                    </a:lnTo>
                    <a:lnTo>
                      <a:pt x="4592" y="8328"/>
                    </a:lnTo>
                    <a:lnTo>
                      <a:pt x="5007" y="8279"/>
                    </a:lnTo>
                    <a:lnTo>
                      <a:pt x="5423" y="8157"/>
                    </a:lnTo>
                    <a:lnTo>
                      <a:pt x="5813" y="8035"/>
                    </a:lnTo>
                    <a:lnTo>
                      <a:pt x="6180" y="7840"/>
                    </a:lnTo>
                    <a:lnTo>
                      <a:pt x="6522" y="7644"/>
                    </a:lnTo>
                    <a:lnTo>
                      <a:pt x="6839" y="7400"/>
                    </a:lnTo>
                    <a:lnTo>
                      <a:pt x="7132" y="7132"/>
                    </a:lnTo>
                    <a:lnTo>
                      <a:pt x="7401" y="6839"/>
                    </a:lnTo>
                    <a:lnTo>
                      <a:pt x="7645" y="6521"/>
                    </a:lnTo>
                    <a:lnTo>
                      <a:pt x="7840" y="6179"/>
                    </a:lnTo>
                    <a:lnTo>
                      <a:pt x="8036" y="5813"/>
                    </a:lnTo>
                    <a:lnTo>
                      <a:pt x="8158" y="5422"/>
                    </a:lnTo>
                    <a:lnTo>
                      <a:pt x="8280" y="5007"/>
                    </a:lnTo>
                    <a:lnTo>
                      <a:pt x="8329" y="4592"/>
                    </a:lnTo>
                    <a:lnTo>
                      <a:pt x="8353" y="4176"/>
                    </a:lnTo>
                    <a:lnTo>
                      <a:pt x="8329" y="3737"/>
                    </a:lnTo>
                    <a:lnTo>
                      <a:pt x="8256" y="3297"/>
                    </a:lnTo>
                    <a:lnTo>
                      <a:pt x="8134" y="3517"/>
                    </a:lnTo>
                    <a:lnTo>
                      <a:pt x="8011" y="3688"/>
                    </a:lnTo>
                    <a:lnTo>
                      <a:pt x="7840" y="3859"/>
                    </a:lnTo>
                    <a:lnTo>
                      <a:pt x="7645" y="4005"/>
                    </a:lnTo>
                    <a:lnTo>
                      <a:pt x="7425" y="4128"/>
                    </a:lnTo>
                    <a:lnTo>
                      <a:pt x="7205" y="4201"/>
                    </a:lnTo>
                    <a:lnTo>
                      <a:pt x="6961" y="4250"/>
                    </a:lnTo>
                    <a:lnTo>
                      <a:pt x="6717" y="4274"/>
                    </a:lnTo>
                    <a:lnTo>
                      <a:pt x="6546" y="4274"/>
                    </a:lnTo>
                    <a:lnTo>
                      <a:pt x="6375" y="4250"/>
                    </a:lnTo>
                    <a:lnTo>
                      <a:pt x="6204" y="4201"/>
                    </a:lnTo>
                    <a:lnTo>
                      <a:pt x="6058" y="4152"/>
                    </a:lnTo>
                    <a:lnTo>
                      <a:pt x="5887" y="4079"/>
                    </a:lnTo>
                    <a:lnTo>
                      <a:pt x="5764" y="3981"/>
                    </a:lnTo>
                    <a:lnTo>
                      <a:pt x="5618" y="3883"/>
                    </a:lnTo>
                    <a:lnTo>
                      <a:pt x="5496" y="3786"/>
                    </a:lnTo>
                    <a:lnTo>
                      <a:pt x="5398" y="3664"/>
                    </a:lnTo>
                    <a:lnTo>
                      <a:pt x="5300" y="3517"/>
                    </a:lnTo>
                    <a:lnTo>
                      <a:pt x="5203" y="3395"/>
                    </a:lnTo>
                    <a:lnTo>
                      <a:pt x="5129" y="3224"/>
                    </a:lnTo>
                    <a:lnTo>
                      <a:pt x="5081" y="3077"/>
                    </a:lnTo>
                    <a:lnTo>
                      <a:pt x="5032" y="2906"/>
                    </a:lnTo>
                    <a:lnTo>
                      <a:pt x="5007" y="2735"/>
                    </a:lnTo>
                    <a:lnTo>
                      <a:pt x="5007" y="2564"/>
                    </a:lnTo>
                    <a:lnTo>
                      <a:pt x="5007" y="2394"/>
                    </a:lnTo>
                    <a:lnTo>
                      <a:pt x="5032" y="2223"/>
                    </a:lnTo>
                    <a:lnTo>
                      <a:pt x="5081" y="2052"/>
                    </a:lnTo>
                    <a:lnTo>
                      <a:pt x="5129" y="1905"/>
                    </a:lnTo>
                    <a:lnTo>
                      <a:pt x="5203" y="1759"/>
                    </a:lnTo>
                    <a:lnTo>
                      <a:pt x="5300" y="1612"/>
                    </a:lnTo>
                    <a:lnTo>
                      <a:pt x="5398" y="1490"/>
                    </a:lnTo>
                    <a:lnTo>
                      <a:pt x="5496" y="1368"/>
                    </a:lnTo>
                    <a:lnTo>
                      <a:pt x="5618" y="1246"/>
                    </a:lnTo>
                    <a:lnTo>
                      <a:pt x="5764" y="1148"/>
                    </a:lnTo>
                    <a:lnTo>
                      <a:pt x="5887" y="1075"/>
                    </a:lnTo>
                    <a:lnTo>
                      <a:pt x="6033" y="1001"/>
                    </a:lnTo>
                    <a:lnTo>
                      <a:pt x="6204" y="928"/>
                    </a:lnTo>
                    <a:lnTo>
                      <a:pt x="6375" y="879"/>
                    </a:lnTo>
                    <a:lnTo>
                      <a:pt x="6522" y="855"/>
                    </a:lnTo>
                    <a:lnTo>
                      <a:pt x="6717" y="855"/>
                    </a:lnTo>
                    <a:lnTo>
                      <a:pt x="6448" y="659"/>
                    </a:lnTo>
                    <a:lnTo>
                      <a:pt x="6155" y="489"/>
                    </a:lnTo>
                    <a:lnTo>
                      <a:pt x="5838" y="342"/>
                    </a:lnTo>
                    <a:lnTo>
                      <a:pt x="5545" y="220"/>
                    </a:lnTo>
                    <a:lnTo>
                      <a:pt x="5203" y="122"/>
                    </a:lnTo>
                    <a:lnTo>
                      <a:pt x="4885" y="49"/>
                    </a:lnTo>
                    <a:lnTo>
                      <a:pt x="4519" y="24"/>
                    </a:lnTo>
                    <a:lnTo>
                      <a:pt x="41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53" name="Shape 451"/>
            <p:cNvSpPr/>
            <p:nvPr/>
          </p:nvSpPr>
          <p:spPr>
            <a:xfrm>
              <a:off x="6860852" y="2515453"/>
              <a:ext cx="255526" cy="247996"/>
            </a:xfrm>
            <a:custGeom>
              <a:avLst/>
              <a:gdLst/>
              <a:ahLst/>
              <a:cxnLst/>
              <a:rect l="0" t="0" r="0" b="0"/>
              <a:pathLst>
                <a:path w="17000" h="16999" extrusionOk="0">
                  <a:moveTo>
                    <a:pt x="8769" y="5740"/>
                  </a:moveTo>
                  <a:lnTo>
                    <a:pt x="9037" y="5788"/>
                  </a:lnTo>
                  <a:lnTo>
                    <a:pt x="9282" y="5862"/>
                  </a:lnTo>
                  <a:lnTo>
                    <a:pt x="9550" y="5935"/>
                  </a:lnTo>
                  <a:lnTo>
                    <a:pt x="9794" y="6057"/>
                  </a:lnTo>
                  <a:lnTo>
                    <a:pt x="10014" y="6204"/>
                  </a:lnTo>
                  <a:lnTo>
                    <a:pt x="10234" y="6350"/>
                  </a:lnTo>
                  <a:lnTo>
                    <a:pt x="10454" y="6546"/>
                  </a:lnTo>
                  <a:lnTo>
                    <a:pt x="10649" y="6765"/>
                  </a:lnTo>
                  <a:lnTo>
                    <a:pt x="10796" y="6985"/>
                  </a:lnTo>
                  <a:lnTo>
                    <a:pt x="10942" y="7205"/>
                  </a:lnTo>
                  <a:lnTo>
                    <a:pt x="11064" y="7449"/>
                  </a:lnTo>
                  <a:lnTo>
                    <a:pt x="11138" y="7718"/>
                  </a:lnTo>
                  <a:lnTo>
                    <a:pt x="11211" y="7962"/>
                  </a:lnTo>
                  <a:lnTo>
                    <a:pt x="11260" y="8231"/>
                  </a:lnTo>
                  <a:lnTo>
                    <a:pt x="11260" y="8499"/>
                  </a:lnTo>
                  <a:lnTo>
                    <a:pt x="11260" y="8768"/>
                  </a:lnTo>
                  <a:lnTo>
                    <a:pt x="11211" y="9037"/>
                  </a:lnTo>
                  <a:lnTo>
                    <a:pt x="11138" y="9281"/>
                  </a:lnTo>
                  <a:lnTo>
                    <a:pt x="11064" y="9550"/>
                  </a:lnTo>
                  <a:lnTo>
                    <a:pt x="10942" y="9794"/>
                  </a:lnTo>
                  <a:lnTo>
                    <a:pt x="10796" y="10014"/>
                  </a:lnTo>
                  <a:lnTo>
                    <a:pt x="10649" y="10233"/>
                  </a:lnTo>
                  <a:lnTo>
                    <a:pt x="10454" y="10453"/>
                  </a:lnTo>
                  <a:lnTo>
                    <a:pt x="10234" y="10649"/>
                  </a:lnTo>
                  <a:lnTo>
                    <a:pt x="10014" y="10795"/>
                  </a:lnTo>
                  <a:lnTo>
                    <a:pt x="9794" y="10942"/>
                  </a:lnTo>
                  <a:lnTo>
                    <a:pt x="9550" y="11064"/>
                  </a:lnTo>
                  <a:lnTo>
                    <a:pt x="9282" y="11137"/>
                  </a:lnTo>
                  <a:lnTo>
                    <a:pt x="9037" y="11210"/>
                  </a:lnTo>
                  <a:lnTo>
                    <a:pt x="8769" y="11259"/>
                  </a:lnTo>
                  <a:lnTo>
                    <a:pt x="8231" y="11259"/>
                  </a:lnTo>
                  <a:lnTo>
                    <a:pt x="7963" y="11210"/>
                  </a:lnTo>
                  <a:lnTo>
                    <a:pt x="7719" y="11137"/>
                  </a:lnTo>
                  <a:lnTo>
                    <a:pt x="7450" y="11064"/>
                  </a:lnTo>
                  <a:lnTo>
                    <a:pt x="7206" y="10942"/>
                  </a:lnTo>
                  <a:lnTo>
                    <a:pt x="6986" y="10795"/>
                  </a:lnTo>
                  <a:lnTo>
                    <a:pt x="6766" y="10649"/>
                  </a:lnTo>
                  <a:lnTo>
                    <a:pt x="6546" y="10453"/>
                  </a:lnTo>
                  <a:lnTo>
                    <a:pt x="6351" y="10233"/>
                  </a:lnTo>
                  <a:lnTo>
                    <a:pt x="6204" y="10014"/>
                  </a:lnTo>
                  <a:lnTo>
                    <a:pt x="6058" y="9794"/>
                  </a:lnTo>
                  <a:lnTo>
                    <a:pt x="5936" y="9550"/>
                  </a:lnTo>
                  <a:lnTo>
                    <a:pt x="5862" y="9281"/>
                  </a:lnTo>
                  <a:lnTo>
                    <a:pt x="5789" y="9037"/>
                  </a:lnTo>
                  <a:lnTo>
                    <a:pt x="5740" y="8768"/>
                  </a:lnTo>
                  <a:lnTo>
                    <a:pt x="5740" y="8499"/>
                  </a:lnTo>
                  <a:lnTo>
                    <a:pt x="5740" y="8231"/>
                  </a:lnTo>
                  <a:lnTo>
                    <a:pt x="5789" y="7962"/>
                  </a:lnTo>
                  <a:lnTo>
                    <a:pt x="5862" y="7718"/>
                  </a:lnTo>
                  <a:lnTo>
                    <a:pt x="5936" y="7449"/>
                  </a:lnTo>
                  <a:lnTo>
                    <a:pt x="6058" y="7205"/>
                  </a:lnTo>
                  <a:lnTo>
                    <a:pt x="6204" y="6985"/>
                  </a:lnTo>
                  <a:lnTo>
                    <a:pt x="6351" y="6765"/>
                  </a:lnTo>
                  <a:lnTo>
                    <a:pt x="6546" y="6546"/>
                  </a:lnTo>
                  <a:lnTo>
                    <a:pt x="6766" y="6350"/>
                  </a:lnTo>
                  <a:lnTo>
                    <a:pt x="6986" y="6204"/>
                  </a:lnTo>
                  <a:lnTo>
                    <a:pt x="7206" y="6057"/>
                  </a:lnTo>
                  <a:lnTo>
                    <a:pt x="7450" y="5935"/>
                  </a:lnTo>
                  <a:lnTo>
                    <a:pt x="7719" y="5862"/>
                  </a:lnTo>
                  <a:lnTo>
                    <a:pt x="7963" y="5788"/>
                  </a:lnTo>
                  <a:lnTo>
                    <a:pt x="8231" y="5740"/>
                  </a:lnTo>
                  <a:close/>
                  <a:moveTo>
                    <a:pt x="7914" y="0"/>
                  </a:moveTo>
                  <a:lnTo>
                    <a:pt x="7743" y="25"/>
                  </a:lnTo>
                  <a:lnTo>
                    <a:pt x="7596" y="73"/>
                  </a:lnTo>
                  <a:lnTo>
                    <a:pt x="7474" y="147"/>
                  </a:lnTo>
                  <a:lnTo>
                    <a:pt x="7328" y="244"/>
                  </a:lnTo>
                  <a:lnTo>
                    <a:pt x="7230" y="342"/>
                  </a:lnTo>
                  <a:lnTo>
                    <a:pt x="7132" y="489"/>
                  </a:lnTo>
                  <a:lnTo>
                    <a:pt x="7084" y="635"/>
                  </a:lnTo>
                  <a:lnTo>
                    <a:pt x="7035" y="782"/>
                  </a:lnTo>
                  <a:lnTo>
                    <a:pt x="6839" y="2540"/>
                  </a:lnTo>
                  <a:lnTo>
                    <a:pt x="6497" y="2638"/>
                  </a:lnTo>
                  <a:lnTo>
                    <a:pt x="6131" y="2784"/>
                  </a:lnTo>
                  <a:lnTo>
                    <a:pt x="5789" y="2931"/>
                  </a:lnTo>
                  <a:lnTo>
                    <a:pt x="5447" y="3102"/>
                  </a:lnTo>
                  <a:lnTo>
                    <a:pt x="4079" y="2027"/>
                  </a:lnTo>
                  <a:lnTo>
                    <a:pt x="3933" y="1930"/>
                  </a:lnTo>
                  <a:lnTo>
                    <a:pt x="3786" y="1881"/>
                  </a:lnTo>
                  <a:lnTo>
                    <a:pt x="3640" y="1832"/>
                  </a:lnTo>
                  <a:lnTo>
                    <a:pt x="3493" y="1832"/>
                  </a:lnTo>
                  <a:lnTo>
                    <a:pt x="3322" y="1856"/>
                  </a:lnTo>
                  <a:lnTo>
                    <a:pt x="3176" y="1905"/>
                  </a:lnTo>
                  <a:lnTo>
                    <a:pt x="3029" y="1978"/>
                  </a:lnTo>
                  <a:lnTo>
                    <a:pt x="2907" y="2076"/>
                  </a:lnTo>
                  <a:lnTo>
                    <a:pt x="2077" y="2907"/>
                  </a:lnTo>
                  <a:lnTo>
                    <a:pt x="1979" y="3029"/>
                  </a:lnTo>
                  <a:lnTo>
                    <a:pt x="1906" y="3175"/>
                  </a:lnTo>
                  <a:lnTo>
                    <a:pt x="1857" y="3322"/>
                  </a:lnTo>
                  <a:lnTo>
                    <a:pt x="1833" y="3493"/>
                  </a:lnTo>
                  <a:lnTo>
                    <a:pt x="1833" y="3639"/>
                  </a:lnTo>
                  <a:lnTo>
                    <a:pt x="1881" y="3786"/>
                  </a:lnTo>
                  <a:lnTo>
                    <a:pt x="1930" y="3932"/>
                  </a:lnTo>
                  <a:lnTo>
                    <a:pt x="2028" y="4079"/>
                  </a:lnTo>
                  <a:lnTo>
                    <a:pt x="3103" y="5447"/>
                  </a:lnTo>
                  <a:lnTo>
                    <a:pt x="2932" y="5788"/>
                  </a:lnTo>
                  <a:lnTo>
                    <a:pt x="2785" y="6130"/>
                  </a:lnTo>
                  <a:lnTo>
                    <a:pt x="2639" y="6497"/>
                  </a:lnTo>
                  <a:lnTo>
                    <a:pt x="2541" y="6839"/>
                  </a:lnTo>
                  <a:lnTo>
                    <a:pt x="782" y="7034"/>
                  </a:lnTo>
                  <a:lnTo>
                    <a:pt x="636" y="7083"/>
                  </a:lnTo>
                  <a:lnTo>
                    <a:pt x="489" y="7132"/>
                  </a:lnTo>
                  <a:lnTo>
                    <a:pt x="343" y="7229"/>
                  </a:lnTo>
                  <a:lnTo>
                    <a:pt x="245" y="7327"/>
                  </a:lnTo>
                  <a:lnTo>
                    <a:pt x="147" y="7474"/>
                  </a:lnTo>
                  <a:lnTo>
                    <a:pt x="74" y="7596"/>
                  </a:lnTo>
                  <a:lnTo>
                    <a:pt x="25" y="7742"/>
                  </a:lnTo>
                  <a:lnTo>
                    <a:pt x="1" y="7913"/>
                  </a:lnTo>
                  <a:lnTo>
                    <a:pt x="1" y="9086"/>
                  </a:lnTo>
                  <a:lnTo>
                    <a:pt x="25" y="9257"/>
                  </a:lnTo>
                  <a:lnTo>
                    <a:pt x="74" y="9403"/>
                  </a:lnTo>
                  <a:lnTo>
                    <a:pt x="147" y="9525"/>
                  </a:lnTo>
                  <a:lnTo>
                    <a:pt x="245" y="9672"/>
                  </a:lnTo>
                  <a:lnTo>
                    <a:pt x="343" y="9769"/>
                  </a:lnTo>
                  <a:lnTo>
                    <a:pt x="489" y="9867"/>
                  </a:lnTo>
                  <a:lnTo>
                    <a:pt x="636" y="9916"/>
                  </a:lnTo>
                  <a:lnTo>
                    <a:pt x="782" y="9965"/>
                  </a:lnTo>
                  <a:lnTo>
                    <a:pt x="2541" y="10160"/>
                  </a:lnTo>
                  <a:lnTo>
                    <a:pt x="2639" y="10502"/>
                  </a:lnTo>
                  <a:lnTo>
                    <a:pt x="2785" y="10868"/>
                  </a:lnTo>
                  <a:lnTo>
                    <a:pt x="2932" y="11210"/>
                  </a:lnTo>
                  <a:lnTo>
                    <a:pt x="3103" y="11552"/>
                  </a:lnTo>
                  <a:lnTo>
                    <a:pt x="2028" y="12920"/>
                  </a:lnTo>
                  <a:lnTo>
                    <a:pt x="1930" y="13067"/>
                  </a:lnTo>
                  <a:lnTo>
                    <a:pt x="1881" y="13213"/>
                  </a:lnTo>
                  <a:lnTo>
                    <a:pt x="1833" y="13360"/>
                  </a:lnTo>
                  <a:lnTo>
                    <a:pt x="1833" y="13506"/>
                  </a:lnTo>
                  <a:lnTo>
                    <a:pt x="1857" y="13677"/>
                  </a:lnTo>
                  <a:lnTo>
                    <a:pt x="1906" y="13824"/>
                  </a:lnTo>
                  <a:lnTo>
                    <a:pt x="1979" y="13970"/>
                  </a:lnTo>
                  <a:lnTo>
                    <a:pt x="2077" y="14092"/>
                  </a:lnTo>
                  <a:lnTo>
                    <a:pt x="2907" y="14923"/>
                  </a:lnTo>
                  <a:lnTo>
                    <a:pt x="3029" y="15020"/>
                  </a:lnTo>
                  <a:lnTo>
                    <a:pt x="3176" y="15094"/>
                  </a:lnTo>
                  <a:lnTo>
                    <a:pt x="3322" y="15142"/>
                  </a:lnTo>
                  <a:lnTo>
                    <a:pt x="3493" y="15167"/>
                  </a:lnTo>
                  <a:lnTo>
                    <a:pt x="3640" y="15167"/>
                  </a:lnTo>
                  <a:lnTo>
                    <a:pt x="3786" y="15118"/>
                  </a:lnTo>
                  <a:lnTo>
                    <a:pt x="3933" y="15069"/>
                  </a:lnTo>
                  <a:lnTo>
                    <a:pt x="4079" y="14996"/>
                  </a:lnTo>
                  <a:lnTo>
                    <a:pt x="5447" y="13897"/>
                  </a:lnTo>
                  <a:lnTo>
                    <a:pt x="5789" y="14068"/>
                  </a:lnTo>
                  <a:lnTo>
                    <a:pt x="6131" y="14214"/>
                  </a:lnTo>
                  <a:lnTo>
                    <a:pt x="6497" y="14361"/>
                  </a:lnTo>
                  <a:lnTo>
                    <a:pt x="6839" y="14459"/>
                  </a:lnTo>
                  <a:lnTo>
                    <a:pt x="7035" y="16217"/>
                  </a:lnTo>
                  <a:lnTo>
                    <a:pt x="7084" y="16364"/>
                  </a:lnTo>
                  <a:lnTo>
                    <a:pt x="7132" y="16510"/>
                  </a:lnTo>
                  <a:lnTo>
                    <a:pt x="7230" y="16657"/>
                  </a:lnTo>
                  <a:lnTo>
                    <a:pt x="7328" y="16754"/>
                  </a:lnTo>
                  <a:lnTo>
                    <a:pt x="7474" y="16852"/>
                  </a:lnTo>
                  <a:lnTo>
                    <a:pt x="7596" y="16925"/>
                  </a:lnTo>
                  <a:lnTo>
                    <a:pt x="7743" y="16974"/>
                  </a:lnTo>
                  <a:lnTo>
                    <a:pt x="7914" y="16999"/>
                  </a:lnTo>
                  <a:lnTo>
                    <a:pt x="9086" y="16999"/>
                  </a:lnTo>
                  <a:lnTo>
                    <a:pt x="9257" y="16974"/>
                  </a:lnTo>
                  <a:lnTo>
                    <a:pt x="9404" y="16925"/>
                  </a:lnTo>
                  <a:lnTo>
                    <a:pt x="9526" y="16852"/>
                  </a:lnTo>
                  <a:lnTo>
                    <a:pt x="9672" y="16754"/>
                  </a:lnTo>
                  <a:lnTo>
                    <a:pt x="9770" y="16657"/>
                  </a:lnTo>
                  <a:lnTo>
                    <a:pt x="9868" y="16510"/>
                  </a:lnTo>
                  <a:lnTo>
                    <a:pt x="9917" y="16364"/>
                  </a:lnTo>
                  <a:lnTo>
                    <a:pt x="9965" y="16217"/>
                  </a:lnTo>
                  <a:lnTo>
                    <a:pt x="10161" y="14459"/>
                  </a:lnTo>
                  <a:lnTo>
                    <a:pt x="10503" y="14361"/>
                  </a:lnTo>
                  <a:lnTo>
                    <a:pt x="10869" y="14214"/>
                  </a:lnTo>
                  <a:lnTo>
                    <a:pt x="11211" y="14068"/>
                  </a:lnTo>
                  <a:lnTo>
                    <a:pt x="11553" y="13897"/>
                  </a:lnTo>
                  <a:lnTo>
                    <a:pt x="12921" y="14996"/>
                  </a:lnTo>
                  <a:lnTo>
                    <a:pt x="13067" y="15069"/>
                  </a:lnTo>
                  <a:lnTo>
                    <a:pt x="13214" y="15118"/>
                  </a:lnTo>
                  <a:lnTo>
                    <a:pt x="13360" y="15167"/>
                  </a:lnTo>
                  <a:lnTo>
                    <a:pt x="13507" y="15167"/>
                  </a:lnTo>
                  <a:lnTo>
                    <a:pt x="13678" y="15142"/>
                  </a:lnTo>
                  <a:lnTo>
                    <a:pt x="13824" y="15094"/>
                  </a:lnTo>
                  <a:lnTo>
                    <a:pt x="13971" y="15020"/>
                  </a:lnTo>
                  <a:lnTo>
                    <a:pt x="14093" y="14923"/>
                  </a:lnTo>
                  <a:lnTo>
                    <a:pt x="14923" y="14092"/>
                  </a:lnTo>
                  <a:lnTo>
                    <a:pt x="15021" y="13970"/>
                  </a:lnTo>
                  <a:lnTo>
                    <a:pt x="15094" y="13824"/>
                  </a:lnTo>
                  <a:lnTo>
                    <a:pt x="15143" y="13677"/>
                  </a:lnTo>
                  <a:lnTo>
                    <a:pt x="15168" y="13506"/>
                  </a:lnTo>
                  <a:lnTo>
                    <a:pt x="15168" y="13360"/>
                  </a:lnTo>
                  <a:lnTo>
                    <a:pt x="15119" y="13213"/>
                  </a:lnTo>
                  <a:lnTo>
                    <a:pt x="15070" y="13067"/>
                  </a:lnTo>
                  <a:lnTo>
                    <a:pt x="14997" y="12920"/>
                  </a:lnTo>
                  <a:lnTo>
                    <a:pt x="13898" y="11552"/>
                  </a:lnTo>
                  <a:lnTo>
                    <a:pt x="14068" y="11210"/>
                  </a:lnTo>
                  <a:lnTo>
                    <a:pt x="14215" y="10868"/>
                  </a:lnTo>
                  <a:lnTo>
                    <a:pt x="14362" y="10502"/>
                  </a:lnTo>
                  <a:lnTo>
                    <a:pt x="14459" y="10160"/>
                  </a:lnTo>
                  <a:lnTo>
                    <a:pt x="16218" y="9965"/>
                  </a:lnTo>
                  <a:lnTo>
                    <a:pt x="16364" y="9916"/>
                  </a:lnTo>
                  <a:lnTo>
                    <a:pt x="16511" y="9867"/>
                  </a:lnTo>
                  <a:lnTo>
                    <a:pt x="16657" y="9769"/>
                  </a:lnTo>
                  <a:lnTo>
                    <a:pt x="16755" y="9672"/>
                  </a:lnTo>
                  <a:lnTo>
                    <a:pt x="16853" y="9525"/>
                  </a:lnTo>
                  <a:lnTo>
                    <a:pt x="16926" y="9403"/>
                  </a:lnTo>
                  <a:lnTo>
                    <a:pt x="16975" y="9257"/>
                  </a:lnTo>
                  <a:lnTo>
                    <a:pt x="16999" y="9086"/>
                  </a:lnTo>
                  <a:lnTo>
                    <a:pt x="16999" y="7913"/>
                  </a:lnTo>
                  <a:lnTo>
                    <a:pt x="16975" y="7742"/>
                  </a:lnTo>
                  <a:lnTo>
                    <a:pt x="16926" y="7596"/>
                  </a:lnTo>
                  <a:lnTo>
                    <a:pt x="16853" y="7474"/>
                  </a:lnTo>
                  <a:lnTo>
                    <a:pt x="16755" y="7327"/>
                  </a:lnTo>
                  <a:lnTo>
                    <a:pt x="16657" y="7229"/>
                  </a:lnTo>
                  <a:lnTo>
                    <a:pt x="16511" y="7132"/>
                  </a:lnTo>
                  <a:lnTo>
                    <a:pt x="16364" y="7083"/>
                  </a:lnTo>
                  <a:lnTo>
                    <a:pt x="16218" y="7034"/>
                  </a:lnTo>
                  <a:lnTo>
                    <a:pt x="14459" y="6839"/>
                  </a:lnTo>
                  <a:lnTo>
                    <a:pt x="14362" y="6497"/>
                  </a:lnTo>
                  <a:lnTo>
                    <a:pt x="14215" y="6130"/>
                  </a:lnTo>
                  <a:lnTo>
                    <a:pt x="14068" y="5788"/>
                  </a:lnTo>
                  <a:lnTo>
                    <a:pt x="13898" y="5447"/>
                  </a:lnTo>
                  <a:lnTo>
                    <a:pt x="14997" y="4079"/>
                  </a:lnTo>
                  <a:lnTo>
                    <a:pt x="15070" y="3932"/>
                  </a:lnTo>
                  <a:lnTo>
                    <a:pt x="15119" y="3786"/>
                  </a:lnTo>
                  <a:lnTo>
                    <a:pt x="15168" y="3639"/>
                  </a:lnTo>
                  <a:lnTo>
                    <a:pt x="15168" y="3493"/>
                  </a:lnTo>
                  <a:lnTo>
                    <a:pt x="15143" y="3322"/>
                  </a:lnTo>
                  <a:lnTo>
                    <a:pt x="15094" y="3175"/>
                  </a:lnTo>
                  <a:lnTo>
                    <a:pt x="15021" y="3029"/>
                  </a:lnTo>
                  <a:lnTo>
                    <a:pt x="14923" y="2907"/>
                  </a:lnTo>
                  <a:lnTo>
                    <a:pt x="14093" y="2076"/>
                  </a:lnTo>
                  <a:lnTo>
                    <a:pt x="13971" y="1978"/>
                  </a:lnTo>
                  <a:lnTo>
                    <a:pt x="13824" y="1905"/>
                  </a:lnTo>
                  <a:lnTo>
                    <a:pt x="13678" y="1856"/>
                  </a:lnTo>
                  <a:lnTo>
                    <a:pt x="13507" y="1832"/>
                  </a:lnTo>
                  <a:lnTo>
                    <a:pt x="13360" y="1832"/>
                  </a:lnTo>
                  <a:lnTo>
                    <a:pt x="13214" y="1881"/>
                  </a:lnTo>
                  <a:lnTo>
                    <a:pt x="13067" y="1930"/>
                  </a:lnTo>
                  <a:lnTo>
                    <a:pt x="12921" y="2027"/>
                  </a:lnTo>
                  <a:lnTo>
                    <a:pt x="11553" y="3102"/>
                  </a:lnTo>
                  <a:lnTo>
                    <a:pt x="11211" y="2931"/>
                  </a:lnTo>
                  <a:lnTo>
                    <a:pt x="10869" y="2784"/>
                  </a:lnTo>
                  <a:lnTo>
                    <a:pt x="10503" y="2638"/>
                  </a:lnTo>
                  <a:lnTo>
                    <a:pt x="10161" y="2540"/>
                  </a:lnTo>
                  <a:lnTo>
                    <a:pt x="9965" y="782"/>
                  </a:lnTo>
                  <a:lnTo>
                    <a:pt x="9917" y="635"/>
                  </a:lnTo>
                  <a:lnTo>
                    <a:pt x="9868" y="489"/>
                  </a:lnTo>
                  <a:lnTo>
                    <a:pt x="9770" y="342"/>
                  </a:lnTo>
                  <a:lnTo>
                    <a:pt x="9672" y="244"/>
                  </a:lnTo>
                  <a:lnTo>
                    <a:pt x="9526" y="147"/>
                  </a:lnTo>
                  <a:lnTo>
                    <a:pt x="9404" y="73"/>
                  </a:lnTo>
                  <a:lnTo>
                    <a:pt x="9257" y="25"/>
                  </a:lnTo>
                  <a:lnTo>
                    <a:pt x="90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54" name="Shape 452"/>
            <p:cNvGrpSpPr/>
            <p:nvPr/>
          </p:nvGrpSpPr>
          <p:grpSpPr>
            <a:xfrm>
              <a:off x="7239972" y="2528992"/>
              <a:ext cx="307655" cy="220919"/>
              <a:chOff x="5255200" y="3006475"/>
              <a:chExt cx="511700" cy="378575"/>
            </a:xfrm>
            <a:grpFill/>
          </p:grpSpPr>
          <p:sp>
            <p:nvSpPr>
              <p:cNvPr id="231" name="Shape 453"/>
              <p:cNvSpPr/>
              <p:nvPr/>
            </p:nvSpPr>
            <p:spPr>
              <a:xfrm>
                <a:off x="5255200" y="3006475"/>
                <a:ext cx="349900" cy="349875"/>
              </a:xfrm>
              <a:custGeom>
                <a:avLst/>
                <a:gdLst/>
                <a:ahLst/>
                <a:cxnLst/>
                <a:rect l="0" t="0" r="0" b="0"/>
                <a:pathLst>
                  <a:path w="13996" h="13995" extrusionOk="0">
                    <a:moveTo>
                      <a:pt x="6986" y="4714"/>
                    </a:moveTo>
                    <a:lnTo>
                      <a:pt x="7206" y="4738"/>
                    </a:lnTo>
                    <a:lnTo>
                      <a:pt x="7425" y="4763"/>
                    </a:lnTo>
                    <a:lnTo>
                      <a:pt x="7645" y="4812"/>
                    </a:lnTo>
                    <a:lnTo>
                      <a:pt x="7841" y="4885"/>
                    </a:lnTo>
                    <a:lnTo>
                      <a:pt x="8060" y="4983"/>
                    </a:lnTo>
                    <a:lnTo>
                      <a:pt x="8256" y="5105"/>
                    </a:lnTo>
                    <a:lnTo>
                      <a:pt x="8427" y="5227"/>
                    </a:lnTo>
                    <a:lnTo>
                      <a:pt x="8598" y="5398"/>
                    </a:lnTo>
                    <a:lnTo>
                      <a:pt x="8769" y="5569"/>
                    </a:lnTo>
                    <a:lnTo>
                      <a:pt x="8891" y="5740"/>
                    </a:lnTo>
                    <a:lnTo>
                      <a:pt x="9013" y="5935"/>
                    </a:lnTo>
                    <a:lnTo>
                      <a:pt x="9111" y="6155"/>
                    </a:lnTo>
                    <a:lnTo>
                      <a:pt x="9184" y="6350"/>
                    </a:lnTo>
                    <a:lnTo>
                      <a:pt x="9233" y="6570"/>
                    </a:lnTo>
                    <a:lnTo>
                      <a:pt x="9257" y="6790"/>
                    </a:lnTo>
                    <a:lnTo>
                      <a:pt x="9257" y="7010"/>
                    </a:lnTo>
                    <a:lnTo>
                      <a:pt x="9257" y="7229"/>
                    </a:lnTo>
                    <a:lnTo>
                      <a:pt x="9233" y="7425"/>
                    </a:lnTo>
                    <a:lnTo>
                      <a:pt x="9184" y="7645"/>
                    </a:lnTo>
                    <a:lnTo>
                      <a:pt x="9111" y="7864"/>
                    </a:lnTo>
                    <a:lnTo>
                      <a:pt x="9013" y="8060"/>
                    </a:lnTo>
                    <a:lnTo>
                      <a:pt x="8891" y="8255"/>
                    </a:lnTo>
                    <a:lnTo>
                      <a:pt x="8769" y="8451"/>
                    </a:lnTo>
                    <a:lnTo>
                      <a:pt x="8598" y="8622"/>
                    </a:lnTo>
                    <a:lnTo>
                      <a:pt x="8427" y="8768"/>
                    </a:lnTo>
                    <a:lnTo>
                      <a:pt x="8256" y="8915"/>
                    </a:lnTo>
                    <a:lnTo>
                      <a:pt x="8060" y="9012"/>
                    </a:lnTo>
                    <a:lnTo>
                      <a:pt x="7841" y="9110"/>
                    </a:lnTo>
                    <a:lnTo>
                      <a:pt x="7645" y="9183"/>
                    </a:lnTo>
                    <a:lnTo>
                      <a:pt x="7425" y="9232"/>
                    </a:lnTo>
                    <a:lnTo>
                      <a:pt x="7206" y="9257"/>
                    </a:lnTo>
                    <a:lnTo>
                      <a:pt x="6986" y="9281"/>
                    </a:lnTo>
                    <a:lnTo>
                      <a:pt x="6766" y="9257"/>
                    </a:lnTo>
                    <a:lnTo>
                      <a:pt x="6546" y="9232"/>
                    </a:lnTo>
                    <a:lnTo>
                      <a:pt x="6351" y="9183"/>
                    </a:lnTo>
                    <a:lnTo>
                      <a:pt x="6131" y="9110"/>
                    </a:lnTo>
                    <a:lnTo>
                      <a:pt x="5936" y="9012"/>
                    </a:lnTo>
                    <a:lnTo>
                      <a:pt x="5740" y="8915"/>
                    </a:lnTo>
                    <a:lnTo>
                      <a:pt x="5545" y="8768"/>
                    </a:lnTo>
                    <a:lnTo>
                      <a:pt x="5374" y="8622"/>
                    </a:lnTo>
                    <a:lnTo>
                      <a:pt x="5227" y="8451"/>
                    </a:lnTo>
                    <a:lnTo>
                      <a:pt x="5081" y="8255"/>
                    </a:lnTo>
                    <a:lnTo>
                      <a:pt x="4983" y="8060"/>
                    </a:lnTo>
                    <a:lnTo>
                      <a:pt x="4885" y="7864"/>
                    </a:lnTo>
                    <a:lnTo>
                      <a:pt x="4812" y="7645"/>
                    </a:lnTo>
                    <a:lnTo>
                      <a:pt x="4763" y="7425"/>
                    </a:lnTo>
                    <a:lnTo>
                      <a:pt x="4714" y="7229"/>
                    </a:lnTo>
                    <a:lnTo>
                      <a:pt x="4714" y="7010"/>
                    </a:lnTo>
                    <a:lnTo>
                      <a:pt x="4714" y="6790"/>
                    </a:lnTo>
                    <a:lnTo>
                      <a:pt x="4763" y="6570"/>
                    </a:lnTo>
                    <a:lnTo>
                      <a:pt x="4812" y="6350"/>
                    </a:lnTo>
                    <a:lnTo>
                      <a:pt x="4885" y="6155"/>
                    </a:lnTo>
                    <a:lnTo>
                      <a:pt x="4983" y="5935"/>
                    </a:lnTo>
                    <a:lnTo>
                      <a:pt x="5081" y="5740"/>
                    </a:lnTo>
                    <a:lnTo>
                      <a:pt x="5227" y="5569"/>
                    </a:lnTo>
                    <a:lnTo>
                      <a:pt x="5374" y="5398"/>
                    </a:lnTo>
                    <a:lnTo>
                      <a:pt x="5545" y="5227"/>
                    </a:lnTo>
                    <a:lnTo>
                      <a:pt x="5740" y="5105"/>
                    </a:lnTo>
                    <a:lnTo>
                      <a:pt x="5936" y="4983"/>
                    </a:lnTo>
                    <a:lnTo>
                      <a:pt x="6131" y="4885"/>
                    </a:lnTo>
                    <a:lnTo>
                      <a:pt x="6351" y="4812"/>
                    </a:lnTo>
                    <a:lnTo>
                      <a:pt x="6546" y="4763"/>
                    </a:lnTo>
                    <a:lnTo>
                      <a:pt x="6766" y="4738"/>
                    </a:lnTo>
                    <a:lnTo>
                      <a:pt x="6986" y="4714"/>
                    </a:lnTo>
                    <a:close/>
                    <a:moveTo>
                      <a:pt x="6497" y="0"/>
                    </a:moveTo>
                    <a:lnTo>
                      <a:pt x="6375" y="25"/>
                    </a:lnTo>
                    <a:lnTo>
                      <a:pt x="6253" y="49"/>
                    </a:lnTo>
                    <a:lnTo>
                      <a:pt x="6131" y="122"/>
                    </a:lnTo>
                    <a:lnTo>
                      <a:pt x="6033" y="196"/>
                    </a:lnTo>
                    <a:lnTo>
                      <a:pt x="5936" y="293"/>
                    </a:lnTo>
                    <a:lnTo>
                      <a:pt x="5862" y="391"/>
                    </a:lnTo>
                    <a:lnTo>
                      <a:pt x="5813" y="513"/>
                    </a:lnTo>
                    <a:lnTo>
                      <a:pt x="5789" y="635"/>
                    </a:lnTo>
                    <a:lnTo>
                      <a:pt x="5618" y="2076"/>
                    </a:lnTo>
                    <a:lnTo>
                      <a:pt x="5325" y="2174"/>
                    </a:lnTo>
                    <a:lnTo>
                      <a:pt x="5032" y="2296"/>
                    </a:lnTo>
                    <a:lnTo>
                      <a:pt x="4763" y="2418"/>
                    </a:lnTo>
                    <a:lnTo>
                      <a:pt x="4495" y="2565"/>
                    </a:lnTo>
                    <a:lnTo>
                      <a:pt x="3347" y="1661"/>
                    </a:lnTo>
                    <a:lnTo>
                      <a:pt x="3225" y="1588"/>
                    </a:lnTo>
                    <a:lnTo>
                      <a:pt x="3103" y="1539"/>
                    </a:lnTo>
                    <a:lnTo>
                      <a:pt x="2980" y="1514"/>
                    </a:lnTo>
                    <a:lnTo>
                      <a:pt x="2736" y="1514"/>
                    </a:lnTo>
                    <a:lnTo>
                      <a:pt x="2590" y="1563"/>
                    </a:lnTo>
                    <a:lnTo>
                      <a:pt x="2492" y="1637"/>
                    </a:lnTo>
                    <a:lnTo>
                      <a:pt x="2394" y="1710"/>
                    </a:lnTo>
                    <a:lnTo>
                      <a:pt x="1710" y="2394"/>
                    </a:lnTo>
                    <a:lnTo>
                      <a:pt x="1613" y="2491"/>
                    </a:lnTo>
                    <a:lnTo>
                      <a:pt x="1564" y="2614"/>
                    </a:lnTo>
                    <a:lnTo>
                      <a:pt x="1515" y="2736"/>
                    </a:lnTo>
                    <a:lnTo>
                      <a:pt x="1491" y="2858"/>
                    </a:lnTo>
                    <a:lnTo>
                      <a:pt x="1491" y="3004"/>
                    </a:lnTo>
                    <a:lnTo>
                      <a:pt x="1515" y="3126"/>
                    </a:lnTo>
                    <a:lnTo>
                      <a:pt x="1564" y="3249"/>
                    </a:lnTo>
                    <a:lnTo>
                      <a:pt x="1637" y="3346"/>
                    </a:lnTo>
                    <a:lnTo>
                      <a:pt x="2541" y="4494"/>
                    </a:lnTo>
                    <a:lnTo>
                      <a:pt x="2394" y="4763"/>
                    </a:lnTo>
                    <a:lnTo>
                      <a:pt x="2272" y="5056"/>
                    </a:lnTo>
                    <a:lnTo>
                      <a:pt x="2174" y="5349"/>
                    </a:lnTo>
                    <a:lnTo>
                      <a:pt x="2077" y="5642"/>
                    </a:lnTo>
                    <a:lnTo>
                      <a:pt x="636" y="5789"/>
                    </a:lnTo>
                    <a:lnTo>
                      <a:pt x="514" y="5837"/>
                    </a:lnTo>
                    <a:lnTo>
                      <a:pt x="392" y="5886"/>
                    </a:lnTo>
                    <a:lnTo>
                      <a:pt x="269" y="5959"/>
                    </a:lnTo>
                    <a:lnTo>
                      <a:pt x="172" y="6033"/>
                    </a:lnTo>
                    <a:lnTo>
                      <a:pt x="99" y="6155"/>
                    </a:lnTo>
                    <a:lnTo>
                      <a:pt x="50" y="6253"/>
                    </a:lnTo>
                    <a:lnTo>
                      <a:pt x="1" y="6399"/>
                    </a:lnTo>
                    <a:lnTo>
                      <a:pt x="1" y="6521"/>
                    </a:lnTo>
                    <a:lnTo>
                      <a:pt x="1" y="7474"/>
                    </a:lnTo>
                    <a:lnTo>
                      <a:pt x="1" y="7620"/>
                    </a:lnTo>
                    <a:lnTo>
                      <a:pt x="50" y="7742"/>
                    </a:lnTo>
                    <a:lnTo>
                      <a:pt x="99" y="7864"/>
                    </a:lnTo>
                    <a:lnTo>
                      <a:pt x="172" y="7962"/>
                    </a:lnTo>
                    <a:lnTo>
                      <a:pt x="269" y="8060"/>
                    </a:lnTo>
                    <a:lnTo>
                      <a:pt x="392" y="8133"/>
                    </a:lnTo>
                    <a:lnTo>
                      <a:pt x="514" y="8182"/>
                    </a:lnTo>
                    <a:lnTo>
                      <a:pt x="636" y="8206"/>
                    </a:lnTo>
                    <a:lnTo>
                      <a:pt x="2077" y="8377"/>
                    </a:lnTo>
                    <a:lnTo>
                      <a:pt x="2174" y="8670"/>
                    </a:lnTo>
                    <a:lnTo>
                      <a:pt x="2272" y="8939"/>
                    </a:lnTo>
                    <a:lnTo>
                      <a:pt x="2394" y="9232"/>
                    </a:lnTo>
                    <a:lnTo>
                      <a:pt x="2541" y="9501"/>
                    </a:lnTo>
                    <a:lnTo>
                      <a:pt x="1637" y="10649"/>
                    </a:lnTo>
                    <a:lnTo>
                      <a:pt x="1564" y="10771"/>
                    </a:lnTo>
                    <a:lnTo>
                      <a:pt x="1515" y="10893"/>
                    </a:lnTo>
                    <a:lnTo>
                      <a:pt x="1491" y="11015"/>
                    </a:lnTo>
                    <a:lnTo>
                      <a:pt x="1491" y="11137"/>
                    </a:lnTo>
                    <a:lnTo>
                      <a:pt x="1515" y="11259"/>
                    </a:lnTo>
                    <a:lnTo>
                      <a:pt x="1564" y="11381"/>
                    </a:lnTo>
                    <a:lnTo>
                      <a:pt x="1613" y="11504"/>
                    </a:lnTo>
                    <a:lnTo>
                      <a:pt x="1710" y="11601"/>
                    </a:lnTo>
                    <a:lnTo>
                      <a:pt x="2394" y="12285"/>
                    </a:lnTo>
                    <a:lnTo>
                      <a:pt x="2492" y="12383"/>
                    </a:lnTo>
                    <a:lnTo>
                      <a:pt x="2590" y="12432"/>
                    </a:lnTo>
                    <a:lnTo>
                      <a:pt x="2736" y="12480"/>
                    </a:lnTo>
                    <a:lnTo>
                      <a:pt x="2858" y="12505"/>
                    </a:lnTo>
                    <a:lnTo>
                      <a:pt x="2980" y="12505"/>
                    </a:lnTo>
                    <a:lnTo>
                      <a:pt x="3103" y="12456"/>
                    </a:lnTo>
                    <a:lnTo>
                      <a:pt x="3225" y="12407"/>
                    </a:lnTo>
                    <a:lnTo>
                      <a:pt x="3347" y="12358"/>
                    </a:lnTo>
                    <a:lnTo>
                      <a:pt x="4495" y="11455"/>
                    </a:lnTo>
                    <a:lnTo>
                      <a:pt x="4763" y="11577"/>
                    </a:lnTo>
                    <a:lnTo>
                      <a:pt x="5032" y="11723"/>
                    </a:lnTo>
                    <a:lnTo>
                      <a:pt x="5325" y="11821"/>
                    </a:lnTo>
                    <a:lnTo>
                      <a:pt x="5618" y="11919"/>
                    </a:lnTo>
                    <a:lnTo>
                      <a:pt x="5789" y="13360"/>
                    </a:lnTo>
                    <a:lnTo>
                      <a:pt x="5813" y="13482"/>
                    </a:lnTo>
                    <a:lnTo>
                      <a:pt x="5862" y="13604"/>
                    </a:lnTo>
                    <a:lnTo>
                      <a:pt x="5936" y="13726"/>
                    </a:lnTo>
                    <a:lnTo>
                      <a:pt x="6033" y="13824"/>
                    </a:lnTo>
                    <a:lnTo>
                      <a:pt x="6131" y="13897"/>
                    </a:lnTo>
                    <a:lnTo>
                      <a:pt x="6253" y="13946"/>
                    </a:lnTo>
                    <a:lnTo>
                      <a:pt x="6375" y="13995"/>
                    </a:lnTo>
                    <a:lnTo>
                      <a:pt x="7596" y="13995"/>
                    </a:lnTo>
                    <a:lnTo>
                      <a:pt x="7743" y="13946"/>
                    </a:lnTo>
                    <a:lnTo>
                      <a:pt x="7841" y="13897"/>
                    </a:lnTo>
                    <a:lnTo>
                      <a:pt x="7963" y="13824"/>
                    </a:lnTo>
                    <a:lnTo>
                      <a:pt x="8036" y="13726"/>
                    </a:lnTo>
                    <a:lnTo>
                      <a:pt x="8109" y="13604"/>
                    </a:lnTo>
                    <a:lnTo>
                      <a:pt x="8158" y="13482"/>
                    </a:lnTo>
                    <a:lnTo>
                      <a:pt x="8183" y="13360"/>
                    </a:lnTo>
                    <a:lnTo>
                      <a:pt x="8353" y="11919"/>
                    </a:lnTo>
                    <a:lnTo>
                      <a:pt x="8647" y="11821"/>
                    </a:lnTo>
                    <a:lnTo>
                      <a:pt x="8940" y="11723"/>
                    </a:lnTo>
                    <a:lnTo>
                      <a:pt x="9233" y="11577"/>
                    </a:lnTo>
                    <a:lnTo>
                      <a:pt x="9501" y="11455"/>
                    </a:lnTo>
                    <a:lnTo>
                      <a:pt x="10649" y="12358"/>
                    </a:lnTo>
                    <a:lnTo>
                      <a:pt x="10747" y="12407"/>
                    </a:lnTo>
                    <a:lnTo>
                      <a:pt x="10869" y="12456"/>
                    </a:lnTo>
                    <a:lnTo>
                      <a:pt x="10991" y="12505"/>
                    </a:lnTo>
                    <a:lnTo>
                      <a:pt x="11138" y="12505"/>
                    </a:lnTo>
                    <a:lnTo>
                      <a:pt x="11260" y="12480"/>
                    </a:lnTo>
                    <a:lnTo>
                      <a:pt x="11382" y="12432"/>
                    </a:lnTo>
                    <a:lnTo>
                      <a:pt x="11504" y="12383"/>
                    </a:lnTo>
                    <a:lnTo>
                      <a:pt x="11602" y="12285"/>
                    </a:lnTo>
                    <a:lnTo>
                      <a:pt x="12286" y="11601"/>
                    </a:lnTo>
                    <a:lnTo>
                      <a:pt x="12359" y="11504"/>
                    </a:lnTo>
                    <a:lnTo>
                      <a:pt x="12432" y="11381"/>
                    </a:lnTo>
                    <a:lnTo>
                      <a:pt x="12457" y="11259"/>
                    </a:lnTo>
                    <a:lnTo>
                      <a:pt x="12481" y="11137"/>
                    </a:lnTo>
                    <a:lnTo>
                      <a:pt x="12481" y="11015"/>
                    </a:lnTo>
                    <a:lnTo>
                      <a:pt x="12457" y="10893"/>
                    </a:lnTo>
                    <a:lnTo>
                      <a:pt x="12408" y="10771"/>
                    </a:lnTo>
                    <a:lnTo>
                      <a:pt x="12334" y="10649"/>
                    </a:lnTo>
                    <a:lnTo>
                      <a:pt x="11431" y="9501"/>
                    </a:lnTo>
                    <a:lnTo>
                      <a:pt x="11577" y="9232"/>
                    </a:lnTo>
                    <a:lnTo>
                      <a:pt x="11699" y="8939"/>
                    </a:lnTo>
                    <a:lnTo>
                      <a:pt x="11822" y="8670"/>
                    </a:lnTo>
                    <a:lnTo>
                      <a:pt x="11895" y="8377"/>
                    </a:lnTo>
                    <a:lnTo>
                      <a:pt x="13360" y="8206"/>
                    </a:lnTo>
                    <a:lnTo>
                      <a:pt x="13482" y="8182"/>
                    </a:lnTo>
                    <a:lnTo>
                      <a:pt x="13604" y="8133"/>
                    </a:lnTo>
                    <a:lnTo>
                      <a:pt x="13702" y="8060"/>
                    </a:lnTo>
                    <a:lnTo>
                      <a:pt x="13800" y="7962"/>
                    </a:lnTo>
                    <a:lnTo>
                      <a:pt x="13873" y="7864"/>
                    </a:lnTo>
                    <a:lnTo>
                      <a:pt x="13946" y="7742"/>
                    </a:lnTo>
                    <a:lnTo>
                      <a:pt x="13971" y="7620"/>
                    </a:lnTo>
                    <a:lnTo>
                      <a:pt x="13995" y="7474"/>
                    </a:lnTo>
                    <a:lnTo>
                      <a:pt x="13995" y="6521"/>
                    </a:lnTo>
                    <a:lnTo>
                      <a:pt x="13971" y="6399"/>
                    </a:lnTo>
                    <a:lnTo>
                      <a:pt x="13946" y="6253"/>
                    </a:lnTo>
                    <a:lnTo>
                      <a:pt x="13873" y="6155"/>
                    </a:lnTo>
                    <a:lnTo>
                      <a:pt x="13800" y="6033"/>
                    </a:lnTo>
                    <a:lnTo>
                      <a:pt x="13702" y="5959"/>
                    </a:lnTo>
                    <a:lnTo>
                      <a:pt x="13604" y="5886"/>
                    </a:lnTo>
                    <a:lnTo>
                      <a:pt x="13482" y="5837"/>
                    </a:lnTo>
                    <a:lnTo>
                      <a:pt x="13360" y="5789"/>
                    </a:lnTo>
                    <a:lnTo>
                      <a:pt x="11895" y="5642"/>
                    </a:lnTo>
                    <a:lnTo>
                      <a:pt x="11822" y="5349"/>
                    </a:lnTo>
                    <a:lnTo>
                      <a:pt x="11699" y="5056"/>
                    </a:lnTo>
                    <a:lnTo>
                      <a:pt x="11577" y="4763"/>
                    </a:lnTo>
                    <a:lnTo>
                      <a:pt x="11431" y="4494"/>
                    </a:lnTo>
                    <a:lnTo>
                      <a:pt x="12334" y="3346"/>
                    </a:lnTo>
                    <a:lnTo>
                      <a:pt x="12408" y="3249"/>
                    </a:lnTo>
                    <a:lnTo>
                      <a:pt x="12457" y="3126"/>
                    </a:lnTo>
                    <a:lnTo>
                      <a:pt x="12481" y="3004"/>
                    </a:lnTo>
                    <a:lnTo>
                      <a:pt x="12481" y="2858"/>
                    </a:lnTo>
                    <a:lnTo>
                      <a:pt x="12457" y="2736"/>
                    </a:lnTo>
                    <a:lnTo>
                      <a:pt x="12432" y="2614"/>
                    </a:lnTo>
                    <a:lnTo>
                      <a:pt x="12359" y="2491"/>
                    </a:lnTo>
                    <a:lnTo>
                      <a:pt x="12286" y="2394"/>
                    </a:lnTo>
                    <a:lnTo>
                      <a:pt x="11602" y="1710"/>
                    </a:lnTo>
                    <a:lnTo>
                      <a:pt x="11504" y="1637"/>
                    </a:lnTo>
                    <a:lnTo>
                      <a:pt x="11382" y="1563"/>
                    </a:lnTo>
                    <a:lnTo>
                      <a:pt x="11260" y="1514"/>
                    </a:lnTo>
                    <a:lnTo>
                      <a:pt x="10991" y="1514"/>
                    </a:lnTo>
                    <a:lnTo>
                      <a:pt x="10869" y="1539"/>
                    </a:lnTo>
                    <a:lnTo>
                      <a:pt x="10747" y="1588"/>
                    </a:lnTo>
                    <a:lnTo>
                      <a:pt x="10649" y="1661"/>
                    </a:lnTo>
                    <a:lnTo>
                      <a:pt x="9501" y="2565"/>
                    </a:lnTo>
                    <a:lnTo>
                      <a:pt x="9233" y="2418"/>
                    </a:lnTo>
                    <a:lnTo>
                      <a:pt x="8940" y="2296"/>
                    </a:lnTo>
                    <a:lnTo>
                      <a:pt x="8647" y="2174"/>
                    </a:lnTo>
                    <a:lnTo>
                      <a:pt x="8353" y="2076"/>
                    </a:lnTo>
                    <a:lnTo>
                      <a:pt x="8183" y="635"/>
                    </a:lnTo>
                    <a:lnTo>
                      <a:pt x="8158" y="513"/>
                    </a:lnTo>
                    <a:lnTo>
                      <a:pt x="8109" y="391"/>
                    </a:lnTo>
                    <a:lnTo>
                      <a:pt x="8036" y="293"/>
                    </a:lnTo>
                    <a:lnTo>
                      <a:pt x="7963" y="196"/>
                    </a:lnTo>
                    <a:lnTo>
                      <a:pt x="7841" y="122"/>
                    </a:lnTo>
                    <a:lnTo>
                      <a:pt x="7743" y="49"/>
                    </a:lnTo>
                    <a:lnTo>
                      <a:pt x="7596" y="25"/>
                    </a:lnTo>
                    <a:lnTo>
                      <a:pt x="747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2" name="Shape 454"/>
              <p:cNvSpPr/>
              <p:nvPr/>
            </p:nvSpPr>
            <p:spPr>
              <a:xfrm>
                <a:off x="5567825" y="3185975"/>
                <a:ext cx="199075" cy="199075"/>
              </a:xfrm>
              <a:custGeom>
                <a:avLst/>
                <a:gdLst/>
                <a:ahLst/>
                <a:cxnLst/>
                <a:rect l="0" t="0" r="0" b="0"/>
                <a:pathLst>
                  <a:path w="7963" h="7963" extrusionOk="0">
                    <a:moveTo>
                      <a:pt x="3933" y="2296"/>
                    </a:moveTo>
                    <a:lnTo>
                      <a:pt x="4103" y="2321"/>
                    </a:lnTo>
                    <a:lnTo>
                      <a:pt x="4274" y="2321"/>
                    </a:lnTo>
                    <a:lnTo>
                      <a:pt x="4421" y="2370"/>
                    </a:lnTo>
                    <a:lnTo>
                      <a:pt x="4592" y="2419"/>
                    </a:lnTo>
                    <a:lnTo>
                      <a:pt x="4738" y="2492"/>
                    </a:lnTo>
                    <a:lnTo>
                      <a:pt x="4885" y="2565"/>
                    </a:lnTo>
                    <a:lnTo>
                      <a:pt x="5032" y="2663"/>
                    </a:lnTo>
                    <a:lnTo>
                      <a:pt x="5154" y="2785"/>
                    </a:lnTo>
                    <a:lnTo>
                      <a:pt x="5276" y="2883"/>
                    </a:lnTo>
                    <a:lnTo>
                      <a:pt x="5373" y="3029"/>
                    </a:lnTo>
                    <a:lnTo>
                      <a:pt x="5447" y="3151"/>
                    </a:lnTo>
                    <a:lnTo>
                      <a:pt x="5520" y="3298"/>
                    </a:lnTo>
                    <a:lnTo>
                      <a:pt x="5593" y="3444"/>
                    </a:lnTo>
                    <a:lnTo>
                      <a:pt x="5618" y="3615"/>
                    </a:lnTo>
                    <a:lnTo>
                      <a:pt x="5642" y="3762"/>
                    </a:lnTo>
                    <a:lnTo>
                      <a:pt x="5667" y="3933"/>
                    </a:lnTo>
                    <a:lnTo>
                      <a:pt x="5667" y="4079"/>
                    </a:lnTo>
                    <a:lnTo>
                      <a:pt x="5642" y="4250"/>
                    </a:lnTo>
                    <a:lnTo>
                      <a:pt x="5618" y="4421"/>
                    </a:lnTo>
                    <a:lnTo>
                      <a:pt x="5569" y="4568"/>
                    </a:lnTo>
                    <a:lnTo>
                      <a:pt x="5496" y="4739"/>
                    </a:lnTo>
                    <a:lnTo>
                      <a:pt x="5398" y="4885"/>
                    </a:lnTo>
                    <a:lnTo>
                      <a:pt x="5300" y="5007"/>
                    </a:lnTo>
                    <a:lnTo>
                      <a:pt x="5203" y="5154"/>
                    </a:lnTo>
                    <a:lnTo>
                      <a:pt x="5080" y="5252"/>
                    </a:lnTo>
                    <a:lnTo>
                      <a:pt x="4958" y="5349"/>
                    </a:lnTo>
                    <a:lnTo>
                      <a:pt x="4812" y="5447"/>
                    </a:lnTo>
                    <a:lnTo>
                      <a:pt x="4665" y="5520"/>
                    </a:lnTo>
                    <a:lnTo>
                      <a:pt x="4519" y="5569"/>
                    </a:lnTo>
                    <a:lnTo>
                      <a:pt x="4372" y="5618"/>
                    </a:lnTo>
                    <a:lnTo>
                      <a:pt x="4201" y="5642"/>
                    </a:lnTo>
                    <a:lnTo>
                      <a:pt x="4055" y="5667"/>
                    </a:lnTo>
                    <a:lnTo>
                      <a:pt x="3884" y="5642"/>
                    </a:lnTo>
                    <a:lnTo>
                      <a:pt x="3713" y="5642"/>
                    </a:lnTo>
                    <a:lnTo>
                      <a:pt x="3566" y="5594"/>
                    </a:lnTo>
                    <a:lnTo>
                      <a:pt x="3395" y="5545"/>
                    </a:lnTo>
                    <a:lnTo>
                      <a:pt x="3249" y="5471"/>
                    </a:lnTo>
                    <a:lnTo>
                      <a:pt x="3102" y="5398"/>
                    </a:lnTo>
                    <a:lnTo>
                      <a:pt x="2956" y="5300"/>
                    </a:lnTo>
                    <a:lnTo>
                      <a:pt x="2833" y="5178"/>
                    </a:lnTo>
                    <a:lnTo>
                      <a:pt x="2711" y="5081"/>
                    </a:lnTo>
                    <a:lnTo>
                      <a:pt x="2614" y="4934"/>
                    </a:lnTo>
                    <a:lnTo>
                      <a:pt x="2540" y="4812"/>
                    </a:lnTo>
                    <a:lnTo>
                      <a:pt x="2467" y="4665"/>
                    </a:lnTo>
                    <a:lnTo>
                      <a:pt x="2394" y="4519"/>
                    </a:lnTo>
                    <a:lnTo>
                      <a:pt x="2369" y="4348"/>
                    </a:lnTo>
                    <a:lnTo>
                      <a:pt x="2321" y="4201"/>
                    </a:lnTo>
                    <a:lnTo>
                      <a:pt x="2321" y="4030"/>
                    </a:lnTo>
                    <a:lnTo>
                      <a:pt x="2321" y="3884"/>
                    </a:lnTo>
                    <a:lnTo>
                      <a:pt x="2345" y="3713"/>
                    </a:lnTo>
                    <a:lnTo>
                      <a:pt x="2369" y="3542"/>
                    </a:lnTo>
                    <a:lnTo>
                      <a:pt x="2418" y="3395"/>
                    </a:lnTo>
                    <a:lnTo>
                      <a:pt x="2492" y="3224"/>
                    </a:lnTo>
                    <a:lnTo>
                      <a:pt x="2589" y="3078"/>
                    </a:lnTo>
                    <a:lnTo>
                      <a:pt x="2687" y="2956"/>
                    </a:lnTo>
                    <a:lnTo>
                      <a:pt x="2785" y="2809"/>
                    </a:lnTo>
                    <a:lnTo>
                      <a:pt x="2907" y="2712"/>
                    </a:lnTo>
                    <a:lnTo>
                      <a:pt x="3029" y="2614"/>
                    </a:lnTo>
                    <a:lnTo>
                      <a:pt x="3175" y="2516"/>
                    </a:lnTo>
                    <a:lnTo>
                      <a:pt x="3322" y="2443"/>
                    </a:lnTo>
                    <a:lnTo>
                      <a:pt x="3468" y="2394"/>
                    </a:lnTo>
                    <a:lnTo>
                      <a:pt x="3615" y="2345"/>
                    </a:lnTo>
                    <a:lnTo>
                      <a:pt x="3786" y="2321"/>
                    </a:lnTo>
                    <a:lnTo>
                      <a:pt x="3933" y="2296"/>
                    </a:lnTo>
                    <a:close/>
                    <a:moveTo>
                      <a:pt x="3053" y="1"/>
                    </a:moveTo>
                    <a:lnTo>
                      <a:pt x="2980" y="25"/>
                    </a:lnTo>
                    <a:lnTo>
                      <a:pt x="2443" y="196"/>
                    </a:lnTo>
                    <a:lnTo>
                      <a:pt x="2369" y="220"/>
                    </a:lnTo>
                    <a:lnTo>
                      <a:pt x="2296" y="269"/>
                    </a:lnTo>
                    <a:lnTo>
                      <a:pt x="2198" y="391"/>
                    </a:lnTo>
                    <a:lnTo>
                      <a:pt x="2150" y="538"/>
                    </a:lnTo>
                    <a:lnTo>
                      <a:pt x="2150" y="611"/>
                    </a:lnTo>
                    <a:lnTo>
                      <a:pt x="2150" y="684"/>
                    </a:lnTo>
                    <a:lnTo>
                      <a:pt x="2394" y="1832"/>
                    </a:lnTo>
                    <a:lnTo>
                      <a:pt x="2223" y="1954"/>
                    </a:lnTo>
                    <a:lnTo>
                      <a:pt x="2076" y="2101"/>
                    </a:lnTo>
                    <a:lnTo>
                      <a:pt x="1002" y="1686"/>
                    </a:lnTo>
                    <a:lnTo>
                      <a:pt x="928" y="1686"/>
                    </a:lnTo>
                    <a:lnTo>
                      <a:pt x="831" y="1661"/>
                    </a:lnTo>
                    <a:lnTo>
                      <a:pt x="684" y="1710"/>
                    </a:lnTo>
                    <a:lnTo>
                      <a:pt x="562" y="1784"/>
                    </a:lnTo>
                    <a:lnTo>
                      <a:pt x="513" y="1832"/>
                    </a:lnTo>
                    <a:lnTo>
                      <a:pt x="464" y="1906"/>
                    </a:lnTo>
                    <a:lnTo>
                      <a:pt x="220" y="2394"/>
                    </a:lnTo>
                    <a:lnTo>
                      <a:pt x="196" y="2467"/>
                    </a:lnTo>
                    <a:lnTo>
                      <a:pt x="171" y="2541"/>
                    </a:lnTo>
                    <a:lnTo>
                      <a:pt x="196" y="2712"/>
                    </a:lnTo>
                    <a:lnTo>
                      <a:pt x="245" y="2834"/>
                    </a:lnTo>
                    <a:lnTo>
                      <a:pt x="293" y="2907"/>
                    </a:lnTo>
                    <a:lnTo>
                      <a:pt x="367" y="2956"/>
                    </a:lnTo>
                    <a:lnTo>
                      <a:pt x="1344" y="3591"/>
                    </a:lnTo>
                    <a:lnTo>
                      <a:pt x="1319" y="3786"/>
                    </a:lnTo>
                    <a:lnTo>
                      <a:pt x="1295" y="4006"/>
                    </a:lnTo>
                    <a:lnTo>
                      <a:pt x="245" y="4494"/>
                    </a:lnTo>
                    <a:lnTo>
                      <a:pt x="196" y="4519"/>
                    </a:lnTo>
                    <a:lnTo>
                      <a:pt x="123" y="4568"/>
                    </a:lnTo>
                    <a:lnTo>
                      <a:pt x="49" y="4714"/>
                    </a:lnTo>
                    <a:lnTo>
                      <a:pt x="0" y="4861"/>
                    </a:lnTo>
                    <a:lnTo>
                      <a:pt x="25" y="4934"/>
                    </a:lnTo>
                    <a:lnTo>
                      <a:pt x="25" y="5007"/>
                    </a:lnTo>
                    <a:lnTo>
                      <a:pt x="220" y="5545"/>
                    </a:lnTo>
                    <a:lnTo>
                      <a:pt x="245" y="5594"/>
                    </a:lnTo>
                    <a:lnTo>
                      <a:pt x="293" y="5667"/>
                    </a:lnTo>
                    <a:lnTo>
                      <a:pt x="391" y="5764"/>
                    </a:lnTo>
                    <a:lnTo>
                      <a:pt x="538" y="5813"/>
                    </a:lnTo>
                    <a:lnTo>
                      <a:pt x="684" y="5813"/>
                    </a:lnTo>
                    <a:lnTo>
                      <a:pt x="1832" y="5569"/>
                    </a:lnTo>
                    <a:lnTo>
                      <a:pt x="1954" y="5740"/>
                    </a:lnTo>
                    <a:lnTo>
                      <a:pt x="2101" y="5887"/>
                    </a:lnTo>
                    <a:lnTo>
                      <a:pt x="1710" y="6986"/>
                    </a:lnTo>
                    <a:lnTo>
                      <a:pt x="1686" y="7059"/>
                    </a:lnTo>
                    <a:lnTo>
                      <a:pt x="1686" y="7132"/>
                    </a:lnTo>
                    <a:lnTo>
                      <a:pt x="1710" y="7279"/>
                    </a:lnTo>
                    <a:lnTo>
                      <a:pt x="1783" y="7401"/>
                    </a:lnTo>
                    <a:lnTo>
                      <a:pt x="1857" y="7450"/>
                    </a:lnTo>
                    <a:lnTo>
                      <a:pt x="1905" y="7499"/>
                    </a:lnTo>
                    <a:lnTo>
                      <a:pt x="2418" y="7743"/>
                    </a:lnTo>
                    <a:lnTo>
                      <a:pt x="2492" y="7792"/>
                    </a:lnTo>
                    <a:lnTo>
                      <a:pt x="2711" y="7792"/>
                    </a:lnTo>
                    <a:lnTo>
                      <a:pt x="2858" y="7718"/>
                    </a:lnTo>
                    <a:lnTo>
                      <a:pt x="2907" y="7669"/>
                    </a:lnTo>
                    <a:lnTo>
                      <a:pt x="2956" y="7621"/>
                    </a:lnTo>
                    <a:lnTo>
                      <a:pt x="3591" y="6644"/>
                    </a:lnTo>
                    <a:lnTo>
                      <a:pt x="3810" y="6668"/>
                    </a:lnTo>
                    <a:lnTo>
                      <a:pt x="4006" y="6668"/>
                    </a:lnTo>
                    <a:lnTo>
                      <a:pt x="4494" y="7718"/>
                    </a:lnTo>
                    <a:lnTo>
                      <a:pt x="4543" y="7792"/>
                    </a:lnTo>
                    <a:lnTo>
                      <a:pt x="4592" y="7840"/>
                    </a:lnTo>
                    <a:lnTo>
                      <a:pt x="4714" y="7914"/>
                    </a:lnTo>
                    <a:lnTo>
                      <a:pt x="4861" y="7963"/>
                    </a:lnTo>
                    <a:lnTo>
                      <a:pt x="4934" y="7963"/>
                    </a:lnTo>
                    <a:lnTo>
                      <a:pt x="5007" y="7938"/>
                    </a:lnTo>
                    <a:lnTo>
                      <a:pt x="5544" y="7767"/>
                    </a:lnTo>
                    <a:lnTo>
                      <a:pt x="5618" y="7743"/>
                    </a:lnTo>
                    <a:lnTo>
                      <a:pt x="5667" y="7694"/>
                    </a:lnTo>
                    <a:lnTo>
                      <a:pt x="5764" y="7572"/>
                    </a:lnTo>
                    <a:lnTo>
                      <a:pt x="5838" y="7425"/>
                    </a:lnTo>
                    <a:lnTo>
                      <a:pt x="5838" y="7352"/>
                    </a:lnTo>
                    <a:lnTo>
                      <a:pt x="5838" y="7279"/>
                    </a:lnTo>
                    <a:lnTo>
                      <a:pt x="5593" y="6131"/>
                    </a:lnTo>
                    <a:lnTo>
                      <a:pt x="5740" y="6009"/>
                    </a:lnTo>
                    <a:lnTo>
                      <a:pt x="5911" y="5862"/>
                    </a:lnTo>
                    <a:lnTo>
                      <a:pt x="6985" y="6277"/>
                    </a:lnTo>
                    <a:lnTo>
                      <a:pt x="7059" y="6277"/>
                    </a:lnTo>
                    <a:lnTo>
                      <a:pt x="7132" y="6302"/>
                    </a:lnTo>
                    <a:lnTo>
                      <a:pt x="7278" y="6253"/>
                    </a:lnTo>
                    <a:lnTo>
                      <a:pt x="7425" y="6180"/>
                    </a:lnTo>
                    <a:lnTo>
                      <a:pt x="7474" y="6131"/>
                    </a:lnTo>
                    <a:lnTo>
                      <a:pt x="7523" y="6058"/>
                    </a:lnTo>
                    <a:lnTo>
                      <a:pt x="7767" y="5545"/>
                    </a:lnTo>
                    <a:lnTo>
                      <a:pt x="7791" y="5496"/>
                    </a:lnTo>
                    <a:lnTo>
                      <a:pt x="7816" y="5398"/>
                    </a:lnTo>
                    <a:lnTo>
                      <a:pt x="7791" y="5252"/>
                    </a:lnTo>
                    <a:lnTo>
                      <a:pt x="7718" y="5129"/>
                    </a:lnTo>
                    <a:lnTo>
                      <a:pt x="7669" y="5056"/>
                    </a:lnTo>
                    <a:lnTo>
                      <a:pt x="7620" y="5007"/>
                    </a:lnTo>
                    <a:lnTo>
                      <a:pt x="6643" y="4372"/>
                    </a:lnTo>
                    <a:lnTo>
                      <a:pt x="6668" y="4177"/>
                    </a:lnTo>
                    <a:lnTo>
                      <a:pt x="6668" y="3957"/>
                    </a:lnTo>
                    <a:lnTo>
                      <a:pt x="7718" y="3469"/>
                    </a:lnTo>
                    <a:lnTo>
                      <a:pt x="7791" y="3444"/>
                    </a:lnTo>
                    <a:lnTo>
                      <a:pt x="7865" y="3395"/>
                    </a:lnTo>
                    <a:lnTo>
                      <a:pt x="7938" y="3249"/>
                    </a:lnTo>
                    <a:lnTo>
                      <a:pt x="7962" y="3102"/>
                    </a:lnTo>
                    <a:lnTo>
                      <a:pt x="7962" y="3029"/>
                    </a:lnTo>
                    <a:lnTo>
                      <a:pt x="7962" y="2956"/>
                    </a:lnTo>
                    <a:lnTo>
                      <a:pt x="7767" y="2419"/>
                    </a:lnTo>
                    <a:lnTo>
                      <a:pt x="7743" y="2345"/>
                    </a:lnTo>
                    <a:lnTo>
                      <a:pt x="7694" y="2296"/>
                    </a:lnTo>
                    <a:lnTo>
                      <a:pt x="7572" y="2199"/>
                    </a:lnTo>
                    <a:lnTo>
                      <a:pt x="7449" y="2150"/>
                    </a:lnTo>
                    <a:lnTo>
                      <a:pt x="7278" y="2150"/>
                    </a:lnTo>
                    <a:lnTo>
                      <a:pt x="6155" y="2394"/>
                    </a:lnTo>
                    <a:lnTo>
                      <a:pt x="6033" y="2223"/>
                    </a:lnTo>
                    <a:lnTo>
                      <a:pt x="5886" y="2077"/>
                    </a:lnTo>
                    <a:lnTo>
                      <a:pt x="6277" y="978"/>
                    </a:lnTo>
                    <a:lnTo>
                      <a:pt x="6302" y="904"/>
                    </a:lnTo>
                    <a:lnTo>
                      <a:pt x="6302" y="831"/>
                    </a:lnTo>
                    <a:lnTo>
                      <a:pt x="6277" y="684"/>
                    </a:lnTo>
                    <a:lnTo>
                      <a:pt x="6179" y="562"/>
                    </a:lnTo>
                    <a:lnTo>
                      <a:pt x="6131" y="489"/>
                    </a:lnTo>
                    <a:lnTo>
                      <a:pt x="6082" y="465"/>
                    </a:lnTo>
                    <a:lnTo>
                      <a:pt x="5569" y="196"/>
                    </a:lnTo>
                    <a:lnTo>
                      <a:pt x="5496" y="172"/>
                    </a:lnTo>
                    <a:lnTo>
                      <a:pt x="5276" y="172"/>
                    </a:lnTo>
                    <a:lnTo>
                      <a:pt x="5129" y="245"/>
                    </a:lnTo>
                    <a:lnTo>
                      <a:pt x="5080" y="294"/>
                    </a:lnTo>
                    <a:lnTo>
                      <a:pt x="5032" y="343"/>
                    </a:lnTo>
                    <a:lnTo>
                      <a:pt x="4397" y="1319"/>
                    </a:lnTo>
                    <a:lnTo>
                      <a:pt x="4177" y="1295"/>
                    </a:lnTo>
                    <a:lnTo>
                      <a:pt x="3981" y="1295"/>
                    </a:lnTo>
                    <a:lnTo>
                      <a:pt x="3493" y="245"/>
                    </a:lnTo>
                    <a:lnTo>
                      <a:pt x="3444" y="172"/>
                    </a:lnTo>
                    <a:lnTo>
                      <a:pt x="3395" y="123"/>
                    </a:lnTo>
                    <a:lnTo>
                      <a:pt x="3273" y="49"/>
                    </a:lnTo>
                    <a:lnTo>
                      <a:pt x="312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5" name="Shape 455"/>
            <p:cNvGrpSpPr/>
            <p:nvPr/>
          </p:nvGrpSpPr>
          <p:grpSpPr>
            <a:xfrm>
              <a:off x="4128785" y="2516168"/>
              <a:ext cx="248913" cy="246566"/>
              <a:chOff x="3955900" y="2984500"/>
              <a:chExt cx="414000" cy="422525"/>
            </a:xfrm>
            <a:grpFill/>
          </p:grpSpPr>
          <p:sp>
            <p:nvSpPr>
              <p:cNvPr id="228" name="Shape 456"/>
              <p:cNvSpPr/>
              <p:nvPr/>
            </p:nvSpPr>
            <p:spPr>
              <a:xfrm>
                <a:off x="3955900" y="2984500"/>
                <a:ext cx="315700" cy="315675"/>
              </a:xfrm>
              <a:custGeom>
                <a:avLst/>
                <a:gdLst/>
                <a:ahLst/>
                <a:cxnLst/>
                <a:rect l="0" t="0" r="0" b="0"/>
                <a:pathLst>
                  <a:path w="12628" h="12627" extrusionOk="0">
                    <a:moveTo>
                      <a:pt x="6302" y="977"/>
                    </a:moveTo>
                    <a:lnTo>
                      <a:pt x="6863" y="1026"/>
                    </a:lnTo>
                    <a:lnTo>
                      <a:pt x="7376" y="1099"/>
                    </a:lnTo>
                    <a:lnTo>
                      <a:pt x="7889" y="1221"/>
                    </a:lnTo>
                    <a:lnTo>
                      <a:pt x="8378" y="1417"/>
                    </a:lnTo>
                    <a:lnTo>
                      <a:pt x="8842" y="1636"/>
                    </a:lnTo>
                    <a:lnTo>
                      <a:pt x="9281" y="1905"/>
                    </a:lnTo>
                    <a:lnTo>
                      <a:pt x="9697" y="2198"/>
                    </a:lnTo>
                    <a:lnTo>
                      <a:pt x="10087" y="2540"/>
                    </a:lnTo>
                    <a:lnTo>
                      <a:pt x="10429" y="2931"/>
                    </a:lnTo>
                    <a:lnTo>
                      <a:pt x="10722" y="3346"/>
                    </a:lnTo>
                    <a:lnTo>
                      <a:pt x="10991" y="3786"/>
                    </a:lnTo>
                    <a:lnTo>
                      <a:pt x="11211" y="4250"/>
                    </a:lnTo>
                    <a:lnTo>
                      <a:pt x="11406" y="4738"/>
                    </a:lnTo>
                    <a:lnTo>
                      <a:pt x="11528" y="5251"/>
                    </a:lnTo>
                    <a:lnTo>
                      <a:pt x="11626" y="5764"/>
                    </a:lnTo>
                    <a:lnTo>
                      <a:pt x="11650" y="6326"/>
                    </a:lnTo>
                    <a:lnTo>
                      <a:pt x="11626" y="6863"/>
                    </a:lnTo>
                    <a:lnTo>
                      <a:pt x="11528" y="7400"/>
                    </a:lnTo>
                    <a:lnTo>
                      <a:pt x="11406" y="7913"/>
                    </a:lnTo>
                    <a:lnTo>
                      <a:pt x="11211" y="8402"/>
                    </a:lnTo>
                    <a:lnTo>
                      <a:pt x="10991" y="8866"/>
                    </a:lnTo>
                    <a:lnTo>
                      <a:pt x="10722" y="9305"/>
                    </a:lnTo>
                    <a:lnTo>
                      <a:pt x="10429" y="9696"/>
                    </a:lnTo>
                    <a:lnTo>
                      <a:pt x="10087" y="10087"/>
                    </a:lnTo>
                    <a:lnTo>
                      <a:pt x="9697" y="10429"/>
                    </a:lnTo>
                    <a:lnTo>
                      <a:pt x="9281" y="10746"/>
                    </a:lnTo>
                    <a:lnTo>
                      <a:pt x="8842" y="11015"/>
                    </a:lnTo>
                    <a:lnTo>
                      <a:pt x="8378" y="11235"/>
                    </a:lnTo>
                    <a:lnTo>
                      <a:pt x="7889" y="11406"/>
                    </a:lnTo>
                    <a:lnTo>
                      <a:pt x="7376" y="11552"/>
                    </a:lnTo>
                    <a:lnTo>
                      <a:pt x="6863" y="11625"/>
                    </a:lnTo>
                    <a:lnTo>
                      <a:pt x="6302" y="11650"/>
                    </a:lnTo>
                    <a:lnTo>
                      <a:pt x="5764" y="11625"/>
                    </a:lnTo>
                    <a:lnTo>
                      <a:pt x="5227" y="11552"/>
                    </a:lnTo>
                    <a:lnTo>
                      <a:pt x="4714" y="11406"/>
                    </a:lnTo>
                    <a:lnTo>
                      <a:pt x="4226" y="11235"/>
                    </a:lnTo>
                    <a:lnTo>
                      <a:pt x="3762" y="11015"/>
                    </a:lnTo>
                    <a:lnTo>
                      <a:pt x="3322" y="10746"/>
                    </a:lnTo>
                    <a:lnTo>
                      <a:pt x="2931" y="10429"/>
                    </a:lnTo>
                    <a:lnTo>
                      <a:pt x="2541" y="10087"/>
                    </a:lnTo>
                    <a:lnTo>
                      <a:pt x="2199" y="9696"/>
                    </a:lnTo>
                    <a:lnTo>
                      <a:pt x="1881" y="9305"/>
                    </a:lnTo>
                    <a:lnTo>
                      <a:pt x="1613" y="8866"/>
                    </a:lnTo>
                    <a:lnTo>
                      <a:pt x="1393" y="8402"/>
                    </a:lnTo>
                    <a:lnTo>
                      <a:pt x="1222" y="7913"/>
                    </a:lnTo>
                    <a:lnTo>
                      <a:pt x="1075" y="7400"/>
                    </a:lnTo>
                    <a:lnTo>
                      <a:pt x="1002" y="6863"/>
                    </a:lnTo>
                    <a:lnTo>
                      <a:pt x="978" y="6326"/>
                    </a:lnTo>
                    <a:lnTo>
                      <a:pt x="1002" y="5764"/>
                    </a:lnTo>
                    <a:lnTo>
                      <a:pt x="1075" y="5251"/>
                    </a:lnTo>
                    <a:lnTo>
                      <a:pt x="1222" y="4738"/>
                    </a:lnTo>
                    <a:lnTo>
                      <a:pt x="1393" y="4250"/>
                    </a:lnTo>
                    <a:lnTo>
                      <a:pt x="1613" y="3786"/>
                    </a:lnTo>
                    <a:lnTo>
                      <a:pt x="1881" y="3346"/>
                    </a:lnTo>
                    <a:lnTo>
                      <a:pt x="2199" y="2931"/>
                    </a:lnTo>
                    <a:lnTo>
                      <a:pt x="2541" y="2540"/>
                    </a:lnTo>
                    <a:lnTo>
                      <a:pt x="2931" y="2198"/>
                    </a:lnTo>
                    <a:lnTo>
                      <a:pt x="3322" y="1905"/>
                    </a:lnTo>
                    <a:lnTo>
                      <a:pt x="3762" y="1636"/>
                    </a:lnTo>
                    <a:lnTo>
                      <a:pt x="4226" y="1417"/>
                    </a:lnTo>
                    <a:lnTo>
                      <a:pt x="4714" y="1221"/>
                    </a:lnTo>
                    <a:lnTo>
                      <a:pt x="5227" y="1099"/>
                    </a:lnTo>
                    <a:lnTo>
                      <a:pt x="5764" y="1026"/>
                    </a:lnTo>
                    <a:lnTo>
                      <a:pt x="6302" y="977"/>
                    </a:lnTo>
                    <a:close/>
                    <a:moveTo>
                      <a:pt x="6302" y="0"/>
                    </a:moveTo>
                    <a:lnTo>
                      <a:pt x="5984" y="24"/>
                    </a:lnTo>
                    <a:lnTo>
                      <a:pt x="5667" y="49"/>
                    </a:lnTo>
                    <a:lnTo>
                      <a:pt x="5349" y="73"/>
                    </a:lnTo>
                    <a:lnTo>
                      <a:pt x="5032" y="147"/>
                    </a:lnTo>
                    <a:lnTo>
                      <a:pt x="4739" y="220"/>
                    </a:lnTo>
                    <a:lnTo>
                      <a:pt x="4446" y="293"/>
                    </a:lnTo>
                    <a:lnTo>
                      <a:pt x="4153" y="391"/>
                    </a:lnTo>
                    <a:lnTo>
                      <a:pt x="3859" y="513"/>
                    </a:lnTo>
                    <a:lnTo>
                      <a:pt x="3566" y="635"/>
                    </a:lnTo>
                    <a:lnTo>
                      <a:pt x="3298" y="782"/>
                    </a:lnTo>
                    <a:lnTo>
                      <a:pt x="3029" y="928"/>
                    </a:lnTo>
                    <a:lnTo>
                      <a:pt x="2785" y="1075"/>
                    </a:lnTo>
                    <a:lnTo>
                      <a:pt x="2296" y="1441"/>
                    </a:lnTo>
                    <a:lnTo>
                      <a:pt x="1857" y="1856"/>
                    </a:lnTo>
                    <a:lnTo>
                      <a:pt x="1442" y="2296"/>
                    </a:lnTo>
                    <a:lnTo>
                      <a:pt x="1075" y="2784"/>
                    </a:lnTo>
                    <a:lnTo>
                      <a:pt x="904" y="3053"/>
                    </a:lnTo>
                    <a:lnTo>
                      <a:pt x="758" y="3322"/>
                    </a:lnTo>
                    <a:lnTo>
                      <a:pt x="611" y="3590"/>
                    </a:lnTo>
                    <a:lnTo>
                      <a:pt x="489" y="3859"/>
                    </a:lnTo>
                    <a:lnTo>
                      <a:pt x="391" y="4152"/>
                    </a:lnTo>
                    <a:lnTo>
                      <a:pt x="294" y="4445"/>
                    </a:lnTo>
                    <a:lnTo>
                      <a:pt x="196" y="4738"/>
                    </a:lnTo>
                    <a:lnTo>
                      <a:pt x="123" y="5056"/>
                    </a:lnTo>
                    <a:lnTo>
                      <a:pt x="74" y="5349"/>
                    </a:lnTo>
                    <a:lnTo>
                      <a:pt x="25" y="5666"/>
                    </a:lnTo>
                    <a:lnTo>
                      <a:pt x="1" y="5984"/>
                    </a:lnTo>
                    <a:lnTo>
                      <a:pt x="1" y="6326"/>
                    </a:lnTo>
                    <a:lnTo>
                      <a:pt x="1" y="6643"/>
                    </a:lnTo>
                    <a:lnTo>
                      <a:pt x="25" y="6961"/>
                    </a:lnTo>
                    <a:lnTo>
                      <a:pt x="74" y="7278"/>
                    </a:lnTo>
                    <a:lnTo>
                      <a:pt x="123" y="7596"/>
                    </a:lnTo>
                    <a:lnTo>
                      <a:pt x="196" y="7889"/>
                    </a:lnTo>
                    <a:lnTo>
                      <a:pt x="294" y="8206"/>
                    </a:lnTo>
                    <a:lnTo>
                      <a:pt x="391" y="8499"/>
                    </a:lnTo>
                    <a:lnTo>
                      <a:pt x="489" y="8768"/>
                    </a:lnTo>
                    <a:lnTo>
                      <a:pt x="611" y="9061"/>
                    </a:lnTo>
                    <a:lnTo>
                      <a:pt x="758" y="9330"/>
                    </a:lnTo>
                    <a:lnTo>
                      <a:pt x="904" y="9598"/>
                    </a:lnTo>
                    <a:lnTo>
                      <a:pt x="1075" y="9843"/>
                    </a:lnTo>
                    <a:lnTo>
                      <a:pt x="1442" y="10331"/>
                    </a:lnTo>
                    <a:lnTo>
                      <a:pt x="1857" y="10771"/>
                    </a:lnTo>
                    <a:lnTo>
                      <a:pt x="2296" y="11186"/>
                    </a:lnTo>
                    <a:lnTo>
                      <a:pt x="2785" y="11552"/>
                    </a:lnTo>
                    <a:lnTo>
                      <a:pt x="3029" y="11723"/>
                    </a:lnTo>
                    <a:lnTo>
                      <a:pt x="3298" y="11870"/>
                    </a:lnTo>
                    <a:lnTo>
                      <a:pt x="3566" y="12016"/>
                    </a:lnTo>
                    <a:lnTo>
                      <a:pt x="3859" y="12138"/>
                    </a:lnTo>
                    <a:lnTo>
                      <a:pt x="4153" y="12236"/>
                    </a:lnTo>
                    <a:lnTo>
                      <a:pt x="4446" y="12334"/>
                    </a:lnTo>
                    <a:lnTo>
                      <a:pt x="4739" y="12431"/>
                    </a:lnTo>
                    <a:lnTo>
                      <a:pt x="5032" y="12505"/>
                    </a:lnTo>
                    <a:lnTo>
                      <a:pt x="5349" y="12553"/>
                    </a:lnTo>
                    <a:lnTo>
                      <a:pt x="5667" y="12602"/>
                    </a:lnTo>
                    <a:lnTo>
                      <a:pt x="5984" y="12627"/>
                    </a:lnTo>
                    <a:lnTo>
                      <a:pt x="6644" y="12627"/>
                    </a:lnTo>
                    <a:lnTo>
                      <a:pt x="6961" y="12602"/>
                    </a:lnTo>
                    <a:lnTo>
                      <a:pt x="7279" y="12553"/>
                    </a:lnTo>
                    <a:lnTo>
                      <a:pt x="7572" y="12505"/>
                    </a:lnTo>
                    <a:lnTo>
                      <a:pt x="7889" y="12431"/>
                    </a:lnTo>
                    <a:lnTo>
                      <a:pt x="8182" y="12334"/>
                    </a:lnTo>
                    <a:lnTo>
                      <a:pt x="8475" y="12236"/>
                    </a:lnTo>
                    <a:lnTo>
                      <a:pt x="8768" y="12138"/>
                    </a:lnTo>
                    <a:lnTo>
                      <a:pt x="9037" y="12016"/>
                    </a:lnTo>
                    <a:lnTo>
                      <a:pt x="9306" y="11870"/>
                    </a:lnTo>
                    <a:lnTo>
                      <a:pt x="9574" y="11723"/>
                    </a:lnTo>
                    <a:lnTo>
                      <a:pt x="9843" y="11552"/>
                    </a:lnTo>
                    <a:lnTo>
                      <a:pt x="10332" y="11186"/>
                    </a:lnTo>
                    <a:lnTo>
                      <a:pt x="10771" y="10771"/>
                    </a:lnTo>
                    <a:lnTo>
                      <a:pt x="11186" y="10331"/>
                    </a:lnTo>
                    <a:lnTo>
                      <a:pt x="11553" y="9843"/>
                    </a:lnTo>
                    <a:lnTo>
                      <a:pt x="11699" y="9598"/>
                    </a:lnTo>
                    <a:lnTo>
                      <a:pt x="11846" y="9330"/>
                    </a:lnTo>
                    <a:lnTo>
                      <a:pt x="11992" y="9061"/>
                    </a:lnTo>
                    <a:lnTo>
                      <a:pt x="12114" y="8768"/>
                    </a:lnTo>
                    <a:lnTo>
                      <a:pt x="12237" y="8499"/>
                    </a:lnTo>
                    <a:lnTo>
                      <a:pt x="12334" y="8206"/>
                    </a:lnTo>
                    <a:lnTo>
                      <a:pt x="12432" y="7889"/>
                    </a:lnTo>
                    <a:lnTo>
                      <a:pt x="12481" y="7596"/>
                    </a:lnTo>
                    <a:lnTo>
                      <a:pt x="12554" y="7278"/>
                    </a:lnTo>
                    <a:lnTo>
                      <a:pt x="12578" y="6961"/>
                    </a:lnTo>
                    <a:lnTo>
                      <a:pt x="12603" y="6643"/>
                    </a:lnTo>
                    <a:lnTo>
                      <a:pt x="12627" y="6326"/>
                    </a:lnTo>
                    <a:lnTo>
                      <a:pt x="12603" y="5984"/>
                    </a:lnTo>
                    <a:lnTo>
                      <a:pt x="12578" y="5666"/>
                    </a:lnTo>
                    <a:lnTo>
                      <a:pt x="12554" y="5349"/>
                    </a:lnTo>
                    <a:lnTo>
                      <a:pt x="12481" y="5056"/>
                    </a:lnTo>
                    <a:lnTo>
                      <a:pt x="12432" y="4738"/>
                    </a:lnTo>
                    <a:lnTo>
                      <a:pt x="12334" y="4445"/>
                    </a:lnTo>
                    <a:lnTo>
                      <a:pt x="12237" y="4152"/>
                    </a:lnTo>
                    <a:lnTo>
                      <a:pt x="12114" y="3859"/>
                    </a:lnTo>
                    <a:lnTo>
                      <a:pt x="11992" y="3590"/>
                    </a:lnTo>
                    <a:lnTo>
                      <a:pt x="11846" y="3322"/>
                    </a:lnTo>
                    <a:lnTo>
                      <a:pt x="11699" y="3053"/>
                    </a:lnTo>
                    <a:lnTo>
                      <a:pt x="11553" y="2784"/>
                    </a:lnTo>
                    <a:lnTo>
                      <a:pt x="11186" y="2296"/>
                    </a:lnTo>
                    <a:lnTo>
                      <a:pt x="10771" y="1856"/>
                    </a:lnTo>
                    <a:lnTo>
                      <a:pt x="10332" y="1441"/>
                    </a:lnTo>
                    <a:lnTo>
                      <a:pt x="9843" y="1075"/>
                    </a:lnTo>
                    <a:lnTo>
                      <a:pt x="9574" y="928"/>
                    </a:lnTo>
                    <a:lnTo>
                      <a:pt x="9306" y="782"/>
                    </a:lnTo>
                    <a:lnTo>
                      <a:pt x="9037" y="635"/>
                    </a:lnTo>
                    <a:lnTo>
                      <a:pt x="8768" y="513"/>
                    </a:lnTo>
                    <a:lnTo>
                      <a:pt x="8475" y="391"/>
                    </a:lnTo>
                    <a:lnTo>
                      <a:pt x="8182" y="293"/>
                    </a:lnTo>
                    <a:lnTo>
                      <a:pt x="7889" y="220"/>
                    </a:lnTo>
                    <a:lnTo>
                      <a:pt x="7572" y="147"/>
                    </a:lnTo>
                    <a:lnTo>
                      <a:pt x="7279" y="73"/>
                    </a:lnTo>
                    <a:lnTo>
                      <a:pt x="6961" y="49"/>
                    </a:lnTo>
                    <a:lnTo>
                      <a:pt x="6644" y="24"/>
                    </a:lnTo>
                    <a:lnTo>
                      <a:pt x="6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9" name="Shape 457"/>
              <p:cNvSpPr/>
              <p:nvPr/>
            </p:nvSpPr>
            <p:spPr>
              <a:xfrm>
                <a:off x="3992525" y="3021125"/>
                <a:ext cx="242425" cy="242425"/>
              </a:xfrm>
              <a:custGeom>
                <a:avLst/>
                <a:gdLst/>
                <a:ahLst/>
                <a:cxnLst/>
                <a:rect l="0" t="0" r="0" b="0"/>
                <a:pathLst>
                  <a:path w="9697" h="9697" extrusionOk="0">
                    <a:moveTo>
                      <a:pt x="4934" y="1466"/>
                    </a:moveTo>
                    <a:lnTo>
                      <a:pt x="5008" y="1490"/>
                    </a:lnTo>
                    <a:lnTo>
                      <a:pt x="5081" y="1539"/>
                    </a:lnTo>
                    <a:lnTo>
                      <a:pt x="5154" y="1588"/>
                    </a:lnTo>
                    <a:lnTo>
                      <a:pt x="5203" y="1637"/>
                    </a:lnTo>
                    <a:lnTo>
                      <a:pt x="5252" y="1734"/>
                    </a:lnTo>
                    <a:lnTo>
                      <a:pt x="5276" y="1808"/>
                    </a:lnTo>
                    <a:lnTo>
                      <a:pt x="5276" y="1905"/>
                    </a:lnTo>
                    <a:lnTo>
                      <a:pt x="5276" y="1979"/>
                    </a:lnTo>
                    <a:lnTo>
                      <a:pt x="5252" y="2076"/>
                    </a:lnTo>
                    <a:lnTo>
                      <a:pt x="5203" y="2150"/>
                    </a:lnTo>
                    <a:lnTo>
                      <a:pt x="5154" y="2198"/>
                    </a:lnTo>
                    <a:lnTo>
                      <a:pt x="5081" y="2247"/>
                    </a:lnTo>
                    <a:lnTo>
                      <a:pt x="5008" y="2296"/>
                    </a:lnTo>
                    <a:lnTo>
                      <a:pt x="4934" y="2321"/>
                    </a:lnTo>
                    <a:lnTo>
                      <a:pt x="4837" y="2345"/>
                    </a:lnTo>
                    <a:lnTo>
                      <a:pt x="4593" y="2345"/>
                    </a:lnTo>
                    <a:lnTo>
                      <a:pt x="4348" y="2394"/>
                    </a:lnTo>
                    <a:lnTo>
                      <a:pt x="4104" y="2443"/>
                    </a:lnTo>
                    <a:lnTo>
                      <a:pt x="3860" y="2540"/>
                    </a:lnTo>
                    <a:lnTo>
                      <a:pt x="3640" y="2638"/>
                    </a:lnTo>
                    <a:lnTo>
                      <a:pt x="3445" y="2760"/>
                    </a:lnTo>
                    <a:lnTo>
                      <a:pt x="3249" y="2907"/>
                    </a:lnTo>
                    <a:lnTo>
                      <a:pt x="3054" y="3078"/>
                    </a:lnTo>
                    <a:lnTo>
                      <a:pt x="2907" y="3249"/>
                    </a:lnTo>
                    <a:lnTo>
                      <a:pt x="2761" y="3444"/>
                    </a:lnTo>
                    <a:lnTo>
                      <a:pt x="2639" y="3664"/>
                    </a:lnTo>
                    <a:lnTo>
                      <a:pt x="2517" y="3884"/>
                    </a:lnTo>
                    <a:lnTo>
                      <a:pt x="2443" y="4103"/>
                    </a:lnTo>
                    <a:lnTo>
                      <a:pt x="2370" y="4348"/>
                    </a:lnTo>
                    <a:lnTo>
                      <a:pt x="2346" y="4592"/>
                    </a:lnTo>
                    <a:lnTo>
                      <a:pt x="2321" y="4861"/>
                    </a:lnTo>
                    <a:lnTo>
                      <a:pt x="2321" y="4934"/>
                    </a:lnTo>
                    <a:lnTo>
                      <a:pt x="2297" y="5032"/>
                    </a:lnTo>
                    <a:lnTo>
                      <a:pt x="2248" y="5105"/>
                    </a:lnTo>
                    <a:lnTo>
                      <a:pt x="2199" y="5154"/>
                    </a:lnTo>
                    <a:lnTo>
                      <a:pt x="2126" y="5227"/>
                    </a:lnTo>
                    <a:lnTo>
                      <a:pt x="2053" y="5251"/>
                    </a:lnTo>
                    <a:lnTo>
                      <a:pt x="1979" y="5276"/>
                    </a:lnTo>
                    <a:lnTo>
                      <a:pt x="1882" y="5300"/>
                    </a:lnTo>
                    <a:lnTo>
                      <a:pt x="1808" y="5276"/>
                    </a:lnTo>
                    <a:lnTo>
                      <a:pt x="1711" y="5251"/>
                    </a:lnTo>
                    <a:lnTo>
                      <a:pt x="1637" y="5227"/>
                    </a:lnTo>
                    <a:lnTo>
                      <a:pt x="1564" y="5154"/>
                    </a:lnTo>
                    <a:lnTo>
                      <a:pt x="1515" y="5105"/>
                    </a:lnTo>
                    <a:lnTo>
                      <a:pt x="1491" y="5032"/>
                    </a:lnTo>
                    <a:lnTo>
                      <a:pt x="1466" y="4934"/>
                    </a:lnTo>
                    <a:lnTo>
                      <a:pt x="1442" y="4861"/>
                    </a:lnTo>
                    <a:lnTo>
                      <a:pt x="1466" y="4494"/>
                    </a:lnTo>
                    <a:lnTo>
                      <a:pt x="1515" y="4177"/>
                    </a:lnTo>
                    <a:lnTo>
                      <a:pt x="1588" y="3835"/>
                    </a:lnTo>
                    <a:lnTo>
                      <a:pt x="1711" y="3542"/>
                    </a:lnTo>
                    <a:lnTo>
                      <a:pt x="1857" y="3224"/>
                    </a:lnTo>
                    <a:lnTo>
                      <a:pt x="2028" y="2956"/>
                    </a:lnTo>
                    <a:lnTo>
                      <a:pt x="2223" y="2687"/>
                    </a:lnTo>
                    <a:lnTo>
                      <a:pt x="2443" y="2443"/>
                    </a:lnTo>
                    <a:lnTo>
                      <a:pt x="2688" y="2223"/>
                    </a:lnTo>
                    <a:lnTo>
                      <a:pt x="2956" y="2028"/>
                    </a:lnTo>
                    <a:lnTo>
                      <a:pt x="3225" y="1857"/>
                    </a:lnTo>
                    <a:lnTo>
                      <a:pt x="3518" y="1710"/>
                    </a:lnTo>
                    <a:lnTo>
                      <a:pt x="3835" y="1612"/>
                    </a:lnTo>
                    <a:lnTo>
                      <a:pt x="4153" y="1515"/>
                    </a:lnTo>
                    <a:lnTo>
                      <a:pt x="4495" y="1466"/>
                    </a:lnTo>
                    <a:close/>
                    <a:moveTo>
                      <a:pt x="4837" y="0"/>
                    </a:moveTo>
                    <a:lnTo>
                      <a:pt x="4348" y="25"/>
                    </a:lnTo>
                    <a:lnTo>
                      <a:pt x="3860" y="98"/>
                    </a:lnTo>
                    <a:lnTo>
                      <a:pt x="3396" y="220"/>
                    </a:lnTo>
                    <a:lnTo>
                      <a:pt x="2956" y="391"/>
                    </a:lnTo>
                    <a:lnTo>
                      <a:pt x="2541" y="587"/>
                    </a:lnTo>
                    <a:lnTo>
                      <a:pt x="2150" y="831"/>
                    </a:lnTo>
                    <a:lnTo>
                      <a:pt x="1759" y="1124"/>
                    </a:lnTo>
                    <a:lnTo>
                      <a:pt x="1418" y="1441"/>
                    </a:lnTo>
                    <a:lnTo>
                      <a:pt x="1100" y="1783"/>
                    </a:lnTo>
                    <a:lnTo>
                      <a:pt x="831" y="2150"/>
                    </a:lnTo>
                    <a:lnTo>
                      <a:pt x="587" y="2540"/>
                    </a:lnTo>
                    <a:lnTo>
                      <a:pt x="392" y="2980"/>
                    </a:lnTo>
                    <a:lnTo>
                      <a:pt x="221" y="3420"/>
                    </a:lnTo>
                    <a:lnTo>
                      <a:pt x="99" y="3884"/>
                    </a:lnTo>
                    <a:lnTo>
                      <a:pt x="25" y="4348"/>
                    </a:lnTo>
                    <a:lnTo>
                      <a:pt x="1" y="4861"/>
                    </a:lnTo>
                    <a:lnTo>
                      <a:pt x="25" y="5349"/>
                    </a:lnTo>
                    <a:lnTo>
                      <a:pt x="99" y="5838"/>
                    </a:lnTo>
                    <a:lnTo>
                      <a:pt x="221" y="6302"/>
                    </a:lnTo>
                    <a:lnTo>
                      <a:pt x="392" y="6741"/>
                    </a:lnTo>
                    <a:lnTo>
                      <a:pt x="587" y="7156"/>
                    </a:lnTo>
                    <a:lnTo>
                      <a:pt x="831" y="7547"/>
                    </a:lnTo>
                    <a:lnTo>
                      <a:pt x="1100" y="7938"/>
                    </a:lnTo>
                    <a:lnTo>
                      <a:pt x="1418" y="8280"/>
                    </a:lnTo>
                    <a:lnTo>
                      <a:pt x="1759" y="8597"/>
                    </a:lnTo>
                    <a:lnTo>
                      <a:pt x="2150" y="8866"/>
                    </a:lnTo>
                    <a:lnTo>
                      <a:pt x="2541" y="9110"/>
                    </a:lnTo>
                    <a:lnTo>
                      <a:pt x="2956" y="9306"/>
                    </a:lnTo>
                    <a:lnTo>
                      <a:pt x="3396" y="9477"/>
                    </a:lnTo>
                    <a:lnTo>
                      <a:pt x="3860" y="9599"/>
                    </a:lnTo>
                    <a:lnTo>
                      <a:pt x="4348" y="9672"/>
                    </a:lnTo>
                    <a:lnTo>
                      <a:pt x="4837" y="9696"/>
                    </a:lnTo>
                    <a:lnTo>
                      <a:pt x="5350" y="9672"/>
                    </a:lnTo>
                    <a:lnTo>
                      <a:pt x="5814" y="9599"/>
                    </a:lnTo>
                    <a:lnTo>
                      <a:pt x="6278" y="9477"/>
                    </a:lnTo>
                    <a:lnTo>
                      <a:pt x="6717" y="9306"/>
                    </a:lnTo>
                    <a:lnTo>
                      <a:pt x="7157" y="9110"/>
                    </a:lnTo>
                    <a:lnTo>
                      <a:pt x="7548" y="8866"/>
                    </a:lnTo>
                    <a:lnTo>
                      <a:pt x="7914" y="8597"/>
                    </a:lnTo>
                    <a:lnTo>
                      <a:pt x="8256" y="8280"/>
                    </a:lnTo>
                    <a:lnTo>
                      <a:pt x="8573" y="7938"/>
                    </a:lnTo>
                    <a:lnTo>
                      <a:pt x="8867" y="7547"/>
                    </a:lnTo>
                    <a:lnTo>
                      <a:pt x="9111" y="7156"/>
                    </a:lnTo>
                    <a:lnTo>
                      <a:pt x="9306" y="6741"/>
                    </a:lnTo>
                    <a:lnTo>
                      <a:pt x="9477" y="6302"/>
                    </a:lnTo>
                    <a:lnTo>
                      <a:pt x="9599" y="5838"/>
                    </a:lnTo>
                    <a:lnTo>
                      <a:pt x="9673" y="5349"/>
                    </a:lnTo>
                    <a:lnTo>
                      <a:pt x="9697" y="4861"/>
                    </a:lnTo>
                    <a:lnTo>
                      <a:pt x="9673" y="4348"/>
                    </a:lnTo>
                    <a:lnTo>
                      <a:pt x="9599" y="3884"/>
                    </a:lnTo>
                    <a:lnTo>
                      <a:pt x="9477" y="3420"/>
                    </a:lnTo>
                    <a:lnTo>
                      <a:pt x="9306" y="2980"/>
                    </a:lnTo>
                    <a:lnTo>
                      <a:pt x="9111" y="2540"/>
                    </a:lnTo>
                    <a:lnTo>
                      <a:pt x="8867" y="2150"/>
                    </a:lnTo>
                    <a:lnTo>
                      <a:pt x="8573" y="1783"/>
                    </a:lnTo>
                    <a:lnTo>
                      <a:pt x="8256" y="1441"/>
                    </a:lnTo>
                    <a:lnTo>
                      <a:pt x="7914" y="1124"/>
                    </a:lnTo>
                    <a:lnTo>
                      <a:pt x="7548" y="831"/>
                    </a:lnTo>
                    <a:lnTo>
                      <a:pt x="7157" y="587"/>
                    </a:lnTo>
                    <a:lnTo>
                      <a:pt x="6717" y="391"/>
                    </a:lnTo>
                    <a:lnTo>
                      <a:pt x="6278" y="220"/>
                    </a:lnTo>
                    <a:lnTo>
                      <a:pt x="5814" y="98"/>
                    </a:lnTo>
                    <a:lnTo>
                      <a:pt x="5350" y="25"/>
                    </a:lnTo>
                    <a:lnTo>
                      <a:pt x="48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30" name="Shape 458"/>
              <p:cNvSpPr/>
              <p:nvPr/>
            </p:nvSpPr>
            <p:spPr>
              <a:xfrm>
                <a:off x="4215400" y="3253150"/>
                <a:ext cx="154500" cy="153875"/>
              </a:xfrm>
              <a:custGeom>
                <a:avLst/>
                <a:gdLst/>
                <a:ahLst/>
                <a:cxnLst/>
                <a:rect l="0" t="0" r="0" b="0"/>
                <a:pathLst>
                  <a:path w="6180" h="6155" extrusionOk="0">
                    <a:moveTo>
                      <a:pt x="1075" y="0"/>
                    </a:moveTo>
                    <a:lnTo>
                      <a:pt x="831" y="269"/>
                    </a:lnTo>
                    <a:lnTo>
                      <a:pt x="562" y="537"/>
                    </a:lnTo>
                    <a:lnTo>
                      <a:pt x="293" y="782"/>
                    </a:lnTo>
                    <a:lnTo>
                      <a:pt x="0" y="1026"/>
                    </a:lnTo>
                    <a:lnTo>
                      <a:pt x="4983" y="6008"/>
                    </a:lnTo>
                    <a:lnTo>
                      <a:pt x="5056" y="6057"/>
                    </a:lnTo>
                    <a:lnTo>
                      <a:pt x="5129" y="6106"/>
                    </a:lnTo>
                    <a:lnTo>
                      <a:pt x="5227" y="6130"/>
                    </a:lnTo>
                    <a:lnTo>
                      <a:pt x="5325" y="6155"/>
                    </a:lnTo>
                    <a:lnTo>
                      <a:pt x="5422" y="6130"/>
                    </a:lnTo>
                    <a:lnTo>
                      <a:pt x="5496" y="6106"/>
                    </a:lnTo>
                    <a:lnTo>
                      <a:pt x="5593" y="6057"/>
                    </a:lnTo>
                    <a:lnTo>
                      <a:pt x="5667" y="6008"/>
                    </a:lnTo>
                    <a:lnTo>
                      <a:pt x="6033" y="5642"/>
                    </a:lnTo>
                    <a:lnTo>
                      <a:pt x="6106" y="5569"/>
                    </a:lnTo>
                    <a:lnTo>
                      <a:pt x="6155" y="5471"/>
                    </a:lnTo>
                    <a:lnTo>
                      <a:pt x="6179" y="5373"/>
                    </a:lnTo>
                    <a:lnTo>
                      <a:pt x="6179" y="5300"/>
                    </a:lnTo>
                    <a:lnTo>
                      <a:pt x="6179" y="5202"/>
                    </a:lnTo>
                    <a:lnTo>
                      <a:pt x="6155" y="5105"/>
                    </a:lnTo>
                    <a:lnTo>
                      <a:pt x="6106" y="5031"/>
                    </a:lnTo>
                    <a:lnTo>
                      <a:pt x="6033" y="4934"/>
                    </a:lnTo>
                    <a:lnTo>
                      <a:pt x="107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56" name="Shape 459"/>
            <p:cNvSpPr/>
            <p:nvPr/>
          </p:nvSpPr>
          <p:spPr>
            <a:xfrm>
              <a:off x="4419169" y="2938765"/>
              <a:ext cx="278268" cy="212370"/>
            </a:xfrm>
            <a:custGeom>
              <a:avLst/>
              <a:gdLst/>
              <a:ahLst/>
              <a:cxnLst/>
              <a:rect l="0" t="0" r="0" b="0"/>
              <a:pathLst>
                <a:path w="18513" h="14557" extrusionOk="0">
                  <a:moveTo>
                    <a:pt x="9159" y="2125"/>
                  </a:moveTo>
                  <a:lnTo>
                    <a:pt x="9403" y="2150"/>
                  </a:lnTo>
                  <a:lnTo>
                    <a:pt x="9672" y="2198"/>
                  </a:lnTo>
                  <a:lnTo>
                    <a:pt x="9916" y="2272"/>
                  </a:lnTo>
                  <a:lnTo>
                    <a:pt x="10160" y="2345"/>
                  </a:lnTo>
                  <a:lnTo>
                    <a:pt x="10404" y="2443"/>
                  </a:lnTo>
                  <a:lnTo>
                    <a:pt x="10624" y="2565"/>
                  </a:lnTo>
                  <a:lnTo>
                    <a:pt x="10820" y="2687"/>
                  </a:lnTo>
                  <a:lnTo>
                    <a:pt x="10893" y="2760"/>
                  </a:lnTo>
                  <a:lnTo>
                    <a:pt x="10942" y="2858"/>
                  </a:lnTo>
                  <a:lnTo>
                    <a:pt x="10942" y="2956"/>
                  </a:lnTo>
                  <a:lnTo>
                    <a:pt x="10917" y="3078"/>
                  </a:lnTo>
                  <a:lnTo>
                    <a:pt x="10844" y="3151"/>
                  </a:lnTo>
                  <a:lnTo>
                    <a:pt x="10771" y="3200"/>
                  </a:lnTo>
                  <a:lnTo>
                    <a:pt x="10698" y="3224"/>
                  </a:lnTo>
                  <a:lnTo>
                    <a:pt x="10600" y="3175"/>
                  </a:lnTo>
                  <a:lnTo>
                    <a:pt x="10404" y="3053"/>
                  </a:lnTo>
                  <a:lnTo>
                    <a:pt x="10209" y="2956"/>
                  </a:lnTo>
                  <a:lnTo>
                    <a:pt x="10014" y="2882"/>
                  </a:lnTo>
                  <a:lnTo>
                    <a:pt x="9794" y="2809"/>
                  </a:lnTo>
                  <a:lnTo>
                    <a:pt x="9574" y="2760"/>
                  </a:lnTo>
                  <a:lnTo>
                    <a:pt x="9354" y="2711"/>
                  </a:lnTo>
                  <a:lnTo>
                    <a:pt x="9110" y="2687"/>
                  </a:lnTo>
                  <a:lnTo>
                    <a:pt x="8646" y="2687"/>
                  </a:lnTo>
                  <a:lnTo>
                    <a:pt x="8426" y="2711"/>
                  </a:lnTo>
                  <a:lnTo>
                    <a:pt x="8206" y="2760"/>
                  </a:lnTo>
                  <a:lnTo>
                    <a:pt x="7987" y="2809"/>
                  </a:lnTo>
                  <a:lnTo>
                    <a:pt x="7767" y="2882"/>
                  </a:lnTo>
                  <a:lnTo>
                    <a:pt x="7547" y="2956"/>
                  </a:lnTo>
                  <a:lnTo>
                    <a:pt x="7352" y="3053"/>
                  </a:lnTo>
                  <a:lnTo>
                    <a:pt x="7181" y="3175"/>
                  </a:lnTo>
                  <a:lnTo>
                    <a:pt x="7107" y="3200"/>
                  </a:lnTo>
                  <a:lnTo>
                    <a:pt x="7059" y="3224"/>
                  </a:lnTo>
                  <a:lnTo>
                    <a:pt x="7010" y="3200"/>
                  </a:lnTo>
                  <a:lnTo>
                    <a:pt x="6936" y="3175"/>
                  </a:lnTo>
                  <a:lnTo>
                    <a:pt x="6888" y="3127"/>
                  </a:lnTo>
                  <a:lnTo>
                    <a:pt x="6863" y="3078"/>
                  </a:lnTo>
                  <a:lnTo>
                    <a:pt x="6839" y="2956"/>
                  </a:lnTo>
                  <a:lnTo>
                    <a:pt x="6839" y="2858"/>
                  </a:lnTo>
                  <a:lnTo>
                    <a:pt x="6888" y="2760"/>
                  </a:lnTo>
                  <a:lnTo>
                    <a:pt x="6936" y="2687"/>
                  </a:lnTo>
                  <a:lnTo>
                    <a:pt x="7156" y="2565"/>
                  </a:lnTo>
                  <a:lnTo>
                    <a:pt x="7376" y="2443"/>
                  </a:lnTo>
                  <a:lnTo>
                    <a:pt x="7620" y="2345"/>
                  </a:lnTo>
                  <a:lnTo>
                    <a:pt x="7864" y="2272"/>
                  </a:lnTo>
                  <a:lnTo>
                    <a:pt x="8109" y="2198"/>
                  </a:lnTo>
                  <a:lnTo>
                    <a:pt x="8377" y="2150"/>
                  </a:lnTo>
                  <a:lnTo>
                    <a:pt x="8622" y="2125"/>
                  </a:lnTo>
                  <a:close/>
                  <a:moveTo>
                    <a:pt x="3761" y="5373"/>
                  </a:moveTo>
                  <a:lnTo>
                    <a:pt x="3884" y="5398"/>
                  </a:lnTo>
                  <a:lnTo>
                    <a:pt x="4030" y="5447"/>
                  </a:lnTo>
                  <a:lnTo>
                    <a:pt x="4128" y="5496"/>
                  </a:lnTo>
                  <a:lnTo>
                    <a:pt x="4250" y="5569"/>
                  </a:lnTo>
                  <a:lnTo>
                    <a:pt x="4323" y="5691"/>
                  </a:lnTo>
                  <a:lnTo>
                    <a:pt x="4372" y="5789"/>
                  </a:lnTo>
                  <a:lnTo>
                    <a:pt x="4421" y="5911"/>
                  </a:lnTo>
                  <a:lnTo>
                    <a:pt x="4445" y="6057"/>
                  </a:lnTo>
                  <a:lnTo>
                    <a:pt x="4421" y="6204"/>
                  </a:lnTo>
                  <a:lnTo>
                    <a:pt x="4372" y="6326"/>
                  </a:lnTo>
                  <a:lnTo>
                    <a:pt x="4323" y="6448"/>
                  </a:lnTo>
                  <a:lnTo>
                    <a:pt x="4250" y="6546"/>
                  </a:lnTo>
                  <a:lnTo>
                    <a:pt x="4128" y="6619"/>
                  </a:lnTo>
                  <a:lnTo>
                    <a:pt x="4030" y="6692"/>
                  </a:lnTo>
                  <a:lnTo>
                    <a:pt x="3884" y="6717"/>
                  </a:lnTo>
                  <a:lnTo>
                    <a:pt x="3761" y="6741"/>
                  </a:lnTo>
                  <a:lnTo>
                    <a:pt x="3615" y="6717"/>
                  </a:lnTo>
                  <a:lnTo>
                    <a:pt x="3493" y="6692"/>
                  </a:lnTo>
                  <a:lnTo>
                    <a:pt x="3371" y="6619"/>
                  </a:lnTo>
                  <a:lnTo>
                    <a:pt x="3273" y="6546"/>
                  </a:lnTo>
                  <a:lnTo>
                    <a:pt x="3200" y="6448"/>
                  </a:lnTo>
                  <a:lnTo>
                    <a:pt x="3126" y="6326"/>
                  </a:lnTo>
                  <a:lnTo>
                    <a:pt x="3102" y="6204"/>
                  </a:lnTo>
                  <a:lnTo>
                    <a:pt x="3078" y="6057"/>
                  </a:lnTo>
                  <a:lnTo>
                    <a:pt x="3102" y="5911"/>
                  </a:lnTo>
                  <a:lnTo>
                    <a:pt x="3126" y="5789"/>
                  </a:lnTo>
                  <a:lnTo>
                    <a:pt x="3200" y="5691"/>
                  </a:lnTo>
                  <a:lnTo>
                    <a:pt x="3273" y="5569"/>
                  </a:lnTo>
                  <a:lnTo>
                    <a:pt x="3371" y="5496"/>
                  </a:lnTo>
                  <a:lnTo>
                    <a:pt x="3493" y="5447"/>
                  </a:lnTo>
                  <a:lnTo>
                    <a:pt x="3615" y="5398"/>
                  </a:lnTo>
                  <a:lnTo>
                    <a:pt x="3761" y="5373"/>
                  </a:lnTo>
                  <a:close/>
                  <a:moveTo>
                    <a:pt x="17609" y="6741"/>
                  </a:moveTo>
                  <a:lnTo>
                    <a:pt x="17609" y="6790"/>
                  </a:lnTo>
                  <a:lnTo>
                    <a:pt x="17585" y="6888"/>
                  </a:lnTo>
                  <a:lnTo>
                    <a:pt x="17560" y="6937"/>
                  </a:lnTo>
                  <a:lnTo>
                    <a:pt x="17512" y="7010"/>
                  </a:lnTo>
                  <a:lnTo>
                    <a:pt x="17365" y="7132"/>
                  </a:lnTo>
                  <a:lnTo>
                    <a:pt x="17365" y="7132"/>
                  </a:lnTo>
                  <a:lnTo>
                    <a:pt x="17389" y="7010"/>
                  </a:lnTo>
                  <a:lnTo>
                    <a:pt x="17414" y="6863"/>
                  </a:lnTo>
                  <a:lnTo>
                    <a:pt x="17463" y="6790"/>
                  </a:lnTo>
                  <a:lnTo>
                    <a:pt x="17512" y="6766"/>
                  </a:lnTo>
                  <a:lnTo>
                    <a:pt x="17560" y="6741"/>
                  </a:lnTo>
                  <a:close/>
                  <a:moveTo>
                    <a:pt x="4836" y="0"/>
                  </a:moveTo>
                  <a:lnTo>
                    <a:pt x="4738" y="196"/>
                  </a:lnTo>
                  <a:lnTo>
                    <a:pt x="4641" y="391"/>
                  </a:lnTo>
                  <a:lnTo>
                    <a:pt x="4543" y="684"/>
                  </a:lnTo>
                  <a:lnTo>
                    <a:pt x="4445" y="1002"/>
                  </a:lnTo>
                  <a:lnTo>
                    <a:pt x="4396" y="1393"/>
                  </a:lnTo>
                  <a:lnTo>
                    <a:pt x="4372" y="1783"/>
                  </a:lnTo>
                  <a:lnTo>
                    <a:pt x="4372" y="2003"/>
                  </a:lnTo>
                  <a:lnTo>
                    <a:pt x="4421" y="2223"/>
                  </a:lnTo>
                  <a:lnTo>
                    <a:pt x="4079" y="2443"/>
                  </a:lnTo>
                  <a:lnTo>
                    <a:pt x="3688" y="2736"/>
                  </a:lnTo>
                  <a:lnTo>
                    <a:pt x="3273" y="3151"/>
                  </a:lnTo>
                  <a:lnTo>
                    <a:pt x="2833" y="3615"/>
                  </a:lnTo>
                  <a:lnTo>
                    <a:pt x="2418" y="4128"/>
                  </a:lnTo>
                  <a:lnTo>
                    <a:pt x="2027" y="4665"/>
                  </a:lnTo>
                  <a:lnTo>
                    <a:pt x="1856" y="4958"/>
                  </a:lnTo>
                  <a:lnTo>
                    <a:pt x="1710" y="5251"/>
                  </a:lnTo>
                  <a:lnTo>
                    <a:pt x="1563" y="5544"/>
                  </a:lnTo>
                  <a:lnTo>
                    <a:pt x="1466" y="5813"/>
                  </a:lnTo>
                  <a:lnTo>
                    <a:pt x="562" y="5813"/>
                  </a:lnTo>
                  <a:lnTo>
                    <a:pt x="464" y="5838"/>
                  </a:lnTo>
                  <a:lnTo>
                    <a:pt x="342" y="5862"/>
                  </a:lnTo>
                  <a:lnTo>
                    <a:pt x="244" y="5911"/>
                  </a:lnTo>
                  <a:lnTo>
                    <a:pt x="171" y="5984"/>
                  </a:lnTo>
                  <a:lnTo>
                    <a:pt x="98" y="6057"/>
                  </a:lnTo>
                  <a:lnTo>
                    <a:pt x="49" y="6155"/>
                  </a:lnTo>
                  <a:lnTo>
                    <a:pt x="25" y="6277"/>
                  </a:lnTo>
                  <a:lnTo>
                    <a:pt x="0" y="6375"/>
                  </a:lnTo>
                  <a:lnTo>
                    <a:pt x="0" y="8622"/>
                  </a:lnTo>
                  <a:lnTo>
                    <a:pt x="25" y="8744"/>
                  </a:lnTo>
                  <a:lnTo>
                    <a:pt x="49" y="8842"/>
                  </a:lnTo>
                  <a:lnTo>
                    <a:pt x="98" y="8939"/>
                  </a:lnTo>
                  <a:lnTo>
                    <a:pt x="171" y="9013"/>
                  </a:lnTo>
                  <a:lnTo>
                    <a:pt x="244" y="9086"/>
                  </a:lnTo>
                  <a:lnTo>
                    <a:pt x="342" y="9135"/>
                  </a:lnTo>
                  <a:lnTo>
                    <a:pt x="464" y="9183"/>
                  </a:lnTo>
                  <a:lnTo>
                    <a:pt x="1514" y="9183"/>
                  </a:lnTo>
                  <a:lnTo>
                    <a:pt x="1588" y="9379"/>
                  </a:lnTo>
                  <a:lnTo>
                    <a:pt x="1685" y="9599"/>
                  </a:lnTo>
                  <a:lnTo>
                    <a:pt x="1930" y="10014"/>
                  </a:lnTo>
                  <a:lnTo>
                    <a:pt x="2223" y="10405"/>
                  </a:lnTo>
                  <a:lnTo>
                    <a:pt x="2589" y="10795"/>
                  </a:lnTo>
                  <a:lnTo>
                    <a:pt x="2980" y="11162"/>
                  </a:lnTo>
                  <a:lnTo>
                    <a:pt x="3419" y="11504"/>
                  </a:lnTo>
                  <a:lnTo>
                    <a:pt x="3908" y="11821"/>
                  </a:lnTo>
                  <a:lnTo>
                    <a:pt x="4421" y="12065"/>
                  </a:lnTo>
                  <a:lnTo>
                    <a:pt x="4421" y="14557"/>
                  </a:lnTo>
                  <a:lnTo>
                    <a:pt x="5105" y="14557"/>
                  </a:lnTo>
                  <a:lnTo>
                    <a:pt x="6326" y="12896"/>
                  </a:lnTo>
                  <a:lnTo>
                    <a:pt x="6936" y="13067"/>
                  </a:lnTo>
                  <a:lnTo>
                    <a:pt x="7571" y="13164"/>
                  </a:lnTo>
                  <a:lnTo>
                    <a:pt x="8231" y="13238"/>
                  </a:lnTo>
                  <a:lnTo>
                    <a:pt x="8890" y="13262"/>
                  </a:lnTo>
                  <a:lnTo>
                    <a:pt x="9550" y="13238"/>
                  </a:lnTo>
                  <a:lnTo>
                    <a:pt x="10209" y="13164"/>
                  </a:lnTo>
                  <a:lnTo>
                    <a:pt x="10844" y="13067"/>
                  </a:lnTo>
                  <a:lnTo>
                    <a:pt x="11455" y="12896"/>
                  </a:lnTo>
                  <a:lnTo>
                    <a:pt x="12627" y="14557"/>
                  </a:lnTo>
                  <a:lnTo>
                    <a:pt x="13384" y="14557"/>
                  </a:lnTo>
                  <a:lnTo>
                    <a:pt x="13384" y="12065"/>
                  </a:lnTo>
                  <a:lnTo>
                    <a:pt x="13726" y="11919"/>
                  </a:lnTo>
                  <a:lnTo>
                    <a:pt x="14044" y="11748"/>
                  </a:lnTo>
                  <a:lnTo>
                    <a:pt x="14337" y="11577"/>
                  </a:lnTo>
                  <a:lnTo>
                    <a:pt x="14630" y="11382"/>
                  </a:lnTo>
                  <a:lnTo>
                    <a:pt x="14898" y="11162"/>
                  </a:lnTo>
                  <a:lnTo>
                    <a:pt x="15143" y="10942"/>
                  </a:lnTo>
                  <a:lnTo>
                    <a:pt x="15387" y="10698"/>
                  </a:lnTo>
                  <a:lnTo>
                    <a:pt x="15607" y="10429"/>
                  </a:lnTo>
                  <a:lnTo>
                    <a:pt x="15778" y="10160"/>
                  </a:lnTo>
                  <a:lnTo>
                    <a:pt x="15949" y="9892"/>
                  </a:lnTo>
                  <a:lnTo>
                    <a:pt x="16119" y="9599"/>
                  </a:lnTo>
                  <a:lnTo>
                    <a:pt x="16242" y="9281"/>
                  </a:lnTo>
                  <a:lnTo>
                    <a:pt x="16364" y="8964"/>
                  </a:lnTo>
                  <a:lnTo>
                    <a:pt x="16437" y="8622"/>
                  </a:lnTo>
                  <a:lnTo>
                    <a:pt x="16510" y="8280"/>
                  </a:lnTo>
                  <a:lnTo>
                    <a:pt x="16559" y="7938"/>
                  </a:lnTo>
                  <a:lnTo>
                    <a:pt x="16974" y="7938"/>
                  </a:lnTo>
                  <a:lnTo>
                    <a:pt x="17096" y="7913"/>
                  </a:lnTo>
                  <a:lnTo>
                    <a:pt x="17316" y="8109"/>
                  </a:lnTo>
                  <a:lnTo>
                    <a:pt x="17536" y="8231"/>
                  </a:lnTo>
                  <a:lnTo>
                    <a:pt x="17780" y="8329"/>
                  </a:lnTo>
                  <a:lnTo>
                    <a:pt x="18024" y="8353"/>
                  </a:lnTo>
                  <a:lnTo>
                    <a:pt x="18171" y="8353"/>
                  </a:lnTo>
                  <a:lnTo>
                    <a:pt x="18318" y="8304"/>
                  </a:lnTo>
                  <a:lnTo>
                    <a:pt x="18415" y="8255"/>
                  </a:lnTo>
                  <a:lnTo>
                    <a:pt x="18464" y="8158"/>
                  </a:lnTo>
                  <a:lnTo>
                    <a:pt x="18513" y="8060"/>
                  </a:lnTo>
                  <a:lnTo>
                    <a:pt x="18488" y="7962"/>
                  </a:lnTo>
                  <a:lnTo>
                    <a:pt x="18440" y="7865"/>
                  </a:lnTo>
                  <a:lnTo>
                    <a:pt x="18342" y="7791"/>
                  </a:lnTo>
                  <a:lnTo>
                    <a:pt x="18244" y="7767"/>
                  </a:lnTo>
                  <a:lnTo>
                    <a:pt x="18147" y="7767"/>
                  </a:lnTo>
                  <a:lnTo>
                    <a:pt x="18024" y="7791"/>
                  </a:lnTo>
                  <a:lnTo>
                    <a:pt x="17902" y="7767"/>
                  </a:lnTo>
                  <a:lnTo>
                    <a:pt x="17756" y="7718"/>
                  </a:lnTo>
                  <a:lnTo>
                    <a:pt x="17634" y="7645"/>
                  </a:lnTo>
                  <a:lnTo>
                    <a:pt x="17780" y="7523"/>
                  </a:lnTo>
                  <a:lnTo>
                    <a:pt x="17927" y="7376"/>
                  </a:lnTo>
                  <a:lnTo>
                    <a:pt x="18049" y="7230"/>
                  </a:lnTo>
                  <a:lnTo>
                    <a:pt x="18122" y="7059"/>
                  </a:lnTo>
                  <a:lnTo>
                    <a:pt x="18171" y="6888"/>
                  </a:lnTo>
                  <a:lnTo>
                    <a:pt x="18171" y="6717"/>
                  </a:lnTo>
                  <a:lnTo>
                    <a:pt x="18147" y="6546"/>
                  </a:lnTo>
                  <a:lnTo>
                    <a:pt x="18073" y="6424"/>
                  </a:lnTo>
                  <a:lnTo>
                    <a:pt x="18000" y="6326"/>
                  </a:lnTo>
                  <a:lnTo>
                    <a:pt x="17902" y="6253"/>
                  </a:lnTo>
                  <a:lnTo>
                    <a:pt x="17805" y="6204"/>
                  </a:lnTo>
                  <a:lnTo>
                    <a:pt x="17683" y="6179"/>
                  </a:lnTo>
                  <a:lnTo>
                    <a:pt x="17560" y="6179"/>
                  </a:lnTo>
                  <a:lnTo>
                    <a:pt x="17438" y="6204"/>
                  </a:lnTo>
                  <a:lnTo>
                    <a:pt x="17341" y="6228"/>
                  </a:lnTo>
                  <a:lnTo>
                    <a:pt x="17243" y="6277"/>
                  </a:lnTo>
                  <a:lnTo>
                    <a:pt x="17145" y="6326"/>
                  </a:lnTo>
                  <a:lnTo>
                    <a:pt x="17048" y="6424"/>
                  </a:lnTo>
                  <a:lnTo>
                    <a:pt x="16974" y="6497"/>
                  </a:lnTo>
                  <a:lnTo>
                    <a:pt x="16925" y="6619"/>
                  </a:lnTo>
                  <a:lnTo>
                    <a:pt x="16852" y="6790"/>
                  </a:lnTo>
                  <a:lnTo>
                    <a:pt x="16803" y="6985"/>
                  </a:lnTo>
                  <a:lnTo>
                    <a:pt x="16803" y="7181"/>
                  </a:lnTo>
                  <a:lnTo>
                    <a:pt x="16828" y="7376"/>
                  </a:lnTo>
                  <a:lnTo>
                    <a:pt x="16706" y="7376"/>
                  </a:lnTo>
                  <a:lnTo>
                    <a:pt x="16584" y="7352"/>
                  </a:lnTo>
                  <a:lnTo>
                    <a:pt x="16559" y="7034"/>
                  </a:lnTo>
                  <a:lnTo>
                    <a:pt x="16535" y="6717"/>
                  </a:lnTo>
                  <a:lnTo>
                    <a:pt x="16486" y="6399"/>
                  </a:lnTo>
                  <a:lnTo>
                    <a:pt x="16413" y="6082"/>
                  </a:lnTo>
                  <a:lnTo>
                    <a:pt x="16315" y="5764"/>
                  </a:lnTo>
                  <a:lnTo>
                    <a:pt x="16217" y="5471"/>
                  </a:lnTo>
                  <a:lnTo>
                    <a:pt x="16095" y="5178"/>
                  </a:lnTo>
                  <a:lnTo>
                    <a:pt x="15949" y="4885"/>
                  </a:lnTo>
                  <a:lnTo>
                    <a:pt x="15802" y="4616"/>
                  </a:lnTo>
                  <a:lnTo>
                    <a:pt x="15631" y="4323"/>
                  </a:lnTo>
                  <a:lnTo>
                    <a:pt x="15436" y="4079"/>
                  </a:lnTo>
                  <a:lnTo>
                    <a:pt x="15240" y="3810"/>
                  </a:lnTo>
                  <a:lnTo>
                    <a:pt x="15020" y="3566"/>
                  </a:lnTo>
                  <a:lnTo>
                    <a:pt x="14801" y="3322"/>
                  </a:lnTo>
                  <a:lnTo>
                    <a:pt x="14556" y="3102"/>
                  </a:lnTo>
                  <a:lnTo>
                    <a:pt x="14312" y="2882"/>
                  </a:lnTo>
                  <a:lnTo>
                    <a:pt x="14044" y="2663"/>
                  </a:lnTo>
                  <a:lnTo>
                    <a:pt x="13750" y="2467"/>
                  </a:lnTo>
                  <a:lnTo>
                    <a:pt x="13457" y="2272"/>
                  </a:lnTo>
                  <a:lnTo>
                    <a:pt x="13164" y="2101"/>
                  </a:lnTo>
                  <a:lnTo>
                    <a:pt x="12847" y="1930"/>
                  </a:lnTo>
                  <a:lnTo>
                    <a:pt x="12529" y="1783"/>
                  </a:lnTo>
                  <a:lnTo>
                    <a:pt x="12212" y="1637"/>
                  </a:lnTo>
                  <a:lnTo>
                    <a:pt x="11870" y="1515"/>
                  </a:lnTo>
                  <a:lnTo>
                    <a:pt x="11528" y="1393"/>
                  </a:lnTo>
                  <a:lnTo>
                    <a:pt x="11162" y="1295"/>
                  </a:lnTo>
                  <a:lnTo>
                    <a:pt x="10795" y="1222"/>
                  </a:lnTo>
                  <a:lnTo>
                    <a:pt x="10429" y="1148"/>
                  </a:lnTo>
                  <a:lnTo>
                    <a:pt x="10063" y="1099"/>
                  </a:lnTo>
                  <a:lnTo>
                    <a:pt x="9672" y="1051"/>
                  </a:lnTo>
                  <a:lnTo>
                    <a:pt x="9281" y="1026"/>
                  </a:lnTo>
                  <a:lnTo>
                    <a:pt x="8353" y="1026"/>
                  </a:lnTo>
                  <a:lnTo>
                    <a:pt x="7816" y="1075"/>
                  </a:lnTo>
                  <a:lnTo>
                    <a:pt x="7278" y="1148"/>
                  </a:lnTo>
                  <a:lnTo>
                    <a:pt x="6765" y="1270"/>
                  </a:lnTo>
                  <a:lnTo>
                    <a:pt x="6619" y="1051"/>
                  </a:lnTo>
                  <a:lnTo>
                    <a:pt x="6472" y="880"/>
                  </a:lnTo>
                  <a:lnTo>
                    <a:pt x="6301" y="709"/>
                  </a:lnTo>
                  <a:lnTo>
                    <a:pt x="6155" y="562"/>
                  </a:lnTo>
                  <a:lnTo>
                    <a:pt x="5984" y="440"/>
                  </a:lnTo>
                  <a:lnTo>
                    <a:pt x="5837" y="342"/>
                  </a:lnTo>
                  <a:lnTo>
                    <a:pt x="5520" y="196"/>
                  </a:lnTo>
                  <a:lnTo>
                    <a:pt x="5251" y="98"/>
                  </a:lnTo>
                  <a:lnTo>
                    <a:pt x="5031" y="49"/>
                  </a:lnTo>
                  <a:lnTo>
                    <a:pt x="48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460"/>
            <p:cNvSpPr/>
            <p:nvPr/>
          </p:nvSpPr>
          <p:spPr>
            <a:xfrm>
              <a:off x="8495653" y="936643"/>
              <a:ext cx="193839" cy="270812"/>
            </a:xfrm>
            <a:custGeom>
              <a:avLst/>
              <a:gdLst/>
              <a:ahLst/>
              <a:cxnLst/>
              <a:rect l="0" t="0" r="0" b="0"/>
              <a:pathLst>
                <a:path w="12896" h="18563" extrusionOk="0">
                  <a:moveTo>
                    <a:pt x="6448" y="1564"/>
                  </a:moveTo>
                  <a:lnTo>
                    <a:pt x="6814" y="1588"/>
                  </a:lnTo>
                  <a:lnTo>
                    <a:pt x="7181" y="1637"/>
                  </a:lnTo>
                  <a:lnTo>
                    <a:pt x="7523" y="1735"/>
                  </a:lnTo>
                  <a:lnTo>
                    <a:pt x="7865" y="1857"/>
                  </a:lnTo>
                  <a:lnTo>
                    <a:pt x="8182" y="2003"/>
                  </a:lnTo>
                  <a:lnTo>
                    <a:pt x="8475" y="2199"/>
                  </a:lnTo>
                  <a:lnTo>
                    <a:pt x="8768" y="2394"/>
                  </a:lnTo>
                  <a:lnTo>
                    <a:pt x="9013" y="2638"/>
                  </a:lnTo>
                  <a:lnTo>
                    <a:pt x="9257" y="2883"/>
                  </a:lnTo>
                  <a:lnTo>
                    <a:pt x="9477" y="3176"/>
                  </a:lnTo>
                  <a:lnTo>
                    <a:pt x="9647" y="3469"/>
                  </a:lnTo>
                  <a:lnTo>
                    <a:pt x="9794" y="3786"/>
                  </a:lnTo>
                  <a:lnTo>
                    <a:pt x="9916" y="4128"/>
                  </a:lnTo>
                  <a:lnTo>
                    <a:pt x="10014" y="4470"/>
                  </a:lnTo>
                  <a:lnTo>
                    <a:pt x="10063" y="4836"/>
                  </a:lnTo>
                  <a:lnTo>
                    <a:pt x="10087" y="5203"/>
                  </a:lnTo>
                  <a:lnTo>
                    <a:pt x="10087" y="7547"/>
                  </a:lnTo>
                  <a:lnTo>
                    <a:pt x="2809" y="7547"/>
                  </a:lnTo>
                  <a:lnTo>
                    <a:pt x="2809" y="5203"/>
                  </a:lnTo>
                  <a:lnTo>
                    <a:pt x="2833" y="4836"/>
                  </a:lnTo>
                  <a:lnTo>
                    <a:pt x="2882" y="4470"/>
                  </a:lnTo>
                  <a:lnTo>
                    <a:pt x="2980" y="4128"/>
                  </a:lnTo>
                  <a:lnTo>
                    <a:pt x="3102" y="3786"/>
                  </a:lnTo>
                  <a:lnTo>
                    <a:pt x="3249" y="3469"/>
                  </a:lnTo>
                  <a:lnTo>
                    <a:pt x="3420" y="3176"/>
                  </a:lnTo>
                  <a:lnTo>
                    <a:pt x="3639" y="2883"/>
                  </a:lnTo>
                  <a:lnTo>
                    <a:pt x="3884" y="2638"/>
                  </a:lnTo>
                  <a:lnTo>
                    <a:pt x="4128" y="2394"/>
                  </a:lnTo>
                  <a:lnTo>
                    <a:pt x="4421" y="2199"/>
                  </a:lnTo>
                  <a:lnTo>
                    <a:pt x="4714" y="2003"/>
                  </a:lnTo>
                  <a:lnTo>
                    <a:pt x="5032" y="1857"/>
                  </a:lnTo>
                  <a:lnTo>
                    <a:pt x="5373" y="1735"/>
                  </a:lnTo>
                  <a:lnTo>
                    <a:pt x="5715" y="1637"/>
                  </a:lnTo>
                  <a:lnTo>
                    <a:pt x="6082" y="1588"/>
                  </a:lnTo>
                  <a:lnTo>
                    <a:pt x="6448" y="1564"/>
                  </a:lnTo>
                  <a:close/>
                  <a:moveTo>
                    <a:pt x="6448" y="10991"/>
                  </a:moveTo>
                  <a:lnTo>
                    <a:pt x="6692" y="11015"/>
                  </a:lnTo>
                  <a:lnTo>
                    <a:pt x="6937" y="11089"/>
                  </a:lnTo>
                  <a:lnTo>
                    <a:pt x="7132" y="11211"/>
                  </a:lnTo>
                  <a:lnTo>
                    <a:pt x="7327" y="11357"/>
                  </a:lnTo>
                  <a:lnTo>
                    <a:pt x="7474" y="11528"/>
                  </a:lnTo>
                  <a:lnTo>
                    <a:pt x="7572" y="11748"/>
                  </a:lnTo>
                  <a:lnTo>
                    <a:pt x="7645" y="11968"/>
                  </a:lnTo>
                  <a:lnTo>
                    <a:pt x="7669" y="12212"/>
                  </a:lnTo>
                  <a:lnTo>
                    <a:pt x="7669" y="12383"/>
                  </a:lnTo>
                  <a:lnTo>
                    <a:pt x="7645" y="12530"/>
                  </a:lnTo>
                  <a:lnTo>
                    <a:pt x="7596" y="12701"/>
                  </a:lnTo>
                  <a:lnTo>
                    <a:pt x="7523" y="12823"/>
                  </a:lnTo>
                  <a:lnTo>
                    <a:pt x="7425" y="12969"/>
                  </a:lnTo>
                  <a:lnTo>
                    <a:pt x="7327" y="13067"/>
                  </a:lnTo>
                  <a:lnTo>
                    <a:pt x="7205" y="13189"/>
                  </a:lnTo>
                  <a:lnTo>
                    <a:pt x="7083" y="13262"/>
                  </a:lnTo>
                  <a:lnTo>
                    <a:pt x="7230" y="15094"/>
                  </a:lnTo>
                  <a:lnTo>
                    <a:pt x="5667" y="15094"/>
                  </a:lnTo>
                  <a:lnTo>
                    <a:pt x="5813" y="13262"/>
                  </a:lnTo>
                  <a:lnTo>
                    <a:pt x="5691" y="13189"/>
                  </a:lnTo>
                  <a:lnTo>
                    <a:pt x="5569" y="13067"/>
                  </a:lnTo>
                  <a:lnTo>
                    <a:pt x="5471" y="12969"/>
                  </a:lnTo>
                  <a:lnTo>
                    <a:pt x="5373" y="12823"/>
                  </a:lnTo>
                  <a:lnTo>
                    <a:pt x="5300" y="12701"/>
                  </a:lnTo>
                  <a:lnTo>
                    <a:pt x="5251" y="12530"/>
                  </a:lnTo>
                  <a:lnTo>
                    <a:pt x="5227" y="12383"/>
                  </a:lnTo>
                  <a:lnTo>
                    <a:pt x="5227" y="12212"/>
                  </a:lnTo>
                  <a:lnTo>
                    <a:pt x="5251" y="11968"/>
                  </a:lnTo>
                  <a:lnTo>
                    <a:pt x="5325" y="11748"/>
                  </a:lnTo>
                  <a:lnTo>
                    <a:pt x="5422" y="11528"/>
                  </a:lnTo>
                  <a:lnTo>
                    <a:pt x="5569" y="11357"/>
                  </a:lnTo>
                  <a:lnTo>
                    <a:pt x="5764" y="11211"/>
                  </a:lnTo>
                  <a:lnTo>
                    <a:pt x="5960" y="11089"/>
                  </a:lnTo>
                  <a:lnTo>
                    <a:pt x="6204" y="11015"/>
                  </a:lnTo>
                  <a:lnTo>
                    <a:pt x="6448" y="10991"/>
                  </a:lnTo>
                  <a:close/>
                  <a:moveTo>
                    <a:pt x="6448" y="1"/>
                  </a:moveTo>
                  <a:lnTo>
                    <a:pt x="5911" y="25"/>
                  </a:lnTo>
                  <a:lnTo>
                    <a:pt x="5398" y="123"/>
                  </a:lnTo>
                  <a:lnTo>
                    <a:pt x="4909" y="245"/>
                  </a:lnTo>
                  <a:lnTo>
                    <a:pt x="4421" y="416"/>
                  </a:lnTo>
                  <a:lnTo>
                    <a:pt x="3981" y="636"/>
                  </a:lnTo>
                  <a:lnTo>
                    <a:pt x="3542" y="904"/>
                  </a:lnTo>
                  <a:lnTo>
                    <a:pt x="3151" y="1197"/>
                  </a:lnTo>
                  <a:lnTo>
                    <a:pt x="2760" y="1539"/>
                  </a:lnTo>
                  <a:lnTo>
                    <a:pt x="2443" y="1906"/>
                  </a:lnTo>
                  <a:lnTo>
                    <a:pt x="2125" y="2296"/>
                  </a:lnTo>
                  <a:lnTo>
                    <a:pt x="1881" y="2736"/>
                  </a:lnTo>
                  <a:lnTo>
                    <a:pt x="1661" y="3176"/>
                  </a:lnTo>
                  <a:lnTo>
                    <a:pt x="1466" y="3664"/>
                  </a:lnTo>
                  <a:lnTo>
                    <a:pt x="1344" y="4153"/>
                  </a:lnTo>
                  <a:lnTo>
                    <a:pt x="1270" y="4690"/>
                  </a:lnTo>
                  <a:lnTo>
                    <a:pt x="1246" y="5203"/>
                  </a:lnTo>
                  <a:lnTo>
                    <a:pt x="1246" y="7547"/>
                  </a:lnTo>
                  <a:lnTo>
                    <a:pt x="391" y="7547"/>
                  </a:lnTo>
                  <a:lnTo>
                    <a:pt x="293" y="7572"/>
                  </a:lnTo>
                  <a:lnTo>
                    <a:pt x="220" y="7621"/>
                  </a:lnTo>
                  <a:lnTo>
                    <a:pt x="147" y="7669"/>
                  </a:lnTo>
                  <a:lnTo>
                    <a:pt x="74" y="7743"/>
                  </a:lnTo>
                  <a:lnTo>
                    <a:pt x="49" y="7840"/>
                  </a:lnTo>
                  <a:lnTo>
                    <a:pt x="0" y="7914"/>
                  </a:lnTo>
                  <a:lnTo>
                    <a:pt x="0" y="8036"/>
                  </a:lnTo>
                  <a:lnTo>
                    <a:pt x="0" y="18074"/>
                  </a:lnTo>
                  <a:lnTo>
                    <a:pt x="0" y="18171"/>
                  </a:lnTo>
                  <a:lnTo>
                    <a:pt x="49" y="18269"/>
                  </a:lnTo>
                  <a:lnTo>
                    <a:pt x="74" y="18342"/>
                  </a:lnTo>
                  <a:lnTo>
                    <a:pt x="147" y="18416"/>
                  </a:lnTo>
                  <a:lnTo>
                    <a:pt x="220" y="18464"/>
                  </a:lnTo>
                  <a:lnTo>
                    <a:pt x="293" y="18513"/>
                  </a:lnTo>
                  <a:lnTo>
                    <a:pt x="391" y="18538"/>
                  </a:lnTo>
                  <a:lnTo>
                    <a:pt x="489" y="18562"/>
                  </a:lnTo>
                  <a:lnTo>
                    <a:pt x="12407" y="18562"/>
                  </a:lnTo>
                  <a:lnTo>
                    <a:pt x="12505" y="18538"/>
                  </a:lnTo>
                  <a:lnTo>
                    <a:pt x="12603" y="18513"/>
                  </a:lnTo>
                  <a:lnTo>
                    <a:pt x="12676" y="18464"/>
                  </a:lnTo>
                  <a:lnTo>
                    <a:pt x="12749" y="18416"/>
                  </a:lnTo>
                  <a:lnTo>
                    <a:pt x="12822" y="18342"/>
                  </a:lnTo>
                  <a:lnTo>
                    <a:pt x="12847" y="18269"/>
                  </a:lnTo>
                  <a:lnTo>
                    <a:pt x="12896" y="18171"/>
                  </a:lnTo>
                  <a:lnTo>
                    <a:pt x="12896" y="18074"/>
                  </a:lnTo>
                  <a:lnTo>
                    <a:pt x="12896" y="8036"/>
                  </a:lnTo>
                  <a:lnTo>
                    <a:pt x="12896" y="7914"/>
                  </a:lnTo>
                  <a:lnTo>
                    <a:pt x="12847" y="7840"/>
                  </a:lnTo>
                  <a:lnTo>
                    <a:pt x="12822" y="7743"/>
                  </a:lnTo>
                  <a:lnTo>
                    <a:pt x="12749" y="7669"/>
                  </a:lnTo>
                  <a:lnTo>
                    <a:pt x="12676" y="7621"/>
                  </a:lnTo>
                  <a:lnTo>
                    <a:pt x="12603" y="7572"/>
                  </a:lnTo>
                  <a:lnTo>
                    <a:pt x="12505" y="7547"/>
                  </a:lnTo>
                  <a:lnTo>
                    <a:pt x="11650" y="7547"/>
                  </a:lnTo>
                  <a:lnTo>
                    <a:pt x="11650" y="5203"/>
                  </a:lnTo>
                  <a:lnTo>
                    <a:pt x="11626" y="4690"/>
                  </a:lnTo>
                  <a:lnTo>
                    <a:pt x="11552" y="4153"/>
                  </a:lnTo>
                  <a:lnTo>
                    <a:pt x="11430" y="3664"/>
                  </a:lnTo>
                  <a:lnTo>
                    <a:pt x="11235" y="3176"/>
                  </a:lnTo>
                  <a:lnTo>
                    <a:pt x="11015" y="2736"/>
                  </a:lnTo>
                  <a:lnTo>
                    <a:pt x="10771" y="2296"/>
                  </a:lnTo>
                  <a:lnTo>
                    <a:pt x="10453" y="1906"/>
                  </a:lnTo>
                  <a:lnTo>
                    <a:pt x="10136" y="1539"/>
                  </a:lnTo>
                  <a:lnTo>
                    <a:pt x="9745" y="1197"/>
                  </a:lnTo>
                  <a:lnTo>
                    <a:pt x="9354" y="904"/>
                  </a:lnTo>
                  <a:lnTo>
                    <a:pt x="8939" y="636"/>
                  </a:lnTo>
                  <a:lnTo>
                    <a:pt x="8475" y="416"/>
                  </a:lnTo>
                  <a:lnTo>
                    <a:pt x="7987" y="245"/>
                  </a:lnTo>
                  <a:lnTo>
                    <a:pt x="7498" y="123"/>
                  </a:lnTo>
                  <a:lnTo>
                    <a:pt x="6985" y="25"/>
                  </a:lnTo>
                  <a:lnTo>
                    <a:pt x="64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58" name="Shape 461"/>
            <p:cNvGrpSpPr/>
            <p:nvPr/>
          </p:nvGrpSpPr>
          <p:grpSpPr>
            <a:xfrm>
              <a:off x="8517825" y="1709584"/>
              <a:ext cx="190172" cy="262262"/>
              <a:chOff x="6701050" y="2978375"/>
              <a:chExt cx="316300" cy="449425"/>
            </a:xfrm>
            <a:grpFill/>
          </p:grpSpPr>
          <p:sp>
            <p:nvSpPr>
              <p:cNvPr id="226" name="Shape 462"/>
              <p:cNvSpPr/>
              <p:nvPr/>
            </p:nvSpPr>
            <p:spPr>
              <a:xfrm>
                <a:off x="6701050" y="2978375"/>
                <a:ext cx="316300" cy="78175"/>
              </a:xfrm>
              <a:custGeom>
                <a:avLst/>
                <a:gdLst/>
                <a:ahLst/>
                <a:cxnLst/>
                <a:rect l="0" t="0" r="0" b="0"/>
                <a:pathLst>
                  <a:path w="12652" h="3127" extrusionOk="0">
                    <a:moveTo>
                      <a:pt x="7840" y="782"/>
                    </a:moveTo>
                    <a:lnTo>
                      <a:pt x="7865" y="807"/>
                    </a:lnTo>
                    <a:lnTo>
                      <a:pt x="7889" y="831"/>
                    </a:lnTo>
                    <a:lnTo>
                      <a:pt x="7889" y="880"/>
                    </a:lnTo>
                    <a:lnTo>
                      <a:pt x="7889" y="1417"/>
                    </a:lnTo>
                    <a:lnTo>
                      <a:pt x="4763" y="1417"/>
                    </a:lnTo>
                    <a:lnTo>
                      <a:pt x="4763" y="880"/>
                    </a:lnTo>
                    <a:lnTo>
                      <a:pt x="4763" y="831"/>
                    </a:lnTo>
                    <a:lnTo>
                      <a:pt x="4787" y="807"/>
                    </a:lnTo>
                    <a:lnTo>
                      <a:pt x="4812" y="782"/>
                    </a:lnTo>
                    <a:close/>
                    <a:moveTo>
                      <a:pt x="4861" y="1"/>
                    </a:moveTo>
                    <a:lnTo>
                      <a:pt x="4690" y="25"/>
                    </a:lnTo>
                    <a:lnTo>
                      <a:pt x="4519" y="74"/>
                    </a:lnTo>
                    <a:lnTo>
                      <a:pt x="4372" y="147"/>
                    </a:lnTo>
                    <a:lnTo>
                      <a:pt x="4250" y="269"/>
                    </a:lnTo>
                    <a:lnTo>
                      <a:pt x="4128" y="392"/>
                    </a:lnTo>
                    <a:lnTo>
                      <a:pt x="4055" y="538"/>
                    </a:lnTo>
                    <a:lnTo>
                      <a:pt x="4006" y="709"/>
                    </a:lnTo>
                    <a:lnTo>
                      <a:pt x="3982" y="880"/>
                    </a:lnTo>
                    <a:lnTo>
                      <a:pt x="3982" y="1417"/>
                    </a:lnTo>
                    <a:lnTo>
                      <a:pt x="391" y="1417"/>
                    </a:lnTo>
                    <a:lnTo>
                      <a:pt x="294" y="1466"/>
                    </a:lnTo>
                    <a:lnTo>
                      <a:pt x="220" y="1491"/>
                    </a:lnTo>
                    <a:lnTo>
                      <a:pt x="147" y="1564"/>
                    </a:lnTo>
                    <a:lnTo>
                      <a:pt x="74" y="1637"/>
                    </a:lnTo>
                    <a:lnTo>
                      <a:pt x="49" y="1710"/>
                    </a:lnTo>
                    <a:lnTo>
                      <a:pt x="1" y="1808"/>
                    </a:lnTo>
                    <a:lnTo>
                      <a:pt x="1" y="1906"/>
                    </a:lnTo>
                    <a:lnTo>
                      <a:pt x="1" y="3127"/>
                    </a:lnTo>
                    <a:lnTo>
                      <a:pt x="12652" y="3127"/>
                    </a:lnTo>
                    <a:lnTo>
                      <a:pt x="12652" y="1906"/>
                    </a:lnTo>
                    <a:lnTo>
                      <a:pt x="12652" y="1808"/>
                    </a:lnTo>
                    <a:lnTo>
                      <a:pt x="12603" y="1710"/>
                    </a:lnTo>
                    <a:lnTo>
                      <a:pt x="12578" y="1637"/>
                    </a:lnTo>
                    <a:lnTo>
                      <a:pt x="12505" y="1564"/>
                    </a:lnTo>
                    <a:lnTo>
                      <a:pt x="12432" y="1491"/>
                    </a:lnTo>
                    <a:lnTo>
                      <a:pt x="12359" y="1466"/>
                    </a:lnTo>
                    <a:lnTo>
                      <a:pt x="12261" y="1417"/>
                    </a:lnTo>
                    <a:lnTo>
                      <a:pt x="8671" y="1417"/>
                    </a:lnTo>
                    <a:lnTo>
                      <a:pt x="8671" y="880"/>
                    </a:lnTo>
                    <a:lnTo>
                      <a:pt x="8646" y="709"/>
                    </a:lnTo>
                    <a:lnTo>
                      <a:pt x="8597" y="538"/>
                    </a:lnTo>
                    <a:lnTo>
                      <a:pt x="8524" y="392"/>
                    </a:lnTo>
                    <a:lnTo>
                      <a:pt x="8402" y="269"/>
                    </a:lnTo>
                    <a:lnTo>
                      <a:pt x="8280" y="147"/>
                    </a:lnTo>
                    <a:lnTo>
                      <a:pt x="8133" y="74"/>
                    </a:lnTo>
                    <a:lnTo>
                      <a:pt x="7962" y="25"/>
                    </a:lnTo>
                    <a:lnTo>
                      <a:pt x="779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7" name="Shape 463"/>
              <p:cNvSpPr/>
              <p:nvPr/>
            </p:nvSpPr>
            <p:spPr>
              <a:xfrm>
                <a:off x="6713875" y="3068750"/>
                <a:ext cx="290650" cy="359050"/>
              </a:xfrm>
              <a:custGeom>
                <a:avLst/>
                <a:gdLst/>
                <a:ahLst/>
                <a:cxnLst/>
                <a:rect l="0" t="0" r="0" b="0"/>
                <a:pathLst>
                  <a:path w="11626" h="14362" extrusionOk="0">
                    <a:moveTo>
                      <a:pt x="2614" y="1686"/>
                    </a:moveTo>
                    <a:lnTo>
                      <a:pt x="2711" y="1710"/>
                    </a:lnTo>
                    <a:lnTo>
                      <a:pt x="2785" y="1759"/>
                    </a:lnTo>
                    <a:lnTo>
                      <a:pt x="2834" y="1857"/>
                    </a:lnTo>
                    <a:lnTo>
                      <a:pt x="2858" y="1930"/>
                    </a:lnTo>
                    <a:lnTo>
                      <a:pt x="2858" y="12432"/>
                    </a:lnTo>
                    <a:lnTo>
                      <a:pt x="2834" y="12529"/>
                    </a:lnTo>
                    <a:lnTo>
                      <a:pt x="2785" y="12603"/>
                    </a:lnTo>
                    <a:lnTo>
                      <a:pt x="2711" y="12652"/>
                    </a:lnTo>
                    <a:lnTo>
                      <a:pt x="2614" y="12676"/>
                    </a:lnTo>
                    <a:lnTo>
                      <a:pt x="2516" y="12652"/>
                    </a:lnTo>
                    <a:lnTo>
                      <a:pt x="2443" y="12603"/>
                    </a:lnTo>
                    <a:lnTo>
                      <a:pt x="2394" y="12529"/>
                    </a:lnTo>
                    <a:lnTo>
                      <a:pt x="2369" y="12432"/>
                    </a:lnTo>
                    <a:lnTo>
                      <a:pt x="2369" y="1930"/>
                    </a:lnTo>
                    <a:lnTo>
                      <a:pt x="2394" y="1857"/>
                    </a:lnTo>
                    <a:lnTo>
                      <a:pt x="2443" y="1759"/>
                    </a:lnTo>
                    <a:lnTo>
                      <a:pt x="2516" y="1710"/>
                    </a:lnTo>
                    <a:lnTo>
                      <a:pt x="2614" y="1686"/>
                    </a:lnTo>
                    <a:close/>
                    <a:moveTo>
                      <a:pt x="5813" y="1686"/>
                    </a:moveTo>
                    <a:lnTo>
                      <a:pt x="5911" y="1710"/>
                    </a:lnTo>
                    <a:lnTo>
                      <a:pt x="5984" y="1759"/>
                    </a:lnTo>
                    <a:lnTo>
                      <a:pt x="6033" y="1857"/>
                    </a:lnTo>
                    <a:lnTo>
                      <a:pt x="6057" y="1930"/>
                    </a:lnTo>
                    <a:lnTo>
                      <a:pt x="6057" y="12432"/>
                    </a:lnTo>
                    <a:lnTo>
                      <a:pt x="6033" y="12529"/>
                    </a:lnTo>
                    <a:lnTo>
                      <a:pt x="5984" y="12603"/>
                    </a:lnTo>
                    <a:lnTo>
                      <a:pt x="5911" y="12652"/>
                    </a:lnTo>
                    <a:lnTo>
                      <a:pt x="5813" y="12676"/>
                    </a:lnTo>
                    <a:lnTo>
                      <a:pt x="5715" y="12652"/>
                    </a:lnTo>
                    <a:lnTo>
                      <a:pt x="5642" y="12603"/>
                    </a:lnTo>
                    <a:lnTo>
                      <a:pt x="5593" y="12529"/>
                    </a:lnTo>
                    <a:lnTo>
                      <a:pt x="5569" y="12432"/>
                    </a:lnTo>
                    <a:lnTo>
                      <a:pt x="5569" y="1930"/>
                    </a:lnTo>
                    <a:lnTo>
                      <a:pt x="5593" y="1857"/>
                    </a:lnTo>
                    <a:lnTo>
                      <a:pt x="5642" y="1759"/>
                    </a:lnTo>
                    <a:lnTo>
                      <a:pt x="5715" y="1710"/>
                    </a:lnTo>
                    <a:lnTo>
                      <a:pt x="5813" y="1686"/>
                    </a:lnTo>
                    <a:close/>
                    <a:moveTo>
                      <a:pt x="9013" y="1686"/>
                    </a:moveTo>
                    <a:lnTo>
                      <a:pt x="9110" y="1710"/>
                    </a:lnTo>
                    <a:lnTo>
                      <a:pt x="9183" y="1759"/>
                    </a:lnTo>
                    <a:lnTo>
                      <a:pt x="9232" y="1857"/>
                    </a:lnTo>
                    <a:lnTo>
                      <a:pt x="9257" y="1930"/>
                    </a:lnTo>
                    <a:lnTo>
                      <a:pt x="9257" y="12432"/>
                    </a:lnTo>
                    <a:lnTo>
                      <a:pt x="9232" y="12529"/>
                    </a:lnTo>
                    <a:lnTo>
                      <a:pt x="9183" y="12603"/>
                    </a:lnTo>
                    <a:lnTo>
                      <a:pt x="9110" y="12652"/>
                    </a:lnTo>
                    <a:lnTo>
                      <a:pt x="9013" y="12676"/>
                    </a:lnTo>
                    <a:lnTo>
                      <a:pt x="8915" y="12652"/>
                    </a:lnTo>
                    <a:lnTo>
                      <a:pt x="8842" y="12603"/>
                    </a:lnTo>
                    <a:lnTo>
                      <a:pt x="8793" y="12529"/>
                    </a:lnTo>
                    <a:lnTo>
                      <a:pt x="8768" y="12432"/>
                    </a:lnTo>
                    <a:lnTo>
                      <a:pt x="8768" y="1930"/>
                    </a:lnTo>
                    <a:lnTo>
                      <a:pt x="8793" y="1857"/>
                    </a:lnTo>
                    <a:lnTo>
                      <a:pt x="8842" y="1759"/>
                    </a:lnTo>
                    <a:lnTo>
                      <a:pt x="8915" y="1710"/>
                    </a:lnTo>
                    <a:lnTo>
                      <a:pt x="9013" y="1686"/>
                    </a:lnTo>
                    <a:close/>
                    <a:moveTo>
                      <a:pt x="0" y="0"/>
                    </a:moveTo>
                    <a:lnTo>
                      <a:pt x="0" y="13873"/>
                    </a:lnTo>
                    <a:lnTo>
                      <a:pt x="0" y="13970"/>
                    </a:lnTo>
                    <a:lnTo>
                      <a:pt x="49" y="14068"/>
                    </a:lnTo>
                    <a:lnTo>
                      <a:pt x="74" y="14141"/>
                    </a:lnTo>
                    <a:lnTo>
                      <a:pt x="147" y="14215"/>
                    </a:lnTo>
                    <a:lnTo>
                      <a:pt x="220" y="14263"/>
                    </a:lnTo>
                    <a:lnTo>
                      <a:pt x="294" y="14312"/>
                    </a:lnTo>
                    <a:lnTo>
                      <a:pt x="391" y="14337"/>
                    </a:lnTo>
                    <a:lnTo>
                      <a:pt x="489" y="14361"/>
                    </a:lnTo>
                    <a:lnTo>
                      <a:pt x="11137" y="14361"/>
                    </a:lnTo>
                    <a:lnTo>
                      <a:pt x="11235" y="14337"/>
                    </a:lnTo>
                    <a:lnTo>
                      <a:pt x="11333" y="14312"/>
                    </a:lnTo>
                    <a:lnTo>
                      <a:pt x="11406" y="14263"/>
                    </a:lnTo>
                    <a:lnTo>
                      <a:pt x="11479" y="14215"/>
                    </a:lnTo>
                    <a:lnTo>
                      <a:pt x="11553" y="14141"/>
                    </a:lnTo>
                    <a:lnTo>
                      <a:pt x="11577" y="14068"/>
                    </a:lnTo>
                    <a:lnTo>
                      <a:pt x="11626" y="13970"/>
                    </a:lnTo>
                    <a:lnTo>
                      <a:pt x="11626" y="13873"/>
                    </a:lnTo>
                    <a:lnTo>
                      <a:pt x="1162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9" name="Shape 464"/>
            <p:cNvGrpSpPr/>
            <p:nvPr/>
          </p:nvGrpSpPr>
          <p:grpSpPr>
            <a:xfrm>
              <a:off x="4826631" y="2956578"/>
              <a:ext cx="270948" cy="176744"/>
              <a:chOff x="1241275" y="3718400"/>
              <a:chExt cx="450650" cy="302875"/>
            </a:xfrm>
            <a:grpFill/>
          </p:grpSpPr>
          <p:sp>
            <p:nvSpPr>
              <p:cNvPr id="222" name="Shape 465"/>
              <p:cNvSpPr/>
              <p:nvPr/>
            </p:nvSpPr>
            <p:spPr>
              <a:xfrm>
                <a:off x="1241275" y="3718400"/>
                <a:ext cx="450650" cy="302875"/>
              </a:xfrm>
              <a:custGeom>
                <a:avLst/>
                <a:gdLst/>
                <a:ahLst/>
                <a:cxnLst/>
                <a:rect l="0" t="0" r="0" b="0"/>
                <a:pathLst>
                  <a:path w="18026" h="12115" extrusionOk="0">
                    <a:moveTo>
                      <a:pt x="17048" y="977"/>
                    </a:moveTo>
                    <a:lnTo>
                      <a:pt x="17048" y="3127"/>
                    </a:lnTo>
                    <a:lnTo>
                      <a:pt x="978" y="3127"/>
                    </a:lnTo>
                    <a:lnTo>
                      <a:pt x="978" y="977"/>
                    </a:lnTo>
                    <a:close/>
                    <a:moveTo>
                      <a:pt x="17048" y="5447"/>
                    </a:moveTo>
                    <a:lnTo>
                      <a:pt x="17048" y="11137"/>
                    </a:lnTo>
                    <a:lnTo>
                      <a:pt x="978" y="11137"/>
                    </a:lnTo>
                    <a:lnTo>
                      <a:pt x="978" y="5447"/>
                    </a:lnTo>
                    <a:close/>
                    <a:moveTo>
                      <a:pt x="978" y="1"/>
                    </a:moveTo>
                    <a:lnTo>
                      <a:pt x="782" y="25"/>
                    </a:lnTo>
                    <a:lnTo>
                      <a:pt x="587" y="74"/>
                    </a:lnTo>
                    <a:lnTo>
                      <a:pt x="416" y="172"/>
                    </a:lnTo>
                    <a:lnTo>
                      <a:pt x="294" y="294"/>
                    </a:lnTo>
                    <a:lnTo>
                      <a:pt x="172" y="440"/>
                    </a:lnTo>
                    <a:lnTo>
                      <a:pt x="74" y="611"/>
                    </a:lnTo>
                    <a:lnTo>
                      <a:pt x="25" y="782"/>
                    </a:lnTo>
                    <a:lnTo>
                      <a:pt x="1" y="977"/>
                    </a:lnTo>
                    <a:lnTo>
                      <a:pt x="1" y="11137"/>
                    </a:lnTo>
                    <a:lnTo>
                      <a:pt x="25" y="11333"/>
                    </a:lnTo>
                    <a:lnTo>
                      <a:pt x="74" y="11504"/>
                    </a:lnTo>
                    <a:lnTo>
                      <a:pt x="172" y="11675"/>
                    </a:lnTo>
                    <a:lnTo>
                      <a:pt x="294" y="11821"/>
                    </a:lnTo>
                    <a:lnTo>
                      <a:pt x="416" y="11943"/>
                    </a:lnTo>
                    <a:lnTo>
                      <a:pt x="587" y="12041"/>
                    </a:lnTo>
                    <a:lnTo>
                      <a:pt x="782" y="12090"/>
                    </a:lnTo>
                    <a:lnTo>
                      <a:pt x="978" y="12114"/>
                    </a:lnTo>
                    <a:lnTo>
                      <a:pt x="17048" y="12114"/>
                    </a:lnTo>
                    <a:lnTo>
                      <a:pt x="17243" y="12090"/>
                    </a:lnTo>
                    <a:lnTo>
                      <a:pt x="17439" y="12041"/>
                    </a:lnTo>
                    <a:lnTo>
                      <a:pt x="17610" y="11943"/>
                    </a:lnTo>
                    <a:lnTo>
                      <a:pt x="17732" y="11821"/>
                    </a:lnTo>
                    <a:lnTo>
                      <a:pt x="17854" y="11675"/>
                    </a:lnTo>
                    <a:lnTo>
                      <a:pt x="17952" y="11504"/>
                    </a:lnTo>
                    <a:lnTo>
                      <a:pt x="18001" y="11333"/>
                    </a:lnTo>
                    <a:lnTo>
                      <a:pt x="18025" y="11137"/>
                    </a:lnTo>
                    <a:lnTo>
                      <a:pt x="18025" y="977"/>
                    </a:lnTo>
                    <a:lnTo>
                      <a:pt x="18001" y="782"/>
                    </a:lnTo>
                    <a:lnTo>
                      <a:pt x="17952" y="611"/>
                    </a:lnTo>
                    <a:lnTo>
                      <a:pt x="17854" y="440"/>
                    </a:lnTo>
                    <a:lnTo>
                      <a:pt x="17732" y="294"/>
                    </a:lnTo>
                    <a:lnTo>
                      <a:pt x="17610" y="172"/>
                    </a:lnTo>
                    <a:lnTo>
                      <a:pt x="17439" y="74"/>
                    </a:lnTo>
                    <a:lnTo>
                      <a:pt x="17243" y="25"/>
                    </a:lnTo>
                    <a:lnTo>
                      <a:pt x="1704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3" name="Shape 466"/>
              <p:cNvSpPr/>
              <p:nvPr/>
            </p:nvSpPr>
            <p:spPr>
              <a:xfrm>
                <a:off x="1293175" y="3895475"/>
                <a:ext cx="174050" cy="12225"/>
              </a:xfrm>
              <a:custGeom>
                <a:avLst/>
                <a:gdLst/>
                <a:ahLst/>
                <a:cxnLst/>
                <a:rect l="0" t="0" r="0" b="0"/>
                <a:pathLst>
                  <a:path w="6962" h="489" extrusionOk="0">
                    <a:moveTo>
                      <a:pt x="245" y="0"/>
                    </a:moveTo>
                    <a:lnTo>
                      <a:pt x="147" y="25"/>
                    </a:lnTo>
                    <a:lnTo>
                      <a:pt x="74" y="74"/>
                    </a:lnTo>
                    <a:lnTo>
                      <a:pt x="25" y="147"/>
                    </a:lnTo>
                    <a:lnTo>
                      <a:pt x="1" y="244"/>
                    </a:lnTo>
                    <a:lnTo>
                      <a:pt x="25" y="342"/>
                    </a:lnTo>
                    <a:lnTo>
                      <a:pt x="74" y="415"/>
                    </a:lnTo>
                    <a:lnTo>
                      <a:pt x="147" y="464"/>
                    </a:lnTo>
                    <a:lnTo>
                      <a:pt x="245" y="489"/>
                    </a:lnTo>
                    <a:lnTo>
                      <a:pt x="6717" y="489"/>
                    </a:lnTo>
                    <a:lnTo>
                      <a:pt x="6815" y="464"/>
                    </a:lnTo>
                    <a:lnTo>
                      <a:pt x="6888" y="415"/>
                    </a:lnTo>
                    <a:lnTo>
                      <a:pt x="6961" y="342"/>
                    </a:lnTo>
                    <a:lnTo>
                      <a:pt x="6961" y="244"/>
                    </a:lnTo>
                    <a:lnTo>
                      <a:pt x="6961" y="147"/>
                    </a:lnTo>
                    <a:lnTo>
                      <a:pt x="6888" y="74"/>
                    </a:lnTo>
                    <a:lnTo>
                      <a:pt x="6815" y="25"/>
                    </a:lnTo>
                    <a:lnTo>
                      <a:pt x="671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4" name="Shape 467"/>
              <p:cNvSpPr/>
              <p:nvPr/>
            </p:nvSpPr>
            <p:spPr>
              <a:xfrm>
                <a:off x="1293175" y="3935775"/>
                <a:ext cx="122750" cy="12225"/>
              </a:xfrm>
              <a:custGeom>
                <a:avLst/>
                <a:gdLst/>
                <a:ahLst/>
                <a:cxnLst/>
                <a:rect l="0" t="0" r="0" b="0"/>
                <a:pathLst>
                  <a:path w="4910" h="489" extrusionOk="0">
                    <a:moveTo>
                      <a:pt x="245" y="0"/>
                    </a:moveTo>
                    <a:lnTo>
                      <a:pt x="147" y="25"/>
                    </a:lnTo>
                    <a:lnTo>
                      <a:pt x="74" y="73"/>
                    </a:lnTo>
                    <a:lnTo>
                      <a:pt x="25" y="147"/>
                    </a:lnTo>
                    <a:lnTo>
                      <a:pt x="1" y="244"/>
                    </a:lnTo>
                    <a:lnTo>
                      <a:pt x="25" y="342"/>
                    </a:lnTo>
                    <a:lnTo>
                      <a:pt x="74" y="415"/>
                    </a:lnTo>
                    <a:lnTo>
                      <a:pt x="147" y="464"/>
                    </a:lnTo>
                    <a:lnTo>
                      <a:pt x="245" y="489"/>
                    </a:lnTo>
                    <a:lnTo>
                      <a:pt x="4666" y="489"/>
                    </a:lnTo>
                    <a:lnTo>
                      <a:pt x="4763" y="464"/>
                    </a:lnTo>
                    <a:lnTo>
                      <a:pt x="4837" y="415"/>
                    </a:lnTo>
                    <a:lnTo>
                      <a:pt x="4885" y="342"/>
                    </a:lnTo>
                    <a:lnTo>
                      <a:pt x="4910" y="244"/>
                    </a:lnTo>
                    <a:lnTo>
                      <a:pt x="4885" y="147"/>
                    </a:lnTo>
                    <a:lnTo>
                      <a:pt x="4837" y="73"/>
                    </a:lnTo>
                    <a:lnTo>
                      <a:pt x="4763" y="25"/>
                    </a:lnTo>
                    <a:lnTo>
                      <a:pt x="46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5" name="Shape 468"/>
              <p:cNvSpPr/>
              <p:nvPr/>
            </p:nvSpPr>
            <p:spPr>
              <a:xfrm>
                <a:off x="1570375" y="3901575"/>
                <a:ext cx="62300" cy="40325"/>
              </a:xfrm>
              <a:custGeom>
                <a:avLst/>
                <a:gdLst/>
                <a:ahLst/>
                <a:cxnLst/>
                <a:rect l="0" t="0" r="0" b="0"/>
                <a:pathLst>
                  <a:path w="2492" h="1613" extrusionOk="0">
                    <a:moveTo>
                      <a:pt x="392" y="0"/>
                    </a:moveTo>
                    <a:lnTo>
                      <a:pt x="294" y="25"/>
                    </a:lnTo>
                    <a:lnTo>
                      <a:pt x="221" y="74"/>
                    </a:lnTo>
                    <a:lnTo>
                      <a:pt x="147" y="147"/>
                    </a:lnTo>
                    <a:lnTo>
                      <a:pt x="99" y="220"/>
                    </a:lnTo>
                    <a:lnTo>
                      <a:pt x="50" y="294"/>
                    </a:lnTo>
                    <a:lnTo>
                      <a:pt x="25" y="391"/>
                    </a:lnTo>
                    <a:lnTo>
                      <a:pt x="1" y="489"/>
                    </a:lnTo>
                    <a:lnTo>
                      <a:pt x="1" y="1124"/>
                    </a:lnTo>
                    <a:lnTo>
                      <a:pt x="25" y="1222"/>
                    </a:lnTo>
                    <a:lnTo>
                      <a:pt x="50" y="1319"/>
                    </a:lnTo>
                    <a:lnTo>
                      <a:pt x="99" y="1393"/>
                    </a:lnTo>
                    <a:lnTo>
                      <a:pt x="147" y="1466"/>
                    </a:lnTo>
                    <a:lnTo>
                      <a:pt x="221" y="1515"/>
                    </a:lnTo>
                    <a:lnTo>
                      <a:pt x="294" y="1564"/>
                    </a:lnTo>
                    <a:lnTo>
                      <a:pt x="392" y="1588"/>
                    </a:lnTo>
                    <a:lnTo>
                      <a:pt x="489" y="1612"/>
                    </a:lnTo>
                    <a:lnTo>
                      <a:pt x="2004" y="1612"/>
                    </a:lnTo>
                    <a:lnTo>
                      <a:pt x="2101" y="1588"/>
                    </a:lnTo>
                    <a:lnTo>
                      <a:pt x="2199" y="1564"/>
                    </a:lnTo>
                    <a:lnTo>
                      <a:pt x="2272" y="1515"/>
                    </a:lnTo>
                    <a:lnTo>
                      <a:pt x="2345" y="1466"/>
                    </a:lnTo>
                    <a:lnTo>
                      <a:pt x="2394" y="1393"/>
                    </a:lnTo>
                    <a:lnTo>
                      <a:pt x="2443" y="1319"/>
                    </a:lnTo>
                    <a:lnTo>
                      <a:pt x="2492" y="1222"/>
                    </a:lnTo>
                    <a:lnTo>
                      <a:pt x="2492" y="1124"/>
                    </a:lnTo>
                    <a:lnTo>
                      <a:pt x="2492" y="489"/>
                    </a:lnTo>
                    <a:lnTo>
                      <a:pt x="2492" y="391"/>
                    </a:lnTo>
                    <a:lnTo>
                      <a:pt x="2443" y="294"/>
                    </a:lnTo>
                    <a:lnTo>
                      <a:pt x="2394" y="220"/>
                    </a:lnTo>
                    <a:lnTo>
                      <a:pt x="2345" y="147"/>
                    </a:lnTo>
                    <a:lnTo>
                      <a:pt x="2272" y="74"/>
                    </a:lnTo>
                    <a:lnTo>
                      <a:pt x="2199" y="25"/>
                    </a:lnTo>
                    <a:lnTo>
                      <a:pt x="2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60" name="Shape 469"/>
            <p:cNvGrpSpPr/>
            <p:nvPr/>
          </p:nvGrpSpPr>
          <p:grpSpPr>
            <a:xfrm>
              <a:off x="5235595" y="2942854"/>
              <a:ext cx="263583" cy="204170"/>
              <a:chOff x="1921475" y="3695200"/>
              <a:chExt cx="438400" cy="349875"/>
            </a:xfrm>
            <a:grpFill/>
          </p:grpSpPr>
          <p:sp>
            <p:nvSpPr>
              <p:cNvPr id="219" name="Shape 470"/>
              <p:cNvSpPr/>
              <p:nvPr/>
            </p:nvSpPr>
            <p:spPr>
              <a:xfrm>
                <a:off x="2246900" y="3992550"/>
                <a:ext cx="52525" cy="52525"/>
              </a:xfrm>
              <a:custGeom>
                <a:avLst/>
                <a:gdLst/>
                <a:ahLst/>
                <a:cxnLst/>
                <a:rect l="0" t="0" r="0" b="0"/>
                <a:pathLst>
                  <a:path w="2101" h="2101" extrusionOk="0">
                    <a:moveTo>
                      <a:pt x="831" y="1"/>
                    </a:moveTo>
                    <a:lnTo>
                      <a:pt x="636" y="74"/>
                    </a:lnTo>
                    <a:lnTo>
                      <a:pt x="465" y="171"/>
                    </a:lnTo>
                    <a:lnTo>
                      <a:pt x="318" y="294"/>
                    </a:lnTo>
                    <a:lnTo>
                      <a:pt x="172" y="440"/>
                    </a:lnTo>
                    <a:lnTo>
                      <a:pt x="74" y="636"/>
                    </a:lnTo>
                    <a:lnTo>
                      <a:pt x="25" y="831"/>
                    </a:lnTo>
                    <a:lnTo>
                      <a:pt x="1" y="1051"/>
                    </a:lnTo>
                    <a:lnTo>
                      <a:pt x="25" y="1246"/>
                    </a:lnTo>
                    <a:lnTo>
                      <a:pt x="74" y="1441"/>
                    </a:lnTo>
                    <a:lnTo>
                      <a:pt x="172" y="1637"/>
                    </a:lnTo>
                    <a:lnTo>
                      <a:pt x="318" y="1783"/>
                    </a:lnTo>
                    <a:lnTo>
                      <a:pt x="465" y="1906"/>
                    </a:lnTo>
                    <a:lnTo>
                      <a:pt x="636" y="2003"/>
                    </a:lnTo>
                    <a:lnTo>
                      <a:pt x="831" y="2076"/>
                    </a:lnTo>
                    <a:lnTo>
                      <a:pt x="1051" y="2101"/>
                    </a:lnTo>
                    <a:lnTo>
                      <a:pt x="1271" y="2076"/>
                    </a:lnTo>
                    <a:lnTo>
                      <a:pt x="1466" y="2003"/>
                    </a:lnTo>
                    <a:lnTo>
                      <a:pt x="1637" y="1906"/>
                    </a:lnTo>
                    <a:lnTo>
                      <a:pt x="1783" y="1783"/>
                    </a:lnTo>
                    <a:lnTo>
                      <a:pt x="1930" y="1637"/>
                    </a:lnTo>
                    <a:lnTo>
                      <a:pt x="2028" y="1441"/>
                    </a:lnTo>
                    <a:lnTo>
                      <a:pt x="2077" y="1246"/>
                    </a:lnTo>
                    <a:lnTo>
                      <a:pt x="2101" y="1051"/>
                    </a:lnTo>
                    <a:lnTo>
                      <a:pt x="2077" y="831"/>
                    </a:lnTo>
                    <a:lnTo>
                      <a:pt x="2028" y="636"/>
                    </a:lnTo>
                    <a:lnTo>
                      <a:pt x="1930" y="440"/>
                    </a:lnTo>
                    <a:lnTo>
                      <a:pt x="1783" y="294"/>
                    </a:lnTo>
                    <a:lnTo>
                      <a:pt x="1637" y="171"/>
                    </a:lnTo>
                    <a:lnTo>
                      <a:pt x="1466" y="74"/>
                    </a:lnTo>
                    <a:lnTo>
                      <a:pt x="127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0" name="Shape 471"/>
              <p:cNvSpPr/>
              <p:nvPr/>
            </p:nvSpPr>
            <p:spPr>
              <a:xfrm>
                <a:off x="2033800" y="3992550"/>
                <a:ext cx="52550" cy="52525"/>
              </a:xfrm>
              <a:custGeom>
                <a:avLst/>
                <a:gdLst/>
                <a:ahLst/>
                <a:cxnLst/>
                <a:rect l="0" t="0" r="0" b="0"/>
                <a:pathLst>
                  <a:path w="2102" h="2101" extrusionOk="0">
                    <a:moveTo>
                      <a:pt x="831" y="1"/>
                    </a:moveTo>
                    <a:lnTo>
                      <a:pt x="636" y="74"/>
                    </a:lnTo>
                    <a:lnTo>
                      <a:pt x="465" y="171"/>
                    </a:lnTo>
                    <a:lnTo>
                      <a:pt x="318" y="294"/>
                    </a:lnTo>
                    <a:lnTo>
                      <a:pt x="172" y="440"/>
                    </a:lnTo>
                    <a:lnTo>
                      <a:pt x="74" y="636"/>
                    </a:lnTo>
                    <a:lnTo>
                      <a:pt x="25" y="831"/>
                    </a:lnTo>
                    <a:lnTo>
                      <a:pt x="1" y="1051"/>
                    </a:lnTo>
                    <a:lnTo>
                      <a:pt x="25" y="1246"/>
                    </a:lnTo>
                    <a:lnTo>
                      <a:pt x="74" y="1441"/>
                    </a:lnTo>
                    <a:lnTo>
                      <a:pt x="172" y="1637"/>
                    </a:lnTo>
                    <a:lnTo>
                      <a:pt x="318" y="1783"/>
                    </a:lnTo>
                    <a:lnTo>
                      <a:pt x="465" y="1906"/>
                    </a:lnTo>
                    <a:lnTo>
                      <a:pt x="636" y="2003"/>
                    </a:lnTo>
                    <a:lnTo>
                      <a:pt x="831" y="2076"/>
                    </a:lnTo>
                    <a:lnTo>
                      <a:pt x="1051" y="2101"/>
                    </a:lnTo>
                    <a:lnTo>
                      <a:pt x="1271" y="2076"/>
                    </a:lnTo>
                    <a:lnTo>
                      <a:pt x="1466" y="2003"/>
                    </a:lnTo>
                    <a:lnTo>
                      <a:pt x="1637" y="1906"/>
                    </a:lnTo>
                    <a:lnTo>
                      <a:pt x="1784" y="1783"/>
                    </a:lnTo>
                    <a:lnTo>
                      <a:pt x="1930" y="1637"/>
                    </a:lnTo>
                    <a:lnTo>
                      <a:pt x="2028" y="1441"/>
                    </a:lnTo>
                    <a:lnTo>
                      <a:pt x="2077" y="1246"/>
                    </a:lnTo>
                    <a:lnTo>
                      <a:pt x="2101" y="1051"/>
                    </a:lnTo>
                    <a:lnTo>
                      <a:pt x="2077" y="831"/>
                    </a:lnTo>
                    <a:lnTo>
                      <a:pt x="2028" y="636"/>
                    </a:lnTo>
                    <a:lnTo>
                      <a:pt x="1930" y="440"/>
                    </a:lnTo>
                    <a:lnTo>
                      <a:pt x="1784" y="294"/>
                    </a:lnTo>
                    <a:lnTo>
                      <a:pt x="1637" y="171"/>
                    </a:lnTo>
                    <a:lnTo>
                      <a:pt x="1466" y="74"/>
                    </a:lnTo>
                    <a:lnTo>
                      <a:pt x="127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21" name="Shape 472"/>
              <p:cNvSpPr/>
              <p:nvPr/>
            </p:nvSpPr>
            <p:spPr>
              <a:xfrm>
                <a:off x="1921475" y="3695200"/>
                <a:ext cx="438400" cy="297975"/>
              </a:xfrm>
              <a:custGeom>
                <a:avLst/>
                <a:gdLst/>
                <a:ahLst/>
                <a:cxnLst/>
                <a:rect l="0" t="0" r="0" b="0"/>
                <a:pathLst>
                  <a:path w="17536" h="11919" extrusionOk="0">
                    <a:moveTo>
                      <a:pt x="15729" y="3371"/>
                    </a:moveTo>
                    <a:lnTo>
                      <a:pt x="15826" y="3395"/>
                    </a:lnTo>
                    <a:lnTo>
                      <a:pt x="15899" y="3444"/>
                    </a:lnTo>
                    <a:lnTo>
                      <a:pt x="15948" y="3517"/>
                    </a:lnTo>
                    <a:lnTo>
                      <a:pt x="15973" y="3615"/>
                    </a:lnTo>
                    <a:lnTo>
                      <a:pt x="15948" y="3713"/>
                    </a:lnTo>
                    <a:lnTo>
                      <a:pt x="13994" y="8060"/>
                    </a:lnTo>
                    <a:lnTo>
                      <a:pt x="13946" y="8133"/>
                    </a:lnTo>
                    <a:lnTo>
                      <a:pt x="13897" y="8158"/>
                    </a:lnTo>
                    <a:lnTo>
                      <a:pt x="13848" y="8207"/>
                    </a:lnTo>
                    <a:lnTo>
                      <a:pt x="13775" y="8207"/>
                    </a:lnTo>
                    <a:lnTo>
                      <a:pt x="13677" y="8182"/>
                    </a:lnTo>
                    <a:lnTo>
                      <a:pt x="13604" y="8133"/>
                    </a:lnTo>
                    <a:lnTo>
                      <a:pt x="13555" y="8036"/>
                    </a:lnTo>
                    <a:lnTo>
                      <a:pt x="13530" y="7962"/>
                    </a:lnTo>
                    <a:lnTo>
                      <a:pt x="13555" y="7865"/>
                    </a:lnTo>
                    <a:lnTo>
                      <a:pt x="15509" y="3517"/>
                    </a:lnTo>
                    <a:lnTo>
                      <a:pt x="15558" y="3420"/>
                    </a:lnTo>
                    <a:lnTo>
                      <a:pt x="15631" y="3371"/>
                    </a:lnTo>
                    <a:close/>
                    <a:moveTo>
                      <a:pt x="13628" y="3273"/>
                    </a:moveTo>
                    <a:lnTo>
                      <a:pt x="13726" y="3298"/>
                    </a:lnTo>
                    <a:lnTo>
                      <a:pt x="13824" y="3322"/>
                    </a:lnTo>
                    <a:lnTo>
                      <a:pt x="13872" y="3395"/>
                    </a:lnTo>
                    <a:lnTo>
                      <a:pt x="13897" y="3493"/>
                    </a:lnTo>
                    <a:lnTo>
                      <a:pt x="13897" y="3591"/>
                    </a:lnTo>
                    <a:lnTo>
                      <a:pt x="12602" y="8158"/>
                    </a:lnTo>
                    <a:lnTo>
                      <a:pt x="12578" y="8231"/>
                    </a:lnTo>
                    <a:lnTo>
                      <a:pt x="12505" y="8304"/>
                    </a:lnTo>
                    <a:lnTo>
                      <a:pt x="12456" y="8329"/>
                    </a:lnTo>
                    <a:lnTo>
                      <a:pt x="12358" y="8353"/>
                    </a:lnTo>
                    <a:lnTo>
                      <a:pt x="12309" y="8329"/>
                    </a:lnTo>
                    <a:lnTo>
                      <a:pt x="12212" y="8304"/>
                    </a:lnTo>
                    <a:lnTo>
                      <a:pt x="12163" y="8231"/>
                    </a:lnTo>
                    <a:lnTo>
                      <a:pt x="12138" y="8133"/>
                    </a:lnTo>
                    <a:lnTo>
                      <a:pt x="12138" y="8036"/>
                    </a:lnTo>
                    <a:lnTo>
                      <a:pt x="13433" y="3469"/>
                    </a:lnTo>
                    <a:lnTo>
                      <a:pt x="13482" y="3371"/>
                    </a:lnTo>
                    <a:lnTo>
                      <a:pt x="13530" y="3298"/>
                    </a:lnTo>
                    <a:lnTo>
                      <a:pt x="13628" y="3273"/>
                    </a:lnTo>
                    <a:close/>
                    <a:moveTo>
                      <a:pt x="11625" y="3200"/>
                    </a:moveTo>
                    <a:lnTo>
                      <a:pt x="11723" y="3224"/>
                    </a:lnTo>
                    <a:lnTo>
                      <a:pt x="11796" y="3298"/>
                    </a:lnTo>
                    <a:lnTo>
                      <a:pt x="11821" y="3371"/>
                    </a:lnTo>
                    <a:lnTo>
                      <a:pt x="11845" y="3469"/>
                    </a:lnTo>
                    <a:lnTo>
                      <a:pt x="11210" y="8280"/>
                    </a:lnTo>
                    <a:lnTo>
                      <a:pt x="11186" y="8353"/>
                    </a:lnTo>
                    <a:lnTo>
                      <a:pt x="11137" y="8426"/>
                    </a:lnTo>
                    <a:lnTo>
                      <a:pt x="11064" y="8475"/>
                    </a:lnTo>
                    <a:lnTo>
                      <a:pt x="10966" y="8500"/>
                    </a:lnTo>
                    <a:lnTo>
                      <a:pt x="10942" y="8500"/>
                    </a:lnTo>
                    <a:lnTo>
                      <a:pt x="10844" y="8451"/>
                    </a:lnTo>
                    <a:lnTo>
                      <a:pt x="10771" y="8402"/>
                    </a:lnTo>
                    <a:lnTo>
                      <a:pt x="10722" y="8304"/>
                    </a:lnTo>
                    <a:lnTo>
                      <a:pt x="10722" y="8207"/>
                    </a:lnTo>
                    <a:lnTo>
                      <a:pt x="11357" y="3420"/>
                    </a:lnTo>
                    <a:lnTo>
                      <a:pt x="11381" y="3322"/>
                    </a:lnTo>
                    <a:lnTo>
                      <a:pt x="11454" y="3249"/>
                    </a:lnTo>
                    <a:lnTo>
                      <a:pt x="11528" y="3200"/>
                    </a:lnTo>
                    <a:close/>
                    <a:moveTo>
                      <a:pt x="9525" y="3102"/>
                    </a:moveTo>
                    <a:lnTo>
                      <a:pt x="9623" y="3127"/>
                    </a:lnTo>
                    <a:lnTo>
                      <a:pt x="9696" y="3175"/>
                    </a:lnTo>
                    <a:lnTo>
                      <a:pt x="9745" y="3249"/>
                    </a:lnTo>
                    <a:lnTo>
                      <a:pt x="9769" y="3346"/>
                    </a:lnTo>
                    <a:lnTo>
                      <a:pt x="9818" y="8378"/>
                    </a:lnTo>
                    <a:lnTo>
                      <a:pt x="9794" y="8475"/>
                    </a:lnTo>
                    <a:lnTo>
                      <a:pt x="9745" y="8573"/>
                    </a:lnTo>
                    <a:lnTo>
                      <a:pt x="9672" y="8622"/>
                    </a:lnTo>
                    <a:lnTo>
                      <a:pt x="9574" y="8646"/>
                    </a:lnTo>
                    <a:lnTo>
                      <a:pt x="9476" y="8622"/>
                    </a:lnTo>
                    <a:lnTo>
                      <a:pt x="9403" y="8573"/>
                    </a:lnTo>
                    <a:lnTo>
                      <a:pt x="9354" y="8475"/>
                    </a:lnTo>
                    <a:lnTo>
                      <a:pt x="9330" y="8402"/>
                    </a:lnTo>
                    <a:lnTo>
                      <a:pt x="9281" y="3346"/>
                    </a:lnTo>
                    <a:lnTo>
                      <a:pt x="9305" y="3273"/>
                    </a:lnTo>
                    <a:lnTo>
                      <a:pt x="9354" y="3175"/>
                    </a:lnTo>
                    <a:lnTo>
                      <a:pt x="9427" y="3127"/>
                    </a:lnTo>
                    <a:lnTo>
                      <a:pt x="9525" y="3102"/>
                    </a:lnTo>
                    <a:close/>
                    <a:moveTo>
                      <a:pt x="7522" y="3029"/>
                    </a:moveTo>
                    <a:lnTo>
                      <a:pt x="7620" y="3078"/>
                    </a:lnTo>
                    <a:lnTo>
                      <a:pt x="7669" y="3151"/>
                    </a:lnTo>
                    <a:lnTo>
                      <a:pt x="7693" y="3249"/>
                    </a:lnTo>
                    <a:lnTo>
                      <a:pt x="8402" y="8500"/>
                    </a:lnTo>
                    <a:lnTo>
                      <a:pt x="8402" y="8597"/>
                    </a:lnTo>
                    <a:lnTo>
                      <a:pt x="8353" y="8671"/>
                    </a:lnTo>
                    <a:lnTo>
                      <a:pt x="8279" y="8744"/>
                    </a:lnTo>
                    <a:lnTo>
                      <a:pt x="8206" y="8768"/>
                    </a:lnTo>
                    <a:lnTo>
                      <a:pt x="8084" y="8768"/>
                    </a:lnTo>
                    <a:lnTo>
                      <a:pt x="8011" y="8720"/>
                    </a:lnTo>
                    <a:lnTo>
                      <a:pt x="7962" y="8646"/>
                    </a:lnTo>
                    <a:lnTo>
                      <a:pt x="7913" y="8573"/>
                    </a:lnTo>
                    <a:lnTo>
                      <a:pt x="7229" y="3298"/>
                    </a:lnTo>
                    <a:lnTo>
                      <a:pt x="7229" y="3200"/>
                    </a:lnTo>
                    <a:lnTo>
                      <a:pt x="7278" y="3127"/>
                    </a:lnTo>
                    <a:lnTo>
                      <a:pt x="7327" y="3053"/>
                    </a:lnTo>
                    <a:lnTo>
                      <a:pt x="7425" y="3029"/>
                    </a:lnTo>
                    <a:close/>
                    <a:moveTo>
                      <a:pt x="5446" y="2956"/>
                    </a:moveTo>
                    <a:lnTo>
                      <a:pt x="5520" y="2980"/>
                    </a:lnTo>
                    <a:lnTo>
                      <a:pt x="5593" y="3053"/>
                    </a:lnTo>
                    <a:lnTo>
                      <a:pt x="5642" y="3127"/>
                    </a:lnTo>
                    <a:lnTo>
                      <a:pt x="7009" y="8622"/>
                    </a:lnTo>
                    <a:lnTo>
                      <a:pt x="7009" y="8720"/>
                    </a:lnTo>
                    <a:lnTo>
                      <a:pt x="6985" y="8793"/>
                    </a:lnTo>
                    <a:lnTo>
                      <a:pt x="6912" y="8866"/>
                    </a:lnTo>
                    <a:lnTo>
                      <a:pt x="6814" y="8915"/>
                    </a:lnTo>
                    <a:lnTo>
                      <a:pt x="6692" y="8915"/>
                    </a:lnTo>
                    <a:lnTo>
                      <a:pt x="6619" y="8866"/>
                    </a:lnTo>
                    <a:lnTo>
                      <a:pt x="6570" y="8817"/>
                    </a:lnTo>
                    <a:lnTo>
                      <a:pt x="6521" y="8744"/>
                    </a:lnTo>
                    <a:lnTo>
                      <a:pt x="5153" y="3249"/>
                    </a:lnTo>
                    <a:lnTo>
                      <a:pt x="5153" y="3151"/>
                    </a:lnTo>
                    <a:lnTo>
                      <a:pt x="5178" y="3053"/>
                    </a:lnTo>
                    <a:lnTo>
                      <a:pt x="5251" y="3005"/>
                    </a:lnTo>
                    <a:lnTo>
                      <a:pt x="5349" y="2956"/>
                    </a:lnTo>
                    <a:close/>
                    <a:moveTo>
                      <a:pt x="391" y="0"/>
                    </a:moveTo>
                    <a:lnTo>
                      <a:pt x="293" y="25"/>
                    </a:lnTo>
                    <a:lnTo>
                      <a:pt x="220" y="74"/>
                    </a:lnTo>
                    <a:lnTo>
                      <a:pt x="147" y="123"/>
                    </a:lnTo>
                    <a:lnTo>
                      <a:pt x="73" y="196"/>
                    </a:lnTo>
                    <a:lnTo>
                      <a:pt x="25" y="294"/>
                    </a:lnTo>
                    <a:lnTo>
                      <a:pt x="0" y="367"/>
                    </a:lnTo>
                    <a:lnTo>
                      <a:pt x="0" y="489"/>
                    </a:lnTo>
                    <a:lnTo>
                      <a:pt x="0" y="587"/>
                    </a:lnTo>
                    <a:lnTo>
                      <a:pt x="25" y="660"/>
                    </a:lnTo>
                    <a:lnTo>
                      <a:pt x="73" y="758"/>
                    </a:lnTo>
                    <a:lnTo>
                      <a:pt x="147" y="831"/>
                    </a:lnTo>
                    <a:lnTo>
                      <a:pt x="220" y="880"/>
                    </a:lnTo>
                    <a:lnTo>
                      <a:pt x="293" y="929"/>
                    </a:lnTo>
                    <a:lnTo>
                      <a:pt x="391" y="953"/>
                    </a:lnTo>
                    <a:lnTo>
                      <a:pt x="489" y="977"/>
                    </a:lnTo>
                    <a:lnTo>
                      <a:pt x="3346" y="977"/>
                    </a:lnTo>
                    <a:lnTo>
                      <a:pt x="5300" y="9281"/>
                    </a:lnTo>
                    <a:lnTo>
                      <a:pt x="4518" y="11235"/>
                    </a:lnTo>
                    <a:lnTo>
                      <a:pt x="4494" y="11357"/>
                    </a:lnTo>
                    <a:lnTo>
                      <a:pt x="4494" y="11479"/>
                    </a:lnTo>
                    <a:lnTo>
                      <a:pt x="4518" y="11577"/>
                    </a:lnTo>
                    <a:lnTo>
                      <a:pt x="4567" y="11699"/>
                    </a:lnTo>
                    <a:lnTo>
                      <a:pt x="4592" y="11724"/>
                    </a:lnTo>
                    <a:lnTo>
                      <a:pt x="4811" y="11577"/>
                    </a:lnTo>
                    <a:lnTo>
                      <a:pt x="5031" y="11479"/>
                    </a:lnTo>
                    <a:lnTo>
                      <a:pt x="5275" y="11406"/>
                    </a:lnTo>
                    <a:lnTo>
                      <a:pt x="5715" y="11406"/>
                    </a:lnTo>
                    <a:lnTo>
                      <a:pt x="5886" y="11430"/>
                    </a:lnTo>
                    <a:lnTo>
                      <a:pt x="6033" y="11479"/>
                    </a:lnTo>
                    <a:lnTo>
                      <a:pt x="6179" y="11528"/>
                    </a:lnTo>
                    <a:lnTo>
                      <a:pt x="6326" y="11601"/>
                    </a:lnTo>
                    <a:lnTo>
                      <a:pt x="6448" y="11699"/>
                    </a:lnTo>
                    <a:lnTo>
                      <a:pt x="6570" y="11797"/>
                    </a:lnTo>
                    <a:lnTo>
                      <a:pt x="6692" y="11919"/>
                    </a:lnTo>
                    <a:lnTo>
                      <a:pt x="12920" y="11919"/>
                    </a:lnTo>
                    <a:lnTo>
                      <a:pt x="13042" y="11797"/>
                    </a:lnTo>
                    <a:lnTo>
                      <a:pt x="13164" y="11699"/>
                    </a:lnTo>
                    <a:lnTo>
                      <a:pt x="13286" y="11601"/>
                    </a:lnTo>
                    <a:lnTo>
                      <a:pt x="13433" y="11528"/>
                    </a:lnTo>
                    <a:lnTo>
                      <a:pt x="13579" y="11479"/>
                    </a:lnTo>
                    <a:lnTo>
                      <a:pt x="13726" y="11430"/>
                    </a:lnTo>
                    <a:lnTo>
                      <a:pt x="13897" y="11406"/>
                    </a:lnTo>
                    <a:lnTo>
                      <a:pt x="14312" y="11406"/>
                    </a:lnTo>
                    <a:lnTo>
                      <a:pt x="14556" y="11479"/>
                    </a:lnTo>
                    <a:lnTo>
                      <a:pt x="14776" y="11553"/>
                    </a:lnTo>
                    <a:lnTo>
                      <a:pt x="14971" y="11699"/>
                    </a:lnTo>
                    <a:lnTo>
                      <a:pt x="15020" y="11553"/>
                    </a:lnTo>
                    <a:lnTo>
                      <a:pt x="15045" y="11430"/>
                    </a:lnTo>
                    <a:lnTo>
                      <a:pt x="15045" y="11308"/>
                    </a:lnTo>
                    <a:lnTo>
                      <a:pt x="15020" y="11235"/>
                    </a:lnTo>
                    <a:lnTo>
                      <a:pt x="14971" y="11137"/>
                    </a:lnTo>
                    <a:lnTo>
                      <a:pt x="14898" y="11064"/>
                    </a:lnTo>
                    <a:lnTo>
                      <a:pt x="14825" y="11015"/>
                    </a:lnTo>
                    <a:lnTo>
                      <a:pt x="14752" y="10966"/>
                    </a:lnTo>
                    <a:lnTo>
                      <a:pt x="14654" y="10942"/>
                    </a:lnTo>
                    <a:lnTo>
                      <a:pt x="5691" y="10942"/>
                    </a:lnTo>
                    <a:lnTo>
                      <a:pt x="6106" y="9916"/>
                    </a:lnTo>
                    <a:lnTo>
                      <a:pt x="6252" y="9941"/>
                    </a:lnTo>
                    <a:lnTo>
                      <a:pt x="6423" y="9941"/>
                    </a:lnTo>
                    <a:lnTo>
                      <a:pt x="13848" y="9257"/>
                    </a:lnTo>
                    <a:lnTo>
                      <a:pt x="14019" y="9232"/>
                    </a:lnTo>
                    <a:lnTo>
                      <a:pt x="14190" y="9159"/>
                    </a:lnTo>
                    <a:lnTo>
                      <a:pt x="14336" y="9086"/>
                    </a:lnTo>
                    <a:lnTo>
                      <a:pt x="14507" y="8988"/>
                    </a:lnTo>
                    <a:lnTo>
                      <a:pt x="14654" y="8890"/>
                    </a:lnTo>
                    <a:lnTo>
                      <a:pt x="14776" y="8768"/>
                    </a:lnTo>
                    <a:lnTo>
                      <a:pt x="14874" y="8622"/>
                    </a:lnTo>
                    <a:lnTo>
                      <a:pt x="14971" y="8475"/>
                    </a:lnTo>
                    <a:lnTo>
                      <a:pt x="17463" y="3151"/>
                    </a:lnTo>
                    <a:lnTo>
                      <a:pt x="17511" y="3005"/>
                    </a:lnTo>
                    <a:lnTo>
                      <a:pt x="17536" y="2882"/>
                    </a:lnTo>
                    <a:lnTo>
                      <a:pt x="17511" y="2760"/>
                    </a:lnTo>
                    <a:lnTo>
                      <a:pt x="17487" y="2638"/>
                    </a:lnTo>
                    <a:lnTo>
                      <a:pt x="17414" y="2565"/>
                    </a:lnTo>
                    <a:lnTo>
                      <a:pt x="17292" y="2492"/>
                    </a:lnTo>
                    <a:lnTo>
                      <a:pt x="17169" y="2443"/>
                    </a:lnTo>
                    <a:lnTo>
                      <a:pt x="17023" y="2418"/>
                    </a:lnTo>
                    <a:lnTo>
                      <a:pt x="4592" y="2003"/>
                    </a:lnTo>
                    <a:lnTo>
                      <a:pt x="4225" y="367"/>
                    </a:lnTo>
                    <a:lnTo>
                      <a:pt x="4152" y="220"/>
                    </a:lnTo>
                    <a:lnTo>
                      <a:pt x="4054" y="98"/>
                    </a:lnTo>
                    <a:lnTo>
                      <a:pt x="3908" y="25"/>
                    </a:lnTo>
                    <a:lnTo>
                      <a:pt x="37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61" name="Shape 473"/>
            <p:cNvGrpSpPr/>
            <p:nvPr/>
          </p:nvGrpSpPr>
          <p:grpSpPr>
            <a:xfrm>
              <a:off x="5643446" y="2939841"/>
              <a:ext cx="258443" cy="210240"/>
              <a:chOff x="2599825" y="3689700"/>
              <a:chExt cx="429850" cy="360275"/>
            </a:xfrm>
            <a:grpFill/>
          </p:grpSpPr>
          <p:sp>
            <p:nvSpPr>
              <p:cNvPr id="217" name="Shape 474"/>
              <p:cNvSpPr/>
              <p:nvPr/>
            </p:nvSpPr>
            <p:spPr>
              <a:xfrm>
                <a:off x="2599825" y="3689700"/>
                <a:ext cx="429850" cy="169150"/>
              </a:xfrm>
              <a:custGeom>
                <a:avLst/>
                <a:gdLst/>
                <a:ahLst/>
                <a:cxnLst/>
                <a:rect l="0" t="0" r="0" b="0"/>
                <a:pathLst>
                  <a:path w="17194" h="6766" extrusionOk="0">
                    <a:moveTo>
                      <a:pt x="10160" y="978"/>
                    </a:moveTo>
                    <a:lnTo>
                      <a:pt x="10258" y="1002"/>
                    </a:lnTo>
                    <a:lnTo>
                      <a:pt x="10355" y="1026"/>
                    </a:lnTo>
                    <a:lnTo>
                      <a:pt x="10429" y="1075"/>
                    </a:lnTo>
                    <a:lnTo>
                      <a:pt x="10502" y="1124"/>
                    </a:lnTo>
                    <a:lnTo>
                      <a:pt x="10575" y="1197"/>
                    </a:lnTo>
                    <a:lnTo>
                      <a:pt x="10600" y="1295"/>
                    </a:lnTo>
                    <a:lnTo>
                      <a:pt x="10649" y="1368"/>
                    </a:lnTo>
                    <a:lnTo>
                      <a:pt x="10649" y="1466"/>
                    </a:lnTo>
                    <a:lnTo>
                      <a:pt x="10649" y="1881"/>
                    </a:lnTo>
                    <a:lnTo>
                      <a:pt x="6545" y="1881"/>
                    </a:lnTo>
                    <a:lnTo>
                      <a:pt x="6545" y="1466"/>
                    </a:lnTo>
                    <a:lnTo>
                      <a:pt x="6545" y="1368"/>
                    </a:lnTo>
                    <a:lnTo>
                      <a:pt x="6594" y="1295"/>
                    </a:lnTo>
                    <a:lnTo>
                      <a:pt x="6619" y="1197"/>
                    </a:lnTo>
                    <a:lnTo>
                      <a:pt x="6692" y="1124"/>
                    </a:lnTo>
                    <a:lnTo>
                      <a:pt x="6765" y="1075"/>
                    </a:lnTo>
                    <a:lnTo>
                      <a:pt x="6839" y="1026"/>
                    </a:lnTo>
                    <a:lnTo>
                      <a:pt x="6936" y="1002"/>
                    </a:lnTo>
                    <a:lnTo>
                      <a:pt x="7034" y="978"/>
                    </a:lnTo>
                    <a:close/>
                    <a:moveTo>
                      <a:pt x="7034" y="1"/>
                    </a:moveTo>
                    <a:lnTo>
                      <a:pt x="6887" y="25"/>
                    </a:lnTo>
                    <a:lnTo>
                      <a:pt x="6741" y="50"/>
                    </a:lnTo>
                    <a:lnTo>
                      <a:pt x="6472" y="123"/>
                    </a:lnTo>
                    <a:lnTo>
                      <a:pt x="6204" y="269"/>
                    </a:lnTo>
                    <a:lnTo>
                      <a:pt x="6008" y="440"/>
                    </a:lnTo>
                    <a:lnTo>
                      <a:pt x="5813" y="660"/>
                    </a:lnTo>
                    <a:lnTo>
                      <a:pt x="5691" y="904"/>
                    </a:lnTo>
                    <a:lnTo>
                      <a:pt x="5593" y="1173"/>
                    </a:lnTo>
                    <a:lnTo>
                      <a:pt x="5569" y="1320"/>
                    </a:lnTo>
                    <a:lnTo>
                      <a:pt x="5569" y="1466"/>
                    </a:lnTo>
                    <a:lnTo>
                      <a:pt x="5569" y="1881"/>
                    </a:lnTo>
                    <a:lnTo>
                      <a:pt x="391" y="1881"/>
                    </a:lnTo>
                    <a:lnTo>
                      <a:pt x="293" y="1906"/>
                    </a:lnTo>
                    <a:lnTo>
                      <a:pt x="220" y="1955"/>
                    </a:lnTo>
                    <a:lnTo>
                      <a:pt x="147" y="2028"/>
                    </a:lnTo>
                    <a:lnTo>
                      <a:pt x="73" y="2077"/>
                    </a:lnTo>
                    <a:lnTo>
                      <a:pt x="49" y="2174"/>
                    </a:lnTo>
                    <a:lnTo>
                      <a:pt x="0" y="2272"/>
                    </a:lnTo>
                    <a:lnTo>
                      <a:pt x="0" y="2370"/>
                    </a:lnTo>
                    <a:lnTo>
                      <a:pt x="0" y="5789"/>
                    </a:lnTo>
                    <a:lnTo>
                      <a:pt x="24" y="5984"/>
                    </a:lnTo>
                    <a:lnTo>
                      <a:pt x="73" y="6155"/>
                    </a:lnTo>
                    <a:lnTo>
                      <a:pt x="171" y="6326"/>
                    </a:lnTo>
                    <a:lnTo>
                      <a:pt x="293" y="6473"/>
                    </a:lnTo>
                    <a:lnTo>
                      <a:pt x="440" y="6595"/>
                    </a:lnTo>
                    <a:lnTo>
                      <a:pt x="586" y="6693"/>
                    </a:lnTo>
                    <a:lnTo>
                      <a:pt x="782" y="6741"/>
                    </a:lnTo>
                    <a:lnTo>
                      <a:pt x="977" y="6766"/>
                    </a:lnTo>
                    <a:lnTo>
                      <a:pt x="7742" y="6766"/>
                    </a:lnTo>
                    <a:lnTo>
                      <a:pt x="7742" y="6155"/>
                    </a:lnTo>
                    <a:lnTo>
                      <a:pt x="7767" y="6058"/>
                    </a:lnTo>
                    <a:lnTo>
                      <a:pt x="7791" y="5984"/>
                    </a:lnTo>
                    <a:lnTo>
                      <a:pt x="7840" y="5887"/>
                    </a:lnTo>
                    <a:lnTo>
                      <a:pt x="7889" y="5813"/>
                    </a:lnTo>
                    <a:lnTo>
                      <a:pt x="7962" y="5765"/>
                    </a:lnTo>
                    <a:lnTo>
                      <a:pt x="8060" y="5716"/>
                    </a:lnTo>
                    <a:lnTo>
                      <a:pt x="8133" y="5691"/>
                    </a:lnTo>
                    <a:lnTo>
                      <a:pt x="8231" y="5667"/>
                    </a:lnTo>
                    <a:lnTo>
                      <a:pt x="8963" y="5667"/>
                    </a:lnTo>
                    <a:lnTo>
                      <a:pt x="9061" y="5691"/>
                    </a:lnTo>
                    <a:lnTo>
                      <a:pt x="9134" y="5716"/>
                    </a:lnTo>
                    <a:lnTo>
                      <a:pt x="9232" y="5765"/>
                    </a:lnTo>
                    <a:lnTo>
                      <a:pt x="9305" y="5813"/>
                    </a:lnTo>
                    <a:lnTo>
                      <a:pt x="9354" y="5887"/>
                    </a:lnTo>
                    <a:lnTo>
                      <a:pt x="9403" y="5984"/>
                    </a:lnTo>
                    <a:lnTo>
                      <a:pt x="9427" y="6058"/>
                    </a:lnTo>
                    <a:lnTo>
                      <a:pt x="9452" y="6155"/>
                    </a:lnTo>
                    <a:lnTo>
                      <a:pt x="9452" y="6766"/>
                    </a:lnTo>
                    <a:lnTo>
                      <a:pt x="16217" y="6766"/>
                    </a:lnTo>
                    <a:lnTo>
                      <a:pt x="16412" y="6741"/>
                    </a:lnTo>
                    <a:lnTo>
                      <a:pt x="16608" y="6693"/>
                    </a:lnTo>
                    <a:lnTo>
                      <a:pt x="16754" y="6595"/>
                    </a:lnTo>
                    <a:lnTo>
                      <a:pt x="16901" y="6473"/>
                    </a:lnTo>
                    <a:lnTo>
                      <a:pt x="17023" y="6326"/>
                    </a:lnTo>
                    <a:lnTo>
                      <a:pt x="17121" y="6155"/>
                    </a:lnTo>
                    <a:lnTo>
                      <a:pt x="17169" y="5984"/>
                    </a:lnTo>
                    <a:lnTo>
                      <a:pt x="17194" y="5789"/>
                    </a:lnTo>
                    <a:lnTo>
                      <a:pt x="17194" y="2370"/>
                    </a:lnTo>
                    <a:lnTo>
                      <a:pt x="17194" y="2272"/>
                    </a:lnTo>
                    <a:lnTo>
                      <a:pt x="17145" y="2174"/>
                    </a:lnTo>
                    <a:lnTo>
                      <a:pt x="17121" y="2077"/>
                    </a:lnTo>
                    <a:lnTo>
                      <a:pt x="17047" y="2028"/>
                    </a:lnTo>
                    <a:lnTo>
                      <a:pt x="16974" y="1955"/>
                    </a:lnTo>
                    <a:lnTo>
                      <a:pt x="16901" y="1906"/>
                    </a:lnTo>
                    <a:lnTo>
                      <a:pt x="16803" y="1881"/>
                    </a:lnTo>
                    <a:lnTo>
                      <a:pt x="11625" y="1881"/>
                    </a:lnTo>
                    <a:lnTo>
                      <a:pt x="11625" y="1466"/>
                    </a:lnTo>
                    <a:lnTo>
                      <a:pt x="11625" y="1320"/>
                    </a:lnTo>
                    <a:lnTo>
                      <a:pt x="11601" y="1173"/>
                    </a:lnTo>
                    <a:lnTo>
                      <a:pt x="11503" y="904"/>
                    </a:lnTo>
                    <a:lnTo>
                      <a:pt x="11381" y="660"/>
                    </a:lnTo>
                    <a:lnTo>
                      <a:pt x="11186" y="440"/>
                    </a:lnTo>
                    <a:lnTo>
                      <a:pt x="10990" y="269"/>
                    </a:lnTo>
                    <a:lnTo>
                      <a:pt x="10722" y="123"/>
                    </a:lnTo>
                    <a:lnTo>
                      <a:pt x="10453" y="50"/>
                    </a:lnTo>
                    <a:lnTo>
                      <a:pt x="10307" y="25"/>
                    </a:lnTo>
                    <a:lnTo>
                      <a:pt x="1016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8" name="Shape 475"/>
              <p:cNvSpPr/>
              <p:nvPr/>
            </p:nvSpPr>
            <p:spPr>
              <a:xfrm>
                <a:off x="2599825" y="3861275"/>
                <a:ext cx="429850" cy="188700"/>
              </a:xfrm>
              <a:custGeom>
                <a:avLst/>
                <a:gdLst/>
                <a:ahLst/>
                <a:cxnLst/>
                <a:rect l="0" t="0" r="0" b="0"/>
                <a:pathLst>
                  <a:path w="17194" h="7548" extrusionOk="0">
                    <a:moveTo>
                      <a:pt x="0" y="1"/>
                    </a:moveTo>
                    <a:lnTo>
                      <a:pt x="0" y="7059"/>
                    </a:lnTo>
                    <a:lnTo>
                      <a:pt x="0" y="7157"/>
                    </a:lnTo>
                    <a:lnTo>
                      <a:pt x="49" y="7230"/>
                    </a:lnTo>
                    <a:lnTo>
                      <a:pt x="73" y="7327"/>
                    </a:lnTo>
                    <a:lnTo>
                      <a:pt x="147" y="7401"/>
                    </a:lnTo>
                    <a:lnTo>
                      <a:pt x="220" y="7450"/>
                    </a:lnTo>
                    <a:lnTo>
                      <a:pt x="293" y="7498"/>
                    </a:lnTo>
                    <a:lnTo>
                      <a:pt x="391" y="7523"/>
                    </a:lnTo>
                    <a:lnTo>
                      <a:pt x="489" y="7547"/>
                    </a:lnTo>
                    <a:lnTo>
                      <a:pt x="16705" y="7547"/>
                    </a:lnTo>
                    <a:lnTo>
                      <a:pt x="16803" y="7523"/>
                    </a:lnTo>
                    <a:lnTo>
                      <a:pt x="16901" y="7498"/>
                    </a:lnTo>
                    <a:lnTo>
                      <a:pt x="16974" y="7450"/>
                    </a:lnTo>
                    <a:lnTo>
                      <a:pt x="17047" y="7401"/>
                    </a:lnTo>
                    <a:lnTo>
                      <a:pt x="17121" y="7327"/>
                    </a:lnTo>
                    <a:lnTo>
                      <a:pt x="17145" y="7230"/>
                    </a:lnTo>
                    <a:lnTo>
                      <a:pt x="17194" y="7157"/>
                    </a:lnTo>
                    <a:lnTo>
                      <a:pt x="17194" y="7059"/>
                    </a:lnTo>
                    <a:lnTo>
                      <a:pt x="17194" y="1"/>
                    </a:lnTo>
                    <a:lnTo>
                      <a:pt x="16974" y="172"/>
                    </a:lnTo>
                    <a:lnTo>
                      <a:pt x="16754" y="294"/>
                    </a:lnTo>
                    <a:lnTo>
                      <a:pt x="16486" y="367"/>
                    </a:lnTo>
                    <a:lnTo>
                      <a:pt x="16217" y="391"/>
                    </a:lnTo>
                    <a:lnTo>
                      <a:pt x="9452" y="391"/>
                    </a:lnTo>
                    <a:lnTo>
                      <a:pt x="9452" y="855"/>
                    </a:lnTo>
                    <a:lnTo>
                      <a:pt x="9427" y="953"/>
                    </a:lnTo>
                    <a:lnTo>
                      <a:pt x="9403" y="1051"/>
                    </a:lnTo>
                    <a:lnTo>
                      <a:pt x="9354" y="1148"/>
                    </a:lnTo>
                    <a:lnTo>
                      <a:pt x="9305" y="1197"/>
                    </a:lnTo>
                    <a:lnTo>
                      <a:pt x="9232" y="1271"/>
                    </a:lnTo>
                    <a:lnTo>
                      <a:pt x="9134" y="1319"/>
                    </a:lnTo>
                    <a:lnTo>
                      <a:pt x="9061" y="1344"/>
                    </a:lnTo>
                    <a:lnTo>
                      <a:pt x="8133" y="1344"/>
                    </a:lnTo>
                    <a:lnTo>
                      <a:pt x="8060" y="1319"/>
                    </a:lnTo>
                    <a:lnTo>
                      <a:pt x="7962" y="1271"/>
                    </a:lnTo>
                    <a:lnTo>
                      <a:pt x="7889" y="1197"/>
                    </a:lnTo>
                    <a:lnTo>
                      <a:pt x="7840" y="1148"/>
                    </a:lnTo>
                    <a:lnTo>
                      <a:pt x="7791" y="1051"/>
                    </a:lnTo>
                    <a:lnTo>
                      <a:pt x="7767" y="953"/>
                    </a:lnTo>
                    <a:lnTo>
                      <a:pt x="7742" y="855"/>
                    </a:lnTo>
                    <a:lnTo>
                      <a:pt x="7742" y="391"/>
                    </a:lnTo>
                    <a:lnTo>
                      <a:pt x="977" y="391"/>
                    </a:lnTo>
                    <a:lnTo>
                      <a:pt x="708" y="367"/>
                    </a:lnTo>
                    <a:lnTo>
                      <a:pt x="440" y="294"/>
                    </a:lnTo>
                    <a:lnTo>
                      <a:pt x="220" y="172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62" name="Shape 476"/>
            <p:cNvGrpSpPr/>
            <p:nvPr/>
          </p:nvGrpSpPr>
          <p:grpSpPr>
            <a:xfrm>
              <a:off x="3731215" y="2926649"/>
              <a:ext cx="233491" cy="236602"/>
              <a:chOff x="3294650" y="3652450"/>
              <a:chExt cx="388350" cy="405450"/>
            </a:xfrm>
            <a:grpFill/>
          </p:grpSpPr>
          <p:sp>
            <p:nvSpPr>
              <p:cNvPr id="214" name="Shape 477"/>
              <p:cNvSpPr/>
              <p:nvPr/>
            </p:nvSpPr>
            <p:spPr>
              <a:xfrm>
                <a:off x="3294650" y="3681775"/>
                <a:ext cx="376150" cy="376125"/>
              </a:xfrm>
              <a:custGeom>
                <a:avLst/>
                <a:gdLst/>
                <a:ahLst/>
                <a:cxnLst/>
                <a:rect l="0" t="0" r="0" b="0"/>
                <a:pathLst>
                  <a:path w="15046" h="15045" extrusionOk="0">
                    <a:moveTo>
                      <a:pt x="7132" y="0"/>
                    </a:moveTo>
                    <a:lnTo>
                      <a:pt x="6766" y="49"/>
                    </a:lnTo>
                    <a:lnTo>
                      <a:pt x="6375" y="98"/>
                    </a:lnTo>
                    <a:lnTo>
                      <a:pt x="6009" y="147"/>
                    </a:lnTo>
                    <a:lnTo>
                      <a:pt x="5642" y="244"/>
                    </a:lnTo>
                    <a:lnTo>
                      <a:pt x="5276" y="342"/>
                    </a:lnTo>
                    <a:lnTo>
                      <a:pt x="4934" y="464"/>
                    </a:lnTo>
                    <a:lnTo>
                      <a:pt x="4592" y="586"/>
                    </a:lnTo>
                    <a:lnTo>
                      <a:pt x="4250" y="733"/>
                    </a:lnTo>
                    <a:lnTo>
                      <a:pt x="3933" y="904"/>
                    </a:lnTo>
                    <a:lnTo>
                      <a:pt x="3615" y="1099"/>
                    </a:lnTo>
                    <a:lnTo>
                      <a:pt x="3322" y="1295"/>
                    </a:lnTo>
                    <a:lnTo>
                      <a:pt x="3029" y="1490"/>
                    </a:lnTo>
                    <a:lnTo>
                      <a:pt x="2736" y="1710"/>
                    </a:lnTo>
                    <a:lnTo>
                      <a:pt x="2467" y="1954"/>
                    </a:lnTo>
                    <a:lnTo>
                      <a:pt x="2199" y="2198"/>
                    </a:lnTo>
                    <a:lnTo>
                      <a:pt x="1954" y="2467"/>
                    </a:lnTo>
                    <a:lnTo>
                      <a:pt x="1710" y="2736"/>
                    </a:lnTo>
                    <a:lnTo>
                      <a:pt x="1490" y="3029"/>
                    </a:lnTo>
                    <a:lnTo>
                      <a:pt x="1295" y="3322"/>
                    </a:lnTo>
                    <a:lnTo>
                      <a:pt x="1100" y="3615"/>
                    </a:lnTo>
                    <a:lnTo>
                      <a:pt x="904" y="3932"/>
                    </a:lnTo>
                    <a:lnTo>
                      <a:pt x="733" y="4250"/>
                    </a:lnTo>
                    <a:lnTo>
                      <a:pt x="587" y="4592"/>
                    </a:lnTo>
                    <a:lnTo>
                      <a:pt x="465" y="4934"/>
                    </a:lnTo>
                    <a:lnTo>
                      <a:pt x="342" y="5276"/>
                    </a:lnTo>
                    <a:lnTo>
                      <a:pt x="245" y="5642"/>
                    </a:lnTo>
                    <a:lnTo>
                      <a:pt x="147" y="6008"/>
                    </a:lnTo>
                    <a:lnTo>
                      <a:pt x="98" y="6375"/>
                    </a:lnTo>
                    <a:lnTo>
                      <a:pt x="49" y="6765"/>
                    </a:lnTo>
                    <a:lnTo>
                      <a:pt x="0" y="7132"/>
                    </a:lnTo>
                    <a:lnTo>
                      <a:pt x="0" y="7522"/>
                    </a:lnTo>
                    <a:lnTo>
                      <a:pt x="0" y="7913"/>
                    </a:lnTo>
                    <a:lnTo>
                      <a:pt x="49" y="8280"/>
                    </a:lnTo>
                    <a:lnTo>
                      <a:pt x="98" y="8670"/>
                    </a:lnTo>
                    <a:lnTo>
                      <a:pt x="147" y="9037"/>
                    </a:lnTo>
                    <a:lnTo>
                      <a:pt x="245" y="9403"/>
                    </a:lnTo>
                    <a:lnTo>
                      <a:pt x="342" y="9769"/>
                    </a:lnTo>
                    <a:lnTo>
                      <a:pt x="465" y="10111"/>
                    </a:lnTo>
                    <a:lnTo>
                      <a:pt x="587" y="10453"/>
                    </a:lnTo>
                    <a:lnTo>
                      <a:pt x="733" y="10795"/>
                    </a:lnTo>
                    <a:lnTo>
                      <a:pt x="904" y="11113"/>
                    </a:lnTo>
                    <a:lnTo>
                      <a:pt x="1100" y="11430"/>
                    </a:lnTo>
                    <a:lnTo>
                      <a:pt x="1295" y="11723"/>
                    </a:lnTo>
                    <a:lnTo>
                      <a:pt x="1490" y="12016"/>
                    </a:lnTo>
                    <a:lnTo>
                      <a:pt x="1710" y="12309"/>
                    </a:lnTo>
                    <a:lnTo>
                      <a:pt x="1954" y="12578"/>
                    </a:lnTo>
                    <a:lnTo>
                      <a:pt x="2199" y="12847"/>
                    </a:lnTo>
                    <a:lnTo>
                      <a:pt x="2467" y="13091"/>
                    </a:lnTo>
                    <a:lnTo>
                      <a:pt x="2736" y="13335"/>
                    </a:lnTo>
                    <a:lnTo>
                      <a:pt x="3029" y="13555"/>
                    </a:lnTo>
                    <a:lnTo>
                      <a:pt x="3322" y="13750"/>
                    </a:lnTo>
                    <a:lnTo>
                      <a:pt x="3615" y="13946"/>
                    </a:lnTo>
                    <a:lnTo>
                      <a:pt x="3933" y="14141"/>
                    </a:lnTo>
                    <a:lnTo>
                      <a:pt x="4250" y="14312"/>
                    </a:lnTo>
                    <a:lnTo>
                      <a:pt x="4592" y="14459"/>
                    </a:lnTo>
                    <a:lnTo>
                      <a:pt x="4934" y="14581"/>
                    </a:lnTo>
                    <a:lnTo>
                      <a:pt x="5276" y="14703"/>
                    </a:lnTo>
                    <a:lnTo>
                      <a:pt x="5642" y="14801"/>
                    </a:lnTo>
                    <a:lnTo>
                      <a:pt x="6009" y="14898"/>
                    </a:lnTo>
                    <a:lnTo>
                      <a:pt x="6375" y="14947"/>
                    </a:lnTo>
                    <a:lnTo>
                      <a:pt x="6766" y="14996"/>
                    </a:lnTo>
                    <a:lnTo>
                      <a:pt x="7132" y="15045"/>
                    </a:lnTo>
                    <a:lnTo>
                      <a:pt x="7914" y="15045"/>
                    </a:lnTo>
                    <a:lnTo>
                      <a:pt x="8280" y="14996"/>
                    </a:lnTo>
                    <a:lnTo>
                      <a:pt x="8671" y="14947"/>
                    </a:lnTo>
                    <a:lnTo>
                      <a:pt x="9037" y="14898"/>
                    </a:lnTo>
                    <a:lnTo>
                      <a:pt x="9403" y="14801"/>
                    </a:lnTo>
                    <a:lnTo>
                      <a:pt x="9770" y="14703"/>
                    </a:lnTo>
                    <a:lnTo>
                      <a:pt x="10112" y="14581"/>
                    </a:lnTo>
                    <a:lnTo>
                      <a:pt x="10454" y="14459"/>
                    </a:lnTo>
                    <a:lnTo>
                      <a:pt x="10795" y="14312"/>
                    </a:lnTo>
                    <a:lnTo>
                      <a:pt x="11113" y="14141"/>
                    </a:lnTo>
                    <a:lnTo>
                      <a:pt x="11430" y="13946"/>
                    </a:lnTo>
                    <a:lnTo>
                      <a:pt x="11724" y="13750"/>
                    </a:lnTo>
                    <a:lnTo>
                      <a:pt x="12017" y="13555"/>
                    </a:lnTo>
                    <a:lnTo>
                      <a:pt x="12310" y="13335"/>
                    </a:lnTo>
                    <a:lnTo>
                      <a:pt x="12578" y="13091"/>
                    </a:lnTo>
                    <a:lnTo>
                      <a:pt x="12847" y="12847"/>
                    </a:lnTo>
                    <a:lnTo>
                      <a:pt x="13091" y="12578"/>
                    </a:lnTo>
                    <a:lnTo>
                      <a:pt x="13335" y="12309"/>
                    </a:lnTo>
                    <a:lnTo>
                      <a:pt x="13555" y="12016"/>
                    </a:lnTo>
                    <a:lnTo>
                      <a:pt x="13751" y="11723"/>
                    </a:lnTo>
                    <a:lnTo>
                      <a:pt x="13946" y="11430"/>
                    </a:lnTo>
                    <a:lnTo>
                      <a:pt x="14141" y="11113"/>
                    </a:lnTo>
                    <a:lnTo>
                      <a:pt x="14312" y="10795"/>
                    </a:lnTo>
                    <a:lnTo>
                      <a:pt x="14459" y="10453"/>
                    </a:lnTo>
                    <a:lnTo>
                      <a:pt x="14581" y="10111"/>
                    </a:lnTo>
                    <a:lnTo>
                      <a:pt x="14703" y="9769"/>
                    </a:lnTo>
                    <a:lnTo>
                      <a:pt x="14801" y="9403"/>
                    </a:lnTo>
                    <a:lnTo>
                      <a:pt x="14899" y="9037"/>
                    </a:lnTo>
                    <a:lnTo>
                      <a:pt x="14947" y="8670"/>
                    </a:lnTo>
                    <a:lnTo>
                      <a:pt x="14996" y="8280"/>
                    </a:lnTo>
                    <a:lnTo>
                      <a:pt x="15045" y="7913"/>
                    </a:lnTo>
                    <a:lnTo>
                      <a:pt x="15045" y="7522"/>
                    </a:lnTo>
                    <a:lnTo>
                      <a:pt x="7523" y="7522"/>
                    </a:lnTo>
                    <a:lnTo>
                      <a:pt x="752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5" name="Shape 478"/>
              <p:cNvSpPr/>
              <p:nvPr/>
            </p:nvSpPr>
            <p:spPr>
              <a:xfrm>
                <a:off x="3494925" y="3760525"/>
                <a:ext cx="188075" cy="97100"/>
              </a:xfrm>
              <a:custGeom>
                <a:avLst/>
                <a:gdLst/>
                <a:ahLst/>
                <a:cxnLst/>
                <a:rect l="0" t="0" r="0" b="0"/>
                <a:pathLst>
                  <a:path w="7523" h="3884" extrusionOk="0">
                    <a:moveTo>
                      <a:pt x="2491" y="2956"/>
                    </a:moveTo>
                    <a:lnTo>
                      <a:pt x="2491" y="3396"/>
                    </a:lnTo>
                    <a:lnTo>
                      <a:pt x="1759" y="3396"/>
                    </a:lnTo>
                    <a:lnTo>
                      <a:pt x="2491" y="2956"/>
                    </a:lnTo>
                    <a:close/>
                    <a:moveTo>
                      <a:pt x="3346" y="2443"/>
                    </a:moveTo>
                    <a:lnTo>
                      <a:pt x="3346" y="3396"/>
                    </a:lnTo>
                    <a:lnTo>
                      <a:pt x="2980" y="3396"/>
                    </a:lnTo>
                    <a:lnTo>
                      <a:pt x="2980" y="2663"/>
                    </a:lnTo>
                    <a:lnTo>
                      <a:pt x="3346" y="2443"/>
                    </a:lnTo>
                    <a:close/>
                    <a:moveTo>
                      <a:pt x="4201" y="1930"/>
                    </a:moveTo>
                    <a:lnTo>
                      <a:pt x="4201" y="3396"/>
                    </a:lnTo>
                    <a:lnTo>
                      <a:pt x="3835" y="3396"/>
                    </a:lnTo>
                    <a:lnTo>
                      <a:pt x="3835" y="2150"/>
                    </a:lnTo>
                    <a:lnTo>
                      <a:pt x="3835" y="2150"/>
                    </a:lnTo>
                    <a:lnTo>
                      <a:pt x="4201" y="1930"/>
                    </a:lnTo>
                    <a:close/>
                    <a:moveTo>
                      <a:pt x="5056" y="1393"/>
                    </a:moveTo>
                    <a:lnTo>
                      <a:pt x="5056" y="3396"/>
                    </a:lnTo>
                    <a:lnTo>
                      <a:pt x="4689" y="3396"/>
                    </a:lnTo>
                    <a:lnTo>
                      <a:pt x="4689" y="1637"/>
                    </a:lnTo>
                    <a:lnTo>
                      <a:pt x="5056" y="1393"/>
                    </a:lnTo>
                    <a:close/>
                    <a:moveTo>
                      <a:pt x="5911" y="885"/>
                    </a:moveTo>
                    <a:lnTo>
                      <a:pt x="5911" y="3396"/>
                    </a:lnTo>
                    <a:lnTo>
                      <a:pt x="5544" y="3396"/>
                    </a:lnTo>
                    <a:lnTo>
                      <a:pt x="5544" y="1100"/>
                    </a:lnTo>
                    <a:lnTo>
                      <a:pt x="5911" y="885"/>
                    </a:lnTo>
                    <a:close/>
                    <a:moveTo>
                      <a:pt x="6399" y="978"/>
                    </a:moveTo>
                    <a:lnTo>
                      <a:pt x="6619" y="1539"/>
                    </a:lnTo>
                    <a:lnTo>
                      <a:pt x="6790" y="2031"/>
                    </a:lnTo>
                    <a:lnTo>
                      <a:pt x="6790" y="3396"/>
                    </a:lnTo>
                    <a:lnTo>
                      <a:pt x="6399" y="3396"/>
                    </a:lnTo>
                    <a:lnTo>
                      <a:pt x="6399" y="978"/>
                    </a:lnTo>
                    <a:close/>
                    <a:moveTo>
                      <a:pt x="6448" y="1"/>
                    </a:moveTo>
                    <a:lnTo>
                      <a:pt x="0" y="3884"/>
                    </a:lnTo>
                    <a:lnTo>
                      <a:pt x="7523" y="3884"/>
                    </a:lnTo>
                    <a:lnTo>
                      <a:pt x="7498" y="3347"/>
                    </a:lnTo>
                    <a:lnTo>
                      <a:pt x="7449" y="2834"/>
                    </a:lnTo>
                    <a:lnTo>
                      <a:pt x="7352" y="2321"/>
                    </a:lnTo>
                    <a:lnTo>
                      <a:pt x="7229" y="1832"/>
                    </a:lnTo>
                    <a:lnTo>
                      <a:pt x="7083" y="1344"/>
                    </a:lnTo>
                    <a:lnTo>
                      <a:pt x="6912" y="880"/>
                    </a:lnTo>
                    <a:lnTo>
                      <a:pt x="6692" y="440"/>
                    </a:lnTo>
                    <a:lnTo>
                      <a:pt x="644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6" name="Shape 479"/>
              <p:cNvSpPr/>
              <p:nvPr/>
            </p:nvSpPr>
            <p:spPr>
              <a:xfrm>
                <a:off x="3494925" y="3652450"/>
                <a:ext cx="161200" cy="188100"/>
              </a:xfrm>
              <a:custGeom>
                <a:avLst/>
                <a:gdLst/>
                <a:ahLst/>
                <a:cxnLst/>
                <a:rect l="0" t="0" r="0" b="0"/>
                <a:pathLst>
                  <a:path w="6448" h="7524" extrusionOk="0">
                    <a:moveTo>
                      <a:pt x="489" y="514"/>
                    </a:moveTo>
                    <a:lnTo>
                      <a:pt x="879" y="538"/>
                    </a:lnTo>
                    <a:lnTo>
                      <a:pt x="1270" y="611"/>
                    </a:lnTo>
                    <a:lnTo>
                      <a:pt x="1661" y="685"/>
                    </a:lnTo>
                    <a:lnTo>
                      <a:pt x="2052" y="782"/>
                    </a:lnTo>
                    <a:lnTo>
                      <a:pt x="2418" y="929"/>
                    </a:lnTo>
                    <a:lnTo>
                      <a:pt x="2809" y="1075"/>
                    </a:lnTo>
                    <a:lnTo>
                      <a:pt x="3151" y="1246"/>
                    </a:lnTo>
                    <a:lnTo>
                      <a:pt x="3517" y="1417"/>
                    </a:lnTo>
                    <a:lnTo>
                      <a:pt x="3835" y="1637"/>
                    </a:lnTo>
                    <a:lnTo>
                      <a:pt x="4152" y="1857"/>
                    </a:lnTo>
                    <a:lnTo>
                      <a:pt x="4445" y="2077"/>
                    </a:lnTo>
                    <a:lnTo>
                      <a:pt x="4738" y="2321"/>
                    </a:lnTo>
                    <a:lnTo>
                      <a:pt x="5031" y="2590"/>
                    </a:lnTo>
                    <a:lnTo>
                      <a:pt x="5276" y="2883"/>
                    </a:lnTo>
                    <a:lnTo>
                      <a:pt x="5520" y="3176"/>
                    </a:lnTo>
                    <a:lnTo>
                      <a:pt x="5764" y="3493"/>
                    </a:lnTo>
                    <a:lnTo>
                      <a:pt x="489" y="6668"/>
                    </a:lnTo>
                    <a:lnTo>
                      <a:pt x="489" y="514"/>
                    </a:lnTo>
                    <a:close/>
                    <a:moveTo>
                      <a:pt x="0" y="1"/>
                    </a:moveTo>
                    <a:lnTo>
                      <a:pt x="0" y="7523"/>
                    </a:lnTo>
                    <a:lnTo>
                      <a:pt x="6448" y="3640"/>
                    </a:lnTo>
                    <a:lnTo>
                      <a:pt x="6179" y="3249"/>
                    </a:lnTo>
                    <a:lnTo>
                      <a:pt x="5911" y="2858"/>
                    </a:lnTo>
                    <a:lnTo>
                      <a:pt x="5593" y="2492"/>
                    </a:lnTo>
                    <a:lnTo>
                      <a:pt x="5276" y="2150"/>
                    </a:lnTo>
                    <a:lnTo>
                      <a:pt x="4909" y="1833"/>
                    </a:lnTo>
                    <a:lnTo>
                      <a:pt x="4543" y="1540"/>
                    </a:lnTo>
                    <a:lnTo>
                      <a:pt x="4152" y="1246"/>
                    </a:lnTo>
                    <a:lnTo>
                      <a:pt x="3761" y="1002"/>
                    </a:lnTo>
                    <a:lnTo>
                      <a:pt x="3322" y="782"/>
                    </a:lnTo>
                    <a:lnTo>
                      <a:pt x="2882" y="587"/>
                    </a:lnTo>
                    <a:lnTo>
                      <a:pt x="2443" y="416"/>
                    </a:lnTo>
                    <a:lnTo>
                      <a:pt x="1978" y="270"/>
                    </a:lnTo>
                    <a:lnTo>
                      <a:pt x="1490" y="147"/>
                    </a:lnTo>
                    <a:lnTo>
                      <a:pt x="1002" y="74"/>
                    </a:lnTo>
                    <a:lnTo>
                      <a:pt x="513" y="25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63" name="Shape 480"/>
            <p:cNvGrpSpPr/>
            <p:nvPr/>
          </p:nvGrpSpPr>
          <p:grpSpPr>
            <a:xfrm>
              <a:off x="4117046" y="2948029"/>
              <a:ext cx="272391" cy="193842"/>
              <a:chOff x="3936375" y="3703750"/>
              <a:chExt cx="453050" cy="332175"/>
            </a:xfrm>
            <a:grpFill/>
          </p:grpSpPr>
          <p:sp>
            <p:nvSpPr>
              <p:cNvPr id="209" name="Shape 481"/>
              <p:cNvSpPr/>
              <p:nvPr/>
            </p:nvSpPr>
            <p:spPr>
              <a:xfrm>
                <a:off x="3936375" y="3703750"/>
                <a:ext cx="453050" cy="332175"/>
              </a:xfrm>
              <a:custGeom>
                <a:avLst/>
                <a:gdLst/>
                <a:ahLst/>
                <a:cxnLst/>
                <a:rect l="0" t="0" r="0" b="0"/>
                <a:pathLst>
                  <a:path w="18122" h="13287" extrusionOk="0">
                    <a:moveTo>
                      <a:pt x="366" y="0"/>
                    </a:moveTo>
                    <a:lnTo>
                      <a:pt x="293" y="49"/>
                    </a:lnTo>
                    <a:lnTo>
                      <a:pt x="195" y="74"/>
                    </a:lnTo>
                    <a:lnTo>
                      <a:pt x="122" y="147"/>
                    </a:lnTo>
                    <a:lnTo>
                      <a:pt x="73" y="220"/>
                    </a:lnTo>
                    <a:lnTo>
                      <a:pt x="24" y="293"/>
                    </a:lnTo>
                    <a:lnTo>
                      <a:pt x="0" y="391"/>
                    </a:lnTo>
                    <a:lnTo>
                      <a:pt x="0" y="489"/>
                    </a:lnTo>
                    <a:lnTo>
                      <a:pt x="0" y="12798"/>
                    </a:lnTo>
                    <a:lnTo>
                      <a:pt x="0" y="12896"/>
                    </a:lnTo>
                    <a:lnTo>
                      <a:pt x="24" y="12993"/>
                    </a:lnTo>
                    <a:lnTo>
                      <a:pt x="73" y="13067"/>
                    </a:lnTo>
                    <a:lnTo>
                      <a:pt x="122" y="13140"/>
                    </a:lnTo>
                    <a:lnTo>
                      <a:pt x="195" y="13213"/>
                    </a:lnTo>
                    <a:lnTo>
                      <a:pt x="293" y="13238"/>
                    </a:lnTo>
                    <a:lnTo>
                      <a:pt x="366" y="13287"/>
                    </a:lnTo>
                    <a:lnTo>
                      <a:pt x="17756" y="13287"/>
                    </a:lnTo>
                    <a:lnTo>
                      <a:pt x="17829" y="13238"/>
                    </a:lnTo>
                    <a:lnTo>
                      <a:pt x="17927" y="13213"/>
                    </a:lnTo>
                    <a:lnTo>
                      <a:pt x="18000" y="13140"/>
                    </a:lnTo>
                    <a:lnTo>
                      <a:pt x="18049" y="13067"/>
                    </a:lnTo>
                    <a:lnTo>
                      <a:pt x="18098" y="12993"/>
                    </a:lnTo>
                    <a:lnTo>
                      <a:pt x="18122" y="12896"/>
                    </a:lnTo>
                    <a:lnTo>
                      <a:pt x="18122" y="12798"/>
                    </a:lnTo>
                    <a:lnTo>
                      <a:pt x="18122" y="12700"/>
                    </a:lnTo>
                    <a:lnTo>
                      <a:pt x="18098" y="12603"/>
                    </a:lnTo>
                    <a:lnTo>
                      <a:pt x="18049" y="12529"/>
                    </a:lnTo>
                    <a:lnTo>
                      <a:pt x="18000" y="12456"/>
                    </a:lnTo>
                    <a:lnTo>
                      <a:pt x="17927" y="12383"/>
                    </a:lnTo>
                    <a:lnTo>
                      <a:pt x="17829" y="12358"/>
                    </a:lnTo>
                    <a:lnTo>
                      <a:pt x="17756" y="12310"/>
                    </a:lnTo>
                    <a:lnTo>
                      <a:pt x="977" y="12310"/>
                    </a:lnTo>
                    <a:lnTo>
                      <a:pt x="977" y="489"/>
                    </a:lnTo>
                    <a:lnTo>
                      <a:pt x="953" y="391"/>
                    </a:lnTo>
                    <a:lnTo>
                      <a:pt x="928" y="293"/>
                    </a:lnTo>
                    <a:lnTo>
                      <a:pt x="879" y="220"/>
                    </a:lnTo>
                    <a:lnTo>
                      <a:pt x="830" y="147"/>
                    </a:lnTo>
                    <a:lnTo>
                      <a:pt x="757" y="74"/>
                    </a:lnTo>
                    <a:lnTo>
                      <a:pt x="659" y="49"/>
                    </a:lnTo>
                    <a:lnTo>
                      <a:pt x="58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0" name="Shape 482"/>
              <p:cNvSpPr/>
              <p:nvPr/>
            </p:nvSpPr>
            <p:spPr>
              <a:xfrm>
                <a:off x="3988875" y="3864325"/>
                <a:ext cx="77575" cy="133125"/>
              </a:xfrm>
              <a:custGeom>
                <a:avLst/>
                <a:gdLst/>
                <a:ahLst/>
                <a:cxnLst/>
                <a:rect l="0" t="0" r="0" b="0"/>
                <a:pathLst>
                  <a:path w="3103" h="5325" extrusionOk="0">
                    <a:moveTo>
                      <a:pt x="489" y="1"/>
                    </a:moveTo>
                    <a:lnTo>
                      <a:pt x="391" y="25"/>
                    </a:lnTo>
                    <a:lnTo>
                      <a:pt x="294" y="50"/>
                    </a:lnTo>
                    <a:lnTo>
                      <a:pt x="196" y="98"/>
                    </a:lnTo>
                    <a:lnTo>
                      <a:pt x="147" y="147"/>
                    </a:lnTo>
                    <a:lnTo>
                      <a:pt x="74" y="220"/>
                    </a:lnTo>
                    <a:lnTo>
                      <a:pt x="25" y="294"/>
                    </a:lnTo>
                    <a:lnTo>
                      <a:pt x="0" y="391"/>
                    </a:lnTo>
                    <a:lnTo>
                      <a:pt x="0" y="489"/>
                    </a:lnTo>
                    <a:lnTo>
                      <a:pt x="0" y="5325"/>
                    </a:lnTo>
                    <a:lnTo>
                      <a:pt x="3102" y="5325"/>
                    </a:lnTo>
                    <a:lnTo>
                      <a:pt x="3102" y="489"/>
                    </a:lnTo>
                    <a:lnTo>
                      <a:pt x="3102" y="391"/>
                    </a:lnTo>
                    <a:lnTo>
                      <a:pt x="3053" y="294"/>
                    </a:lnTo>
                    <a:lnTo>
                      <a:pt x="3029" y="220"/>
                    </a:lnTo>
                    <a:lnTo>
                      <a:pt x="2956" y="147"/>
                    </a:lnTo>
                    <a:lnTo>
                      <a:pt x="2882" y="98"/>
                    </a:lnTo>
                    <a:lnTo>
                      <a:pt x="2809" y="50"/>
                    </a:lnTo>
                    <a:lnTo>
                      <a:pt x="2711" y="25"/>
                    </a:lnTo>
                    <a:lnTo>
                      <a:pt x="261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1" name="Shape 483"/>
              <p:cNvSpPr/>
              <p:nvPr/>
            </p:nvSpPr>
            <p:spPr>
              <a:xfrm>
                <a:off x="4259350" y="3864325"/>
                <a:ext cx="77575" cy="133125"/>
              </a:xfrm>
              <a:custGeom>
                <a:avLst/>
                <a:gdLst/>
                <a:ahLst/>
                <a:cxnLst/>
                <a:rect l="0" t="0" r="0" b="0"/>
                <a:pathLst>
                  <a:path w="3103" h="5325" extrusionOk="0">
                    <a:moveTo>
                      <a:pt x="489" y="1"/>
                    </a:moveTo>
                    <a:lnTo>
                      <a:pt x="392" y="25"/>
                    </a:lnTo>
                    <a:lnTo>
                      <a:pt x="294" y="50"/>
                    </a:lnTo>
                    <a:lnTo>
                      <a:pt x="221" y="98"/>
                    </a:lnTo>
                    <a:lnTo>
                      <a:pt x="147" y="147"/>
                    </a:lnTo>
                    <a:lnTo>
                      <a:pt x="74" y="220"/>
                    </a:lnTo>
                    <a:lnTo>
                      <a:pt x="50" y="294"/>
                    </a:lnTo>
                    <a:lnTo>
                      <a:pt x="1" y="391"/>
                    </a:lnTo>
                    <a:lnTo>
                      <a:pt x="1" y="489"/>
                    </a:lnTo>
                    <a:lnTo>
                      <a:pt x="1" y="5325"/>
                    </a:lnTo>
                    <a:lnTo>
                      <a:pt x="3103" y="5325"/>
                    </a:lnTo>
                    <a:lnTo>
                      <a:pt x="3103" y="489"/>
                    </a:lnTo>
                    <a:lnTo>
                      <a:pt x="3103" y="391"/>
                    </a:lnTo>
                    <a:lnTo>
                      <a:pt x="3078" y="294"/>
                    </a:lnTo>
                    <a:lnTo>
                      <a:pt x="3029" y="220"/>
                    </a:lnTo>
                    <a:lnTo>
                      <a:pt x="2956" y="147"/>
                    </a:lnTo>
                    <a:lnTo>
                      <a:pt x="2907" y="98"/>
                    </a:lnTo>
                    <a:lnTo>
                      <a:pt x="2810" y="50"/>
                    </a:lnTo>
                    <a:lnTo>
                      <a:pt x="2712" y="25"/>
                    </a:lnTo>
                    <a:lnTo>
                      <a:pt x="261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2" name="Shape 484"/>
              <p:cNvSpPr/>
              <p:nvPr/>
            </p:nvSpPr>
            <p:spPr>
              <a:xfrm>
                <a:off x="4078625" y="3717800"/>
                <a:ext cx="77575" cy="279650"/>
              </a:xfrm>
              <a:custGeom>
                <a:avLst/>
                <a:gdLst/>
                <a:ahLst/>
                <a:cxnLst/>
                <a:rect l="0" t="0" r="0" b="0"/>
                <a:pathLst>
                  <a:path w="3103" h="11186" extrusionOk="0">
                    <a:moveTo>
                      <a:pt x="489" y="0"/>
                    </a:moveTo>
                    <a:lnTo>
                      <a:pt x="391" y="25"/>
                    </a:lnTo>
                    <a:lnTo>
                      <a:pt x="294" y="49"/>
                    </a:lnTo>
                    <a:lnTo>
                      <a:pt x="220" y="98"/>
                    </a:lnTo>
                    <a:lnTo>
                      <a:pt x="147" y="147"/>
                    </a:lnTo>
                    <a:lnTo>
                      <a:pt x="74" y="220"/>
                    </a:lnTo>
                    <a:lnTo>
                      <a:pt x="49" y="293"/>
                    </a:lnTo>
                    <a:lnTo>
                      <a:pt x="1" y="391"/>
                    </a:lnTo>
                    <a:lnTo>
                      <a:pt x="1" y="489"/>
                    </a:lnTo>
                    <a:lnTo>
                      <a:pt x="1" y="11186"/>
                    </a:lnTo>
                    <a:lnTo>
                      <a:pt x="3102" y="11186"/>
                    </a:lnTo>
                    <a:lnTo>
                      <a:pt x="3102" y="489"/>
                    </a:lnTo>
                    <a:lnTo>
                      <a:pt x="3102" y="391"/>
                    </a:lnTo>
                    <a:lnTo>
                      <a:pt x="3078" y="293"/>
                    </a:lnTo>
                    <a:lnTo>
                      <a:pt x="3029" y="220"/>
                    </a:lnTo>
                    <a:lnTo>
                      <a:pt x="2956" y="147"/>
                    </a:lnTo>
                    <a:lnTo>
                      <a:pt x="2907" y="98"/>
                    </a:lnTo>
                    <a:lnTo>
                      <a:pt x="2809" y="49"/>
                    </a:lnTo>
                    <a:lnTo>
                      <a:pt x="2712" y="25"/>
                    </a:lnTo>
                    <a:lnTo>
                      <a:pt x="261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3" name="Shape 485"/>
              <p:cNvSpPr/>
              <p:nvPr/>
            </p:nvSpPr>
            <p:spPr>
              <a:xfrm>
                <a:off x="4168375" y="3788625"/>
                <a:ext cx="78175" cy="208825"/>
              </a:xfrm>
              <a:custGeom>
                <a:avLst/>
                <a:gdLst/>
                <a:ahLst/>
                <a:cxnLst/>
                <a:rect l="0" t="0" r="0" b="0"/>
                <a:pathLst>
                  <a:path w="3127" h="8353" extrusionOk="0">
                    <a:moveTo>
                      <a:pt x="489" y="0"/>
                    </a:moveTo>
                    <a:lnTo>
                      <a:pt x="392" y="25"/>
                    </a:lnTo>
                    <a:lnTo>
                      <a:pt x="318" y="49"/>
                    </a:lnTo>
                    <a:lnTo>
                      <a:pt x="221" y="98"/>
                    </a:lnTo>
                    <a:lnTo>
                      <a:pt x="147" y="147"/>
                    </a:lnTo>
                    <a:lnTo>
                      <a:pt x="99" y="220"/>
                    </a:lnTo>
                    <a:lnTo>
                      <a:pt x="50" y="293"/>
                    </a:lnTo>
                    <a:lnTo>
                      <a:pt x="25" y="391"/>
                    </a:lnTo>
                    <a:lnTo>
                      <a:pt x="1" y="489"/>
                    </a:lnTo>
                    <a:lnTo>
                      <a:pt x="1" y="8353"/>
                    </a:lnTo>
                    <a:lnTo>
                      <a:pt x="3127" y="8353"/>
                    </a:lnTo>
                    <a:lnTo>
                      <a:pt x="3127" y="489"/>
                    </a:lnTo>
                    <a:lnTo>
                      <a:pt x="3103" y="391"/>
                    </a:lnTo>
                    <a:lnTo>
                      <a:pt x="3078" y="293"/>
                    </a:lnTo>
                    <a:lnTo>
                      <a:pt x="3029" y="220"/>
                    </a:lnTo>
                    <a:lnTo>
                      <a:pt x="2980" y="147"/>
                    </a:lnTo>
                    <a:lnTo>
                      <a:pt x="2907" y="98"/>
                    </a:lnTo>
                    <a:lnTo>
                      <a:pt x="2809" y="49"/>
                    </a:lnTo>
                    <a:lnTo>
                      <a:pt x="2736" y="25"/>
                    </a:lnTo>
                    <a:lnTo>
                      <a:pt x="263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64" name="Shape 486"/>
            <p:cNvGrpSpPr/>
            <p:nvPr/>
          </p:nvGrpSpPr>
          <p:grpSpPr>
            <a:xfrm>
              <a:off x="6852314" y="2948029"/>
              <a:ext cx="272391" cy="193842"/>
              <a:chOff x="4610450" y="3703750"/>
              <a:chExt cx="453050" cy="332175"/>
            </a:xfrm>
            <a:grpFill/>
          </p:grpSpPr>
          <p:sp>
            <p:nvSpPr>
              <p:cNvPr id="207" name="Shape 487"/>
              <p:cNvSpPr/>
              <p:nvPr/>
            </p:nvSpPr>
            <p:spPr>
              <a:xfrm>
                <a:off x="4610450" y="3703750"/>
                <a:ext cx="453050" cy="332175"/>
              </a:xfrm>
              <a:custGeom>
                <a:avLst/>
                <a:gdLst/>
                <a:ahLst/>
                <a:cxnLst/>
                <a:rect l="0" t="0" r="0" b="0"/>
                <a:pathLst>
                  <a:path w="18122" h="13287" extrusionOk="0">
                    <a:moveTo>
                      <a:pt x="366" y="0"/>
                    </a:moveTo>
                    <a:lnTo>
                      <a:pt x="293" y="49"/>
                    </a:lnTo>
                    <a:lnTo>
                      <a:pt x="195" y="74"/>
                    </a:lnTo>
                    <a:lnTo>
                      <a:pt x="122" y="147"/>
                    </a:lnTo>
                    <a:lnTo>
                      <a:pt x="73" y="220"/>
                    </a:lnTo>
                    <a:lnTo>
                      <a:pt x="25" y="293"/>
                    </a:lnTo>
                    <a:lnTo>
                      <a:pt x="0" y="391"/>
                    </a:lnTo>
                    <a:lnTo>
                      <a:pt x="0" y="489"/>
                    </a:lnTo>
                    <a:lnTo>
                      <a:pt x="0" y="12798"/>
                    </a:lnTo>
                    <a:lnTo>
                      <a:pt x="0" y="12896"/>
                    </a:lnTo>
                    <a:lnTo>
                      <a:pt x="25" y="12993"/>
                    </a:lnTo>
                    <a:lnTo>
                      <a:pt x="73" y="13067"/>
                    </a:lnTo>
                    <a:lnTo>
                      <a:pt x="122" y="13140"/>
                    </a:lnTo>
                    <a:lnTo>
                      <a:pt x="195" y="13213"/>
                    </a:lnTo>
                    <a:lnTo>
                      <a:pt x="293" y="13238"/>
                    </a:lnTo>
                    <a:lnTo>
                      <a:pt x="366" y="13287"/>
                    </a:lnTo>
                    <a:lnTo>
                      <a:pt x="17756" y="13287"/>
                    </a:lnTo>
                    <a:lnTo>
                      <a:pt x="17829" y="13238"/>
                    </a:lnTo>
                    <a:lnTo>
                      <a:pt x="17927" y="13213"/>
                    </a:lnTo>
                    <a:lnTo>
                      <a:pt x="18000" y="13140"/>
                    </a:lnTo>
                    <a:lnTo>
                      <a:pt x="18049" y="13067"/>
                    </a:lnTo>
                    <a:lnTo>
                      <a:pt x="18098" y="12993"/>
                    </a:lnTo>
                    <a:lnTo>
                      <a:pt x="18122" y="12896"/>
                    </a:lnTo>
                    <a:lnTo>
                      <a:pt x="18122" y="12798"/>
                    </a:lnTo>
                    <a:lnTo>
                      <a:pt x="18122" y="12700"/>
                    </a:lnTo>
                    <a:lnTo>
                      <a:pt x="18098" y="12603"/>
                    </a:lnTo>
                    <a:lnTo>
                      <a:pt x="18049" y="12529"/>
                    </a:lnTo>
                    <a:lnTo>
                      <a:pt x="18000" y="12456"/>
                    </a:lnTo>
                    <a:lnTo>
                      <a:pt x="17927" y="12383"/>
                    </a:lnTo>
                    <a:lnTo>
                      <a:pt x="17829" y="12358"/>
                    </a:lnTo>
                    <a:lnTo>
                      <a:pt x="17756" y="12310"/>
                    </a:lnTo>
                    <a:lnTo>
                      <a:pt x="977" y="12310"/>
                    </a:lnTo>
                    <a:lnTo>
                      <a:pt x="977" y="489"/>
                    </a:lnTo>
                    <a:lnTo>
                      <a:pt x="953" y="391"/>
                    </a:lnTo>
                    <a:lnTo>
                      <a:pt x="928" y="293"/>
                    </a:lnTo>
                    <a:lnTo>
                      <a:pt x="879" y="220"/>
                    </a:lnTo>
                    <a:lnTo>
                      <a:pt x="830" y="147"/>
                    </a:lnTo>
                    <a:lnTo>
                      <a:pt x="757" y="74"/>
                    </a:lnTo>
                    <a:lnTo>
                      <a:pt x="660" y="49"/>
                    </a:lnTo>
                    <a:lnTo>
                      <a:pt x="58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8" name="Shape 488"/>
              <p:cNvSpPr/>
              <p:nvPr/>
            </p:nvSpPr>
            <p:spPr>
              <a:xfrm>
                <a:off x="4642200" y="3730000"/>
                <a:ext cx="389550" cy="249150"/>
              </a:xfrm>
              <a:custGeom>
                <a:avLst/>
                <a:gdLst/>
                <a:ahLst/>
                <a:cxnLst/>
                <a:rect l="0" t="0" r="0" b="0"/>
                <a:pathLst>
                  <a:path w="15582" h="9966" extrusionOk="0">
                    <a:moveTo>
                      <a:pt x="14752" y="1"/>
                    </a:moveTo>
                    <a:lnTo>
                      <a:pt x="14629" y="49"/>
                    </a:lnTo>
                    <a:lnTo>
                      <a:pt x="14507" y="98"/>
                    </a:lnTo>
                    <a:lnTo>
                      <a:pt x="14410" y="196"/>
                    </a:lnTo>
                    <a:lnTo>
                      <a:pt x="14336" y="294"/>
                    </a:lnTo>
                    <a:lnTo>
                      <a:pt x="14263" y="416"/>
                    </a:lnTo>
                    <a:lnTo>
                      <a:pt x="14239" y="538"/>
                    </a:lnTo>
                    <a:lnTo>
                      <a:pt x="14214" y="684"/>
                    </a:lnTo>
                    <a:lnTo>
                      <a:pt x="14239" y="831"/>
                    </a:lnTo>
                    <a:lnTo>
                      <a:pt x="14288" y="1002"/>
                    </a:lnTo>
                    <a:lnTo>
                      <a:pt x="11308" y="4372"/>
                    </a:lnTo>
                    <a:lnTo>
                      <a:pt x="11161" y="4323"/>
                    </a:lnTo>
                    <a:lnTo>
                      <a:pt x="11015" y="4299"/>
                    </a:lnTo>
                    <a:lnTo>
                      <a:pt x="10844" y="4323"/>
                    </a:lnTo>
                    <a:lnTo>
                      <a:pt x="10087" y="3005"/>
                    </a:lnTo>
                    <a:lnTo>
                      <a:pt x="10160" y="2907"/>
                    </a:lnTo>
                    <a:lnTo>
                      <a:pt x="10209" y="2809"/>
                    </a:lnTo>
                    <a:lnTo>
                      <a:pt x="10233" y="2687"/>
                    </a:lnTo>
                    <a:lnTo>
                      <a:pt x="10233" y="2565"/>
                    </a:lnTo>
                    <a:lnTo>
                      <a:pt x="10233" y="2418"/>
                    </a:lnTo>
                    <a:lnTo>
                      <a:pt x="10184" y="2296"/>
                    </a:lnTo>
                    <a:lnTo>
                      <a:pt x="10136" y="2174"/>
                    </a:lnTo>
                    <a:lnTo>
                      <a:pt x="10038" y="2077"/>
                    </a:lnTo>
                    <a:lnTo>
                      <a:pt x="9940" y="2003"/>
                    </a:lnTo>
                    <a:lnTo>
                      <a:pt x="9818" y="1930"/>
                    </a:lnTo>
                    <a:lnTo>
                      <a:pt x="9696" y="1906"/>
                    </a:lnTo>
                    <a:lnTo>
                      <a:pt x="9549" y="1881"/>
                    </a:lnTo>
                    <a:lnTo>
                      <a:pt x="9427" y="1906"/>
                    </a:lnTo>
                    <a:lnTo>
                      <a:pt x="9281" y="1930"/>
                    </a:lnTo>
                    <a:lnTo>
                      <a:pt x="9183" y="2003"/>
                    </a:lnTo>
                    <a:lnTo>
                      <a:pt x="9085" y="2077"/>
                    </a:lnTo>
                    <a:lnTo>
                      <a:pt x="8988" y="2174"/>
                    </a:lnTo>
                    <a:lnTo>
                      <a:pt x="8939" y="2296"/>
                    </a:lnTo>
                    <a:lnTo>
                      <a:pt x="8890" y="2418"/>
                    </a:lnTo>
                    <a:lnTo>
                      <a:pt x="8866" y="2565"/>
                    </a:lnTo>
                    <a:lnTo>
                      <a:pt x="8890" y="2663"/>
                    </a:lnTo>
                    <a:lnTo>
                      <a:pt x="8914" y="2785"/>
                    </a:lnTo>
                    <a:lnTo>
                      <a:pt x="8939" y="2883"/>
                    </a:lnTo>
                    <a:lnTo>
                      <a:pt x="8988" y="2956"/>
                    </a:lnTo>
                    <a:lnTo>
                      <a:pt x="6521" y="6668"/>
                    </a:lnTo>
                    <a:lnTo>
                      <a:pt x="6399" y="6644"/>
                    </a:lnTo>
                    <a:lnTo>
                      <a:pt x="6130" y="6644"/>
                    </a:lnTo>
                    <a:lnTo>
                      <a:pt x="5959" y="6717"/>
                    </a:lnTo>
                    <a:lnTo>
                      <a:pt x="4714" y="5398"/>
                    </a:lnTo>
                    <a:lnTo>
                      <a:pt x="4763" y="5252"/>
                    </a:lnTo>
                    <a:lnTo>
                      <a:pt x="4763" y="5105"/>
                    </a:lnTo>
                    <a:lnTo>
                      <a:pt x="4763" y="4958"/>
                    </a:lnTo>
                    <a:lnTo>
                      <a:pt x="4714" y="4836"/>
                    </a:lnTo>
                    <a:lnTo>
                      <a:pt x="4665" y="4714"/>
                    </a:lnTo>
                    <a:lnTo>
                      <a:pt x="4567" y="4617"/>
                    </a:lnTo>
                    <a:lnTo>
                      <a:pt x="4470" y="4543"/>
                    </a:lnTo>
                    <a:lnTo>
                      <a:pt x="4347" y="4470"/>
                    </a:lnTo>
                    <a:lnTo>
                      <a:pt x="4225" y="4446"/>
                    </a:lnTo>
                    <a:lnTo>
                      <a:pt x="4079" y="4421"/>
                    </a:lnTo>
                    <a:lnTo>
                      <a:pt x="3957" y="4446"/>
                    </a:lnTo>
                    <a:lnTo>
                      <a:pt x="3810" y="4470"/>
                    </a:lnTo>
                    <a:lnTo>
                      <a:pt x="3712" y="4543"/>
                    </a:lnTo>
                    <a:lnTo>
                      <a:pt x="3615" y="4617"/>
                    </a:lnTo>
                    <a:lnTo>
                      <a:pt x="3517" y="4714"/>
                    </a:lnTo>
                    <a:lnTo>
                      <a:pt x="3468" y="4836"/>
                    </a:lnTo>
                    <a:lnTo>
                      <a:pt x="3419" y="4958"/>
                    </a:lnTo>
                    <a:lnTo>
                      <a:pt x="3395" y="5105"/>
                    </a:lnTo>
                    <a:lnTo>
                      <a:pt x="3419" y="5276"/>
                    </a:lnTo>
                    <a:lnTo>
                      <a:pt x="3493" y="5447"/>
                    </a:lnTo>
                    <a:lnTo>
                      <a:pt x="49" y="9574"/>
                    </a:lnTo>
                    <a:lnTo>
                      <a:pt x="0" y="9648"/>
                    </a:lnTo>
                    <a:lnTo>
                      <a:pt x="0" y="9745"/>
                    </a:lnTo>
                    <a:lnTo>
                      <a:pt x="25" y="9843"/>
                    </a:lnTo>
                    <a:lnTo>
                      <a:pt x="98" y="9916"/>
                    </a:lnTo>
                    <a:lnTo>
                      <a:pt x="171" y="9965"/>
                    </a:lnTo>
                    <a:lnTo>
                      <a:pt x="244" y="9965"/>
                    </a:lnTo>
                    <a:lnTo>
                      <a:pt x="342" y="9941"/>
                    </a:lnTo>
                    <a:lnTo>
                      <a:pt x="440" y="9892"/>
                    </a:lnTo>
                    <a:lnTo>
                      <a:pt x="3859" y="5740"/>
                    </a:lnTo>
                    <a:lnTo>
                      <a:pt x="3981" y="5789"/>
                    </a:lnTo>
                    <a:lnTo>
                      <a:pt x="4079" y="5789"/>
                    </a:lnTo>
                    <a:lnTo>
                      <a:pt x="4225" y="5764"/>
                    </a:lnTo>
                    <a:lnTo>
                      <a:pt x="4347" y="5740"/>
                    </a:lnTo>
                    <a:lnTo>
                      <a:pt x="5642" y="7083"/>
                    </a:lnTo>
                    <a:lnTo>
                      <a:pt x="5617" y="7205"/>
                    </a:lnTo>
                    <a:lnTo>
                      <a:pt x="5617" y="7328"/>
                    </a:lnTo>
                    <a:lnTo>
                      <a:pt x="5617" y="7450"/>
                    </a:lnTo>
                    <a:lnTo>
                      <a:pt x="5666" y="7572"/>
                    </a:lnTo>
                    <a:lnTo>
                      <a:pt x="5740" y="7694"/>
                    </a:lnTo>
                    <a:lnTo>
                      <a:pt x="5813" y="7792"/>
                    </a:lnTo>
                    <a:lnTo>
                      <a:pt x="5910" y="7889"/>
                    </a:lnTo>
                    <a:lnTo>
                      <a:pt x="6033" y="7938"/>
                    </a:lnTo>
                    <a:lnTo>
                      <a:pt x="6155" y="7987"/>
                    </a:lnTo>
                    <a:lnTo>
                      <a:pt x="6301" y="8011"/>
                    </a:lnTo>
                    <a:lnTo>
                      <a:pt x="6448" y="7987"/>
                    </a:lnTo>
                    <a:lnTo>
                      <a:pt x="6570" y="7938"/>
                    </a:lnTo>
                    <a:lnTo>
                      <a:pt x="6692" y="7889"/>
                    </a:lnTo>
                    <a:lnTo>
                      <a:pt x="6790" y="7792"/>
                    </a:lnTo>
                    <a:lnTo>
                      <a:pt x="6863" y="7694"/>
                    </a:lnTo>
                    <a:lnTo>
                      <a:pt x="6936" y="7572"/>
                    </a:lnTo>
                    <a:lnTo>
                      <a:pt x="6961" y="7450"/>
                    </a:lnTo>
                    <a:lnTo>
                      <a:pt x="6985" y="7328"/>
                    </a:lnTo>
                    <a:lnTo>
                      <a:pt x="6961" y="7132"/>
                    </a:lnTo>
                    <a:lnTo>
                      <a:pt x="6887" y="6986"/>
                    </a:lnTo>
                    <a:lnTo>
                      <a:pt x="9403" y="3224"/>
                    </a:lnTo>
                    <a:lnTo>
                      <a:pt x="9549" y="3249"/>
                    </a:lnTo>
                    <a:lnTo>
                      <a:pt x="9647" y="3249"/>
                    </a:lnTo>
                    <a:lnTo>
                      <a:pt x="10429" y="4617"/>
                    </a:lnTo>
                    <a:lnTo>
                      <a:pt x="10355" y="4788"/>
                    </a:lnTo>
                    <a:lnTo>
                      <a:pt x="10331" y="4885"/>
                    </a:lnTo>
                    <a:lnTo>
                      <a:pt x="10331" y="4983"/>
                    </a:lnTo>
                    <a:lnTo>
                      <a:pt x="10331" y="5129"/>
                    </a:lnTo>
                    <a:lnTo>
                      <a:pt x="10380" y="5252"/>
                    </a:lnTo>
                    <a:lnTo>
                      <a:pt x="10429" y="5374"/>
                    </a:lnTo>
                    <a:lnTo>
                      <a:pt x="10526" y="5471"/>
                    </a:lnTo>
                    <a:lnTo>
                      <a:pt x="10624" y="5569"/>
                    </a:lnTo>
                    <a:lnTo>
                      <a:pt x="10746" y="5618"/>
                    </a:lnTo>
                    <a:lnTo>
                      <a:pt x="10868" y="5667"/>
                    </a:lnTo>
                    <a:lnTo>
                      <a:pt x="11137" y="5667"/>
                    </a:lnTo>
                    <a:lnTo>
                      <a:pt x="11284" y="5618"/>
                    </a:lnTo>
                    <a:lnTo>
                      <a:pt x="11381" y="5569"/>
                    </a:lnTo>
                    <a:lnTo>
                      <a:pt x="11479" y="5471"/>
                    </a:lnTo>
                    <a:lnTo>
                      <a:pt x="11577" y="5374"/>
                    </a:lnTo>
                    <a:lnTo>
                      <a:pt x="11625" y="5252"/>
                    </a:lnTo>
                    <a:lnTo>
                      <a:pt x="11674" y="5129"/>
                    </a:lnTo>
                    <a:lnTo>
                      <a:pt x="11699" y="4983"/>
                    </a:lnTo>
                    <a:lnTo>
                      <a:pt x="11674" y="4861"/>
                    </a:lnTo>
                    <a:lnTo>
                      <a:pt x="11650" y="4739"/>
                    </a:lnTo>
                    <a:lnTo>
                      <a:pt x="14654" y="1319"/>
                    </a:lnTo>
                    <a:lnTo>
                      <a:pt x="14776" y="1344"/>
                    </a:lnTo>
                    <a:lnTo>
                      <a:pt x="14898" y="1368"/>
                    </a:lnTo>
                    <a:lnTo>
                      <a:pt x="15045" y="1344"/>
                    </a:lnTo>
                    <a:lnTo>
                      <a:pt x="15167" y="1295"/>
                    </a:lnTo>
                    <a:lnTo>
                      <a:pt x="15289" y="1246"/>
                    </a:lnTo>
                    <a:lnTo>
                      <a:pt x="15387" y="1148"/>
                    </a:lnTo>
                    <a:lnTo>
                      <a:pt x="15460" y="1051"/>
                    </a:lnTo>
                    <a:lnTo>
                      <a:pt x="15533" y="953"/>
                    </a:lnTo>
                    <a:lnTo>
                      <a:pt x="15558" y="807"/>
                    </a:lnTo>
                    <a:lnTo>
                      <a:pt x="15582" y="684"/>
                    </a:lnTo>
                    <a:lnTo>
                      <a:pt x="15558" y="538"/>
                    </a:lnTo>
                    <a:lnTo>
                      <a:pt x="15533" y="416"/>
                    </a:lnTo>
                    <a:lnTo>
                      <a:pt x="15460" y="294"/>
                    </a:lnTo>
                    <a:lnTo>
                      <a:pt x="15387" y="196"/>
                    </a:lnTo>
                    <a:lnTo>
                      <a:pt x="15289" y="98"/>
                    </a:lnTo>
                    <a:lnTo>
                      <a:pt x="15167" y="49"/>
                    </a:lnTo>
                    <a:lnTo>
                      <a:pt x="1504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65" name="Shape 489"/>
            <p:cNvGrpSpPr/>
            <p:nvPr/>
          </p:nvGrpSpPr>
          <p:grpSpPr>
            <a:xfrm>
              <a:off x="7267139" y="2928428"/>
              <a:ext cx="253302" cy="233026"/>
              <a:chOff x="5300400" y="3670175"/>
              <a:chExt cx="421300" cy="399325"/>
            </a:xfrm>
            <a:grpFill/>
          </p:grpSpPr>
          <p:sp>
            <p:nvSpPr>
              <p:cNvPr id="202" name="Shape 490"/>
              <p:cNvSpPr/>
              <p:nvPr/>
            </p:nvSpPr>
            <p:spPr>
              <a:xfrm>
                <a:off x="5300400" y="3708025"/>
                <a:ext cx="421300" cy="267450"/>
              </a:xfrm>
              <a:custGeom>
                <a:avLst/>
                <a:gdLst/>
                <a:ahLst/>
                <a:cxnLst/>
                <a:rect l="0" t="0" r="0" b="0"/>
                <a:pathLst>
                  <a:path w="16852" h="10698" extrusionOk="0">
                    <a:moveTo>
                      <a:pt x="16364" y="489"/>
                    </a:moveTo>
                    <a:lnTo>
                      <a:pt x="16364" y="10209"/>
                    </a:lnTo>
                    <a:lnTo>
                      <a:pt x="489" y="10209"/>
                    </a:lnTo>
                    <a:lnTo>
                      <a:pt x="489" y="489"/>
                    </a:lnTo>
                    <a:close/>
                    <a:moveTo>
                      <a:pt x="391" y="0"/>
                    </a:moveTo>
                    <a:lnTo>
                      <a:pt x="293" y="25"/>
                    </a:lnTo>
                    <a:lnTo>
                      <a:pt x="196" y="74"/>
                    </a:lnTo>
                    <a:lnTo>
                      <a:pt x="122" y="147"/>
                    </a:lnTo>
                    <a:lnTo>
                      <a:pt x="73" y="220"/>
                    </a:lnTo>
                    <a:lnTo>
                      <a:pt x="25" y="293"/>
                    </a:lnTo>
                    <a:lnTo>
                      <a:pt x="0" y="391"/>
                    </a:lnTo>
                    <a:lnTo>
                      <a:pt x="0" y="489"/>
                    </a:lnTo>
                    <a:lnTo>
                      <a:pt x="0" y="10209"/>
                    </a:lnTo>
                    <a:lnTo>
                      <a:pt x="0" y="10307"/>
                    </a:lnTo>
                    <a:lnTo>
                      <a:pt x="25" y="10405"/>
                    </a:lnTo>
                    <a:lnTo>
                      <a:pt x="73" y="10478"/>
                    </a:lnTo>
                    <a:lnTo>
                      <a:pt x="122" y="10551"/>
                    </a:lnTo>
                    <a:lnTo>
                      <a:pt x="196" y="10600"/>
                    </a:lnTo>
                    <a:lnTo>
                      <a:pt x="293" y="10649"/>
                    </a:lnTo>
                    <a:lnTo>
                      <a:pt x="391" y="10673"/>
                    </a:lnTo>
                    <a:lnTo>
                      <a:pt x="489" y="10698"/>
                    </a:lnTo>
                    <a:lnTo>
                      <a:pt x="16364" y="10698"/>
                    </a:lnTo>
                    <a:lnTo>
                      <a:pt x="16461" y="10673"/>
                    </a:lnTo>
                    <a:lnTo>
                      <a:pt x="16559" y="10649"/>
                    </a:lnTo>
                    <a:lnTo>
                      <a:pt x="16657" y="10600"/>
                    </a:lnTo>
                    <a:lnTo>
                      <a:pt x="16730" y="10551"/>
                    </a:lnTo>
                    <a:lnTo>
                      <a:pt x="16779" y="10478"/>
                    </a:lnTo>
                    <a:lnTo>
                      <a:pt x="16828" y="10405"/>
                    </a:lnTo>
                    <a:lnTo>
                      <a:pt x="16852" y="10307"/>
                    </a:lnTo>
                    <a:lnTo>
                      <a:pt x="16852" y="10209"/>
                    </a:lnTo>
                    <a:lnTo>
                      <a:pt x="16852" y="489"/>
                    </a:lnTo>
                    <a:lnTo>
                      <a:pt x="16852" y="391"/>
                    </a:lnTo>
                    <a:lnTo>
                      <a:pt x="16828" y="293"/>
                    </a:lnTo>
                    <a:lnTo>
                      <a:pt x="16779" y="220"/>
                    </a:lnTo>
                    <a:lnTo>
                      <a:pt x="16730" y="147"/>
                    </a:lnTo>
                    <a:lnTo>
                      <a:pt x="16657" y="74"/>
                    </a:lnTo>
                    <a:lnTo>
                      <a:pt x="16559" y="25"/>
                    </a:lnTo>
                    <a:lnTo>
                      <a:pt x="1646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3" name="Shape 491"/>
              <p:cNvSpPr/>
              <p:nvPr/>
            </p:nvSpPr>
            <p:spPr>
              <a:xfrm>
                <a:off x="5498825" y="3670175"/>
                <a:ext cx="24450" cy="25650"/>
              </a:xfrm>
              <a:custGeom>
                <a:avLst/>
                <a:gdLst/>
                <a:ahLst/>
                <a:cxnLst/>
                <a:rect l="0" t="0" r="0" b="0"/>
                <a:pathLst>
                  <a:path w="978" h="1026" extrusionOk="0">
                    <a:moveTo>
                      <a:pt x="489" y="0"/>
                    </a:moveTo>
                    <a:lnTo>
                      <a:pt x="391" y="25"/>
                    </a:lnTo>
                    <a:lnTo>
                      <a:pt x="294" y="49"/>
                    </a:lnTo>
                    <a:lnTo>
                      <a:pt x="220" y="98"/>
                    </a:lnTo>
                    <a:lnTo>
                      <a:pt x="147" y="147"/>
                    </a:lnTo>
                    <a:lnTo>
                      <a:pt x="74" y="220"/>
                    </a:lnTo>
                    <a:lnTo>
                      <a:pt x="49" y="318"/>
                    </a:lnTo>
                    <a:lnTo>
                      <a:pt x="1" y="391"/>
                    </a:lnTo>
                    <a:lnTo>
                      <a:pt x="1" y="489"/>
                    </a:lnTo>
                    <a:lnTo>
                      <a:pt x="1" y="1026"/>
                    </a:lnTo>
                    <a:lnTo>
                      <a:pt x="978" y="1026"/>
                    </a:lnTo>
                    <a:lnTo>
                      <a:pt x="978" y="489"/>
                    </a:lnTo>
                    <a:lnTo>
                      <a:pt x="978" y="391"/>
                    </a:lnTo>
                    <a:lnTo>
                      <a:pt x="929" y="318"/>
                    </a:lnTo>
                    <a:lnTo>
                      <a:pt x="904" y="220"/>
                    </a:lnTo>
                    <a:lnTo>
                      <a:pt x="831" y="147"/>
                    </a:lnTo>
                    <a:lnTo>
                      <a:pt x="758" y="98"/>
                    </a:lnTo>
                    <a:lnTo>
                      <a:pt x="684" y="49"/>
                    </a:lnTo>
                    <a:lnTo>
                      <a:pt x="587" y="25"/>
                    </a:lnTo>
                    <a:lnTo>
                      <a:pt x="4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4" name="Shape 492"/>
              <p:cNvSpPr/>
              <p:nvPr/>
            </p:nvSpPr>
            <p:spPr>
              <a:xfrm>
                <a:off x="5366325" y="3987675"/>
                <a:ext cx="61100" cy="81825"/>
              </a:xfrm>
              <a:custGeom>
                <a:avLst/>
                <a:gdLst/>
                <a:ahLst/>
                <a:cxnLst/>
                <a:rect l="0" t="0" r="0" b="0"/>
                <a:pathLst>
                  <a:path w="2444" h="3273" extrusionOk="0">
                    <a:moveTo>
                      <a:pt x="1344" y="0"/>
                    </a:moveTo>
                    <a:lnTo>
                      <a:pt x="50" y="2565"/>
                    </a:lnTo>
                    <a:lnTo>
                      <a:pt x="25" y="2638"/>
                    </a:lnTo>
                    <a:lnTo>
                      <a:pt x="1" y="2736"/>
                    </a:lnTo>
                    <a:lnTo>
                      <a:pt x="1" y="2833"/>
                    </a:lnTo>
                    <a:lnTo>
                      <a:pt x="25" y="2931"/>
                    </a:lnTo>
                    <a:lnTo>
                      <a:pt x="74" y="3004"/>
                    </a:lnTo>
                    <a:lnTo>
                      <a:pt x="123" y="3102"/>
                    </a:lnTo>
                    <a:lnTo>
                      <a:pt x="196" y="3151"/>
                    </a:lnTo>
                    <a:lnTo>
                      <a:pt x="269" y="3224"/>
                    </a:lnTo>
                    <a:lnTo>
                      <a:pt x="392" y="3248"/>
                    </a:lnTo>
                    <a:lnTo>
                      <a:pt x="489" y="3273"/>
                    </a:lnTo>
                    <a:lnTo>
                      <a:pt x="636" y="3248"/>
                    </a:lnTo>
                    <a:lnTo>
                      <a:pt x="758" y="3200"/>
                    </a:lnTo>
                    <a:lnTo>
                      <a:pt x="856" y="3102"/>
                    </a:lnTo>
                    <a:lnTo>
                      <a:pt x="929" y="3004"/>
                    </a:lnTo>
                    <a:lnTo>
                      <a:pt x="244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5" name="Shape 493"/>
              <p:cNvSpPr/>
              <p:nvPr/>
            </p:nvSpPr>
            <p:spPr>
              <a:xfrm>
                <a:off x="5594700" y="3987675"/>
                <a:ext cx="61075" cy="81825"/>
              </a:xfrm>
              <a:custGeom>
                <a:avLst/>
                <a:gdLst/>
                <a:ahLst/>
                <a:cxnLst/>
                <a:rect l="0" t="0" r="0" b="0"/>
                <a:pathLst>
                  <a:path w="2443" h="3273" extrusionOk="0">
                    <a:moveTo>
                      <a:pt x="0" y="0"/>
                    </a:moveTo>
                    <a:lnTo>
                      <a:pt x="1514" y="3004"/>
                    </a:lnTo>
                    <a:lnTo>
                      <a:pt x="1588" y="3102"/>
                    </a:lnTo>
                    <a:lnTo>
                      <a:pt x="1685" y="3200"/>
                    </a:lnTo>
                    <a:lnTo>
                      <a:pt x="1807" y="3248"/>
                    </a:lnTo>
                    <a:lnTo>
                      <a:pt x="1954" y="3273"/>
                    </a:lnTo>
                    <a:lnTo>
                      <a:pt x="2052" y="3248"/>
                    </a:lnTo>
                    <a:lnTo>
                      <a:pt x="2174" y="3224"/>
                    </a:lnTo>
                    <a:lnTo>
                      <a:pt x="2247" y="3151"/>
                    </a:lnTo>
                    <a:lnTo>
                      <a:pt x="2320" y="3102"/>
                    </a:lnTo>
                    <a:lnTo>
                      <a:pt x="2369" y="3004"/>
                    </a:lnTo>
                    <a:lnTo>
                      <a:pt x="2418" y="2931"/>
                    </a:lnTo>
                    <a:lnTo>
                      <a:pt x="2442" y="2833"/>
                    </a:lnTo>
                    <a:lnTo>
                      <a:pt x="2442" y="2736"/>
                    </a:lnTo>
                    <a:lnTo>
                      <a:pt x="2418" y="2638"/>
                    </a:lnTo>
                    <a:lnTo>
                      <a:pt x="2393" y="2565"/>
                    </a:lnTo>
                    <a:lnTo>
                      <a:pt x="10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6" name="Shape 494"/>
              <p:cNvSpPr/>
              <p:nvPr/>
            </p:nvSpPr>
            <p:spPr>
              <a:xfrm>
                <a:off x="5324825" y="3732450"/>
                <a:ext cx="372475" cy="218600"/>
              </a:xfrm>
              <a:custGeom>
                <a:avLst/>
                <a:gdLst/>
                <a:ahLst/>
                <a:cxnLst/>
                <a:rect l="0" t="0" r="0" b="0"/>
                <a:pathLst>
                  <a:path w="14899" h="8744" extrusionOk="0">
                    <a:moveTo>
                      <a:pt x="12578" y="1319"/>
                    </a:moveTo>
                    <a:lnTo>
                      <a:pt x="12676" y="1344"/>
                    </a:lnTo>
                    <a:lnTo>
                      <a:pt x="12749" y="1392"/>
                    </a:lnTo>
                    <a:lnTo>
                      <a:pt x="12822" y="1441"/>
                    </a:lnTo>
                    <a:lnTo>
                      <a:pt x="12895" y="1515"/>
                    </a:lnTo>
                    <a:lnTo>
                      <a:pt x="12920" y="1612"/>
                    </a:lnTo>
                    <a:lnTo>
                      <a:pt x="12969" y="1710"/>
                    </a:lnTo>
                    <a:lnTo>
                      <a:pt x="12969" y="1808"/>
                    </a:lnTo>
                    <a:lnTo>
                      <a:pt x="12969" y="4079"/>
                    </a:lnTo>
                    <a:lnTo>
                      <a:pt x="12969" y="4177"/>
                    </a:lnTo>
                    <a:lnTo>
                      <a:pt x="12920" y="4274"/>
                    </a:lnTo>
                    <a:lnTo>
                      <a:pt x="12895" y="4348"/>
                    </a:lnTo>
                    <a:lnTo>
                      <a:pt x="12822" y="4421"/>
                    </a:lnTo>
                    <a:lnTo>
                      <a:pt x="12749" y="4470"/>
                    </a:lnTo>
                    <a:lnTo>
                      <a:pt x="12676" y="4519"/>
                    </a:lnTo>
                    <a:lnTo>
                      <a:pt x="12578" y="4543"/>
                    </a:lnTo>
                    <a:lnTo>
                      <a:pt x="12480" y="4567"/>
                    </a:lnTo>
                    <a:lnTo>
                      <a:pt x="12383" y="4543"/>
                    </a:lnTo>
                    <a:lnTo>
                      <a:pt x="12285" y="4519"/>
                    </a:lnTo>
                    <a:lnTo>
                      <a:pt x="12212" y="4470"/>
                    </a:lnTo>
                    <a:lnTo>
                      <a:pt x="12138" y="4421"/>
                    </a:lnTo>
                    <a:lnTo>
                      <a:pt x="12065" y="4348"/>
                    </a:lnTo>
                    <a:lnTo>
                      <a:pt x="12041" y="4274"/>
                    </a:lnTo>
                    <a:lnTo>
                      <a:pt x="11992" y="4177"/>
                    </a:lnTo>
                    <a:lnTo>
                      <a:pt x="11992" y="4079"/>
                    </a:lnTo>
                    <a:lnTo>
                      <a:pt x="11992" y="3004"/>
                    </a:lnTo>
                    <a:lnTo>
                      <a:pt x="7986" y="7010"/>
                    </a:lnTo>
                    <a:lnTo>
                      <a:pt x="7913" y="7059"/>
                    </a:lnTo>
                    <a:lnTo>
                      <a:pt x="7815" y="7107"/>
                    </a:lnTo>
                    <a:lnTo>
                      <a:pt x="7742" y="7132"/>
                    </a:lnTo>
                    <a:lnTo>
                      <a:pt x="7644" y="7156"/>
                    </a:lnTo>
                    <a:lnTo>
                      <a:pt x="7547" y="7132"/>
                    </a:lnTo>
                    <a:lnTo>
                      <a:pt x="7449" y="7107"/>
                    </a:lnTo>
                    <a:lnTo>
                      <a:pt x="7376" y="7059"/>
                    </a:lnTo>
                    <a:lnTo>
                      <a:pt x="7303" y="7010"/>
                    </a:lnTo>
                    <a:lnTo>
                      <a:pt x="5349" y="5056"/>
                    </a:lnTo>
                    <a:lnTo>
                      <a:pt x="2760" y="7620"/>
                    </a:lnTo>
                    <a:lnTo>
                      <a:pt x="2687" y="7694"/>
                    </a:lnTo>
                    <a:lnTo>
                      <a:pt x="2613" y="7742"/>
                    </a:lnTo>
                    <a:lnTo>
                      <a:pt x="2516" y="7767"/>
                    </a:lnTo>
                    <a:lnTo>
                      <a:pt x="2320" y="7767"/>
                    </a:lnTo>
                    <a:lnTo>
                      <a:pt x="2247" y="7742"/>
                    </a:lnTo>
                    <a:lnTo>
                      <a:pt x="2149" y="7694"/>
                    </a:lnTo>
                    <a:lnTo>
                      <a:pt x="2076" y="7620"/>
                    </a:lnTo>
                    <a:lnTo>
                      <a:pt x="2003" y="7547"/>
                    </a:lnTo>
                    <a:lnTo>
                      <a:pt x="1978" y="7474"/>
                    </a:lnTo>
                    <a:lnTo>
                      <a:pt x="1929" y="7376"/>
                    </a:lnTo>
                    <a:lnTo>
                      <a:pt x="1929" y="7278"/>
                    </a:lnTo>
                    <a:lnTo>
                      <a:pt x="1929" y="7205"/>
                    </a:lnTo>
                    <a:lnTo>
                      <a:pt x="1978" y="7107"/>
                    </a:lnTo>
                    <a:lnTo>
                      <a:pt x="2003" y="7010"/>
                    </a:lnTo>
                    <a:lnTo>
                      <a:pt x="2076" y="6936"/>
                    </a:lnTo>
                    <a:lnTo>
                      <a:pt x="5007" y="4006"/>
                    </a:lnTo>
                    <a:lnTo>
                      <a:pt x="5080" y="3957"/>
                    </a:lnTo>
                    <a:lnTo>
                      <a:pt x="5153" y="3908"/>
                    </a:lnTo>
                    <a:lnTo>
                      <a:pt x="5251" y="3884"/>
                    </a:lnTo>
                    <a:lnTo>
                      <a:pt x="5446" y="3884"/>
                    </a:lnTo>
                    <a:lnTo>
                      <a:pt x="5520" y="3908"/>
                    </a:lnTo>
                    <a:lnTo>
                      <a:pt x="5617" y="3957"/>
                    </a:lnTo>
                    <a:lnTo>
                      <a:pt x="5691" y="4006"/>
                    </a:lnTo>
                    <a:lnTo>
                      <a:pt x="7644" y="5960"/>
                    </a:lnTo>
                    <a:lnTo>
                      <a:pt x="11332" y="2296"/>
                    </a:lnTo>
                    <a:lnTo>
                      <a:pt x="10209" y="2296"/>
                    </a:lnTo>
                    <a:lnTo>
                      <a:pt x="10111" y="2272"/>
                    </a:lnTo>
                    <a:lnTo>
                      <a:pt x="10013" y="2247"/>
                    </a:lnTo>
                    <a:lnTo>
                      <a:pt x="9916" y="2198"/>
                    </a:lnTo>
                    <a:lnTo>
                      <a:pt x="9843" y="2150"/>
                    </a:lnTo>
                    <a:lnTo>
                      <a:pt x="9794" y="2076"/>
                    </a:lnTo>
                    <a:lnTo>
                      <a:pt x="9745" y="1979"/>
                    </a:lnTo>
                    <a:lnTo>
                      <a:pt x="9720" y="1905"/>
                    </a:lnTo>
                    <a:lnTo>
                      <a:pt x="9720" y="1808"/>
                    </a:lnTo>
                    <a:lnTo>
                      <a:pt x="9720" y="1710"/>
                    </a:lnTo>
                    <a:lnTo>
                      <a:pt x="9745" y="1612"/>
                    </a:lnTo>
                    <a:lnTo>
                      <a:pt x="9794" y="1515"/>
                    </a:lnTo>
                    <a:lnTo>
                      <a:pt x="9843" y="1441"/>
                    </a:lnTo>
                    <a:lnTo>
                      <a:pt x="9916" y="1392"/>
                    </a:lnTo>
                    <a:lnTo>
                      <a:pt x="10013" y="1344"/>
                    </a:lnTo>
                    <a:lnTo>
                      <a:pt x="10111" y="1319"/>
                    </a:lnTo>
                    <a:close/>
                    <a:moveTo>
                      <a:pt x="0" y="0"/>
                    </a:moveTo>
                    <a:lnTo>
                      <a:pt x="0" y="8744"/>
                    </a:lnTo>
                    <a:lnTo>
                      <a:pt x="14898" y="8744"/>
                    </a:lnTo>
                    <a:lnTo>
                      <a:pt x="1489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66" name="Shape 495"/>
            <p:cNvSpPr/>
            <p:nvPr/>
          </p:nvSpPr>
          <p:spPr>
            <a:xfrm>
              <a:off x="7658232" y="2908129"/>
              <a:ext cx="281951" cy="273643"/>
            </a:xfrm>
            <a:custGeom>
              <a:avLst/>
              <a:gdLst/>
              <a:ahLst/>
              <a:cxnLst/>
              <a:rect l="0" t="0" r="0" b="0"/>
              <a:pathLst>
                <a:path w="18758" h="18757" extrusionOk="0">
                  <a:moveTo>
                    <a:pt x="10039" y="2467"/>
                  </a:moveTo>
                  <a:lnTo>
                    <a:pt x="10380" y="2491"/>
                  </a:lnTo>
                  <a:lnTo>
                    <a:pt x="10674" y="2516"/>
                  </a:lnTo>
                  <a:lnTo>
                    <a:pt x="10869" y="2540"/>
                  </a:lnTo>
                  <a:lnTo>
                    <a:pt x="10967" y="2564"/>
                  </a:lnTo>
                  <a:lnTo>
                    <a:pt x="10991" y="2589"/>
                  </a:lnTo>
                  <a:lnTo>
                    <a:pt x="10967" y="2638"/>
                  </a:lnTo>
                  <a:lnTo>
                    <a:pt x="10893" y="2784"/>
                  </a:lnTo>
                  <a:lnTo>
                    <a:pt x="10771" y="2955"/>
                  </a:lnTo>
                  <a:lnTo>
                    <a:pt x="10600" y="3151"/>
                  </a:lnTo>
                  <a:lnTo>
                    <a:pt x="10405" y="3322"/>
                  </a:lnTo>
                  <a:lnTo>
                    <a:pt x="10209" y="3468"/>
                  </a:lnTo>
                  <a:lnTo>
                    <a:pt x="10039" y="3590"/>
                  </a:lnTo>
                  <a:lnTo>
                    <a:pt x="9941" y="3615"/>
                  </a:lnTo>
                  <a:lnTo>
                    <a:pt x="9843" y="3639"/>
                  </a:lnTo>
                  <a:lnTo>
                    <a:pt x="9745" y="3663"/>
                  </a:lnTo>
                  <a:lnTo>
                    <a:pt x="9648" y="3737"/>
                  </a:lnTo>
                  <a:lnTo>
                    <a:pt x="9550" y="3810"/>
                  </a:lnTo>
                  <a:lnTo>
                    <a:pt x="9452" y="3883"/>
                  </a:lnTo>
                  <a:lnTo>
                    <a:pt x="9355" y="3957"/>
                  </a:lnTo>
                  <a:lnTo>
                    <a:pt x="9257" y="3981"/>
                  </a:lnTo>
                  <a:lnTo>
                    <a:pt x="9159" y="4005"/>
                  </a:lnTo>
                  <a:lnTo>
                    <a:pt x="9086" y="4005"/>
                  </a:lnTo>
                  <a:lnTo>
                    <a:pt x="8988" y="4054"/>
                  </a:lnTo>
                  <a:lnTo>
                    <a:pt x="8866" y="4128"/>
                  </a:lnTo>
                  <a:lnTo>
                    <a:pt x="8793" y="4201"/>
                  </a:lnTo>
                  <a:lnTo>
                    <a:pt x="8695" y="4274"/>
                  </a:lnTo>
                  <a:lnTo>
                    <a:pt x="8598" y="4323"/>
                  </a:lnTo>
                  <a:lnTo>
                    <a:pt x="8500" y="4372"/>
                  </a:lnTo>
                  <a:lnTo>
                    <a:pt x="8304" y="4372"/>
                  </a:lnTo>
                  <a:lnTo>
                    <a:pt x="8207" y="4323"/>
                  </a:lnTo>
                  <a:lnTo>
                    <a:pt x="8109" y="4274"/>
                  </a:lnTo>
                  <a:lnTo>
                    <a:pt x="8036" y="4201"/>
                  </a:lnTo>
                  <a:lnTo>
                    <a:pt x="7963" y="4103"/>
                  </a:lnTo>
                  <a:lnTo>
                    <a:pt x="7938" y="4005"/>
                  </a:lnTo>
                  <a:lnTo>
                    <a:pt x="7963" y="3908"/>
                  </a:lnTo>
                  <a:lnTo>
                    <a:pt x="8036" y="3810"/>
                  </a:lnTo>
                  <a:lnTo>
                    <a:pt x="8109" y="3712"/>
                  </a:lnTo>
                  <a:lnTo>
                    <a:pt x="8158" y="3615"/>
                  </a:lnTo>
                  <a:lnTo>
                    <a:pt x="8207" y="3517"/>
                  </a:lnTo>
                  <a:lnTo>
                    <a:pt x="8207" y="3419"/>
                  </a:lnTo>
                  <a:lnTo>
                    <a:pt x="8182" y="3273"/>
                  </a:lnTo>
                  <a:lnTo>
                    <a:pt x="8158" y="3199"/>
                  </a:lnTo>
                  <a:lnTo>
                    <a:pt x="8109" y="3151"/>
                  </a:lnTo>
                  <a:lnTo>
                    <a:pt x="8060" y="3102"/>
                  </a:lnTo>
                  <a:lnTo>
                    <a:pt x="7987" y="3077"/>
                  </a:lnTo>
                  <a:lnTo>
                    <a:pt x="7840" y="3053"/>
                  </a:lnTo>
                  <a:lnTo>
                    <a:pt x="7669" y="3028"/>
                  </a:lnTo>
                  <a:lnTo>
                    <a:pt x="7596" y="2980"/>
                  </a:lnTo>
                  <a:lnTo>
                    <a:pt x="7547" y="2955"/>
                  </a:lnTo>
                  <a:lnTo>
                    <a:pt x="7523" y="2906"/>
                  </a:lnTo>
                  <a:lnTo>
                    <a:pt x="7547" y="2833"/>
                  </a:lnTo>
                  <a:lnTo>
                    <a:pt x="7572" y="2760"/>
                  </a:lnTo>
                  <a:lnTo>
                    <a:pt x="7645" y="2662"/>
                  </a:lnTo>
                  <a:lnTo>
                    <a:pt x="7694" y="2638"/>
                  </a:lnTo>
                  <a:lnTo>
                    <a:pt x="7792" y="2589"/>
                  </a:lnTo>
                  <a:lnTo>
                    <a:pt x="8036" y="2540"/>
                  </a:lnTo>
                  <a:lnTo>
                    <a:pt x="8329" y="2491"/>
                  </a:lnTo>
                  <a:lnTo>
                    <a:pt x="8671" y="2467"/>
                  </a:lnTo>
                  <a:close/>
                  <a:moveTo>
                    <a:pt x="11455" y="4763"/>
                  </a:moveTo>
                  <a:lnTo>
                    <a:pt x="11528" y="4787"/>
                  </a:lnTo>
                  <a:lnTo>
                    <a:pt x="11577" y="4811"/>
                  </a:lnTo>
                  <a:lnTo>
                    <a:pt x="11626" y="4885"/>
                  </a:lnTo>
                  <a:lnTo>
                    <a:pt x="11650" y="4958"/>
                  </a:lnTo>
                  <a:lnTo>
                    <a:pt x="11626" y="5031"/>
                  </a:lnTo>
                  <a:lnTo>
                    <a:pt x="11577" y="5153"/>
                  </a:lnTo>
                  <a:lnTo>
                    <a:pt x="11528" y="5251"/>
                  </a:lnTo>
                  <a:lnTo>
                    <a:pt x="11455" y="5324"/>
                  </a:lnTo>
                  <a:lnTo>
                    <a:pt x="11357" y="5398"/>
                  </a:lnTo>
                  <a:lnTo>
                    <a:pt x="11260" y="5471"/>
                  </a:lnTo>
                  <a:lnTo>
                    <a:pt x="11162" y="5520"/>
                  </a:lnTo>
                  <a:lnTo>
                    <a:pt x="10991" y="5520"/>
                  </a:lnTo>
                  <a:lnTo>
                    <a:pt x="10942" y="5471"/>
                  </a:lnTo>
                  <a:lnTo>
                    <a:pt x="10893" y="5398"/>
                  </a:lnTo>
                  <a:lnTo>
                    <a:pt x="10869" y="5324"/>
                  </a:lnTo>
                  <a:lnTo>
                    <a:pt x="10893" y="5251"/>
                  </a:lnTo>
                  <a:lnTo>
                    <a:pt x="10942" y="5153"/>
                  </a:lnTo>
                  <a:lnTo>
                    <a:pt x="10991" y="5031"/>
                  </a:lnTo>
                  <a:lnTo>
                    <a:pt x="11064" y="4958"/>
                  </a:lnTo>
                  <a:lnTo>
                    <a:pt x="11162" y="4885"/>
                  </a:lnTo>
                  <a:lnTo>
                    <a:pt x="11260" y="4811"/>
                  </a:lnTo>
                  <a:lnTo>
                    <a:pt x="11357" y="4787"/>
                  </a:lnTo>
                  <a:lnTo>
                    <a:pt x="11455" y="4763"/>
                  </a:lnTo>
                  <a:close/>
                  <a:moveTo>
                    <a:pt x="16437" y="12260"/>
                  </a:moveTo>
                  <a:lnTo>
                    <a:pt x="16511" y="12285"/>
                  </a:lnTo>
                  <a:lnTo>
                    <a:pt x="16535" y="12334"/>
                  </a:lnTo>
                  <a:lnTo>
                    <a:pt x="16559" y="12407"/>
                  </a:lnTo>
                  <a:lnTo>
                    <a:pt x="16584" y="12578"/>
                  </a:lnTo>
                  <a:lnTo>
                    <a:pt x="16584" y="12651"/>
                  </a:lnTo>
                  <a:lnTo>
                    <a:pt x="16535" y="12749"/>
                  </a:lnTo>
                  <a:lnTo>
                    <a:pt x="16486" y="12871"/>
                  </a:lnTo>
                  <a:lnTo>
                    <a:pt x="16413" y="12944"/>
                  </a:lnTo>
                  <a:lnTo>
                    <a:pt x="16340" y="13042"/>
                  </a:lnTo>
                  <a:lnTo>
                    <a:pt x="16266" y="13140"/>
                  </a:lnTo>
                  <a:lnTo>
                    <a:pt x="16218" y="13237"/>
                  </a:lnTo>
                  <a:lnTo>
                    <a:pt x="16218" y="13335"/>
                  </a:lnTo>
                  <a:lnTo>
                    <a:pt x="16193" y="13482"/>
                  </a:lnTo>
                  <a:lnTo>
                    <a:pt x="16144" y="13555"/>
                  </a:lnTo>
                  <a:lnTo>
                    <a:pt x="16120" y="13628"/>
                  </a:lnTo>
                  <a:lnTo>
                    <a:pt x="16071" y="13653"/>
                  </a:lnTo>
                  <a:lnTo>
                    <a:pt x="15973" y="13653"/>
                  </a:lnTo>
                  <a:lnTo>
                    <a:pt x="15924" y="13628"/>
                  </a:lnTo>
                  <a:lnTo>
                    <a:pt x="15900" y="13555"/>
                  </a:lnTo>
                  <a:lnTo>
                    <a:pt x="15851" y="13433"/>
                  </a:lnTo>
                  <a:lnTo>
                    <a:pt x="15851" y="13286"/>
                  </a:lnTo>
                  <a:lnTo>
                    <a:pt x="15827" y="13140"/>
                  </a:lnTo>
                  <a:lnTo>
                    <a:pt x="15851" y="12969"/>
                  </a:lnTo>
                  <a:lnTo>
                    <a:pt x="15924" y="12798"/>
                  </a:lnTo>
                  <a:lnTo>
                    <a:pt x="15998" y="12627"/>
                  </a:lnTo>
                  <a:lnTo>
                    <a:pt x="16120" y="12480"/>
                  </a:lnTo>
                  <a:lnTo>
                    <a:pt x="16242" y="12383"/>
                  </a:lnTo>
                  <a:lnTo>
                    <a:pt x="16340" y="12309"/>
                  </a:lnTo>
                  <a:lnTo>
                    <a:pt x="16437" y="12260"/>
                  </a:lnTo>
                  <a:close/>
                  <a:moveTo>
                    <a:pt x="13922" y="3615"/>
                  </a:moveTo>
                  <a:lnTo>
                    <a:pt x="14239" y="3639"/>
                  </a:lnTo>
                  <a:lnTo>
                    <a:pt x="14483" y="3639"/>
                  </a:lnTo>
                  <a:lnTo>
                    <a:pt x="14679" y="3688"/>
                  </a:lnTo>
                  <a:lnTo>
                    <a:pt x="14777" y="3712"/>
                  </a:lnTo>
                  <a:lnTo>
                    <a:pt x="14825" y="3737"/>
                  </a:lnTo>
                  <a:lnTo>
                    <a:pt x="14874" y="3761"/>
                  </a:lnTo>
                  <a:lnTo>
                    <a:pt x="14923" y="3737"/>
                  </a:lnTo>
                  <a:lnTo>
                    <a:pt x="14972" y="3712"/>
                  </a:lnTo>
                  <a:lnTo>
                    <a:pt x="15045" y="3688"/>
                  </a:lnTo>
                  <a:lnTo>
                    <a:pt x="15143" y="3663"/>
                  </a:lnTo>
                  <a:lnTo>
                    <a:pt x="15485" y="3639"/>
                  </a:lnTo>
                  <a:lnTo>
                    <a:pt x="15900" y="4103"/>
                  </a:lnTo>
                  <a:lnTo>
                    <a:pt x="16291" y="4616"/>
                  </a:lnTo>
                  <a:lnTo>
                    <a:pt x="16633" y="5153"/>
                  </a:lnTo>
                  <a:lnTo>
                    <a:pt x="16926" y="5715"/>
                  </a:lnTo>
                  <a:lnTo>
                    <a:pt x="17194" y="6301"/>
                  </a:lnTo>
                  <a:lnTo>
                    <a:pt x="17390" y="6912"/>
                  </a:lnTo>
                  <a:lnTo>
                    <a:pt x="17561" y="7547"/>
                  </a:lnTo>
                  <a:lnTo>
                    <a:pt x="17683" y="8182"/>
                  </a:lnTo>
                  <a:lnTo>
                    <a:pt x="17414" y="8157"/>
                  </a:lnTo>
                  <a:lnTo>
                    <a:pt x="17317" y="8133"/>
                  </a:lnTo>
                  <a:lnTo>
                    <a:pt x="17268" y="8084"/>
                  </a:lnTo>
                  <a:lnTo>
                    <a:pt x="17219" y="8060"/>
                  </a:lnTo>
                  <a:lnTo>
                    <a:pt x="17146" y="8035"/>
                  </a:lnTo>
                  <a:lnTo>
                    <a:pt x="16975" y="8011"/>
                  </a:lnTo>
                  <a:lnTo>
                    <a:pt x="16877" y="7986"/>
                  </a:lnTo>
                  <a:lnTo>
                    <a:pt x="16779" y="7938"/>
                  </a:lnTo>
                  <a:lnTo>
                    <a:pt x="16682" y="7889"/>
                  </a:lnTo>
                  <a:lnTo>
                    <a:pt x="16584" y="7815"/>
                  </a:lnTo>
                  <a:lnTo>
                    <a:pt x="16511" y="7742"/>
                  </a:lnTo>
                  <a:lnTo>
                    <a:pt x="16437" y="7693"/>
                  </a:lnTo>
                  <a:lnTo>
                    <a:pt x="16364" y="7693"/>
                  </a:lnTo>
                  <a:lnTo>
                    <a:pt x="16315" y="7718"/>
                  </a:lnTo>
                  <a:lnTo>
                    <a:pt x="16291" y="7767"/>
                  </a:lnTo>
                  <a:lnTo>
                    <a:pt x="16291" y="7840"/>
                  </a:lnTo>
                  <a:lnTo>
                    <a:pt x="16340" y="7913"/>
                  </a:lnTo>
                  <a:lnTo>
                    <a:pt x="16413" y="8011"/>
                  </a:lnTo>
                  <a:lnTo>
                    <a:pt x="16486" y="8084"/>
                  </a:lnTo>
                  <a:lnTo>
                    <a:pt x="16584" y="8133"/>
                  </a:lnTo>
                  <a:lnTo>
                    <a:pt x="16706" y="8182"/>
                  </a:lnTo>
                  <a:lnTo>
                    <a:pt x="16779" y="8182"/>
                  </a:lnTo>
                  <a:lnTo>
                    <a:pt x="16877" y="8206"/>
                  </a:lnTo>
                  <a:lnTo>
                    <a:pt x="16975" y="8255"/>
                  </a:lnTo>
                  <a:lnTo>
                    <a:pt x="17072" y="8304"/>
                  </a:lnTo>
                  <a:lnTo>
                    <a:pt x="17170" y="8377"/>
                  </a:lnTo>
                  <a:lnTo>
                    <a:pt x="17194" y="8426"/>
                  </a:lnTo>
                  <a:lnTo>
                    <a:pt x="17219" y="8475"/>
                  </a:lnTo>
                  <a:lnTo>
                    <a:pt x="17194" y="8621"/>
                  </a:lnTo>
                  <a:lnTo>
                    <a:pt x="17097" y="8792"/>
                  </a:lnTo>
                  <a:lnTo>
                    <a:pt x="16975" y="8963"/>
                  </a:lnTo>
                  <a:lnTo>
                    <a:pt x="16804" y="9110"/>
                  </a:lnTo>
                  <a:lnTo>
                    <a:pt x="16657" y="9232"/>
                  </a:lnTo>
                  <a:lnTo>
                    <a:pt x="16511" y="9305"/>
                  </a:lnTo>
                  <a:lnTo>
                    <a:pt x="16413" y="9330"/>
                  </a:lnTo>
                  <a:lnTo>
                    <a:pt x="16242" y="9354"/>
                  </a:lnTo>
                  <a:lnTo>
                    <a:pt x="16169" y="9378"/>
                  </a:lnTo>
                  <a:lnTo>
                    <a:pt x="16120" y="9427"/>
                  </a:lnTo>
                  <a:lnTo>
                    <a:pt x="16071" y="9452"/>
                  </a:lnTo>
                  <a:lnTo>
                    <a:pt x="16022" y="9476"/>
                  </a:lnTo>
                  <a:lnTo>
                    <a:pt x="15973" y="9452"/>
                  </a:lnTo>
                  <a:lnTo>
                    <a:pt x="15924" y="9427"/>
                  </a:lnTo>
                  <a:lnTo>
                    <a:pt x="15900" y="9378"/>
                  </a:lnTo>
                  <a:lnTo>
                    <a:pt x="15851" y="9305"/>
                  </a:lnTo>
                  <a:lnTo>
                    <a:pt x="15827" y="9134"/>
                  </a:lnTo>
                  <a:lnTo>
                    <a:pt x="15802" y="9037"/>
                  </a:lnTo>
                  <a:lnTo>
                    <a:pt x="15729" y="8890"/>
                  </a:lnTo>
                  <a:lnTo>
                    <a:pt x="15607" y="8743"/>
                  </a:lnTo>
                  <a:lnTo>
                    <a:pt x="15460" y="8573"/>
                  </a:lnTo>
                  <a:lnTo>
                    <a:pt x="15314" y="8402"/>
                  </a:lnTo>
                  <a:lnTo>
                    <a:pt x="15192" y="8255"/>
                  </a:lnTo>
                  <a:lnTo>
                    <a:pt x="15094" y="8108"/>
                  </a:lnTo>
                  <a:lnTo>
                    <a:pt x="15070" y="8011"/>
                  </a:lnTo>
                  <a:lnTo>
                    <a:pt x="15070" y="7938"/>
                  </a:lnTo>
                  <a:lnTo>
                    <a:pt x="15045" y="7889"/>
                  </a:lnTo>
                  <a:lnTo>
                    <a:pt x="15021" y="7889"/>
                  </a:lnTo>
                  <a:lnTo>
                    <a:pt x="14972" y="7913"/>
                  </a:lnTo>
                  <a:lnTo>
                    <a:pt x="14948" y="7962"/>
                  </a:lnTo>
                  <a:lnTo>
                    <a:pt x="14899" y="8035"/>
                  </a:lnTo>
                  <a:lnTo>
                    <a:pt x="14874" y="8182"/>
                  </a:lnTo>
                  <a:lnTo>
                    <a:pt x="14899" y="8279"/>
                  </a:lnTo>
                  <a:lnTo>
                    <a:pt x="14972" y="8402"/>
                  </a:lnTo>
                  <a:lnTo>
                    <a:pt x="15045" y="8548"/>
                  </a:lnTo>
                  <a:lnTo>
                    <a:pt x="15167" y="8670"/>
                  </a:lnTo>
                  <a:lnTo>
                    <a:pt x="15265" y="8792"/>
                  </a:lnTo>
                  <a:lnTo>
                    <a:pt x="15363" y="8914"/>
                  </a:lnTo>
                  <a:lnTo>
                    <a:pt x="15436" y="9037"/>
                  </a:lnTo>
                  <a:lnTo>
                    <a:pt x="15460" y="9134"/>
                  </a:lnTo>
                  <a:lnTo>
                    <a:pt x="15460" y="9232"/>
                  </a:lnTo>
                  <a:lnTo>
                    <a:pt x="15509" y="9330"/>
                  </a:lnTo>
                  <a:lnTo>
                    <a:pt x="15558" y="9427"/>
                  </a:lnTo>
                  <a:lnTo>
                    <a:pt x="15631" y="9525"/>
                  </a:lnTo>
                  <a:lnTo>
                    <a:pt x="15753" y="9598"/>
                  </a:lnTo>
                  <a:lnTo>
                    <a:pt x="15900" y="9647"/>
                  </a:lnTo>
                  <a:lnTo>
                    <a:pt x="16047" y="9696"/>
                  </a:lnTo>
                  <a:lnTo>
                    <a:pt x="16218" y="9720"/>
                  </a:lnTo>
                  <a:lnTo>
                    <a:pt x="16364" y="9720"/>
                  </a:lnTo>
                  <a:lnTo>
                    <a:pt x="16486" y="9769"/>
                  </a:lnTo>
                  <a:lnTo>
                    <a:pt x="16559" y="9818"/>
                  </a:lnTo>
                  <a:lnTo>
                    <a:pt x="16584" y="9867"/>
                  </a:lnTo>
                  <a:lnTo>
                    <a:pt x="16584" y="9916"/>
                  </a:lnTo>
                  <a:lnTo>
                    <a:pt x="16559" y="10013"/>
                  </a:lnTo>
                  <a:lnTo>
                    <a:pt x="16437" y="10209"/>
                  </a:lnTo>
                  <a:lnTo>
                    <a:pt x="16242" y="10429"/>
                  </a:lnTo>
                  <a:lnTo>
                    <a:pt x="16022" y="10673"/>
                  </a:lnTo>
                  <a:lnTo>
                    <a:pt x="15802" y="10917"/>
                  </a:lnTo>
                  <a:lnTo>
                    <a:pt x="15631" y="11186"/>
                  </a:lnTo>
                  <a:lnTo>
                    <a:pt x="15485" y="11430"/>
                  </a:lnTo>
                  <a:lnTo>
                    <a:pt x="15460" y="11528"/>
                  </a:lnTo>
                  <a:lnTo>
                    <a:pt x="15460" y="11625"/>
                  </a:lnTo>
                  <a:lnTo>
                    <a:pt x="15460" y="11772"/>
                  </a:lnTo>
                  <a:lnTo>
                    <a:pt x="15485" y="11918"/>
                  </a:lnTo>
                  <a:lnTo>
                    <a:pt x="15509" y="12016"/>
                  </a:lnTo>
                  <a:lnTo>
                    <a:pt x="15558" y="12089"/>
                  </a:lnTo>
                  <a:lnTo>
                    <a:pt x="15583" y="12138"/>
                  </a:lnTo>
                  <a:lnTo>
                    <a:pt x="15607" y="12212"/>
                  </a:lnTo>
                  <a:lnTo>
                    <a:pt x="15631" y="12383"/>
                  </a:lnTo>
                  <a:lnTo>
                    <a:pt x="15607" y="12480"/>
                  </a:lnTo>
                  <a:lnTo>
                    <a:pt x="15509" y="12651"/>
                  </a:lnTo>
                  <a:lnTo>
                    <a:pt x="15363" y="12847"/>
                  </a:lnTo>
                  <a:lnTo>
                    <a:pt x="15167" y="13042"/>
                  </a:lnTo>
                  <a:lnTo>
                    <a:pt x="14972" y="13237"/>
                  </a:lnTo>
                  <a:lnTo>
                    <a:pt x="14825" y="13433"/>
                  </a:lnTo>
                  <a:lnTo>
                    <a:pt x="14728" y="13604"/>
                  </a:lnTo>
                  <a:lnTo>
                    <a:pt x="14679" y="13701"/>
                  </a:lnTo>
                  <a:lnTo>
                    <a:pt x="14654" y="13823"/>
                  </a:lnTo>
                  <a:lnTo>
                    <a:pt x="14581" y="13970"/>
                  </a:lnTo>
                  <a:lnTo>
                    <a:pt x="14459" y="14117"/>
                  </a:lnTo>
                  <a:lnTo>
                    <a:pt x="14313" y="14288"/>
                  </a:lnTo>
                  <a:lnTo>
                    <a:pt x="14142" y="14434"/>
                  </a:lnTo>
                  <a:lnTo>
                    <a:pt x="13995" y="14556"/>
                  </a:lnTo>
                  <a:lnTo>
                    <a:pt x="13848" y="14629"/>
                  </a:lnTo>
                  <a:lnTo>
                    <a:pt x="13726" y="14654"/>
                  </a:lnTo>
                  <a:lnTo>
                    <a:pt x="13653" y="14654"/>
                  </a:lnTo>
                  <a:lnTo>
                    <a:pt x="13555" y="14605"/>
                  </a:lnTo>
                  <a:lnTo>
                    <a:pt x="13458" y="14556"/>
                  </a:lnTo>
                  <a:lnTo>
                    <a:pt x="13360" y="14483"/>
                  </a:lnTo>
                  <a:lnTo>
                    <a:pt x="13287" y="14385"/>
                  </a:lnTo>
                  <a:lnTo>
                    <a:pt x="13213" y="14288"/>
                  </a:lnTo>
                  <a:lnTo>
                    <a:pt x="13189" y="14190"/>
                  </a:lnTo>
                  <a:lnTo>
                    <a:pt x="13165" y="14092"/>
                  </a:lnTo>
                  <a:lnTo>
                    <a:pt x="13140" y="13921"/>
                  </a:lnTo>
                  <a:lnTo>
                    <a:pt x="13116" y="13848"/>
                  </a:lnTo>
                  <a:lnTo>
                    <a:pt x="13067" y="13799"/>
                  </a:lnTo>
                  <a:lnTo>
                    <a:pt x="13043" y="13750"/>
                  </a:lnTo>
                  <a:lnTo>
                    <a:pt x="12994" y="13677"/>
                  </a:lnTo>
                  <a:lnTo>
                    <a:pt x="12969" y="13530"/>
                  </a:lnTo>
                  <a:lnTo>
                    <a:pt x="12945" y="13359"/>
                  </a:lnTo>
                  <a:lnTo>
                    <a:pt x="12920" y="13286"/>
                  </a:lnTo>
                  <a:lnTo>
                    <a:pt x="12872" y="13237"/>
                  </a:lnTo>
                  <a:lnTo>
                    <a:pt x="12847" y="13164"/>
                  </a:lnTo>
                  <a:lnTo>
                    <a:pt x="12823" y="13066"/>
                  </a:lnTo>
                  <a:lnTo>
                    <a:pt x="12798" y="12920"/>
                  </a:lnTo>
                  <a:lnTo>
                    <a:pt x="12774" y="12749"/>
                  </a:lnTo>
                  <a:lnTo>
                    <a:pt x="12798" y="12602"/>
                  </a:lnTo>
                  <a:lnTo>
                    <a:pt x="12823" y="12456"/>
                  </a:lnTo>
                  <a:lnTo>
                    <a:pt x="12847" y="12358"/>
                  </a:lnTo>
                  <a:lnTo>
                    <a:pt x="12872" y="12285"/>
                  </a:lnTo>
                  <a:lnTo>
                    <a:pt x="12920" y="12236"/>
                  </a:lnTo>
                  <a:lnTo>
                    <a:pt x="12945" y="12163"/>
                  </a:lnTo>
                  <a:lnTo>
                    <a:pt x="12969" y="11992"/>
                  </a:lnTo>
                  <a:lnTo>
                    <a:pt x="12945" y="11894"/>
                  </a:lnTo>
                  <a:lnTo>
                    <a:pt x="12896" y="11772"/>
                  </a:lnTo>
                  <a:lnTo>
                    <a:pt x="12798" y="11650"/>
                  </a:lnTo>
                  <a:lnTo>
                    <a:pt x="12701" y="11528"/>
                  </a:lnTo>
                  <a:lnTo>
                    <a:pt x="12578" y="11381"/>
                  </a:lnTo>
                  <a:lnTo>
                    <a:pt x="12481" y="11210"/>
                  </a:lnTo>
                  <a:lnTo>
                    <a:pt x="12432" y="11015"/>
                  </a:lnTo>
                  <a:lnTo>
                    <a:pt x="12408" y="10844"/>
                  </a:lnTo>
                  <a:lnTo>
                    <a:pt x="12408" y="10697"/>
                  </a:lnTo>
                  <a:lnTo>
                    <a:pt x="12383" y="10551"/>
                  </a:lnTo>
                  <a:lnTo>
                    <a:pt x="12334" y="10453"/>
                  </a:lnTo>
                  <a:lnTo>
                    <a:pt x="12310" y="10380"/>
                  </a:lnTo>
                  <a:lnTo>
                    <a:pt x="12261" y="10331"/>
                  </a:lnTo>
                  <a:lnTo>
                    <a:pt x="12188" y="10307"/>
                  </a:lnTo>
                  <a:lnTo>
                    <a:pt x="12017" y="10282"/>
                  </a:lnTo>
                  <a:lnTo>
                    <a:pt x="11870" y="10307"/>
                  </a:lnTo>
                  <a:lnTo>
                    <a:pt x="11797" y="10331"/>
                  </a:lnTo>
                  <a:lnTo>
                    <a:pt x="11748" y="10380"/>
                  </a:lnTo>
                  <a:lnTo>
                    <a:pt x="11675" y="10429"/>
                  </a:lnTo>
                  <a:lnTo>
                    <a:pt x="11553" y="10453"/>
                  </a:lnTo>
                  <a:lnTo>
                    <a:pt x="11406" y="10478"/>
                  </a:lnTo>
                  <a:lnTo>
                    <a:pt x="11260" y="10478"/>
                  </a:lnTo>
                  <a:lnTo>
                    <a:pt x="11089" y="10453"/>
                  </a:lnTo>
                  <a:lnTo>
                    <a:pt x="10893" y="10355"/>
                  </a:lnTo>
                  <a:lnTo>
                    <a:pt x="10674" y="10233"/>
                  </a:lnTo>
                  <a:lnTo>
                    <a:pt x="10503" y="10087"/>
                  </a:lnTo>
                  <a:lnTo>
                    <a:pt x="10429" y="10013"/>
                  </a:lnTo>
                  <a:lnTo>
                    <a:pt x="10356" y="9891"/>
                  </a:lnTo>
                  <a:lnTo>
                    <a:pt x="10234" y="9598"/>
                  </a:lnTo>
                  <a:lnTo>
                    <a:pt x="10161" y="9281"/>
                  </a:lnTo>
                  <a:lnTo>
                    <a:pt x="10112" y="8963"/>
                  </a:lnTo>
                  <a:lnTo>
                    <a:pt x="10136" y="8792"/>
                  </a:lnTo>
                  <a:lnTo>
                    <a:pt x="10161" y="8621"/>
                  </a:lnTo>
                  <a:lnTo>
                    <a:pt x="10258" y="8279"/>
                  </a:lnTo>
                  <a:lnTo>
                    <a:pt x="10332" y="8108"/>
                  </a:lnTo>
                  <a:lnTo>
                    <a:pt x="10405" y="7962"/>
                  </a:lnTo>
                  <a:lnTo>
                    <a:pt x="10503" y="7815"/>
                  </a:lnTo>
                  <a:lnTo>
                    <a:pt x="10600" y="7718"/>
                  </a:lnTo>
                  <a:lnTo>
                    <a:pt x="10796" y="7522"/>
                  </a:lnTo>
                  <a:lnTo>
                    <a:pt x="10991" y="7376"/>
                  </a:lnTo>
                  <a:lnTo>
                    <a:pt x="11162" y="7278"/>
                  </a:lnTo>
                  <a:lnTo>
                    <a:pt x="11260" y="7229"/>
                  </a:lnTo>
                  <a:lnTo>
                    <a:pt x="11431" y="7205"/>
                  </a:lnTo>
                  <a:lnTo>
                    <a:pt x="11504" y="7180"/>
                  </a:lnTo>
                  <a:lnTo>
                    <a:pt x="11553" y="7132"/>
                  </a:lnTo>
                  <a:lnTo>
                    <a:pt x="11626" y="7107"/>
                  </a:lnTo>
                  <a:lnTo>
                    <a:pt x="11724" y="7083"/>
                  </a:lnTo>
                  <a:lnTo>
                    <a:pt x="11870" y="7058"/>
                  </a:lnTo>
                  <a:lnTo>
                    <a:pt x="12188" y="7058"/>
                  </a:lnTo>
                  <a:lnTo>
                    <a:pt x="12359" y="7107"/>
                  </a:lnTo>
                  <a:lnTo>
                    <a:pt x="12481" y="7156"/>
                  </a:lnTo>
                  <a:lnTo>
                    <a:pt x="12603" y="7229"/>
                  </a:lnTo>
                  <a:lnTo>
                    <a:pt x="12676" y="7303"/>
                  </a:lnTo>
                  <a:lnTo>
                    <a:pt x="12774" y="7376"/>
                  </a:lnTo>
                  <a:lnTo>
                    <a:pt x="12896" y="7425"/>
                  </a:lnTo>
                  <a:lnTo>
                    <a:pt x="12969" y="7425"/>
                  </a:lnTo>
                  <a:lnTo>
                    <a:pt x="13140" y="7449"/>
                  </a:lnTo>
                  <a:lnTo>
                    <a:pt x="13213" y="7498"/>
                  </a:lnTo>
                  <a:lnTo>
                    <a:pt x="13262" y="7522"/>
                  </a:lnTo>
                  <a:lnTo>
                    <a:pt x="13311" y="7547"/>
                  </a:lnTo>
                  <a:lnTo>
                    <a:pt x="13360" y="7571"/>
                  </a:lnTo>
                  <a:lnTo>
                    <a:pt x="13409" y="7547"/>
                  </a:lnTo>
                  <a:lnTo>
                    <a:pt x="13458" y="7522"/>
                  </a:lnTo>
                  <a:lnTo>
                    <a:pt x="13507" y="7498"/>
                  </a:lnTo>
                  <a:lnTo>
                    <a:pt x="13580" y="7449"/>
                  </a:lnTo>
                  <a:lnTo>
                    <a:pt x="13726" y="7425"/>
                  </a:lnTo>
                  <a:lnTo>
                    <a:pt x="13897" y="7449"/>
                  </a:lnTo>
                  <a:lnTo>
                    <a:pt x="13971" y="7498"/>
                  </a:lnTo>
                  <a:lnTo>
                    <a:pt x="14019" y="7522"/>
                  </a:lnTo>
                  <a:lnTo>
                    <a:pt x="14093" y="7571"/>
                  </a:lnTo>
                  <a:lnTo>
                    <a:pt x="14190" y="7596"/>
                  </a:lnTo>
                  <a:lnTo>
                    <a:pt x="14337" y="7620"/>
                  </a:lnTo>
                  <a:lnTo>
                    <a:pt x="14654" y="7620"/>
                  </a:lnTo>
                  <a:lnTo>
                    <a:pt x="14801" y="7596"/>
                  </a:lnTo>
                  <a:lnTo>
                    <a:pt x="14899" y="7571"/>
                  </a:lnTo>
                  <a:lnTo>
                    <a:pt x="14972" y="7522"/>
                  </a:lnTo>
                  <a:lnTo>
                    <a:pt x="15021" y="7473"/>
                  </a:lnTo>
                  <a:lnTo>
                    <a:pt x="15045" y="7400"/>
                  </a:lnTo>
                  <a:lnTo>
                    <a:pt x="15070" y="7229"/>
                  </a:lnTo>
                  <a:lnTo>
                    <a:pt x="15070" y="7205"/>
                  </a:lnTo>
                  <a:lnTo>
                    <a:pt x="15045" y="7156"/>
                  </a:lnTo>
                  <a:lnTo>
                    <a:pt x="14948" y="7107"/>
                  </a:lnTo>
                  <a:lnTo>
                    <a:pt x="14825" y="7058"/>
                  </a:lnTo>
                  <a:lnTo>
                    <a:pt x="14679" y="7058"/>
                  </a:lnTo>
                  <a:lnTo>
                    <a:pt x="14532" y="7034"/>
                  </a:lnTo>
                  <a:lnTo>
                    <a:pt x="14361" y="6985"/>
                  </a:lnTo>
                  <a:lnTo>
                    <a:pt x="14215" y="6936"/>
                  </a:lnTo>
                  <a:lnTo>
                    <a:pt x="14117" y="6863"/>
                  </a:lnTo>
                  <a:lnTo>
                    <a:pt x="14019" y="6790"/>
                  </a:lnTo>
                  <a:lnTo>
                    <a:pt x="13922" y="6716"/>
                  </a:lnTo>
                  <a:lnTo>
                    <a:pt x="13824" y="6692"/>
                  </a:lnTo>
                  <a:lnTo>
                    <a:pt x="13726" y="6668"/>
                  </a:lnTo>
                  <a:lnTo>
                    <a:pt x="13653" y="6643"/>
                  </a:lnTo>
                  <a:lnTo>
                    <a:pt x="13555" y="6619"/>
                  </a:lnTo>
                  <a:lnTo>
                    <a:pt x="13458" y="6545"/>
                  </a:lnTo>
                  <a:lnTo>
                    <a:pt x="13360" y="6472"/>
                  </a:lnTo>
                  <a:lnTo>
                    <a:pt x="13287" y="6399"/>
                  </a:lnTo>
                  <a:lnTo>
                    <a:pt x="13189" y="6374"/>
                  </a:lnTo>
                  <a:lnTo>
                    <a:pt x="13116" y="6350"/>
                  </a:lnTo>
                  <a:lnTo>
                    <a:pt x="13067" y="6374"/>
                  </a:lnTo>
                  <a:lnTo>
                    <a:pt x="13018" y="6399"/>
                  </a:lnTo>
                  <a:lnTo>
                    <a:pt x="12945" y="6399"/>
                  </a:lnTo>
                  <a:lnTo>
                    <a:pt x="12872" y="6350"/>
                  </a:lnTo>
                  <a:lnTo>
                    <a:pt x="12774" y="6277"/>
                  </a:lnTo>
                  <a:lnTo>
                    <a:pt x="12701" y="6228"/>
                  </a:lnTo>
                  <a:lnTo>
                    <a:pt x="12627" y="6179"/>
                  </a:lnTo>
                  <a:lnTo>
                    <a:pt x="12505" y="6179"/>
                  </a:lnTo>
                  <a:lnTo>
                    <a:pt x="12456" y="6228"/>
                  </a:lnTo>
                  <a:lnTo>
                    <a:pt x="12383" y="6252"/>
                  </a:lnTo>
                  <a:lnTo>
                    <a:pt x="12212" y="6277"/>
                  </a:lnTo>
                  <a:lnTo>
                    <a:pt x="12114" y="6326"/>
                  </a:lnTo>
                  <a:lnTo>
                    <a:pt x="11968" y="6399"/>
                  </a:lnTo>
                  <a:lnTo>
                    <a:pt x="11797" y="6521"/>
                  </a:lnTo>
                  <a:lnTo>
                    <a:pt x="11650" y="6668"/>
                  </a:lnTo>
                  <a:lnTo>
                    <a:pt x="11479" y="6814"/>
                  </a:lnTo>
                  <a:lnTo>
                    <a:pt x="11309" y="6936"/>
                  </a:lnTo>
                  <a:lnTo>
                    <a:pt x="11186" y="7009"/>
                  </a:lnTo>
                  <a:lnTo>
                    <a:pt x="11064" y="7058"/>
                  </a:lnTo>
                  <a:lnTo>
                    <a:pt x="10918" y="7009"/>
                  </a:lnTo>
                  <a:lnTo>
                    <a:pt x="10844" y="6985"/>
                  </a:lnTo>
                  <a:lnTo>
                    <a:pt x="10796" y="6961"/>
                  </a:lnTo>
                  <a:lnTo>
                    <a:pt x="10747" y="6912"/>
                  </a:lnTo>
                  <a:lnTo>
                    <a:pt x="10722" y="6838"/>
                  </a:lnTo>
                  <a:lnTo>
                    <a:pt x="10698" y="6668"/>
                  </a:lnTo>
                  <a:lnTo>
                    <a:pt x="10722" y="6497"/>
                  </a:lnTo>
                  <a:lnTo>
                    <a:pt x="10747" y="6423"/>
                  </a:lnTo>
                  <a:lnTo>
                    <a:pt x="10796" y="6374"/>
                  </a:lnTo>
                  <a:lnTo>
                    <a:pt x="10844" y="6350"/>
                  </a:lnTo>
                  <a:lnTo>
                    <a:pt x="10967" y="6326"/>
                  </a:lnTo>
                  <a:lnTo>
                    <a:pt x="11113" y="6301"/>
                  </a:lnTo>
                  <a:lnTo>
                    <a:pt x="11260" y="6277"/>
                  </a:lnTo>
                  <a:lnTo>
                    <a:pt x="11406" y="6277"/>
                  </a:lnTo>
                  <a:lnTo>
                    <a:pt x="11528" y="6228"/>
                  </a:lnTo>
                  <a:lnTo>
                    <a:pt x="11602" y="6179"/>
                  </a:lnTo>
                  <a:lnTo>
                    <a:pt x="11626" y="6130"/>
                  </a:lnTo>
                  <a:lnTo>
                    <a:pt x="11650" y="6106"/>
                  </a:lnTo>
                  <a:lnTo>
                    <a:pt x="11602" y="5935"/>
                  </a:lnTo>
                  <a:lnTo>
                    <a:pt x="11577" y="5862"/>
                  </a:lnTo>
                  <a:lnTo>
                    <a:pt x="11553" y="5813"/>
                  </a:lnTo>
                  <a:lnTo>
                    <a:pt x="11504" y="5764"/>
                  </a:lnTo>
                  <a:lnTo>
                    <a:pt x="11504" y="5715"/>
                  </a:lnTo>
                  <a:lnTo>
                    <a:pt x="11504" y="5666"/>
                  </a:lnTo>
                  <a:lnTo>
                    <a:pt x="11553" y="5617"/>
                  </a:lnTo>
                  <a:lnTo>
                    <a:pt x="11602" y="5593"/>
                  </a:lnTo>
                  <a:lnTo>
                    <a:pt x="11675" y="5544"/>
                  </a:lnTo>
                  <a:lnTo>
                    <a:pt x="11821" y="5520"/>
                  </a:lnTo>
                  <a:lnTo>
                    <a:pt x="11919" y="5520"/>
                  </a:lnTo>
                  <a:lnTo>
                    <a:pt x="12017" y="5471"/>
                  </a:lnTo>
                  <a:lnTo>
                    <a:pt x="12114" y="5398"/>
                  </a:lnTo>
                  <a:lnTo>
                    <a:pt x="12212" y="5324"/>
                  </a:lnTo>
                  <a:lnTo>
                    <a:pt x="12285" y="5251"/>
                  </a:lnTo>
                  <a:lnTo>
                    <a:pt x="12359" y="5153"/>
                  </a:lnTo>
                  <a:lnTo>
                    <a:pt x="12383" y="5031"/>
                  </a:lnTo>
                  <a:lnTo>
                    <a:pt x="12408" y="4958"/>
                  </a:lnTo>
                  <a:lnTo>
                    <a:pt x="12383" y="4787"/>
                  </a:lnTo>
                  <a:lnTo>
                    <a:pt x="12334" y="4714"/>
                  </a:lnTo>
                  <a:lnTo>
                    <a:pt x="12310" y="4665"/>
                  </a:lnTo>
                  <a:lnTo>
                    <a:pt x="12310" y="4640"/>
                  </a:lnTo>
                  <a:lnTo>
                    <a:pt x="12310" y="4592"/>
                  </a:lnTo>
                  <a:lnTo>
                    <a:pt x="12383" y="4469"/>
                  </a:lnTo>
                  <a:lnTo>
                    <a:pt x="12505" y="4298"/>
                  </a:lnTo>
                  <a:lnTo>
                    <a:pt x="12701" y="4103"/>
                  </a:lnTo>
                  <a:lnTo>
                    <a:pt x="12798" y="4005"/>
                  </a:lnTo>
                  <a:lnTo>
                    <a:pt x="12945" y="3908"/>
                  </a:lnTo>
                  <a:lnTo>
                    <a:pt x="13091" y="3834"/>
                  </a:lnTo>
                  <a:lnTo>
                    <a:pt x="13262" y="3761"/>
                  </a:lnTo>
                  <a:lnTo>
                    <a:pt x="13604" y="3663"/>
                  </a:lnTo>
                  <a:lnTo>
                    <a:pt x="13775" y="3639"/>
                  </a:lnTo>
                  <a:lnTo>
                    <a:pt x="13922" y="3615"/>
                  </a:lnTo>
                  <a:close/>
                  <a:moveTo>
                    <a:pt x="6888" y="2467"/>
                  </a:moveTo>
                  <a:lnTo>
                    <a:pt x="6986" y="2491"/>
                  </a:lnTo>
                  <a:lnTo>
                    <a:pt x="7083" y="2516"/>
                  </a:lnTo>
                  <a:lnTo>
                    <a:pt x="7132" y="2540"/>
                  </a:lnTo>
                  <a:lnTo>
                    <a:pt x="7181" y="2589"/>
                  </a:lnTo>
                  <a:lnTo>
                    <a:pt x="7181" y="2638"/>
                  </a:lnTo>
                  <a:lnTo>
                    <a:pt x="7181" y="2711"/>
                  </a:lnTo>
                  <a:lnTo>
                    <a:pt x="7132" y="2784"/>
                  </a:lnTo>
                  <a:lnTo>
                    <a:pt x="7083" y="2858"/>
                  </a:lnTo>
                  <a:lnTo>
                    <a:pt x="6937" y="3028"/>
                  </a:lnTo>
                  <a:lnTo>
                    <a:pt x="6864" y="3175"/>
                  </a:lnTo>
                  <a:lnTo>
                    <a:pt x="6839" y="3322"/>
                  </a:lnTo>
                  <a:lnTo>
                    <a:pt x="6864" y="3395"/>
                  </a:lnTo>
                  <a:lnTo>
                    <a:pt x="6888" y="3419"/>
                  </a:lnTo>
                  <a:lnTo>
                    <a:pt x="6961" y="3517"/>
                  </a:lnTo>
                  <a:lnTo>
                    <a:pt x="7010" y="3615"/>
                  </a:lnTo>
                  <a:lnTo>
                    <a:pt x="7059" y="3712"/>
                  </a:lnTo>
                  <a:lnTo>
                    <a:pt x="7083" y="3810"/>
                  </a:lnTo>
                  <a:lnTo>
                    <a:pt x="7059" y="3908"/>
                  </a:lnTo>
                  <a:lnTo>
                    <a:pt x="7010" y="4005"/>
                  </a:lnTo>
                  <a:lnTo>
                    <a:pt x="6961" y="4103"/>
                  </a:lnTo>
                  <a:lnTo>
                    <a:pt x="6888" y="4201"/>
                  </a:lnTo>
                  <a:lnTo>
                    <a:pt x="6839" y="4225"/>
                  </a:lnTo>
                  <a:lnTo>
                    <a:pt x="6644" y="4225"/>
                  </a:lnTo>
                  <a:lnTo>
                    <a:pt x="6473" y="4128"/>
                  </a:lnTo>
                  <a:lnTo>
                    <a:pt x="6302" y="4005"/>
                  </a:lnTo>
                  <a:lnTo>
                    <a:pt x="6155" y="3859"/>
                  </a:lnTo>
                  <a:lnTo>
                    <a:pt x="5984" y="3786"/>
                  </a:lnTo>
                  <a:lnTo>
                    <a:pt x="5838" y="3761"/>
                  </a:lnTo>
                  <a:lnTo>
                    <a:pt x="5789" y="3786"/>
                  </a:lnTo>
                  <a:lnTo>
                    <a:pt x="5740" y="3810"/>
                  </a:lnTo>
                  <a:lnTo>
                    <a:pt x="5642" y="3883"/>
                  </a:lnTo>
                  <a:lnTo>
                    <a:pt x="5545" y="3957"/>
                  </a:lnTo>
                  <a:lnTo>
                    <a:pt x="5447" y="3981"/>
                  </a:lnTo>
                  <a:lnTo>
                    <a:pt x="5349" y="4005"/>
                  </a:lnTo>
                  <a:lnTo>
                    <a:pt x="5203" y="4030"/>
                  </a:lnTo>
                  <a:lnTo>
                    <a:pt x="5129" y="4054"/>
                  </a:lnTo>
                  <a:lnTo>
                    <a:pt x="5081" y="4103"/>
                  </a:lnTo>
                  <a:lnTo>
                    <a:pt x="5032" y="4128"/>
                  </a:lnTo>
                  <a:lnTo>
                    <a:pt x="4959" y="4152"/>
                  </a:lnTo>
                  <a:lnTo>
                    <a:pt x="4788" y="4201"/>
                  </a:lnTo>
                  <a:lnTo>
                    <a:pt x="4690" y="4201"/>
                  </a:lnTo>
                  <a:lnTo>
                    <a:pt x="4592" y="4250"/>
                  </a:lnTo>
                  <a:lnTo>
                    <a:pt x="4494" y="4298"/>
                  </a:lnTo>
                  <a:lnTo>
                    <a:pt x="4397" y="4372"/>
                  </a:lnTo>
                  <a:lnTo>
                    <a:pt x="4372" y="4421"/>
                  </a:lnTo>
                  <a:lnTo>
                    <a:pt x="4372" y="4494"/>
                  </a:lnTo>
                  <a:lnTo>
                    <a:pt x="4372" y="4616"/>
                  </a:lnTo>
                  <a:lnTo>
                    <a:pt x="4470" y="4787"/>
                  </a:lnTo>
                  <a:lnTo>
                    <a:pt x="4592" y="4958"/>
                  </a:lnTo>
                  <a:lnTo>
                    <a:pt x="4690" y="5031"/>
                  </a:lnTo>
                  <a:lnTo>
                    <a:pt x="4788" y="5056"/>
                  </a:lnTo>
                  <a:lnTo>
                    <a:pt x="4885" y="5080"/>
                  </a:lnTo>
                  <a:lnTo>
                    <a:pt x="5007" y="5080"/>
                  </a:lnTo>
                  <a:lnTo>
                    <a:pt x="5129" y="5056"/>
                  </a:lnTo>
                  <a:lnTo>
                    <a:pt x="5227" y="5007"/>
                  </a:lnTo>
                  <a:lnTo>
                    <a:pt x="5349" y="4933"/>
                  </a:lnTo>
                  <a:lnTo>
                    <a:pt x="5447" y="4860"/>
                  </a:lnTo>
                  <a:lnTo>
                    <a:pt x="5642" y="4665"/>
                  </a:lnTo>
                  <a:lnTo>
                    <a:pt x="5838" y="4518"/>
                  </a:lnTo>
                  <a:lnTo>
                    <a:pt x="6009" y="4421"/>
                  </a:lnTo>
                  <a:lnTo>
                    <a:pt x="6131" y="4372"/>
                  </a:lnTo>
                  <a:lnTo>
                    <a:pt x="6204" y="4396"/>
                  </a:lnTo>
                  <a:lnTo>
                    <a:pt x="6253" y="4445"/>
                  </a:lnTo>
                  <a:lnTo>
                    <a:pt x="6302" y="4494"/>
                  </a:lnTo>
                  <a:lnTo>
                    <a:pt x="6302" y="4567"/>
                  </a:lnTo>
                  <a:lnTo>
                    <a:pt x="6326" y="4640"/>
                  </a:lnTo>
                  <a:lnTo>
                    <a:pt x="6375" y="4714"/>
                  </a:lnTo>
                  <a:lnTo>
                    <a:pt x="6424" y="4738"/>
                  </a:lnTo>
                  <a:lnTo>
                    <a:pt x="6497" y="4763"/>
                  </a:lnTo>
                  <a:lnTo>
                    <a:pt x="6595" y="4787"/>
                  </a:lnTo>
                  <a:lnTo>
                    <a:pt x="6693" y="4811"/>
                  </a:lnTo>
                  <a:lnTo>
                    <a:pt x="6790" y="4885"/>
                  </a:lnTo>
                  <a:lnTo>
                    <a:pt x="6888" y="4958"/>
                  </a:lnTo>
                  <a:lnTo>
                    <a:pt x="6937" y="5031"/>
                  </a:lnTo>
                  <a:lnTo>
                    <a:pt x="6961" y="5153"/>
                  </a:lnTo>
                  <a:lnTo>
                    <a:pt x="6937" y="5251"/>
                  </a:lnTo>
                  <a:lnTo>
                    <a:pt x="6888" y="5324"/>
                  </a:lnTo>
                  <a:lnTo>
                    <a:pt x="6790" y="5398"/>
                  </a:lnTo>
                  <a:lnTo>
                    <a:pt x="6693" y="5471"/>
                  </a:lnTo>
                  <a:lnTo>
                    <a:pt x="6595" y="5520"/>
                  </a:lnTo>
                  <a:lnTo>
                    <a:pt x="6497" y="5520"/>
                  </a:lnTo>
                  <a:lnTo>
                    <a:pt x="6399" y="5544"/>
                  </a:lnTo>
                  <a:lnTo>
                    <a:pt x="6253" y="5642"/>
                  </a:lnTo>
                  <a:lnTo>
                    <a:pt x="6082" y="5764"/>
                  </a:lnTo>
                  <a:lnTo>
                    <a:pt x="5935" y="5910"/>
                  </a:lnTo>
                  <a:lnTo>
                    <a:pt x="5764" y="6057"/>
                  </a:lnTo>
                  <a:lnTo>
                    <a:pt x="5594" y="6179"/>
                  </a:lnTo>
                  <a:lnTo>
                    <a:pt x="5471" y="6252"/>
                  </a:lnTo>
                  <a:lnTo>
                    <a:pt x="5349" y="6277"/>
                  </a:lnTo>
                  <a:lnTo>
                    <a:pt x="5227" y="6326"/>
                  </a:lnTo>
                  <a:lnTo>
                    <a:pt x="5056" y="6448"/>
                  </a:lnTo>
                  <a:lnTo>
                    <a:pt x="4812" y="6643"/>
                  </a:lnTo>
                  <a:lnTo>
                    <a:pt x="4568" y="6887"/>
                  </a:lnTo>
                  <a:lnTo>
                    <a:pt x="4226" y="7229"/>
                  </a:lnTo>
                  <a:lnTo>
                    <a:pt x="4104" y="7327"/>
                  </a:lnTo>
                  <a:lnTo>
                    <a:pt x="3957" y="7449"/>
                  </a:lnTo>
                  <a:lnTo>
                    <a:pt x="3640" y="7644"/>
                  </a:lnTo>
                  <a:lnTo>
                    <a:pt x="3347" y="7767"/>
                  </a:lnTo>
                  <a:lnTo>
                    <a:pt x="3200" y="7791"/>
                  </a:lnTo>
                  <a:lnTo>
                    <a:pt x="3078" y="7815"/>
                  </a:lnTo>
                  <a:lnTo>
                    <a:pt x="2834" y="7815"/>
                  </a:lnTo>
                  <a:lnTo>
                    <a:pt x="2614" y="7864"/>
                  </a:lnTo>
                  <a:lnTo>
                    <a:pt x="2443" y="7938"/>
                  </a:lnTo>
                  <a:lnTo>
                    <a:pt x="2321" y="8011"/>
                  </a:lnTo>
                  <a:lnTo>
                    <a:pt x="2248" y="8084"/>
                  </a:lnTo>
                  <a:lnTo>
                    <a:pt x="2174" y="8182"/>
                  </a:lnTo>
                  <a:lnTo>
                    <a:pt x="2125" y="8279"/>
                  </a:lnTo>
                  <a:lnTo>
                    <a:pt x="2125" y="8377"/>
                  </a:lnTo>
                  <a:lnTo>
                    <a:pt x="2125" y="8475"/>
                  </a:lnTo>
                  <a:lnTo>
                    <a:pt x="2174" y="8573"/>
                  </a:lnTo>
                  <a:lnTo>
                    <a:pt x="2248" y="8670"/>
                  </a:lnTo>
                  <a:lnTo>
                    <a:pt x="2321" y="8768"/>
                  </a:lnTo>
                  <a:lnTo>
                    <a:pt x="2394" y="8841"/>
                  </a:lnTo>
                  <a:lnTo>
                    <a:pt x="2492" y="8890"/>
                  </a:lnTo>
                  <a:lnTo>
                    <a:pt x="2614" y="8939"/>
                  </a:lnTo>
                  <a:lnTo>
                    <a:pt x="2687" y="8939"/>
                  </a:lnTo>
                  <a:lnTo>
                    <a:pt x="2809" y="8988"/>
                  </a:lnTo>
                  <a:lnTo>
                    <a:pt x="2956" y="9085"/>
                  </a:lnTo>
                  <a:lnTo>
                    <a:pt x="3151" y="9232"/>
                  </a:lnTo>
                  <a:lnTo>
                    <a:pt x="3371" y="9427"/>
                  </a:lnTo>
                  <a:lnTo>
                    <a:pt x="3566" y="9623"/>
                  </a:lnTo>
                  <a:lnTo>
                    <a:pt x="3762" y="9769"/>
                  </a:lnTo>
                  <a:lnTo>
                    <a:pt x="3908" y="9867"/>
                  </a:lnTo>
                  <a:lnTo>
                    <a:pt x="4030" y="9891"/>
                  </a:lnTo>
                  <a:lnTo>
                    <a:pt x="4177" y="9867"/>
                  </a:lnTo>
                  <a:lnTo>
                    <a:pt x="4250" y="9843"/>
                  </a:lnTo>
                  <a:lnTo>
                    <a:pt x="4324" y="9818"/>
                  </a:lnTo>
                  <a:lnTo>
                    <a:pt x="4372" y="9769"/>
                  </a:lnTo>
                  <a:lnTo>
                    <a:pt x="4494" y="9745"/>
                  </a:lnTo>
                  <a:lnTo>
                    <a:pt x="4641" y="9720"/>
                  </a:lnTo>
                  <a:lnTo>
                    <a:pt x="4959" y="9720"/>
                  </a:lnTo>
                  <a:lnTo>
                    <a:pt x="5105" y="9769"/>
                  </a:lnTo>
                  <a:lnTo>
                    <a:pt x="5252" y="9818"/>
                  </a:lnTo>
                  <a:lnTo>
                    <a:pt x="5349" y="9916"/>
                  </a:lnTo>
                  <a:lnTo>
                    <a:pt x="5447" y="9989"/>
                  </a:lnTo>
                  <a:lnTo>
                    <a:pt x="5545" y="10038"/>
                  </a:lnTo>
                  <a:lnTo>
                    <a:pt x="5642" y="10087"/>
                  </a:lnTo>
                  <a:lnTo>
                    <a:pt x="5740" y="10087"/>
                  </a:lnTo>
                  <a:lnTo>
                    <a:pt x="5838" y="10136"/>
                  </a:lnTo>
                  <a:lnTo>
                    <a:pt x="5984" y="10209"/>
                  </a:lnTo>
                  <a:lnTo>
                    <a:pt x="6155" y="10331"/>
                  </a:lnTo>
                  <a:lnTo>
                    <a:pt x="6302" y="10478"/>
                  </a:lnTo>
                  <a:lnTo>
                    <a:pt x="6473" y="10624"/>
                  </a:lnTo>
                  <a:lnTo>
                    <a:pt x="6644" y="10746"/>
                  </a:lnTo>
                  <a:lnTo>
                    <a:pt x="6790" y="10819"/>
                  </a:lnTo>
                  <a:lnTo>
                    <a:pt x="6888" y="10844"/>
                  </a:lnTo>
                  <a:lnTo>
                    <a:pt x="6961" y="10868"/>
                  </a:lnTo>
                  <a:lnTo>
                    <a:pt x="7083" y="10917"/>
                  </a:lnTo>
                  <a:lnTo>
                    <a:pt x="7181" y="10966"/>
                  </a:lnTo>
                  <a:lnTo>
                    <a:pt x="7254" y="11039"/>
                  </a:lnTo>
                  <a:lnTo>
                    <a:pt x="7352" y="11113"/>
                  </a:lnTo>
                  <a:lnTo>
                    <a:pt x="7450" y="11186"/>
                  </a:lnTo>
                  <a:lnTo>
                    <a:pt x="7547" y="11210"/>
                  </a:lnTo>
                  <a:lnTo>
                    <a:pt x="7645" y="11235"/>
                  </a:lnTo>
                  <a:lnTo>
                    <a:pt x="7743" y="11259"/>
                  </a:lnTo>
                  <a:lnTo>
                    <a:pt x="7840" y="11283"/>
                  </a:lnTo>
                  <a:lnTo>
                    <a:pt x="7938" y="11357"/>
                  </a:lnTo>
                  <a:lnTo>
                    <a:pt x="8036" y="11430"/>
                  </a:lnTo>
                  <a:lnTo>
                    <a:pt x="8109" y="11528"/>
                  </a:lnTo>
                  <a:lnTo>
                    <a:pt x="8158" y="11625"/>
                  </a:lnTo>
                  <a:lnTo>
                    <a:pt x="8207" y="11723"/>
                  </a:lnTo>
                  <a:lnTo>
                    <a:pt x="8207" y="11796"/>
                  </a:lnTo>
                  <a:lnTo>
                    <a:pt x="8207" y="11894"/>
                  </a:lnTo>
                  <a:lnTo>
                    <a:pt x="8158" y="11992"/>
                  </a:lnTo>
                  <a:lnTo>
                    <a:pt x="8109" y="12089"/>
                  </a:lnTo>
                  <a:lnTo>
                    <a:pt x="8036" y="12187"/>
                  </a:lnTo>
                  <a:lnTo>
                    <a:pt x="7963" y="12285"/>
                  </a:lnTo>
                  <a:lnTo>
                    <a:pt x="7889" y="12383"/>
                  </a:lnTo>
                  <a:lnTo>
                    <a:pt x="7840" y="12480"/>
                  </a:lnTo>
                  <a:lnTo>
                    <a:pt x="7840" y="12578"/>
                  </a:lnTo>
                  <a:lnTo>
                    <a:pt x="7816" y="12676"/>
                  </a:lnTo>
                  <a:lnTo>
                    <a:pt x="7718" y="12822"/>
                  </a:lnTo>
                  <a:lnTo>
                    <a:pt x="7596" y="12969"/>
                  </a:lnTo>
                  <a:lnTo>
                    <a:pt x="7450" y="13140"/>
                  </a:lnTo>
                  <a:lnTo>
                    <a:pt x="7303" y="13311"/>
                  </a:lnTo>
                  <a:lnTo>
                    <a:pt x="7181" y="13457"/>
                  </a:lnTo>
                  <a:lnTo>
                    <a:pt x="7108" y="13604"/>
                  </a:lnTo>
                  <a:lnTo>
                    <a:pt x="7083" y="13701"/>
                  </a:lnTo>
                  <a:lnTo>
                    <a:pt x="7034" y="13823"/>
                  </a:lnTo>
                  <a:lnTo>
                    <a:pt x="6961" y="13970"/>
                  </a:lnTo>
                  <a:lnTo>
                    <a:pt x="6839" y="14117"/>
                  </a:lnTo>
                  <a:lnTo>
                    <a:pt x="6693" y="14288"/>
                  </a:lnTo>
                  <a:lnTo>
                    <a:pt x="6546" y="14434"/>
                  </a:lnTo>
                  <a:lnTo>
                    <a:pt x="6424" y="14605"/>
                  </a:lnTo>
                  <a:lnTo>
                    <a:pt x="6351" y="14752"/>
                  </a:lnTo>
                  <a:lnTo>
                    <a:pt x="6302" y="14849"/>
                  </a:lnTo>
                  <a:lnTo>
                    <a:pt x="6277" y="14947"/>
                  </a:lnTo>
                  <a:lnTo>
                    <a:pt x="6229" y="15069"/>
                  </a:lnTo>
                  <a:lnTo>
                    <a:pt x="6131" y="15216"/>
                  </a:lnTo>
                  <a:lnTo>
                    <a:pt x="6033" y="15338"/>
                  </a:lnTo>
                  <a:lnTo>
                    <a:pt x="5911" y="15460"/>
                  </a:lnTo>
                  <a:lnTo>
                    <a:pt x="5813" y="15582"/>
                  </a:lnTo>
                  <a:lnTo>
                    <a:pt x="5764" y="15704"/>
                  </a:lnTo>
                  <a:lnTo>
                    <a:pt x="5740" y="15802"/>
                  </a:lnTo>
                  <a:lnTo>
                    <a:pt x="5764" y="15973"/>
                  </a:lnTo>
                  <a:lnTo>
                    <a:pt x="5789" y="16046"/>
                  </a:lnTo>
                  <a:lnTo>
                    <a:pt x="5838" y="16095"/>
                  </a:lnTo>
                  <a:lnTo>
                    <a:pt x="5862" y="16144"/>
                  </a:lnTo>
                  <a:lnTo>
                    <a:pt x="5911" y="16217"/>
                  </a:lnTo>
                  <a:lnTo>
                    <a:pt x="5935" y="16388"/>
                  </a:lnTo>
                  <a:lnTo>
                    <a:pt x="5911" y="16461"/>
                  </a:lnTo>
                  <a:lnTo>
                    <a:pt x="5862" y="16510"/>
                  </a:lnTo>
                  <a:lnTo>
                    <a:pt x="5813" y="16559"/>
                  </a:lnTo>
                  <a:lnTo>
                    <a:pt x="5642" y="16559"/>
                  </a:lnTo>
                  <a:lnTo>
                    <a:pt x="5545" y="16510"/>
                  </a:lnTo>
                  <a:lnTo>
                    <a:pt x="5447" y="16461"/>
                  </a:lnTo>
                  <a:lnTo>
                    <a:pt x="5349" y="16388"/>
                  </a:lnTo>
                  <a:lnTo>
                    <a:pt x="5276" y="16266"/>
                  </a:lnTo>
                  <a:lnTo>
                    <a:pt x="5227" y="16119"/>
                  </a:lnTo>
                  <a:lnTo>
                    <a:pt x="5178" y="15973"/>
                  </a:lnTo>
                  <a:lnTo>
                    <a:pt x="5178" y="15802"/>
                  </a:lnTo>
                  <a:lnTo>
                    <a:pt x="5154" y="15655"/>
                  </a:lnTo>
                  <a:lnTo>
                    <a:pt x="5105" y="15484"/>
                  </a:lnTo>
                  <a:lnTo>
                    <a:pt x="5056" y="15338"/>
                  </a:lnTo>
                  <a:lnTo>
                    <a:pt x="4983" y="15240"/>
                  </a:lnTo>
                  <a:lnTo>
                    <a:pt x="4934" y="15191"/>
                  </a:lnTo>
                  <a:lnTo>
                    <a:pt x="4910" y="15093"/>
                  </a:lnTo>
                  <a:lnTo>
                    <a:pt x="4836" y="14849"/>
                  </a:lnTo>
                  <a:lnTo>
                    <a:pt x="4812" y="14556"/>
                  </a:lnTo>
                  <a:lnTo>
                    <a:pt x="4788" y="14214"/>
                  </a:lnTo>
                  <a:lnTo>
                    <a:pt x="4788" y="13970"/>
                  </a:lnTo>
                  <a:lnTo>
                    <a:pt x="4788" y="13799"/>
                  </a:lnTo>
                  <a:lnTo>
                    <a:pt x="4739" y="13604"/>
                  </a:lnTo>
                  <a:lnTo>
                    <a:pt x="4714" y="13433"/>
                  </a:lnTo>
                  <a:lnTo>
                    <a:pt x="4641" y="13237"/>
                  </a:lnTo>
                  <a:lnTo>
                    <a:pt x="4568" y="13066"/>
                  </a:lnTo>
                  <a:lnTo>
                    <a:pt x="4494" y="12920"/>
                  </a:lnTo>
                  <a:lnTo>
                    <a:pt x="4397" y="12773"/>
                  </a:lnTo>
                  <a:lnTo>
                    <a:pt x="4324" y="12676"/>
                  </a:lnTo>
                  <a:lnTo>
                    <a:pt x="4128" y="12456"/>
                  </a:lnTo>
                  <a:lnTo>
                    <a:pt x="3982" y="12260"/>
                  </a:lnTo>
                  <a:lnTo>
                    <a:pt x="3884" y="12114"/>
                  </a:lnTo>
                  <a:lnTo>
                    <a:pt x="3835" y="11992"/>
                  </a:lnTo>
                  <a:lnTo>
                    <a:pt x="3811" y="11845"/>
                  </a:lnTo>
                  <a:lnTo>
                    <a:pt x="3786" y="11772"/>
                  </a:lnTo>
                  <a:lnTo>
                    <a:pt x="3737" y="11723"/>
                  </a:lnTo>
                  <a:lnTo>
                    <a:pt x="3713" y="11650"/>
                  </a:lnTo>
                  <a:lnTo>
                    <a:pt x="3664" y="11528"/>
                  </a:lnTo>
                  <a:lnTo>
                    <a:pt x="3664" y="11381"/>
                  </a:lnTo>
                  <a:lnTo>
                    <a:pt x="3640" y="11235"/>
                  </a:lnTo>
                  <a:lnTo>
                    <a:pt x="3664" y="11088"/>
                  </a:lnTo>
                  <a:lnTo>
                    <a:pt x="3664" y="10942"/>
                  </a:lnTo>
                  <a:lnTo>
                    <a:pt x="3713" y="10819"/>
                  </a:lnTo>
                  <a:lnTo>
                    <a:pt x="3737" y="10771"/>
                  </a:lnTo>
                  <a:lnTo>
                    <a:pt x="3786" y="10697"/>
                  </a:lnTo>
                  <a:lnTo>
                    <a:pt x="3811" y="10648"/>
                  </a:lnTo>
                  <a:lnTo>
                    <a:pt x="3835" y="10478"/>
                  </a:lnTo>
                  <a:lnTo>
                    <a:pt x="3811" y="10307"/>
                  </a:lnTo>
                  <a:lnTo>
                    <a:pt x="3786" y="10233"/>
                  </a:lnTo>
                  <a:lnTo>
                    <a:pt x="3737" y="10184"/>
                  </a:lnTo>
                  <a:lnTo>
                    <a:pt x="3689" y="10160"/>
                  </a:lnTo>
                  <a:lnTo>
                    <a:pt x="3615" y="10111"/>
                  </a:lnTo>
                  <a:lnTo>
                    <a:pt x="3444" y="10087"/>
                  </a:lnTo>
                  <a:lnTo>
                    <a:pt x="3347" y="10062"/>
                  </a:lnTo>
                  <a:lnTo>
                    <a:pt x="3200" y="9989"/>
                  </a:lnTo>
                  <a:lnTo>
                    <a:pt x="3054" y="9867"/>
                  </a:lnTo>
                  <a:lnTo>
                    <a:pt x="2883" y="9720"/>
                  </a:lnTo>
                  <a:lnTo>
                    <a:pt x="2712" y="9574"/>
                  </a:lnTo>
                  <a:lnTo>
                    <a:pt x="2565" y="9452"/>
                  </a:lnTo>
                  <a:lnTo>
                    <a:pt x="2419" y="9354"/>
                  </a:lnTo>
                  <a:lnTo>
                    <a:pt x="2321" y="9330"/>
                  </a:lnTo>
                  <a:lnTo>
                    <a:pt x="2199" y="9281"/>
                  </a:lnTo>
                  <a:lnTo>
                    <a:pt x="2003" y="9159"/>
                  </a:lnTo>
                  <a:lnTo>
                    <a:pt x="1784" y="8988"/>
                  </a:lnTo>
                  <a:lnTo>
                    <a:pt x="1539" y="8768"/>
                  </a:lnTo>
                  <a:lnTo>
                    <a:pt x="1246" y="8402"/>
                  </a:lnTo>
                  <a:lnTo>
                    <a:pt x="1078" y="8185"/>
                  </a:lnTo>
                  <a:lnTo>
                    <a:pt x="1124" y="7840"/>
                  </a:lnTo>
                  <a:lnTo>
                    <a:pt x="1197" y="7473"/>
                  </a:lnTo>
                  <a:lnTo>
                    <a:pt x="1295" y="7132"/>
                  </a:lnTo>
                  <a:lnTo>
                    <a:pt x="1393" y="6790"/>
                  </a:lnTo>
                  <a:lnTo>
                    <a:pt x="1515" y="6448"/>
                  </a:lnTo>
                  <a:lnTo>
                    <a:pt x="1637" y="6106"/>
                  </a:lnTo>
                  <a:lnTo>
                    <a:pt x="1784" y="5788"/>
                  </a:lnTo>
                  <a:lnTo>
                    <a:pt x="1954" y="5471"/>
                  </a:lnTo>
                  <a:lnTo>
                    <a:pt x="2125" y="5153"/>
                  </a:lnTo>
                  <a:lnTo>
                    <a:pt x="2296" y="4860"/>
                  </a:lnTo>
                  <a:lnTo>
                    <a:pt x="2516" y="4567"/>
                  </a:lnTo>
                  <a:lnTo>
                    <a:pt x="2712" y="4298"/>
                  </a:lnTo>
                  <a:lnTo>
                    <a:pt x="3151" y="3737"/>
                  </a:lnTo>
                  <a:lnTo>
                    <a:pt x="3664" y="3248"/>
                  </a:lnTo>
                  <a:lnTo>
                    <a:pt x="4079" y="3248"/>
                  </a:lnTo>
                  <a:lnTo>
                    <a:pt x="4299" y="3297"/>
                  </a:lnTo>
                  <a:lnTo>
                    <a:pt x="4470" y="3346"/>
                  </a:lnTo>
                  <a:lnTo>
                    <a:pt x="4592" y="3419"/>
                  </a:lnTo>
                  <a:lnTo>
                    <a:pt x="4690" y="3493"/>
                  </a:lnTo>
                  <a:lnTo>
                    <a:pt x="4788" y="3517"/>
                  </a:lnTo>
                  <a:lnTo>
                    <a:pt x="4885" y="3493"/>
                  </a:lnTo>
                  <a:lnTo>
                    <a:pt x="4983" y="3419"/>
                  </a:lnTo>
                  <a:lnTo>
                    <a:pt x="5056" y="3346"/>
                  </a:lnTo>
                  <a:lnTo>
                    <a:pt x="5178" y="3297"/>
                  </a:lnTo>
                  <a:lnTo>
                    <a:pt x="5276" y="3248"/>
                  </a:lnTo>
                  <a:lnTo>
                    <a:pt x="5349" y="3248"/>
                  </a:lnTo>
                  <a:lnTo>
                    <a:pt x="5471" y="3199"/>
                  </a:lnTo>
                  <a:lnTo>
                    <a:pt x="5594" y="3126"/>
                  </a:lnTo>
                  <a:lnTo>
                    <a:pt x="5764" y="3004"/>
                  </a:lnTo>
                  <a:lnTo>
                    <a:pt x="5935" y="2858"/>
                  </a:lnTo>
                  <a:lnTo>
                    <a:pt x="6131" y="2711"/>
                  </a:lnTo>
                  <a:lnTo>
                    <a:pt x="6375" y="2589"/>
                  </a:lnTo>
                  <a:lnTo>
                    <a:pt x="6619" y="2516"/>
                  </a:lnTo>
                  <a:lnTo>
                    <a:pt x="6888" y="2467"/>
                  </a:lnTo>
                  <a:close/>
                  <a:moveTo>
                    <a:pt x="9379" y="0"/>
                  </a:moveTo>
                  <a:lnTo>
                    <a:pt x="8891" y="24"/>
                  </a:lnTo>
                  <a:lnTo>
                    <a:pt x="8427" y="49"/>
                  </a:lnTo>
                  <a:lnTo>
                    <a:pt x="7963" y="122"/>
                  </a:lnTo>
                  <a:lnTo>
                    <a:pt x="7499" y="195"/>
                  </a:lnTo>
                  <a:lnTo>
                    <a:pt x="7034" y="293"/>
                  </a:lnTo>
                  <a:lnTo>
                    <a:pt x="6595" y="440"/>
                  </a:lnTo>
                  <a:lnTo>
                    <a:pt x="6155" y="586"/>
                  </a:lnTo>
                  <a:lnTo>
                    <a:pt x="5740" y="733"/>
                  </a:lnTo>
                  <a:lnTo>
                    <a:pt x="5325" y="928"/>
                  </a:lnTo>
                  <a:lnTo>
                    <a:pt x="4910" y="1148"/>
                  </a:lnTo>
                  <a:lnTo>
                    <a:pt x="4519" y="1368"/>
                  </a:lnTo>
                  <a:lnTo>
                    <a:pt x="4128" y="1612"/>
                  </a:lnTo>
                  <a:lnTo>
                    <a:pt x="3762" y="1881"/>
                  </a:lnTo>
                  <a:lnTo>
                    <a:pt x="3420" y="2149"/>
                  </a:lnTo>
                  <a:lnTo>
                    <a:pt x="3078" y="2442"/>
                  </a:lnTo>
                  <a:lnTo>
                    <a:pt x="2760" y="2760"/>
                  </a:lnTo>
                  <a:lnTo>
                    <a:pt x="2443" y="3077"/>
                  </a:lnTo>
                  <a:lnTo>
                    <a:pt x="2150" y="3419"/>
                  </a:lnTo>
                  <a:lnTo>
                    <a:pt x="1881" y="3761"/>
                  </a:lnTo>
                  <a:lnTo>
                    <a:pt x="1613" y="4128"/>
                  </a:lnTo>
                  <a:lnTo>
                    <a:pt x="1368" y="4518"/>
                  </a:lnTo>
                  <a:lnTo>
                    <a:pt x="1149" y="4909"/>
                  </a:lnTo>
                  <a:lnTo>
                    <a:pt x="929" y="5324"/>
                  </a:lnTo>
                  <a:lnTo>
                    <a:pt x="733" y="5739"/>
                  </a:lnTo>
                  <a:lnTo>
                    <a:pt x="587" y="6155"/>
                  </a:lnTo>
                  <a:lnTo>
                    <a:pt x="440" y="6594"/>
                  </a:lnTo>
                  <a:lnTo>
                    <a:pt x="294" y="7034"/>
                  </a:lnTo>
                  <a:lnTo>
                    <a:pt x="196" y="7498"/>
                  </a:lnTo>
                  <a:lnTo>
                    <a:pt x="123" y="7962"/>
                  </a:lnTo>
                  <a:lnTo>
                    <a:pt x="49" y="8426"/>
                  </a:lnTo>
                  <a:lnTo>
                    <a:pt x="25" y="8890"/>
                  </a:lnTo>
                  <a:lnTo>
                    <a:pt x="1" y="9378"/>
                  </a:lnTo>
                  <a:lnTo>
                    <a:pt x="25" y="9867"/>
                  </a:lnTo>
                  <a:lnTo>
                    <a:pt x="49" y="10331"/>
                  </a:lnTo>
                  <a:lnTo>
                    <a:pt x="123" y="10795"/>
                  </a:lnTo>
                  <a:lnTo>
                    <a:pt x="196" y="11259"/>
                  </a:lnTo>
                  <a:lnTo>
                    <a:pt x="294" y="11723"/>
                  </a:lnTo>
                  <a:lnTo>
                    <a:pt x="440" y="12163"/>
                  </a:lnTo>
                  <a:lnTo>
                    <a:pt x="587" y="12602"/>
                  </a:lnTo>
                  <a:lnTo>
                    <a:pt x="733" y="13018"/>
                  </a:lnTo>
                  <a:lnTo>
                    <a:pt x="929" y="13433"/>
                  </a:lnTo>
                  <a:lnTo>
                    <a:pt x="1149" y="13848"/>
                  </a:lnTo>
                  <a:lnTo>
                    <a:pt x="1368" y="14239"/>
                  </a:lnTo>
                  <a:lnTo>
                    <a:pt x="1613" y="14629"/>
                  </a:lnTo>
                  <a:lnTo>
                    <a:pt x="1881" y="14996"/>
                  </a:lnTo>
                  <a:lnTo>
                    <a:pt x="2150" y="15338"/>
                  </a:lnTo>
                  <a:lnTo>
                    <a:pt x="2443" y="15680"/>
                  </a:lnTo>
                  <a:lnTo>
                    <a:pt x="2760" y="15997"/>
                  </a:lnTo>
                  <a:lnTo>
                    <a:pt x="3078" y="16315"/>
                  </a:lnTo>
                  <a:lnTo>
                    <a:pt x="3420" y="16608"/>
                  </a:lnTo>
                  <a:lnTo>
                    <a:pt x="3762" y="16876"/>
                  </a:lnTo>
                  <a:lnTo>
                    <a:pt x="4128" y="17145"/>
                  </a:lnTo>
                  <a:lnTo>
                    <a:pt x="4519" y="17389"/>
                  </a:lnTo>
                  <a:lnTo>
                    <a:pt x="4910" y="17609"/>
                  </a:lnTo>
                  <a:lnTo>
                    <a:pt x="5325" y="17829"/>
                  </a:lnTo>
                  <a:lnTo>
                    <a:pt x="5740" y="18024"/>
                  </a:lnTo>
                  <a:lnTo>
                    <a:pt x="6155" y="18171"/>
                  </a:lnTo>
                  <a:lnTo>
                    <a:pt x="6595" y="18317"/>
                  </a:lnTo>
                  <a:lnTo>
                    <a:pt x="7034" y="18464"/>
                  </a:lnTo>
                  <a:lnTo>
                    <a:pt x="7499" y="18562"/>
                  </a:lnTo>
                  <a:lnTo>
                    <a:pt x="7963" y="18635"/>
                  </a:lnTo>
                  <a:lnTo>
                    <a:pt x="8427" y="18708"/>
                  </a:lnTo>
                  <a:lnTo>
                    <a:pt x="8891" y="18733"/>
                  </a:lnTo>
                  <a:lnTo>
                    <a:pt x="9379" y="18757"/>
                  </a:lnTo>
                  <a:lnTo>
                    <a:pt x="9868" y="18733"/>
                  </a:lnTo>
                  <a:lnTo>
                    <a:pt x="10332" y="18708"/>
                  </a:lnTo>
                  <a:lnTo>
                    <a:pt x="10796" y="18635"/>
                  </a:lnTo>
                  <a:lnTo>
                    <a:pt x="11260" y="18562"/>
                  </a:lnTo>
                  <a:lnTo>
                    <a:pt x="11724" y="18464"/>
                  </a:lnTo>
                  <a:lnTo>
                    <a:pt x="12163" y="18317"/>
                  </a:lnTo>
                  <a:lnTo>
                    <a:pt x="12603" y="18171"/>
                  </a:lnTo>
                  <a:lnTo>
                    <a:pt x="13018" y="18024"/>
                  </a:lnTo>
                  <a:lnTo>
                    <a:pt x="13433" y="17829"/>
                  </a:lnTo>
                  <a:lnTo>
                    <a:pt x="13848" y="17609"/>
                  </a:lnTo>
                  <a:lnTo>
                    <a:pt x="14239" y="17389"/>
                  </a:lnTo>
                  <a:lnTo>
                    <a:pt x="14630" y="17145"/>
                  </a:lnTo>
                  <a:lnTo>
                    <a:pt x="14996" y="16876"/>
                  </a:lnTo>
                  <a:lnTo>
                    <a:pt x="15338" y="16608"/>
                  </a:lnTo>
                  <a:lnTo>
                    <a:pt x="15680" y="16315"/>
                  </a:lnTo>
                  <a:lnTo>
                    <a:pt x="15998" y="15997"/>
                  </a:lnTo>
                  <a:lnTo>
                    <a:pt x="16315" y="15680"/>
                  </a:lnTo>
                  <a:lnTo>
                    <a:pt x="16608" y="15338"/>
                  </a:lnTo>
                  <a:lnTo>
                    <a:pt x="16877" y="14996"/>
                  </a:lnTo>
                  <a:lnTo>
                    <a:pt x="17146" y="14629"/>
                  </a:lnTo>
                  <a:lnTo>
                    <a:pt x="17390" y="14239"/>
                  </a:lnTo>
                  <a:lnTo>
                    <a:pt x="17610" y="13848"/>
                  </a:lnTo>
                  <a:lnTo>
                    <a:pt x="17829" y="13433"/>
                  </a:lnTo>
                  <a:lnTo>
                    <a:pt x="18025" y="13018"/>
                  </a:lnTo>
                  <a:lnTo>
                    <a:pt x="18171" y="12602"/>
                  </a:lnTo>
                  <a:lnTo>
                    <a:pt x="18318" y="12163"/>
                  </a:lnTo>
                  <a:lnTo>
                    <a:pt x="18464" y="11723"/>
                  </a:lnTo>
                  <a:lnTo>
                    <a:pt x="18562" y="11259"/>
                  </a:lnTo>
                  <a:lnTo>
                    <a:pt x="18635" y="10795"/>
                  </a:lnTo>
                  <a:lnTo>
                    <a:pt x="18709" y="10331"/>
                  </a:lnTo>
                  <a:lnTo>
                    <a:pt x="18733" y="9867"/>
                  </a:lnTo>
                  <a:lnTo>
                    <a:pt x="18758" y="9378"/>
                  </a:lnTo>
                  <a:lnTo>
                    <a:pt x="18733" y="8890"/>
                  </a:lnTo>
                  <a:lnTo>
                    <a:pt x="18709" y="8426"/>
                  </a:lnTo>
                  <a:lnTo>
                    <a:pt x="18635" y="7962"/>
                  </a:lnTo>
                  <a:lnTo>
                    <a:pt x="18562" y="7498"/>
                  </a:lnTo>
                  <a:lnTo>
                    <a:pt x="18464" y="7034"/>
                  </a:lnTo>
                  <a:lnTo>
                    <a:pt x="18318" y="6594"/>
                  </a:lnTo>
                  <a:lnTo>
                    <a:pt x="18171" y="6155"/>
                  </a:lnTo>
                  <a:lnTo>
                    <a:pt x="18025" y="5739"/>
                  </a:lnTo>
                  <a:lnTo>
                    <a:pt x="17829" y="5324"/>
                  </a:lnTo>
                  <a:lnTo>
                    <a:pt x="17610" y="4909"/>
                  </a:lnTo>
                  <a:lnTo>
                    <a:pt x="17390" y="4518"/>
                  </a:lnTo>
                  <a:lnTo>
                    <a:pt x="17146" y="4128"/>
                  </a:lnTo>
                  <a:lnTo>
                    <a:pt x="16877" y="3761"/>
                  </a:lnTo>
                  <a:lnTo>
                    <a:pt x="16608" y="3419"/>
                  </a:lnTo>
                  <a:lnTo>
                    <a:pt x="16315" y="3077"/>
                  </a:lnTo>
                  <a:lnTo>
                    <a:pt x="15998" y="2760"/>
                  </a:lnTo>
                  <a:lnTo>
                    <a:pt x="15680" y="2442"/>
                  </a:lnTo>
                  <a:lnTo>
                    <a:pt x="15338" y="2149"/>
                  </a:lnTo>
                  <a:lnTo>
                    <a:pt x="14996" y="1881"/>
                  </a:lnTo>
                  <a:lnTo>
                    <a:pt x="14630" y="1612"/>
                  </a:lnTo>
                  <a:lnTo>
                    <a:pt x="14239" y="1368"/>
                  </a:lnTo>
                  <a:lnTo>
                    <a:pt x="13848" y="1148"/>
                  </a:lnTo>
                  <a:lnTo>
                    <a:pt x="13433" y="928"/>
                  </a:lnTo>
                  <a:lnTo>
                    <a:pt x="13018" y="733"/>
                  </a:lnTo>
                  <a:lnTo>
                    <a:pt x="12603" y="586"/>
                  </a:lnTo>
                  <a:lnTo>
                    <a:pt x="12163" y="440"/>
                  </a:lnTo>
                  <a:lnTo>
                    <a:pt x="11724" y="293"/>
                  </a:lnTo>
                  <a:lnTo>
                    <a:pt x="11260" y="195"/>
                  </a:lnTo>
                  <a:lnTo>
                    <a:pt x="10796" y="122"/>
                  </a:lnTo>
                  <a:lnTo>
                    <a:pt x="10332" y="49"/>
                  </a:lnTo>
                  <a:lnTo>
                    <a:pt x="9868" y="24"/>
                  </a:lnTo>
                  <a:lnTo>
                    <a:pt x="93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67" name="Shape 496"/>
            <p:cNvGrpSpPr/>
            <p:nvPr/>
          </p:nvGrpSpPr>
          <p:grpSpPr>
            <a:xfrm>
              <a:off x="8081383" y="2925577"/>
              <a:ext cx="245968" cy="238746"/>
              <a:chOff x="6654650" y="3665275"/>
              <a:chExt cx="409100" cy="409125"/>
            </a:xfrm>
            <a:grpFill/>
          </p:grpSpPr>
          <p:sp>
            <p:nvSpPr>
              <p:cNvPr id="200" name="Shape 497"/>
              <p:cNvSpPr/>
              <p:nvPr/>
            </p:nvSpPr>
            <p:spPr>
              <a:xfrm>
                <a:off x="6808525" y="3819150"/>
                <a:ext cx="211875" cy="211900"/>
              </a:xfrm>
              <a:custGeom>
                <a:avLst/>
                <a:gdLst/>
                <a:ahLst/>
                <a:cxnLst/>
                <a:rect l="0" t="0" r="0" b="0"/>
                <a:pathLst>
                  <a:path w="8475" h="8476" extrusionOk="0">
                    <a:moveTo>
                      <a:pt x="8157" y="0"/>
                    </a:moveTo>
                    <a:lnTo>
                      <a:pt x="7327" y="1075"/>
                    </a:lnTo>
                    <a:lnTo>
                      <a:pt x="6399" y="2150"/>
                    </a:lnTo>
                    <a:lnTo>
                      <a:pt x="5422" y="3249"/>
                    </a:lnTo>
                    <a:lnTo>
                      <a:pt x="4347" y="4348"/>
                    </a:lnTo>
                    <a:lnTo>
                      <a:pt x="3248" y="5422"/>
                    </a:lnTo>
                    <a:lnTo>
                      <a:pt x="2149" y="6399"/>
                    </a:lnTo>
                    <a:lnTo>
                      <a:pt x="1075" y="7327"/>
                    </a:lnTo>
                    <a:lnTo>
                      <a:pt x="0" y="8158"/>
                    </a:lnTo>
                    <a:lnTo>
                      <a:pt x="440" y="8280"/>
                    </a:lnTo>
                    <a:lnTo>
                      <a:pt x="855" y="8377"/>
                    </a:lnTo>
                    <a:lnTo>
                      <a:pt x="1294" y="8426"/>
                    </a:lnTo>
                    <a:lnTo>
                      <a:pt x="1734" y="8475"/>
                    </a:lnTo>
                    <a:lnTo>
                      <a:pt x="2174" y="8475"/>
                    </a:lnTo>
                    <a:lnTo>
                      <a:pt x="2613" y="8451"/>
                    </a:lnTo>
                    <a:lnTo>
                      <a:pt x="3028" y="8402"/>
                    </a:lnTo>
                    <a:lnTo>
                      <a:pt x="3468" y="8304"/>
                    </a:lnTo>
                    <a:lnTo>
                      <a:pt x="3883" y="8207"/>
                    </a:lnTo>
                    <a:lnTo>
                      <a:pt x="4323" y="8060"/>
                    </a:lnTo>
                    <a:lnTo>
                      <a:pt x="4714" y="7889"/>
                    </a:lnTo>
                    <a:lnTo>
                      <a:pt x="5129" y="7694"/>
                    </a:lnTo>
                    <a:lnTo>
                      <a:pt x="5520" y="7449"/>
                    </a:lnTo>
                    <a:lnTo>
                      <a:pt x="5886" y="7205"/>
                    </a:lnTo>
                    <a:lnTo>
                      <a:pt x="6252" y="6912"/>
                    </a:lnTo>
                    <a:lnTo>
                      <a:pt x="6594" y="6595"/>
                    </a:lnTo>
                    <a:lnTo>
                      <a:pt x="6912" y="6253"/>
                    </a:lnTo>
                    <a:lnTo>
                      <a:pt x="7205" y="5886"/>
                    </a:lnTo>
                    <a:lnTo>
                      <a:pt x="7449" y="5520"/>
                    </a:lnTo>
                    <a:lnTo>
                      <a:pt x="7693" y="5129"/>
                    </a:lnTo>
                    <a:lnTo>
                      <a:pt x="7889" y="4714"/>
                    </a:lnTo>
                    <a:lnTo>
                      <a:pt x="8060" y="4323"/>
                    </a:lnTo>
                    <a:lnTo>
                      <a:pt x="8206" y="3884"/>
                    </a:lnTo>
                    <a:lnTo>
                      <a:pt x="8304" y="3468"/>
                    </a:lnTo>
                    <a:lnTo>
                      <a:pt x="8402" y="3029"/>
                    </a:lnTo>
                    <a:lnTo>
                      <a:pt x="8450" y="2614"/>
                    </a:lnTo>
                    <a:lnTo>
                      <a:pt x="8475" y="2174"/>
                    </a:lnTo>
                    <a:lnTo>
                      <a:pt x="8475" y="1734"/>
                    </a:lnTo>
                    <a:lnTo>
                      <a:pt x="8426" y="1295"/>
                    </a:lnTo>
                    <a:lnTo>
                      <a:pt x="8377" y="855"/>
                    </a:lnTo>
                    <a:lnTo>
                      <a:pt x="8279" y="440"/>
                    </a:lnTo>
                    <a:lnTo>
                      <a:pt x="81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1" name="Shape 498"/>
              <p:cNvSpPr/>
              <p:nvPr/>
            </p:nvSpPr>
            <p:spPr>
              <a:xfrm>
                <a:off x="6654650" y="3665275"/>
                <a:ext cx="409100" cy="409125"/>
              </a:xfrm>
              <a:custGeom>
                <a:avLst/>
                <a:gdLst/>
                <a:ahLst/>
                <a:cxnLst/>
                <a:rect l="0" t="0" r="0" b="0"/>
                <a:pathLst>
                  <a:path w="16364" h="16365" extrusionOk="0">
                    <a:moveTo>
                      <a:pt x="13580" y="1686"/>
                    </a:moveTo>
                    <a:lnTo>
                      <a:pt x="13677" y="1735"/>
                    </a:lnTo>
                    <a:lnTo>
                      <a:pt x="13775" y="1759"/>
                    </a:lnTo>
                    <a:lnTo>
                      <a:pt x="13848" y="1832"/>
                    </a:lnTo>
                    <a:lnTo>
                      <a:pt x="13897" y="1906"/>
                    </a:lnTo>
                    <a:lnTo>
                      <a:pt x="13946" y="1979"/>
                    </a:lnTo>
                    <a:lnTo>
                      <a:pt x="13970" y="2077"/>
                    </a:lnTo>
                    <a:lnTo>
                      <a:pt x="13995" y="2174"/>
                    </a:lnTo>
                    <a:lnTo>
                      <a:pt x="13995" y="2419"/>
                    </a:lnTo>
                    <a:lnTo>
                      <a:pt x="13922" y="2687"/>
                    </a:lnTo>
                    <a:lnTo>
                      <a:pt x="13824" y="3029"/>
                    </a:lnTo>
                    <a:lnTo>
                      <a:pt x="13677" y="3371"/>
                    </a:lnTo>
                    <a:lnTo>
                      <a:pt x="13482" y="3762"/>
                    </a:lnTo>
                    <a:lnTo>
                      <a:pt x="13238" y="4177"/>
                    </a:lnTo>
                    <a:lnTo>
                      <a:pt x="12993" y="3908"/>
                    </a:lnTo>
                    <a:lnTo>
                      <a:pt x="12749" y="3615"/>
                    </a:lnTo>
                    <a:lnTo>
                      <a:pt x="12407" y="3298"/>
                    </a:lnTo>
                    <a:lnTo>
                      <a:pt x="12041" y="3029"/>
                    </a:lnTo>
                    <a:lnTo>
                      <a:pt x="11675" y="2761"/>
                    </a:lnTo>
                    <a:lnTo>
                      <a:pt x="11308" y="2541"/>
                    </a:lnTo>
                    <a:lnTo>
                      <a:pt x="11748" y="2272"/>
                    </a:lnTo>
                    <a:lnTo>
                      <a:pt x="12187" y="2052"/>
                    </a:lnTo>
                    <a:lnTo>
                      <a:pt x="12554" y="1881"/>
                    </a:lnTo>
                    <a:lnTo>
                      <a:pt x="12920" y="1759"/>
                    </a:lnTo>
                    <a:lnTo>
                      <a:pt x="13213" y="1686"/>
                    </a:lnTo>
                    <a:close/>
                    <a:moveTo>
                      <a:pt x="9721" y="3591"/>
                    </a:moveTo>
                    <a:lnTo>
                      <a:pt x="9794" y="3615"/>
                    </a:lnTo>
                    <a:lnTo>
                      <a:pt x="9916" y="3713"/>
                    </a:lnTo>
                    <a:lnTo>
                      <a:pt x="10014" y="3835"/>
                    </a:lnTo>
                    <a:lnTo>
                      <a:pt x="10038" y="3908"/>
                    </a:lnTo>
                    <a:lnTo>
                      <a:pt x="10038" y="3982"/>
                    </a:lnTo>
                    <a:lnTo>
                      <a:pt x="10038" y="4055"/>
                    </a:lnTo>
                    <a:lnTo>
                      <a:pt x="10014" y="4128"/>
                    </a:lnTo>
                    <a:lnTo>
                      <a:pt x="9916" y="4250"/>
                    </a:lnTo>
                    <a:lnTo>
                      <a:pt x="9794" y="4348"/>
                    </a:lnTo>
                    <a:lnTo>
                      <a:pt x="9721" y="4372"/>
                    </a:lnTo>
                    <a:lnTo>
                      <a:pt x="9574" y="4372"/>
                    </a:lnTo>
                    <a:lnTo>
                      <a:pt x="9501" y="4348"/>
                    </a:lnTo>
                    <a:lnTo>
                      <a:pt x="9379" y="4250"/>
                    </a:lnTo>
                    <a:lnTo>
                      <a:pt x="9281" y="4128"/>
                    </a:lnTo>
                    <a:lnTo>
                      <a:pt x="9257" y="4055"/>
                    </a:lnTo>
                    <a:lnTo>
                      <a:pt x="9257" y="3982"/>
                    </a:lnTo>
                    <a:lnTo>
                      <a:pt x="9257" y="3908"/>
                    </a:lnTo>
                    <a:lnTo>
                      <a:pt x="9281" y="3835"/>
                    </a:lnTo>
                    <a:lnTo>
                      <a:pt x="9379" y="3713"/>
                    </a:lnTo>
                    <a:lnTo>
                      <a:pt x="9501" y="3615"/>
                    </a:lnTo>
                    <a:lnTo>
                      <a:pt x="9574" y="3591"/>
                    </a:lnTo>
                    <a:close/>
                    <a:moveTo>
                      <a:pt x="8182" y="3322"/>
                    </a:moveTo>
                    <a:lnTo>
                      <a:pt x="8304" y="3347"/>
                    </a:lnTo>
                    <a:lnTo>
                      <a:pt x="8402" y="3371"/>
                    </a:lnTo>
                    <a:lnTo>
                      <a:pt x="8500" y="3420"/>
                    </a:lnTo>
                    <a:lnTo>
                      <a:pt x="8597" y="3493"/>
                    </a:lnTo>
                    <a:lnTo>
                      <a:pt x="8671" y="3591"/>
                    </a:lnTo>
                    <a:lnTo>
                      <a:pt x="8719" y="3689"/>
                    </a:lnTo>
                    <a:lnTo>
                      <a:pt x="8768" y="3786"/>
                    </a:lnTo>
                    <a:lnTo>
                      <a:pt x="8768" y="3908"/>
                    </a:lnTo>
                    <a:lnTo>
                      <a:pt x="8768" y="4031"/>
                    </a:lnTo>
                    <a:lnTo>
                      <a:pt x="8719" y="4153"/>
                    </a:lnTo>
                    <a:lnTo>
                      <a:pt x="8671" y="4250"/>
                    </a:lnTo>
                    <a:lnTo>
                      <a:pt x="8597" y="4324"/>
                    </a:lnTo>
                    <a:lnTo>
                      <a:pt x="8500" y="4397"/>
                    </a:lnTo>
                    <a:lnTo>
                      <a:pt x="8402" y="4446"/>
                    </a:lnTo>
                    <a:lnTo>
                      <a:pt x="8304" y="4495"/>
                    </a:lnTo>
                    <a:lnTo>
                      <a:pt x="8060" y="4495"/>
                    </a:lnTo>
                    <a:lnTo>
                      <a:pt x="7962" y="4446"/>
                    </a:lnTo>
                    <a:lnTo>
                      <a:pt x="7865" y="4397"/>
                    </a:lnTo>
                    <a:lnTo>
                      <a:pt x="7767" y="4324"/>
                    </a:lnTo>
                    <a:lnTo>
                      <a:pt x="7694" y="4250"/>
                    </a:lnTo>
                    <a:lnTo>
                      <a:pt x="7645" y="4153"/>
                    </a:lnTo>
                    <a:lnTo>
                      <a:pt x="7596" y="4031"/>
                    </a:lnTo>
                    <a:lnTo>
                      <a:pt x="7596" y="3908"/>
                    </a:lnTo>
                    <a:lnTo>
                      <a:pt x="7596" y="3786"/>
                    </a:lnTo>
                    <a:lnTo>
                      <a:pt x="7645" y="3689"/>
                    </a:lnTo>
                    <a:lnTo>
                      <a:pt x="7694" y="3591"/>
                    </a:lnTo>
                    <a:lnTo>
                      <a:pt x="7767" y="3493"/>
                    </a:lnTo>
                    <a:lnTo>
                      <a:pt x="7865" y="3420"/>
                    </a:lnTo>
                    <a:lnTo>
                      <a:pt x="7962" y="3371"/>
                    </a:lnTo>
                    <a:lnTo>
                      <a:pt x="8060" y="3347"/>
                    </a:lnTo>
                    <a:lnTo>
                      <a:pt x="8182" y="3322"/>
                    </a:lnTo>
                    <a:close/>
                    <a:moveTo>
                      <a:pt x="9086" y="4763"/>
                    </a:moveTo>
                    <a:lnTo>
                      <a:pt x="9159" y="4788"/>
                    </a:lnTo>
                    <a:lnTo>
                      <a:pt x="9281" y="4885"/>
                    </a:lnTo>
                    <a:lnTo>
                      <a:pt x="9354" y="5007"/>
                    </a:lnTo>
                    <a:lnTo>
                      <a:pt x="9379" y="5081"/>
                    </a:lnTo>
                    <a:lnTo>
                      <a:pt x="9379" y="5154"/>
                    </a:lnTo>
                    <a:lnTo>
                      <a:pt x="9379" y="5227"/>
                    </a:lnTo>
                    <a:lnTo>
                      <a:pt x="9354" y="5301"/>
                    </a:lnTo>
                    <a:lnTo>
                      <a:pt x="9281" y="5423"/>
                    </a:lnTo>
                    <a:lnTo>
                      <a:pt x="9159" y="5520"/>
                    </a:lnTo>
                    <a:lnTo>
                      <a:pt x="9086" y="5545"/>
                    </a:lnTo>
                    <a:lnTo>
                      <a:pt x="8915" y="5545"/>
                    </a:lnTo>
                    <a:lnTo>
                      <a:pt x="8842" y="5520"/>
                    </a:lnTo>
                    <a:lnTo>
                      <a:pt x="8719" y="5423"/>
                    </a:lnTo>
                    <a:lnTo>
                      <a:pt x="8646" y="5301"/>
                    </a:lnTo>
                    <a:lnTo>
                      <a:pt x="8622" y="5227"/>
                    </a:lnTo>
                    <a:lnTo>
                      <a:pt x="8597" y="5154"/>
                    </a:lnTo>
                    <a:lnTo>
                      <a:pt x="8622" y="5081"/>
                    </a:lnTo>
                    <a:lnTo>
                      <a:pt x="8646" y="5007"/>
                    </a:lnTo>
                    <a:lnTo>
                      <a:pt x="8719" y="4885"/>
                    </a:lnTo>
                    <a:lnTo>
                      <a:pt x="8842" y="4788"/>
                    </a:lnTo>
                    <a:lnTo>
                      <a:pt x="8915" y="4763"/>
                    </a:lnTo>
                    <a:close/>
                    <a:moveTo>
                      <a:pt x="2540" y="11309"/>
                    </a:moveTo>
                    <a:lnTo>
                      <a:pt x="2760" y="11675"/>
                    </a:lnTo>
                    <a:lnTo>
                      <a:pt x="3029" y="12041"/>
                    </a:lnTo>
                    <a:lnTo>
                      <a:pt x="3298" y="12408"/>
                    </a:lnTo>
                    <a:lnTo>
                      <a:pt x="3615" y="12750"/>
                    </a:lnTo>
                    <a:lnTo>
                      <a:pt x="3908" y="12994"/>
                    </a:lnTo>
                    <a:lnTo>
                      <a:pt x="4177" y="13238"/>
                    </a:lnTo>
                    <a:lnTo>
                      <a:pt x="3762" y="13482"/>
                    </a:lnTo>
                    <a:lnTo>
                      <a:pt x="3371" y="13678"/>
                    </a:lnTo>
                    <a:lnTo>
                      <a:pt x="3029" y="13824"/>
                    </a:lnTo>
                    <a:lnTo>
                      <a:pt x="2687" y="13922"/>
                    </a:lnTo>
                    <a:lnTo>
                      <a:pt x="2418" y="13995"/>
                    </a:lnTo>
                    <a:lnTo>
                      <a:pt x="2174" y="13995"/>
                    </a:lnTo>
                    <a:lnTo>
                      <a:pt x="2076" y="13971"/>
                    </a:lnTo>
                    <a:lnTo>
                      <a:pt x="1979" y="13946"/>
                    </a:lnTo>
                    <a:lnTo>
                      <a:pt x="1905" y="13897"/>
                    </a:lnTo>
                    <a:lnTo>
                      <a:pt x="1832" y="13849"/>
                    </a:lnTo>
                    <a:lnTo>
                      <a:pt x="1759" y="13775"/>
                    </a:lnTo>
                    <a:lnTo>
                      <a:pt x="1734" y="13678"/>
                    </a:lnTo>
                    <a:lnTo>
                      <a:pt x="1686" y="13580"/>
                    </a:lnTo>
                    <a:lnTo>
                      <a:pt x="1686" y="13482"/>
                    </a:lnTo>
                    <a:lnTo>
                      <a:pt x="1686" y="13214"/>
                    </a:lnTo>
                    <a:lnTo>
                      <a:pt x="1759" y="12921"/>
                    </a:lnTo>
                    <a:lnTo>
                      <a:pt x="1881" y="12554"/>
                    </a:lnTo>
                    <a:lnTo>
                      <a:pt x="2052" y="12188"/>
                    </a:lnTo>
                    <a:lnTo>
                      <a:pt x="2272" y="11748"/>
                    </a:lnTo>
                    <a:lnTo>
                      <a:pt x="2540" y="11309"/>
                    </a:lnTo>
                    <a:close/>
                    <a:moveTo>
                      <a:pt x="15362" y="1"/>
                    </a:moveTo>
                    <a:lnTo>
                      <a:pt x="15094" y="25"/>
                    </a:lnTo>
                    <a:lnTo>
                      <a:pt x="14801" y="74"/>
                    </a:lnTo>
                    <a:lnTo>
                      <a:pt x="14483" y="172"/>
                    </a:lnTo>
                    <a:lnTo>
                      <a:pt x="14141" y="294"/>
                    </a:lnTo>
                    <a:lnTo>
                      <a:pt x="13775" y="440"/>
                    </a:lnTo>
                    <a:lnTo>
                      <a:pt x="13384" y="611"/>
                    </a:lnTo>
                    <a:lnTo>
                      <a:pt x="12993" y="831"/>
                    </a:lnTo>
                    <a:lnTo>
                      <a:pt x="12578" y="1051"/>
                    </a:lnTo>
                    <a:lnTo>
                      <a:pt x="11699" y="1613"/>
                    </a:lnTo>
                    <a:lnTo>
                      <a:pt x="10747" y="2272"/>
                    </a:lnTo>
                    <a:lnTo>
                      <a:pt x="10307" y="2101"/>
                    </a:lnTo>
                    <a:lnTo>
                      <a:pt x="9843" y="1955"/>
                    </a:lnTo>
                    <a:lnTo>
                      <a:pt x="9379" y="1857"/>
                    </a:lnTo>
                    <a:lnTo>
                      <a:pt x="8915" y="1784"/>
                    </a:lnTo>
                    <a:lnTo>
                      <a:pt x="8451" y="1735"/>
                    </a:lnTo>
                    <a:lnTo>
                      <a:pt x="7962" y="1735"/>
                    </a:lnTo>
                    <a:lnTo>
                      <a:pt x="7498" y="1784"/>
                    </a:lnTo>
                    <a:lnTo>
                      <a:pt x="7034" y="1832"/>
                    </a:lnTo>
                    <a:lnTo>
                      <a:pt x="6570" y="1930"/>
                    </a:lnTo>
                    <a:lnTo>
                      <a:pt x="6106" y="2077"/>
                    </a:lnTo>
                    <a:lnTo>
                      <a:pt x="5667" y="2248"/>
                    </a:lnTo>
                    <a:lnTo>
                      <a:pt x="5227" y="2443"/>
                    </a:lnTo>
                    <a:lnTo>
                      <a:pt x="4787" y="2687"/>
                    </a:lnTo>
                    <a:lnTo>
                      <a:pt x="4397" y="2980"/>
                    </a:lnTo>
                    <a:lnTo>
                      <a:pt x="4006" y="3273"/>
                    </a:lnTo>
                    <a:lnTo>
                      <a:pt x="3615" y="3615"/>
                    </a:lnTo>
                    <a:lnTo>
                      <a:pt x="3273" y="4006"/>
                    </a:lnTo>
                    <a:lnTo>
                      <a:pt x="2980" y="4397"/>
                    </a:lnTo>
                    <a:lnTo>
                      <a:pt x="2687" y="4788"/>
                    </a:lnTo>
                    <a:lnTo>
                      <a:pt x="2443" y="5227"/>
                    </a:lnTo>
                    <a:lnTo>
                      <a:pt x="2247" y="5667"/>
                    </a:lnTo>
                    <a:lnTo>
                      <a:pt x="2076" y="6107"/>
                    </a:lnTo>
                    <a:lnTo>
                      <a:pt x="1930" y="6571"/>
                    </a:lnTo>
                    <a:lnTo>
                      <a:pt x="1832" y="7035"/>
                    </a:lnTo>
                    <a:lnTo>
                      <a:pt x="1783" y="7499"/>
                    </a:lnTo>
                    <a:lnTo>
                      <a:pt x="1734" y="7963"/>
                    </a:lnTo>
                    <a:lnTo>
                      <a:pt x="1734" y="8451"/>
                    </a:lnTo>
                    <a:lnTo>
                      <a:pt x="1783" y="8915"/>
                    </a:lnTo>
                    <a:lnTo>
                      <a:pt x="1857" y="9379"/>
                    </a:lnTo>
                    <a:lnTo>
                      <a:pt x="1954" y="9843"/>
                    </a:lnTo>
                    <a:lnTo>
                      <a:pt x="2101" y="10307"/>
                    </a:lnTo>
                    <a:lnTo>
                      <a:pt x="2272" y="10747"/>
                    </a:lnTo>
                    <a:lnTo>
                      <a:pt x="1612" y="11699"/>
                    </a:lnTo>
                    <a:lnTo>
                      <a:pt x="1051" y="12579"/>
                    </a:lnTo>
                    <a:lnTo>
                      <a:pt x="831" y="12994"/>
                    </a:lnTo>
                    <a:lnTo>
                      <a:pt x="611" y="13385"/>
                    </a:lnTo>
                    <a:lnTo>
                      <a:pt x="440" y="13775"/>
                    </a:lnTo>
                    <a:lnTo>
                      <a:pt x="293" y="14142"/>
                    </a:lnTo>
                    <a:lnTo>
                      <a:pt x="171" y="14484"/>
                    </a:lnTo>
                    <a:lnTo>
                      <a:pt x="74" y="14801"/>
                    </a:lnTo>
                    <a:lnTo>
                      <a:pt x="25" y="15094"/>
                    </a:lnTo>
                    <a:lnTo>
                      <a:pt x="0" y="15363"/>
                    </a:lnTo>
                    <a:lnTo>
                      <a:pt x="0" y="15583"/>
                    </a:lnTo>
                    <a:lnTo>
                      <a:pt x="49" y="15802"/>
                    </a:lnTo>
                    <a:lnTo>
                      <a:pt x="123" y="15973"/>
                    </a:lnTo>
                    <a:lnTo>
                      <a:pt x="245" y="16120"/>
                    </a:lnTo>
                    <a:lnTo>
                      <a:pt x="342" y="16218"/>
                    </a:lnTo>
                    <a:lnTo>
                      <a:pt x="489" y="16291"/>
                    </a:lnTo>
                    <a:lnTo>
                      <a:pt x="635" y="16340"/>
                    </a:lnTo>
                    <a:lnTo>
                      <a:pt x="806" y="16364"/>
                    </a:lnTo>
                    <a:lnTo>
                      <a:pt x="1173" y="16364"/>
                    </a:lnTo>
                    <a:lnTo>
                      <a:pt x="1393" y="16315"/>
                    </a:lnTo>
                    <a:lnTo>
                      <a:pt x="1637" y="16267"/>
                    </a:lnTo>
                    <a:lnTo>
                      <a:pt x="2150" y="16120"/>
                    </a:lnTo>
                    <a:lnTo>
                      <a:pt x="2711" y="15876"/>
                    </a:lnTo>
                    <a:lnTo>
                      <a:pt x="3322" y="15583"/>
                    </a:lnTo>
                    <a:lnTo>
                      <a:pt x="3957" y="15192"/>
                    </a:lnTo>
                    <a:lnTo>
                      <a:pt x="4665" y="14752"/>
                    </a:lnTo>
                    <a:lnTo>
                      <a:pt x="5373" y="14264"/>
                    </a:lnTo>
                    <a:lnTo>
                      <a:pt x="6131" y="13702"/>
                    </a:lnTo>
                    <a:lnTo>
                      <a:pt x="6912" y="13092"/>
                    </a:lnTo>
                    <a:lnTo>
                      <a:pt x="7718" y="12432"/>
                    </a:lnTo>
                    <a:lnTo>
                      <a:pt x="8524" y="11724"/>
                    </a:lnTo>
                    <a:lnTo>
                      <a:pt x="9330" y="10967"/>
                    </a:lnTo>
                    <a:lnTo>
                      <a:pt x="10160" y="10161"/>
                    </a:lnTo>
                    <a:lnTo>
                      <a:pt x="10966" y="9330"/>
                    </a:lnTo>
                    <a:lnTo>
                      <a:pt x="11723" y="8524"/>
                    </a:lnTo>
                    <a:lnTo>
                      <a:pt x="12432" y="7718"/>
                    </a:lnTo>
                    <a:lnTo>
                      <a:pt x="13091" y="6912"/>
                    </a:lnTo>
                    <a:lnTo>
                      <a:pt x="13702" y="6131"/>
                    </a:lnTo>
                    <a:lnTo>
                      <a:pt x="14263" y="5374"/>
                    </a:lnTo>
                    <a:lnTo>
                      <a:pt x="14752" y="4666"/>
                    </a:lnTo>
                    <a:lnTo>
                      <a:pt x="15192" y="3957"/>
                    </a:lnTo>
                    <a:lnTo>
                      <a:pt x="15582" y="3322"/>
                    </a:lnTo>
                    <a:lnTo>
                      <a:pt x="15875" y="2712"/>
                    </a:lnTo>
                    <a:lnTo>
                      <a:pt x="16120" y="2150"/>
                    </a:lnTo>
                    <a:lnTo>
                      <a:pt x="16266" y="1637"/>
                    </a:lnTo>
                    <a:lnTo>
                      <a:pt x="16315" y="1393"/>
                    </a:lnTo>
                    <a:lnTo>
                      <a:pt x="16364" y="1173"/>
                    </a:lnTo>
                    <a:lnTo>
                      <a:pt x="16364" y="978"/>
                    </a:lnTo>
                    <a:lnTo>
                      <a:pt x="16364" y="807"/>
                    </a:lnTo>
                    <a:lnTo>
                      <a:pt x="16339" y="636"/>
                    </a:lnTo>
                    <a:lnTo>
                      <a:pt x="16291" y="489"/>
                    </a:lnTo>
                    <a:lnTo>
                      <a:pt x="16217" y="343"/>
                    </a:lnTo>
                    <a:lnTo>
                      <a:pt x="16120" y="245"/>
                    </a:lnTo>
                    <a:lnTo>
                      <a:pt x="15973" y="123"/>
                    </a:lnTo>
                    <a:lnTo>
                      <a:pt x="15802" y="50"/>
                    </a:lnTo>
                    <a:lnTo>
                      <a:pt x="1558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68" name="Shape 499"/>
            <p:cNvGrpSpPr/>
            <p:nvPr/>
          </p:nvGrpSpPr>
          <p:grpSpPr>
            <a:xfrm>
              <a:off x="4423560" y="3315191"/>
              <a:ext cx="266529" cy="258703"/>
              <a:chOff x="570875" y="4322250"/>
              <a:chExt cx="443300" cy="443325"/>
            </a:xfrm>
            <a:grpFill/>
          </p:grpSpPr>
          <p:sp>
            <p:nvSpPr>
              <p:cNvPr id="196" name="Shape 500"/>
              <p:cNvSpPr/>
              <p:nvPr/>
            </p:nvSpPr>
            <p:spPr>
              <a:xfrm>
                <a:off x="570875" y="4322250"/>
                <a:ext cx="443300" cy="443325"/>
              </a:xfrm>
              <a:custGeom>
                <a:avLst/>
                <a:gdLst/>
                <a:ahLst/>
                <a:cxnLst/>
                <a:rect l="0" t="0" r="0" b="0"/>
                <a:pathLst>
                  <a:path w="17732" h="17733" extrusionOk="0">
                    <a:moveTo>
                      <a:pt x="13091" y="2712"/>
                    </a:moveTo>
                    <a:lnTo>
                      <a:pt x="13286" y="2736"/>
                    </a:lnTo>
                    <a:lnTo>
                      <a:pt x="13506" y="2785"/>
                    </a:lnTo>
                    <a:lnTo>
                      <a:pt x="13702" y="2858"/>
                    </a:lnTo>
                    <a:lnTo>
                      <a:pt x="13873" y="2956"/>
                    </a:lnTo>
                    <a:lnTo>
                      <a:pt x="14068" y="3054"/>
                    </a:lnTo>
                    <a:lnTo>
                      <a:pt x="14239" y="3176"/>
                    </a:lnTo>
                    <a:lnTo>
                      <a:pt x="14410" y="3323"/>
                    </a:lnTo>
                    <a:lnTo>
                      <a:pt x="14556" y="3493"/>
                    </a:lnTo>
                    <a:lnTo>
                      <a:pt x="14679" y="3664"/>
                    </a:lnTo>
                    <a:lnTo>
                      <a:pt x="14776" y="3860"/>
                    </a:lnTo>
                    <a:lnTo>
                      <a:pt x="14874" y="4031"/>
                    </a:lnTo>
                    <a:lnTo>
                      <a:pt x="14947" y="4226"/>
                    </a:lnTo>
                    <a:lnTo>
                      <a:pt x="14996" y="4446"/>
                    </a:lnTo>
                    <a:lnTo>
                      <a:pt x="15021" y="4641"/>
                    </a:lnTo>
                    <a:lnTo>
                      <a:pt x="15021" y="4861"/>
                    </a:lnTo>
                    <a:lnTo>
                      <a:pt x="15021" y="5057"/>
                    </a:lnTo>
                    <a:lnTo>
                      <a:pt x="14996" y="5252"/>
                    </a:lnTo>
                    <a:lnTo>
                      <a:pt x="14947" y="5472"/>
                    </a:lnTo>
                    <a:lnTo>
                      <a:pt x="14874" y="5667"/>
                    </a:lnTo>
                    <a:lnTo>
                      <a:pt x="14776" y="5838"/>
                    </a:lnTo>
                    <a:lnTo>
                      <a:pt x="14679" y="6033"/>
                    </a:lnTo>
                    <a:lnTo>
                      <a:pt x="14556" y="6204"/>
                    </a:lnTo>
                    <a:lnTo>
                      <a:pt x="14410" y="6375"/>
                    </a:lnTo>
                    <a:lnTo>
                      <a:pt x="13433" y="7328"/>
                    </a:lnTo>
                    <a:lnTo>
                      <a:pt x="13311" y="7426"/>
                    </a:lnTo>
                    <a:lnTo>
                      <a:pt x="13189" y="7499"/>
                    </a:lnTo>
                    <a:lnTo>
                      <a:pt x="13042" y="7548"/>
                    </a:lnTo>
                    <a:lnTo>
                      <a:pt x="12871" y="7572"/>
                    </a:lnTo>
                    <a:lnTo>
                      <a:pt x="12725" y="7548"/>
                    </a:lnTo>
                    <a:lnTo>
                      <a:pt x="12578" y="7499"/>
                    </a:lnTo>
                    <a:lnTo>
                      <a:pt x="12456" y="7426"/>
                    </a:lnTo>
                    <a:lnTo>
                      <a:pt x="12334" y="7328"/>
                    </a:lnTo>
                    <a:lnTo>
                      <a:pt x="10405" y="5398"/>
                    </a:lnTo>
                    <a:lnTo>
                      <a:pt x="10307" y="5276"/>
                    </a:lnTo>
                    <a:lnTo>
                      <a:pt x="10234" y="5154"/>
                    </a:lnTo>
                    <a:lnTo>
                      <a:pt x="10185" y="5008"/>
                    </a:lnTo>
                    <a:lnTo>
                      <a:pt x="10160" y="4861"/>
                    </a:lnTo>
                    <a:lnTo>
                      <a:pt x="10185" y="4690"/>
                    </a:lnTo>
                    <a:lnTo>
                      <a:pt x="10234" y="4544"/>
                    </a:lnTo>
                    <a:lnTo>
                      <a:pt x="10307" y="4422"/>
                    </a:lnTo>
                    <a:lnTo>
                      <a:pt x="10405" y="4299"/>
                    </a:lnTo>
                    <a:lnTo>
                      <a:pt x="11357" y="3323"/>
                    </a:lnTo>
                    <a:lnTo>
                      <a:pt x="11528" y="3176"/>
                    </a:lnTo>
                    <a:lnTo>
                      <a:pt x="11699" y="3054"/>
                    </a:lnTo>
                    <a:lnTo>
                      <a:pt x="11894" y="2956"/>
                    </a:lnTo>
                    <a:lnTo>
                      <a:pt x="12065" y="2858"/>
                    </a:lnTo>
                    <a:lnTo>
                      <a:pt x="12261" y="2785"/>
                    </a:lnTo>
                    <a:lnTo>
                      <a:pt x="12481" y="2736"/>
                    </a:lnTo>
                    <a:lnTo>
                      <a:pt x="12676" y="2712"/>
                    </a:lnTo>
                    <a:close/>
                    <a:moveTo>
                      <a:pt x="8377" y="8867"/>
                    </a:moveTo>
                    <a:lnTo>
                      <a:pt x="8475" y="8891"/>
                    </a:lnTo>
                    <a:lnTo>
                      <a:pt x="8548" y="8915"/>
                    </a:lnTo>
                    <a:lnTo>
                      <a:pt x="8646" y="8964"/>
                    </a:lnTo>
                    <a:lnTo>
                      <a:pt x="8719" y="9013"/>
                    </a:lnTo>
                    <a:lnTo>
                      <a:pt x="8768" y="9086"/>
                    </a:lnTo>
                    <a:lnTo>
                      <a:pt x="8817" y="9184"/>
                    </a:lnTo>
                    <a:lnTo>
                      <a:pt x="8841" y="9257"/>
                    </a:lnTo>
                    <a:lnTo>
                      <a:pt x="8866" y="9355"/>
                    </a:lnTo>
                    <a:lnTo>
                      <a:pt x="8841" y="9453"/>
                    </a:lnTo>
                    <a:lnTo>
                      <a:pt x="8817" y="9550"/>
                    </a:lnTo>
                    <a:lnTo>
                      <a:pt x="8768" y="9624"/>
                    </a:lnTo>
                    <a:lnTo>
                      <a:pt x="8719" y="9697"/>
                    </a:lnTo>
                    <a:lnTo>
                      <a:pt x="6179" y="12237"/>
                    </a:lnTo>
                    <a:lnTo>
                      <a:pt x="6106" y="12310"/>
                    </a:lnTo>
                    <a:lnTo>
                      <a:pt x="6033" y="12359"/>
                    </a:lnTo>
                    <a:lnTo>
                      <a:pt x="5935" y="12383"/>
                    </a:lnTo>
                    <a:lnTo>
                      <a:pt x="5740" y="12383"/>
                    </a:lnTo>
                    <a:lnTo>
                      <a:pt x="5642" y="12359"/>
                    </a:lnTo>
                    <a:lnTo>
                      <a:pt x="5569" y="12310"/>
                    </a:lnTo>
                    <a:lnTo>
                      <a:pt x="5496" y="12237"/>
                    </a:lnTo>
                    <a:lnTo>
                      <a:pt x="5422" y="12164"/>
                    </a:lnTo>
                    <a:lnTo>
                      <a:pt x="5373" y="12090"/>
                    </a:lnTo>
                    <a:lnTo>
                      <a:pt x="5349" y="11993"/>
                    </a:lnTo>
                    <a:lnTo>
                      <a:pt x="5349" y="11895"/>
                    </a:lnTo>
                    <a:lnTo>
                      <a:pt x="5349" y="11797"/>
                    </a:lnTo>
                    <a:lnTo>
                      <a:pt x="5373" y="11700"/>
                    </a:lnTo>
                    <a:lnTo>
                      <a:pt x="5422" y="11626"/>
                    </a:lnTo>
                    <a:lnTo>
                      <a:pt x="5496" y="11553"/>
                    </a:lnTo>
                    <a:lnTo>
                      <a:pt x="8036" y="9013"/>
                    </a:lnTo>
                    <a:lnTo>
                      <a:pt x="8109" y="8964"/>
                    </a:lnTo>
                    <a:lnTo>
                      <a:pt x="8182" y="8915"/>
                    </a:lnTo>
                    <a:lnTo>
                      <a:pt x="8280" y="8891"/>
                    </a:lnTo>
                    <a:lnTo>
                      <a:pt x="8377" y="8867"/>
                    </a:lnTo>
                    <a:close/>
                    <a:moveTo>
                      <a:pt x="14825" y="1"/>
                    </a:moveTo>
                    <a:lnTo>
                      <a:pt x="14288" y="25"/>
                    </a:lnTo>
                    <a:lnTo>
                      <a:pt x="13751" y="50"/>
                    </a:lnTo>
                    <a:lnTo>
                      <a:pt x="13213" y="123"/>
                    </a:lnTo>
                    <a:lnTo>
                      <a:pt x="12676" y="245"/>
                    </a:lnTo>
                    <a:lnTo>
                      <a:pt x="12163" y="367"/>
                    </a:lnTo>
                    <a:lnTo>
                      <a:pt x="11675" y="538"/>
                    </a:lnTo>
                    <a:lnTo>
                      <a:pt x="11235" y="758"/>
                    </a:lnTo>
                    <a:lnTo>
                      <a:pt x="11015" y="856"/>
                    </a:lnTo>
                    <a:lnTo>
                      <a:pt x="10844" y="1002"/>
                    </a:lnTo>
                    <a:lnTo>
                      <a:pt x="10649" y="1124"/>
                    </a:lnTo>
                    <a:lnTo>
                      <a:pt x="10502" y="1271"/>
                    </a:lnTo>
                    <a:lnTo>
                      <a:pt x="5544" y="6229"/>
                    </a:lnTo>
                    <a:lnTo>
                      <a:pt x="391" y="6229"/>
                    </a:lnTo>
                    <a:lnTo>
                      <a:pt x="245" y="6253"/>
                    </a:lnTo>
                    <a:lnTo>
                      <a:pt x="147" y="6278"/>
                    </a:lnTo>
                    <a:lnTo>
                      <a:pt x="49" y="6327"/>
                    </a:lnTo>
                    <a:lnTo>
                      <a:pt x="0" y="6400"/>
                    </a:lnTo>
                    <a:lnTo>
                      <a:pt x="0" y="6473"/>
                    </a:lnTo>
                    <a:lnTo>
                      <a:pt x="25" y="6571"/>
                    </a:lnTo>
                    <a:lnTo>
                      <a:pt x="74" y="6668"/>
                    </a:lnTo>
                    <a:lnTo>
                      <a:pt x="171" y="6791"/>
                    </a:lnTo>
                    <a:lnTo>
                      <a:pt x="2589" y="9184"/>
                    </a:lnTo>
                    <a:lnTo>
                      <a:pt x="2272" y="9502"/>
                    </a:lnTo>
                    <a:lnTo>
                      <a:pt x="953" y="9746"/>
                    </a:lnTo>
                    <a:lnTo>
                      <a:pt x="806" y="9795"/>
                    </a:lnTo>
                    <a:lnTo>
                      <a:pt x="684" y="9843"/>
                    </a:lnTo>
                    <a:lnTo>
                      <a:pt x="611" y="9941"/>
                    </a:lnTo>
                    <a:lnTo>
                      <a:pt x="562" y="10014"/>
                    </a:lnTo>
                    <a:lnTo>
                      <a:pt x="562" y="10112"/>
                    </a:lnTo>
                    <a:lnTo>
                      <a:pt x="586" y="10234"/>
                    </a:lnTo>
                    <a:lnTo>
                      <a:pt x="635" y="10332"/>
                    </a:lnTo>
                    <a:lnTo>
                      <a:pt x="733" y="10454"/>
                    </a:lnTo>
                    <a:lnTo>
                      <a:pt x="7278" y="16999"/>
                    </a:lnTo>
                    <a:lnTo>
                      <a:pt x="7401" y="17097"/>
                    </a:lnTo>
                    <a:lnTo>
                      <a:pt x="7498" y="17146"/>
                    </a:lnTo>
                    <a:lnTo>
                      <a:pt x="7620" y="17170"/>
                    </a:lnTo>
                    <a:lnTo>
                      <a:pt x="7718" y="17170"/>
                    </a:lnTo>
                    <a:lnTo>
                      <a:pt x="7791" y="17122"/>
                    </a:lnTo>
                    <a:lnTo>
                      <a:pt x="7889" y="17048"/>
                    </a:lnTo>
                    <a:lnTo>
                      <a:pt x="7938" y="16926"/>
                    </a:lnTo>
                    <a:lnTo>
                      <a:pt x="7987" y="16780"/>
                    </a:lnTo>
                    <a:lnTo>
                      <a:pt x="8231" y="15461"/>
                    </a:lnTo>
                    <a:lnTo>
                      <a:pt x="8548" y="15143"/>
                    </a:lnTo>
                    <a:lnTo>
                      <a:pt x="10942" y="17561"/>
                    </a:lnTo>
                    <a:lnTo>
                      <a:pt x="11064" y="17659"/>
                    </a:lnTo>
                    <a:lnTo>
                      <a:pt x="11162" y="17708"/>
                    </a:lnTo>
                    <a:lnTo>
                      <a:pt x="11259" y="17732"/>
                    </a:lnTo>
                    <a:lnTo>
                      <a:pt x="11333" y="17732"/>
                    </a:lnTo>
                    <a:lnTo>
                      <a:pt x="11406" y="17683"/>
                    </a:lnTo>
                    <a:lnTo>
                      <a:pt x="11455" y="17586"/>
                    </a:lnTo>
                    <a:lnTo>
                      <a:pt x="11479" y="17488"/>
                    </a:lnTo>
                    <a:lnTo>
                      <a:pt x="11504" y="17341"/>
                    </a:lnTo>
                    <a:lnTo>
                      <a:pt x="11504" y="12188"/>
                    </a:lnTo>
                    <a:lnTo>
                      <a:pt x="16461" y="7230"/>
                    </a:lnTo>
                    <a:lnTo>
                      <a:pt x="16608" y="7084"/>
                    </a:lnTo>
                    <a:lnTo>
                      <a:pt x="16730" y="6888"/>
                    </a:lnTo>
                    <a:lnTo>
                      <a:pt x="16877" y="6693"/>
                    </a:lnTo>
                    <a:lnTo>
                      <a:pt x="16974" y="6498"/>
                    </a:lnTo>
                    <a:lnTo>
                      <a:pt x="17194" y="6058"/>
                    </a:lnTo>
                    <a:lnTo>
                      <a:pt x="17365" y="5569"/>
                    </a:lnTo>
                    <a:lnTo>
                      <a:pt x="17487" y="5057"/>
                    </a:lnTo>
                    <a:lnTo>
                      <a:pt x="17609" y="4519"/>
                    </a:lnTo>
                    <a:lnTo>
                      <a:pt x="17683" y="3982"/>
                    </a:lnTo>
                    <a:lnTo>
                      <a:pt x="17707" y="3445"/>
                    </a:lnTo>
                    <a:lnTo>
                      <a:pt x="17731" y="2907"/>
                    </a:lnTo>
                    <a:lnTo>
                      <a:pt x="17731" y="2419"/>
                    </a:lnTo>
                    <a:lnTo>
                      <a:pt x="17707" y="1955"/>
                    </a:lnTo>
                    <a:lnTo>
                      <a:pt x="17658" y="1515"/>
                    </a:lnTo>
                    <a:lnTo>
                      <a:pt x="17585" y="1149"/>
                    </a:lnTo>
                    <a:lnTo>
                      <a:pt x="17512" y="831"/>
                    </a:lnTo>
                    <a:lnTo>
                      <a:pt x="17414" y="587"/>
                    </a:lnTo>
                    <a:lnTo>
                      <a:pt x="17341" y="489"/>
                    </a:lnTo>
                    <a:lnTo>
                      <a:pt x="17292" y="441"/>
                    </a:lnTo>
                    <a:lnTo>
                      <a:pt x="17243" y="392"/>
                    </a:lnTo>
                    <a:lnTo>
                      <a:pt x="17145" y="318"/>
                    </a:lnTo>
                    <a:lnTo>
                      <a:pt x="16901" y="221"/>
                    </a:lnTo>
                    <a:lnTo>
                      <a:pt x="16584" y="148"/>
                    </a:lnTo>
                    <a:lnTo>
                      <a:pt x="16217" y="74"/>
                    </a:lnTo>
                    <a:lnTo>
                      <a:pt x="15778" y="25"/>
                    </a:lnTo>
                    <a:lnTo>
                      <a:pt x="1531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7" name="Shape 501"/>
              <p:cNvSpPr/>
              <p:nvPr/>
            </p:nvSpPr>
            <p:spPr>
              <a:xfrm>
                <a:off x="597725" y="4665400"/>
                <a:ext cx="73300" cy="73300"/>
              </a:xfrm>
              <a:custGeom>
                <a:avLst/>
                <a:gdLst/>
                <a:ahLst/>
                <a:cxnLst/>
                <a:rect l="0" t="0" r="0" b="0"/>
                <a:pathLst>
                  <a:path w="2932" h="2932" extrusionOk="0">
                    <a:moveTo>
                      <a:pt x="2028" y="1"/>
                    </a:moveTo>
                    <a:lnTo>
                      <a:pt x="1857" y="25"/>
                    </a:lnTo>
                    <a:lnTo>
                      <a:pt x="1686" y="74"/>
                    </a:lnTo>
                    <a:lnTo>
                      <a:pt x="1515" y="147"/>
                    </a:lnTo>
                    <a:lnTo>
                      <a:pt x="1369" y="269"/>
                    </a:lnTo>
                    <a:lnTo>
                      <a:pt x="1222" y="489"/>
                    </a:lnTo>
                    <a:lnTo>
                      <a:pt x="1002" y="831"/>
                    </a:lnTo>
                    <a:lnTo>
                      <a:pt x="563" y="1735"/>
                    </a:lnTo>
                    <a:lnTo>
                      <a:pt x="172" y="2565"/>
                    </a:lnTo>
                    <a:lnTo>
                      <a:pt x="1" y="2932"/>
                    </a:lnTo>
                    <a:lnTo>
                      <a:pt x="1" y="2932"/>
                    </a:lnTo>
                    <a:lnTo>
                      <a:pt x="367" y="2761"/>
                    </a:lnTo>
                    <a:lnTo>
                      <a:pt x="1198" y="2370"/>
                    </a:lnTo>
                    <a:lnTo>
                      <a:pt x="2101" y="1930"/>
                    </a:lnTo>
                    <a:lnTo>
                      <a:pt x="2443" y="1710"/>
                    </a:lnTo>
                    <a:lnTo>
                      <a:pt x="2663" y="1564"/>
                    </a:lnTo>
                    <a:lnTo>
                      <a:pt x="2785" y="1417"/>
                    </a:lnTo>
                    <a:lnTo>
                      <a:pt x="2858" y="1246"/>
                    </a:lnTo>
                    <a:lnTo>
                      <a:pt x="2907" y="1075"/>
                    </a:lnTo>
                    <a:lnTo>
                      <a:pt x="2932" y="904"/>
                    </a:lnTo>
                    <a:lnTo>
                      <a:pt x="2907" y="733"/>
                    </a:lnTo>
                    <a:lnTo>
                      <a:pt x="2858" y="562"/>
                    </a:lnTo>
                    <a:lnTo>
                      <a:pt x="2785" y="416"/>
                    </a:lnTo>
                    <a:lnTo>
                      <a:pt x="2663" y="269"/>
                    </a:lnTo>
                    <a:lnTo>
                      <a:pt x="2517" y="147"/>
                    </a:lnTo>
                    <a:lnTo>
                      <a:pt x="2370" y="74"/>
                    </a:lnTo>
                    <a:lnTo>
                      <a:pt x="2199" y="25"/>
                    </a:lnTo>
                    <a:lnTo>
                      <a:pt x="20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8" name="Shape 502"/>
              <p:cNvSpPr/>
              <p:nvPr/>
            </p:nvSpPr>
            <p:spPr>
              <a:xfrm>
                <a:off x="654525" y="4708150"/>
                <a:ext cx="47025" cy="47025"/>
              </a:xfrm>
              <a:custGeom>
                <a:avLst/>
                <a:gdLst/>
                <a:ahLst/>
                <a:cxnLst/>
                <a:rect l="0" t="0" r="0" b="0"/>
                <a:pathLst>
                  <a:path w="1881" h="1881" extrusionOk="0">
                    <a:moveTo>
                      <a:pt x="1124" y="0"/>
                    </a:moveTo>
                    <a:lnTo>
                      <a:pt x="977" y="25"/>
                    </a:lnTo>
                    <a:lnTo>
                      <a:pt x="831" y="74"/>
                    </a:lnTo>
                    <a:lnTo>
                      <a:pt x="709" y="147"/>
                    </a:lnTo>
                    <a:lnTo>
                      <a:pt x="586" y="245"/>
                    </a:lnTo>
                    <a:lnTo>
                      <a:pt x="464" y="391"/>
                    </a:lnTo>
                    <a:lnTo>
                      <a:pt x="367" y="611"/>
                    </a:lnTo>
                    <a:lnTo>
                      <a:pt x="269" y="880"/>
                    </a:lnTo>
                    <a:lnTo>
                      <a:pt x="171" y="1173"/>
                    </a:lnTo>
                    <a:lnTo>
                      <a:pt x="49" y="1686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220" y="1857"/>
                    </a:lnTo>
                    <a:lnTo>
                      <a:pt x="733" y="1710"/>
                    </a:lnTo>
                    <a:lnTo>
                      <a:pt x="1002" y="1637"/>
                    </a:lnTo>
                    <a:lnTo>
                      <a:pt x="1270" y="1539"/>
                    </a:lnTo>
                    <a:lnTo>
                      <a:pt x="1515" y="1417"/>
                    </a:lnTo>
                    <a:lnTo>
                      <a:pt x="1661" y="1319"/>
                    </a:lnTo>
                    <a:lnTo>
                      <a:pt x="1759" y="1197"/>
                    </a:lnTo>
                    <a:lnTo>
                      <a:pt x="1832" y="1051"/>
                    </a:lnTo>
                    <a:lnTo>
                      <a:pt x="1881" y="928"/>
                    </a:lnTo>
                    <a:lnTo>
                      <a:pt x="1881" y="782"/>
                    </a:lnTo>
                    <a:lnTo>
                      <a:pt x="1881" y="635"/>
                    </a:lnTo>
                    <a:lnTo>
                      <a:pt x="1832" y="489"/>
                    </a:lnTo>
                    <a:lnTo>
                      <a:pt x="1759" y="367"/>
                    </a:lnTo>
                    <a:lnTo>
                      <a:pt x="1661" y="245"/>
                    </a:lnTo>
                    <a:lnTo>
                      <a:pt x="1539" y="147"/>
                    </a:lnTo>
                    <a:lnTo>
                      <a:pt x="1417" y="74"/>
                    </a:lnTo>
                    <a:lnTo>
                      <a:pt x="1270" y="25"/>
                    </a:lnTo>
                    <a:lnTo>
                      <a:pt x="11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9" name="Shape 503"/>
              <p:cNvSpPr/>
              <p:nvPr/>
            </p:nvSpPr>
            <p:spPr>
              <a:xfrm>
                <a:off x="581250" y="4634875"/>
                <a:ext cx="47050" cy="47050"/>
              </a:xfrm>
              <a:custGeom>
                <a:avLst/>
                <a:gdLst/>
                <a:ahLst/>
                <a:cxnLst/>
                <a:rect l="0" t="0" r="0" b="0"/>
                <a:pathLst>
                  <a:path w="1882" h="1882" extrusionOk="0">
                    <a:moveTo>
                      <a:pt x="953" y="1"/>
                    </a:moveTo>
                    <a:lnTo>
                      <a:pt x="831" y="49"/>
                    </a:lnTo>
                    <a:lnTo>
                      <a:pt x="684" y="123"/>
                    </a:lnTo>
                    <a:lnTo>
                      <a:pt x="562" y="220"/>
                    </a:lnTo>
                    <a:lnTo>
                      <a:pt x="465" y="367"/>
                    </a:lnTo>
                    <a:lnTo>
                      <a:pt x="342" y="611"/>
                    </a:lnTo>
                    <a:lnTo>
                      <a:pt x="245" y="880"/>
                    </a:lnTo>
                    <a:lnTo>
                      <a:pt x="171" y="1148"/>
                    </a:lnTo>
                    <a:lnTo>
                      <a:pt x="25" y="1661"/>
                    </a:lnTo>
                    <a:lnTo>
                      <a:pt x="1" y="1881"/>
                    </a:lnTo>
                    <a:lnTo>
                      <a:pt x="196" y="1832"/>
                    </a:lnTo>
                    <a:lnTo>
                      <a:pt x="709" y="1710"/>
                    </a:lnTo>
                    <a:lnTo>
                      <a:pt x="1002" y="1613"/>
                    </a:lnTo>
                    <a:lnTo>
                      <a:pt x="1271" y="1515"/>
                    </a:lnTo>
                    <a:lnTo>
                      <a:pt x="1490" y="1417"/>
                    </a:lnTo>
                    <a:lnTo>
                      <a:pt x="1637" y="1295"/>
                    </a:lnTo>
                    <a:lnTo>
                      <a:pt x="1735" y="1173"/>
                    </a:lnTo>
                    <a:lnTo>
                      <a:pt x="1808" y="1051"/>
                    </a:lnTo>
                    <a:lnTo>
                      <a:pt x="1857" y="904"/>
                    </a:lnTo>
                    <a:lnTo>
                      <a:pt x="1881" y="758"/>
                    </a:lnTo>
                    <a:lnTo>
                      <a:pt x="1857" y="611"/>
                    </a:lnTo>
                    <a:lnTo>
                      <a:pt x="1808" y="465"/>
                    </a:lnTo>
                    <a:lnTo>
                      <a:pt x="1735" y="343"/>
                    </a:lnTo>
                    <a:lnTo>
                      <a:pt x="1637" y="220"/>
                    </a:lnTo>
                    <a:lnTo>
                      <a:pt x="1515" y="123"/>
                    </a:lnTo>
                    <a:lnTo>
                      <a:pt x="1393" y="49"/>
                    </a:lnTo>
                    <a:lnTo>
                      <a:pt x="124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69" name="Shape 504"/>
            <p:cNvSpPr/>
            <p:nvPr/>
          </p:nvSpPr>
          <p:spPr>
            <a:xfrm>
              <a:off x="4817851" y="3365434"/>
              <a:ext cx="288565" cy="158216"/>
            </a:xfrm>
            <a:custGeom>
              <a:avLst/>
              <a:gdLst/>
              <a:ahLst/>
              <a:cxnLst/>
              <a:rect l="0" t="0" r="0" b="0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70" name="Shape 505"/>
            <p:cNvGrpSpPr/>
            <p:nvPr/>
          </p:nvGrpSpPr>
          <p:grpSpPr>
            <a:xfrm>
              <a:off x="2952413" y="3295971"/>
              <a:ext cx="193839" cy="297161"/>
              <a:chOff x="1979475" y="4289300"/>
              <a:chExt cx="322400" cy="509225"/>
            </a:xfrm>
            <a:grpFill/>
          </p:grpSpPr>
          <p:sp>
            <p:nvSpPr>
              <p:cNvPr id="193" name="Shape 506"/>
              <p:cNvSpPr/>
              <p:nvPr/>
            </p:nvSpPr>
            <p:spPr>
              <a:xfrm>
                <a:off x="2187075" y="4509100"/>
                <a:ext cx="114800" cy="114800"/>
              </a:xfrm>
              <a:custGeom>
                <a:avLst/>
                <a:gdLst/>
                <a:ahLst/>
                <a:cxnLst/>
                <a:rect l="0" t="0" r="0" b="0"/>
                <a:pathLst>
                  <a:path w="4592" h="4592" extrusionOk="0">
                    <a:moveTo>
                      <a:pt x="4396" y="0"/>
                    </a:moveTo>
                    <a:lnTo>
                      <a:pt x="3981" y="49"/>
                    </a:lnTo>
                    <a:lnTo>
                      <a:pt x="3419" y="171"/>
                    </a:lnTo>
                    <a:lnTo>
                      <a:pt x="2784" y="367"/>
                    </a:lnTo>
                    <a:lnTo>
                      <a:pt x="2100" y="587"/>
                    </a:lnTo>
                    <a:lnTo>
                      <a:pt x="1465" y="831"/>
                    </a:lnTo>
                    <a:lnTo>
                      <a:pt x="1172" y="953"/>
                    </a:lnTo>
                    <a:lnTo>
                      <a:pt x="928" y="1099"/>
                    </a:lnTo>
                    <a:lnTo>
                      <a:pt x="708" y="1246"/>
                    </a:lnTo>
                    <a:lnTo>
                      <a:pt x="562" y="1368"/>
                    </a:lnTo>
                    <a:lnTo>
                      <a:pt x="440" y="1515"/>
                    </a:lnTo>
                    <a:lnTo>
                      <a:pt x="318" y="1637"/>
                    </a:lnTo>
                    <a:lnTo>
                      <a:pt x="244" y="1808"/>
                    </a:lnTo>
                    <a:lnTo>
                      <a:pt x="171" y="1954"/>
                    </a:lnTo>
                    <a:lnTo>
                      <a:pt x="98" y="2101"/>
                    </a:lnTo>
                    <a:lnTo>
                      <a:pt x="49" y="2272"/>
                    </a:lnTo>
                    <a:lnTo>
                      <a:pt x="25" y="2443"/>
                    </a:lnTo>
                    <a:lnTo>
                      <a:pt x="0" y="2589"/>
                    </a:lnTo>
                    <a:lnTo>
                      <a:pt x="0" y="2760"/>
                    </a:lnTo>
                    <a:lnTo>
                      <a:pt x="25" y="2931"/>
                    </a:lnTo>
                    <a:lnTo>
                      <a:pt x="49" y="3102"/>
                    </a:lnTo>
                    <a:lnTo>
                      <a:pt x="98" y="3273"/>
                    </a:lnTo>
                    <a:lnTo>
                      <a:pt x="147" y="3420"/>
                    </a:lnTo>
                    <a:lnTo>
                      <a:pt x="220" y="3566"/>
                    </a:lnTo>
                    <a:lnTo>
                      <a:pt x="318" y="3737"/>
                    </a:lnTo>
                    <a:lnTo>
                      <a:pt x="415" y="3859"/>
                    </a:lnTo>
                    <a:lnTo>
                      <a:pt x="2418" y="1857"/>
                    </a:lnTo>
                    <a:lnTo>
                      <a:pt x="2491" y="1808"/>
                    </a:lnTo>
                    <a:lnTo>
                      <a:pt x="2638" y="1808"/>
                    </a:lnTo>
                    <a:lnTo>
                      <a:pt x="2711" y="1857"/>
                    </a:lnTo>
                    <a:lnTo>
                      <a:pt x="2760" y="1930"/>
                    </a:lnTo>
                    <a:lnTo>
                      <a:pt x="2784" y="2028"/>
                    </a:lnTo>
                    <a:lnTo>
                      <a:pt x="2760" y="2101"/>
                    </a:lnTo>
                    <a:lnTo>
                      <a:pt x="2711" y="2174"/>
                    </a:lnTo>
                    <a:lnTo>
                      <a:pt x="708" y="4177"/>
                    </a:lnTo>
                    <a:lnTo>
                      <a:pt x="855" y="4274"/>
                    </a:lnTo>
                    <a:lnTo>
                      <a:pt x="1001" y="4372"/>
                    </a:lnTo>
                    <a:lnTo>
                      <a:pt x="1172" y="4445"/>
                    </a:lnTo>
                    <a:lnTo>
                      <a:pt x="1319" y="4494"/>
                    </a:lnTo>
                    <a:lnTo>
                      <a:pt x="1490" y="4543"/>
                    </a:lnTo>
                    <a:lnTo>
                      <a:pt x="1661" y="4568"/>
                    </a:lnTo>
                    <a:lnTo>
                      <a:pt x="1807" y="4592"/>
                    </a:lnTo>
                    <a:lnTo>
                      <a:pt x="1978" y="4568"/>
                    </a:lnTo>
                    <a:lnTo>
                      <a:pt x="2149" y="4568"/>
                    </a:lnTo>
                    <a:lnTo>
                      <a:pt x="2320" y="4543"/>
                    </a:lnTo>
                    <a:lnTo>
                      <a:pt x="2491" y="4494"/>
                    </a:lnTo>
                    <a:lnTo>
                      <a:pt x="2638" y="4421"/>
                    </a:lnTo>
                    <a:lnTo>
                      <a:pt x="2784" y="4348"/>
                    </a:lnTo>
                    <a:lnTo>
                      <a:pt x="2931" y="4250"/>
                    </a:lnTo>
                    <a:lnTo>
                      <a:pt x="3077" y="4152"/>
                    </a:lnTo>
                    <a:lnTo>
                      <a:pt x="3200" y="4030"/>
                    </a:lnTo>
                    <a:lnTo>
                      <a:pt x="3346" y="3859"/>
                    </a:lnTo>
                    <a:lnTo>
                      <a:pt x="3493" y="3664"/>
                    </a:lnTo>
                    <a:lnTo>
                      <a:pt x="3615" y="3395"/>
                    </a:lnTo>
                    <a:lnTo>
                      <a:pt x="3761" y="3127"/>
                    </a:lnTo>
                    <a:lnTo>
                      <a:pt x="4005" y="2467"/>
                    </a:lnTo>
                    <a:lnTo>
                      <a:pt x="4225" y="1808"/>
                    </a:lnTo>
                    <a:lnTo>
                      <a:pt x="4421" y="1148"/>
                    </a:lnTo>
                    <a:lnTo>
                      <a:pt x="4543" y="611"/>
                    </a:lnTo>
                    <a:lnTo>
                      <a:pt x="4592" y="196"/>
                    </a:lnTo>
                    <a:lnTo>
                      <a:pt x="4592" y="74"/>
                    </a:lnTo>
                    <a:lnTo>
                      <a:pt x="456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4" name="Shape 507"/>
              <p:cNvSpPr/>
              <p:nvPr/>
            </p:nvSpPr>
            <p:spPr>
              <a:xfrm>
                <a:off x="1979475" y="4542675"/>
                <a:ext cx="156925" cy="156950"/>
              </a:xfrm>
              <a:custGeom>
                <a:avLst/>
                <a:gdLst/>
                <a:ahLst/>
                <a:cxnLst/>
                <a:rect l="0" t="0" r="0" b="0"/>
                <a:pathLst>
                  <a:path w="6277" h="6278" extrusionOk="0">
                    <a:moveTo>
                      <a:pt x="122" y="1"/>
                    </a:moveTo>
                    <a:lnTo>
                      <a:pt x="25" y="25"/>
                    </a:lnTo>
                    <a:lnTo>
                      <a:pt x="0" y="123"/>
                    </a:lnTo>
                    <a:lnTo>
                      <a:pt x="0" y="294"/>
                    </a:lnTo>
                    <a:lnTo>
                      <a:pt x="25" y="538"/>
                    </a:lnTo>
                    <a:lnTo>
                      <a:pt x="74" y="856"/>
                    </a:lnTo>
                    <a:lnTo>
                      <a:pt x="244" y="1613"/>
                    </a:lnTo>
                    <a:lnTo>
                      <a:pt x="489" y="2492"/>
                    </a:lnTo>
                    <a:lnTo>
                      <a:pt x="806" y="3420"/>
                    </a:lnTo>
                    <a:lnTo>
                      <a:pt x="977" y="3860"/>
                    </a:lnTo>
                    <a:lnTo>
                      <a:pt x="1148" y="4275"/>
                    </a:lnTo>
                    <a:lnTo>
                      <a:pt x="1319" y="4666"/>
                    </a:lnTo>
                    <a:lnTo>
                      <a:pt x="1514" y="5007"/>
                    </a:lnTo>
                    <a:lnTo>
                      <a:pt x="1710" y="5301"/>
                    </a:lnTo>
                    <a:lnTo>
                      <a:pt x="1905" y="5520"/>
                    </a:lnTo>
                    <a:lnTo>
                      <a:pt x="2076" y="5691"/>
                    </a:lnTo>
                    <a:lnTo>
                      <a:pt x="2272" y="5838"/>
                    </a:lnTo>
                    <a:lnTo>
                      <a:pt x="2467" y="5960"/>
                    </a:lnTo>
                    <a:lnTo>
                      <a:pt x="2687" y="6058"/>
                    </a:lnTo>
                    <a:lnTo>
                      <a:pt x="2907" y="6155"/>
                    </a:lnTo>
                    <a:lnTo>
                      <a:pt x="3126" y="6204"/>
                    </a:lnTo>
                    <a:lnTo>
                      <a:pt x="3371" y="6253"/>
                    </a:lnTo>
                    <a:lnTo>
                      <a:pt x="3590" y="6277"/>
                    </a:lnTo>
                    <a:lnTo>
                      <a:pt x="3835" y="6277"/>
                    </a:lnTo>
                    <a:lnTo>
                      <a:pt x="4054" y="6253"/>
                    </a:lnTo>
                    <a:lnTo>
                      <a:pt x="4299" y="6204"/>
                    </a:lnTo>
                    <a:lnTo>
                      <a:pt x="4519" y="6155"/>
                    </a:lnTo>
                    <a:lnTo>
                      <a:pt x="4738" y="6058"/>
                    </a:lnTo>
                    <a:lnTo>
                      <a:pt x="4958" y="5960"/>
                    </a:lnTo>
                    <a:lnTo>
                      <a:pt x="5154" y="5838"/>
                    </a:lnTo>
                    <a:lnTo>
                      <a:pt x="5349" y="5691"/>
                    </a:lnTo>
                    <a:lnTo>
                      <a:pt x="2003" y="2345"/>
                    </a:lnTo>
                    <a:lnTo>
                      <a:pt x="1954" y="2272"/>
                    </a:lnTo>
                    <a:lnTo>
                      <a:pt x="1954" y="2174"/>
                    </a:lnTo>
                    <a:lnTo>
                      <a:pt x="1954" y="2101"/>
                    </a:lnTo>
                    <a:lnTo>
                      <a:pt x="2003" y="2003"/>
                    </a:lnTo>
                    <a:lnTo>
                      <a:pt x="2101" y="1955"/>
                    </a:lnTo>
                    <a:lnTo>
                      <a:pt x="2272" y="1955"/>
                    </a:lnTo>
                    <a:lnTo>
                      <a:pt x="2345" y="2003"/>
                    </a:lnTo>
                    <a:lnTo>
                      <a:pt x="5691" y="5349"/>
                    </a:lnTo>
                    <a:lnTo>
                      <a:pt x="5837" y="5154"/>
                    </a:lnTo>
                    <a:lnTo>
                      <a:pt x="5959" y="4959"/>
                    </a:lnTo>
                    <a:lnTo>
                      <a:pt x="6057" y="4739"/>
                    </a:lnTo>
                    <a:lnTo>
                      <a:pt x="6155" y="4519"/>
                    </a:lnTo>
                    <a:lnTo>
                      <a:pt x="6204" y="4299"/>
                    </a:lnTo>
                    <a:lnTo>
                      <a:pt x="6253" y="4055"/>
                    </a:lnTo>
                    <a:lnTo>
                      <a:pt x="6277" y="3835"/>
                    </a:lnTo>
                    <a:lnTo>
                      <a:pt x="6277" y="3591"/>
                    </a:lnTo>
                    <a:lnTo>
                      <a:pt x="6253" y="3371"/>
                    </a:lnTo>
                    <a:lnTo>
                      <a:pt x="6204" y="3127"/>
                    </a:lnTo>
                    <a:lnTo>
                      <a:pt x="6155" y="2907"/>
                    </a:lnTo>
                    <a:lnTo>
                      <a:pt x="6057" y="2687"/>
                    </a:lnTo>
                    <a:lnTo>
                      <a:pt x="5959" y="2467"/>
                    </a:lnTo>
                    <a:lnTo>
                      <a:pt x="5837" y="2272"/>
                    </a:lnTo>
                    <a:lnTo>
                      <a:pt x="5691" y="2077"/>
                    </a:lnTo>
                    <a:lnTo>
                      <a:pt x="5520" y="1906"/>
                    </a:lnTo>
                    <a:lnTo>
                      <a:pt x="5300" y="1710"/>
                    </a:lnTo>
                    <a:lnTo>
                      <a:pt x="5007" y="1515"/>
                    </a:lnTo>
                    <a:lnTo>
                      <a:pt x="4665" y="1320"/>
                    </a:lnTo>
                    <a:lnTo>
                      <a:pt x="4274" y="1149"/>
                    </a:lnTo>
                    <a:lnTo>
                      <a:pt x="3859" y="978"/>
                    </a:lnTo>
                    <a:lnTo>
                      <a:pt x="3419" y="807"/>
                    </a:lnTo>
                    <a:lnTo>
                      <a:pt x="2491" y="489"/>
                    </a:lnTo>
                    <a:lnTo>
                      <a:pt x="1612" y="245"/>
                    </a:lnTo>
                    <a:lnTo>
                      <a:pt x="855" y="74"/>
                    </a:lnTo>
                    <a:lnTo>
                      <a:pt x="538" y="25"/>
                    </a:lnTo>
                    <a:lnTo>
                      <a:pt x="2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5" name="Shape 508"/>
              <p:cNvSpPr/>
              <p:nvPr/>
            </p:nvSpPr>
            <p:spPr>
              <a:xfrm>
                <a:off x="2041125" y="4289300"/>
                <a:ext cx="240000" cy="509225"/>
              </a:xfrm>
              <a:custGeom>
                <a:avLst/>
                <a:gdLst/>
                <a:ahLst/>
                <a:cxnLst/>
                <a:rect l="0" t="0" r="0" b="0"/>
                <a:pathLst>
                  <a:path w="9600" h="20369" extrusionOk="0">
                    <a:moveTo>
                      <a:pt x="4788" y="3664"/>
                    </a:moveTo>
                    <a:lnTo>
                      <a:pt x="5032" y="3688"/>
                    </a:lnTo>
                    <a:lnTo>
                      <a:pt x="5228" y="3761"/>
                    </a:lnTo>
                    <a:lnTo>
                      <a:pt x="5423" y="3859"/>
                    </a:lnTo>
                    <a:lnTo>
                      <a:pt x="5594" y="3981"/>
                    </a:lnTo>
                    <a:lnTo>
                      <a:pt x="5716" y="4152"/>
                    </a:lnTo>
                    <a:lnTo>
                      <a:pt x="5838" y="4347"/>
                    </a:lnTo>
                    <a:lnTo>
                      <a:pt x="5887" y="4567"/>
                    </a:lnTo>
                    <a:lnTo>
                      <a:pt x="5911" y="4787"/>
                    </a:lnTo>
                    <a:lnTo>
                      <a:pt x="5887" y="5007"/>
                    </a:lnTo>
                    <a:lnTo>
                      <a:pt x="5838" y="5227"/>
                    </a:lnTo>
                    <a:lnTo>
                      <a:pt x="5716" y="5422"/>
                    </a:lnTo>
                    <a:lnTo>
                      <a:pt x="5594" y="5569"/>
                    </a:lnTo>
                    <a:lnTo>
                      <a:pt x="5423" y="5715"/>
                    </a:lnTo>
                    <a:lnTo>
                      <a:pt x="5228" y="5813"/>
                    </a:lnTo>
                    <a:lnTo>
                      <a:pt x="5032" y="5886"/>
                    </a:lnTo>
                    <a:lnTo>
                      <a:pt x="4788" y="5911"/>
                    </a:lnTo>
                    <a:lnTo>
                      <a:pt x="4568" y="5886"/>
                    </a:lnTo>
                    <a:lnTo>
                      <a:pt x="4348" y="5813"/>
                    </a:lnTo>
                    <a:lnTo>
                      <a:pt x="4177" y="5715"/>
                    </a:lnTo>
                    <a:lnTo>
                      <a:pt x="4006" y="5569"/>
                    </a:lnTo>
                    <a:lnTo>
                      <a:pt x="3860" y="5422"/>
                    </a:lnTo>
                    <a:lnTo>
                      <a:pt x="3762" y="5227"/>
                    </a:lnTo>
                    <a:lnTo>
                      <a:pt x="3689" y="5007"/>
                    </a:lnTo>
                    <a:lnTo>
                      <a:pt x="3664" y="4787"/>
                    </a:lnTo>
                    <a:lnTo>
                      <a:pt x="3689" y="4567"/>
                    </a:lnTo>
                    <a:lnTo>
                      <a:pt x="3762" y="4347"/>
                    </a:lnTo>
                    <a:lnTo>
                      <a:pt x="3860" y="4152"/>
                    </a:lnTo>
                    <a:lnTo>
                      <a:pt x="4006" y="3981"/>
                    </a:lnTo>
                    <a:lnTo>
                      <a:pt x="4177" y="3859"/>
                    </a:lnTo>
                    <a:lnTo>
                      <a:pt x="4348" y="3761"/>
                    </a:lnTo>
                    <a:lnTo>
                      <a:pt x="4568" y="3688"/>
                    </a:lnTo>
                    <a:lnTo>
                      <a:pt x="4788" y="3664"/>
                    </a:lnTo>
                    <a:close/>
                    <a:moveTo>
                      <a:pt x="4568" y="0"/>
                    </a:moveTo>
                    <a:lnTo>
                      <a:pt x="4348" y="49"/>
                    </a:lnTo>
                    <a:lnTo>
                      <a:pt x="4153" y="122"/>
                    </a:lnTo>
                    <a:lnTo>
                      <a:pt x="3933" y="220"/>
                    </a:lnTo>
                    <a:lnTo>
                      <a:pt x="3738" y="342"/>
                    </a:lnTo>
                    <a:lnTo>
                      <a:pt x="3542" y="489"/>
                    </a:lnTo>
                    <a:lnTo>
                      <a:pt x="3347" y="684"/>
                    </a:lnTo>
                    <a:lnTo>
                      <a:pt x="3176" y="904"/>
                    </a:lnTo>
                    <a:lnTo>
                      <a:pt x="2907" y="855"/>
                    </a:lnTo>
                    <a:lnTo>
                      <a:pt x="2663" y="855"/>
                    </a:lnTo>
                    <a:lnTo>
                      <a:pt x="2394" y="904"/>
                    </a:lnTo>
                    <a:lnTo>
                      <a:pt x="2175" y="953"/>
                    </a:lnTo>
                    <a:lnTo>
                      <a:pt x="1955" y="1026"/>
                    </a:lnTo>
                    <a:lnTo>
                      <a:pt x="1759" y="1124"/>
                    </a:lnTo>
                    <a:lnTo>
                      <a:pt x="1564" y="1246"/>
                    </a:lnTo>
                    <a:lnTo>
                      <a:pt x="1393" y="1392"/>
                    </a:lnTo>
                    <a:lnTo>
                      <a:pt x="1271" y="1563"/>
                    </a:lnTo>
                    <a:lnTo>
                      <a:pt x="1124" y="1734"/>
                    </a:lnTo>
                    <a:lnTo>
                      <a:pt x="1027" y="1930"/>
                    </a:lnTo>
                    <a:lnTo>
                      <a:pt x="953" y="2149"/>
                    </a:lnTo>
                    <a:lnTo>
                      <a:pt x="905" y="2394"/>
                    </a:lnTo>
                    <a:lnTo>
                      <a:pt x="880" y="2638"/>
                    </a:lnTo>
                    <a:lnTo>
                      <a:pt x="880" y="2906"/>
                    </a:lnTo>
                    <a:lnTo>
                      <a:pt x="905" y="3175"/>
                    </a:lnTo>
                    <a:lnTo>
                      <a:pt x="685" y="3346"/>
                    </a:lnTo>
                    <a:lnTo>
                      <a:pt x="514" y="3517"/>
                    </a:lnTo>
                    <a:lnTo>
                      <a:pt x="343" y="3712"/>
                    </a:lnTo>
                    <a:lnTo>
                      <a:pt x="221" y="3932"/>
                    </a:lnTo>
                    <a:lnTo>
                      <a:pt x="123" y="4128"/>
                    </a:lnTo>
                    <a:lnTo>
                      <a:pt x="50" y="4347"/>
                    </a:lnTo>
                    <a:lnTo>
                      <a:pt x="25" y="4567"/>
                    </a:lnTo>
                    <a:lnTo>
                      <a:pt x="1" y="4787"/>
                    </a:lnTo>
                    <a:lnTo>
                      <a:pt x="25" y="5007"/>
                    </a:lnTo>
                    <a:lnTo>
                      <a:pt x="50" y="5227"/>
                    </a:lnTo>
                    <a:lnTo>
                      <a:pt x="123" y="5422"/>
                    </a:lnTo>
                    <a:lnTo>
                      <a:pt x="221" y="5642"/>
                    </a:lnTo>
                    <a:lnTo>
                      <a:pt x="343" y="5837"/>
                    </a:lnTo>
                    <a:lnTo>
                      <a:pt x="514" y="6033"/>
                    </a:lnTo>
                    <a:lnTo>
                      <a:pt x="685" y="6228"/>
                    </a:lnTo>
                    <a:lnTo>
                      <a:pt x="905" y="6399"/>
                    </a:lnTo>
                    <a:lnTo>
                      <a:pt x="880" y="6668"/>
                    </a:lnTo>
                    <a:lnTo>
                      <a:pt x="880" y="6936"/>
                    </a:lnTo>
                    <a:lnTo>
                      <a:pt x="905" y="7181"/>
                    </a:lnTo>
                    <a:lnTo>
                      <a:pt x="953" y="7400"/>
                    </a:lnTo>
                    <a:lnTo>
                      <a:pt x="1027" y="7620"/>
                    </a:lnTo>
                    <a:lnTo>
                      <a:pt x="1124" y="7816"/>
                    </a:lnTo>
                    <a:lnTo>
                      <a:pt x="1271" y="8011"/>
                    </a:lnTo>
                    <a:lnTo>
                      <a:pt x="1393" y="8182"/>
                    </a:lnTo>
                    <a:lnTo>
                      <a:pt x="1564" y="8328"/>
                    </a:lnTo>
                    <a:lnTo>
                      <a:pt x="1759" y="8451"/>
                    </a:lnTo>
                    <a:lnTo>
                      <a:pt x="1955" y="8548"/>
                    </a:lnTo>
                    <a:lnTo>
                      <a:pt x="2175" y="8621"/>
                    </a:lnTo>
                    <a:lnTo>
                      <a:pt x="2394" y="8670"/>
                    </a:lnTo>
                    <a:lnTo>
                      <a:pt x="2663" y="8695"/>
                    </a:lnTo>
                    <a:lnTo>
                      <a:pt x="2907" y="8695"/>
                    </a:lnTo>
                    <a:lnTo>
                      <a:pt x="3176" y="8670"/>
                    </a:lnTo>
                    <a:lnTo>
                      <a:pt x="3420" y="8939"/>
                    </a:lnTo>
                    <a:lnTo>
                      <a:pt x="3664" y="9159"/>
                    </a:lnTo>
                    <a:lnTo>
                      <a:pt x="3933" y="9354"/>
                    </a:lnTo>
                    <a:lnTo>
                      <a:pt x="4202" y="9476"/>
                    </a:lnTo>
                    <a:lnTo>
                      <a:pt x="4202" y="19783"/>
                    </a:lnTo>
                    <a:lnTo>
                      <a:pt x="4226" y="19905"/>
                    </a:lnTo>
                    <a:lnTo>
                      <a:pt x="4251" y="20027"/>
                    </a:lnTo>
                    <a:lnTo>
                      <a:pt x="4299" y="20125"/>
                    </a:lnTo>
                    <a:lnTo>
                      <a:pt x="4373" y="20198"/>
                    </a:lnTo>
                    <a:lnTo>
                      <a:pt x="4470" y="20271"/>
                    </a:lnTo>
                    <a:lnTo>
                      <a:pt x="4568" y="20345"/>
                    </a:lnTo>
                    <a:lnTo>
                      <a:pt x="4666" y="20369"/>
                    </a:lnTo>
                    <a:lnTo>
                      <a:pt x="4910" y="20369"/>
                    </a:lnTo>
                    <a:lnTo>
                      <a:pt x="5032" y="20345"/>
                    </a:lnTo>
                    <a:lnTo>
                      <a:pt x="5130" y="20271"/>
                    </a:lnTo>
                    <a:lnTo>
                      <a:pt x="5203" y="20198"/>
                    </a:lnTo>
                    <a:lnTo>
                      <a:pt x="5276" y="20125"/>
                    </a:lnTo>
                    <a:lnTo>
                      <a:pt x="5350" y="20027"/>
                    </a:lnTo>
                    <a:lnTo>
                      <a:pt x="5374" y="19905"/>
                    </a:lnTo>
                    <a:lnTo>
                      <a:pt x="5374" y="19783"/>
                    </a:lnTo>
                    <a:lnTo>
                      <a:pt x="5374" y="9476"/>
                    </a:lnTo>
                    <a:lnTo>
                      <a:pt x="5667" y="9354"/>
                    </a:lnTo>
                    <a:lnTo>
                      <a:pt x="5936" y="9159"/>
                    </a:lnTo>
                    <a:lnTo>
                      <a:pt x="6180" y="8939"/>
                    </a:lnTo>
                    <a:lnTo>
                      <a:pt x="6400" y="8670"/>
                    </a:lnTo>
                    <a:lnTo>
                      <a:pt x="6668" y="8695"/>
                    </a:lnTo>
                    <a:lnTo>
                      <a:pt x="6937" y="8695"/>
                    </a:lnTo>
                    <a:lnTo>
                      <a:pt x="7181" y="8670"/>
                    </a:lnTo>
                    <a:lnTo>
                      <a:pt x="7426" y="8621"/>
                    </a:lnTo>
                    <a:lnTo>
                      <a:pt x="7645" y="8548"/>
                    </a:lnTo>
                    <a:lnTo>
                      <a:pt x="7841" y="8451"/>
                    </a:lnTo>
                    <a:lnTo>
                      <a:pt x="8012" y="8328"/>
                    </a:lnTo>
                    <a:lnTo>
                      <a:pt x="8183" y="8182"/>
                    </a:lnTo>
                    <a:lnTo>
                      <a:pt x="8329" y="8011"/>
                    </a:lnTo>
                    <a:lnTo>
                      <a:pt x="8451" y="7816"/>
                    </a:lnTo>
                    <a:lnTo>
                      <a:pt x="8549" y="7620"/>
                    </a:lnTo>
                    <a:lnTo>
                      <a:pt x="8622" y="7400"/>
                    </a:lnTo>
                    <a:lnTo>
                      <a:pt x="8696" y="7181"/>
                    </a:lnTo>
                    <a:lnTo>
                      <a:pt x="8720" y="6936"/>
                    </a:lnTo>
                    <a:lnTo>
                      <a:pt x="8720" y="6668"/>
                    </a:lnTo>
                    <a:lnTo>
                      <a:pt x="8696" y="6399"/>
                    </a:lnTo>
                    <a:lnTo>
                      <a:pt x="8891" y="6228"/>
                    </a:lnTo>
                    <a:lnTo>
                      <a:pt x="9086" y="6033"/>
                    </a:lnTo>
                    <a:lnTo>
                      <a:pt x="9233" y="5837"/>
                    </a:lnTo>
                    <a:lnTo>
                      <a:pt x="9355" y="5642"/>
                    </a:lnTo>
                    <a:lnTo>
                      <a:pt x="9453" y="5422"/>
                    </a:lnTo>
                    <a:lnTo>
                      <a:pt x="9526" y="5227"/>
                    </a:lnTo>
                    <a:lnTo>
                      <a:pt x="9575" y="5007"/>
                    </a:lnTo>
                    <a:lnTo>
                      <a:pt x="9599" y="4787"/>
                    </a:lnTo>
                    <a:lnTo>
                      <a:pt x="9575" y="4567"/>
                    </a:lnTo>
                    <a:lnTo>
                      <a:pt x="9526" y="4347"/>
                    </a:lnTo>
                    <a:lnTo>
                      <a:pt x="9453" y="4128"/>
                    </a:lnTo>
                    <a:lnTo>
                      <a:pt x="9355" y="3932"/>
                    </a:lnTo>
                    <a:lnTo>
                      <a:pt x="9233" y="3712"/>
                    </a:lnTo>
                    <a:lnTo>
                      <a:pt x="9086" y="3517"/>
                    </a:lnTo>
                    <a:lnTo>
                      <a:pt x="8891" y="3346"/>
                    </a:lnTo>
                    <a:lnTo>
                      <a:pt x="8696" y="3175"/>
                    </a:lnTo>
                    <a:lnTo>
                      <a:pt x="8720" y="2906"/>
                    </a:lnTo>
                    <a:lnTo>
                      <a:pt x="8720" y="2638"/>
                    </a:lnTo>
                    <a:lnTo>
                      <a:pt x="8696" y="2394"/>
                    </a:lnTo>
                    <a:lnTo>
                      <a:pt x="8622" y="2149"/>
                    </a:lnTo>
                    <a:lnTo>
                      <a:pt x="8549" y="1930"/>
                    </a:lnTo>
                    <a:lnTo>
                      <a:pt x="8451" y="1734"/>
                    </a:lnTo>
                    <a:lnTo>
                      <a:pt x="8329" y="1563"/>
                    </a:lnTo>
                    <a:lnTo>
                      <a:pt x="8183" y="1392"/>
                    </a:lnTo>
                    <a:lnTo>
                      <a:pt x="8012" y="1246"/>
                    </a:lnTo>
                    <a:lnTo>
                      <a:pt x="7841" y="1124"/>
                    </a:lnTo>
                    <a:lnTo>
                      <a:pt x="7645" y="1026"/>
                    </a:lnTo>
                    <a:lnTo>
                      <a:pt x="7426" y="953"/>
                    </a:lnTo>
                    <a:lnTo>
                      <a:pt x="7181" y="904"/>
                    </a:lnTo>
                    <a:lnTo>
                      <a:pt x="6937" y="855"/>
                    </a:lnTo>
                    <a:lnTo>
                      <a:pt x="6668" y="855"/>
                    </a:lnTo>
                    <a:lnTo>
                      <a:pt x="6400" y="904"/>
                    </a:lnTo>
                    <a:lnTo>
                      <a:pt x="6229" y="684"/>
                    </a:lnTo>
                    <a:lnTo>
                      <a:pt x="6058" y="489"/>
                    </a:lnTo>
                    <a:lnTo>
                      <a:pt x="5863" y="342"/>
                    </a:lnTo>
                    <a:lnTo>
                      <a:pt x="5643" y="220"/>
                    </a:lnTo>
                    <a:lnTo>
                      <a:pt x="5447" y="122"/>
                    </a:lnTo>
                    <a:lnTo>
                      <a:pt x="5228" y="49"/>
                    </a:lnTo>
                    <a:lnTo>
                      <a:pt x="50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1" name="Shape 509"/>
            <p:cNvGrpSpPr/>
            <p:nvPr/>
          </p:nvGrpSpPr>
          <p:grpSpPr>
            <a:xfrm>
              <a:off x="3327338" y="3299872"/>
              <a:ext cx="228713" cy="289340"/>
              <a:chOff x="2624850" y="4296000"/>
              <a:chExt cx="380400" cy="495825"/>
            </a:xfrm>
            <a:grpFill/>
          </p:grpSpPr>
          <p:sp>
            <p:nvSpPr>
              <p:cNvPr id="190" name="Shape 510"/>
              <p:cNvSpPr/>
              <p:nvPr/>
            </p:nvSpPr>
            <p:spPr>
              <a:xfrm>
                <a:off x="2845875" y="4296000"/>
                <a:ext cx="126425" cy="125800"/>
              </a:xfrm>
              <a:custGeom>
                <a:avLst/>
                <a:gdLst/>
                <a:ahLst/>
                <a:cxnLst/>
                <a:rect l="0" t="0" r="0" b="0"/>
                <a:pathLst>
                  <a:path w="5057" h="5032" extrusionOk="0">
                    <a:moveTo>
                      <a:pt x="4812" y="1"/>
                    </a:moveTo>
                    <a:lnTo>
                      <a:pt x="4372" y="74"/>
                    </a:lnTo>
                    <a:lnTo>
                      <a:pt x="3762" y="196"/>
                    </a:lnTo>
                    <a:lnTo>
                      <a:pt x="3053" y="392"/>
                    </a:lnTo>
                    <a:lnTo>
                      <a:pt x="2321" y="636"/>
                    </a:lnTo>
                    <a:lnTo>
                      <a:pt x="1612" y="929"/>
                    </a:lnTo>
                    <a:lnTo>
                      <a:pt x="1295" y="1075"/>
                    </a:lnTo>
                    <a:lnTo>
                      <a:pt x="1026" y="1222"/>
                    </a:lnTo>
                    <a:lnTo>
                      <a:pt x="782" y="1368"/>
                    </a:lnTo>
                    <a:lnTo>
                      <a:pt x="611" y="1515"/>
                    </a:lnTo>
                    <a:lnTo>
                      <a:pt x="489" y="1662"/>
                    </a:lnTo>
                    <a:lnTo>
                      <a:pt x="367" y="1808"/>
                    </a:lnTo>
                    <a:lnTo>
                      <a:pt x="269" y="1979"/>
                    </a:lnTo>
                    <a:lnTo>
                      <a:pt x="172" y="2150"/>
                    </a:lnTo>
                    <a:lnTo>
                      <a:pt x="123" y="2321"/>
                    </a:lnTo>
                    <a:lnTo>
                      <a:pt x="74" y="2492"/>
                    </a:lnTo>
                    <a:lnTo>
                      <a:pt x="25" y="2687"/>
                    </a:lnTo>
                    <a:lnTo>
                      <a:pt x="1" y="2858"/>
                    </a:lnTo>
                    <a:lnTo>
                      <a:pt x="1" y="3054"/>
                    </a:lnTo>
                    <a:lnTo>
                      <a:pt x="25" y="3225"/>
                    </a:lnTo>
                    <a:lnTo>
                      <a:pt x="49" y="3420"/>
                    </a:lnTo>
                    <a:lnTo>
                      <a:pt x="98" y="3591"/>
                    </a:lnTo>
                    <a:lnTo>
                      <a:pt x="172" y="3762"/>
                    </a:lnTo>
                    <a:lnTo>
                      <a:pt x="245" y="3933"/>
                    </a:lnTo>
                    <a:lnTo>
                      <a:pt x="342" y="4104"/>
                    </a:lnTo>
                    <a:lnTo>
                      <a:pt x="440" y="4250"/>
                    </a:lnTo>
                    <a:lnTo>
                      <a:pt x="2638" y="2052"/>
                    </a:lnTo>
                    <a:lnTo>
                      <a:pt x="2736" y="2003"/>
                    </a:lnTo>
                    <a:lnTo>
                      <a:pt x="2809" y="1979"/>
                    </a:lnTo>
                    <a:lnTo>
                      <a:pt x="2907" y="2003"/>
                    </a:lnTo>
                    <a:lnTo>
                      <a:pt x="2980" y="2052"/>
                    </a:lnTo>
                    <a:lnTo>
                      <a:pt x="3029" y="2126"/>
                    </a:lnTo>
                    <a:lnTo>
                      <a:pt x="3053" y="2223"/>
                    </a:lnTo>
                    <a:lnTo>
                      <a:pt x="3029" y="2321"/>
                    </a:lnTo>
                    <a:lnTo>
                      <a:pt x="2980" y="2394"/>
                    </a:lnTo>
                    <a:lnTo>
                      <a:pt x="782" y="4592"/>
                    </a:lnTo>
                    <a:lnTo>
                      <a:pt x="953" y="4690"/>
                    </a:lnTo>
                    <a:lnTo>
                      <a:pt x="1100" y="4788"/>
                    </a:lnTo>
                    <a:lnTo>
                      <a:pt x="1271" y="4885"/>
                    </a:lnTo>
                    <a:lnTo>
                      <a:pt x="1466" y="4934"/>
                    </a:lnTo>
                    <a:lnTo>
                      <a:pt x="1637" y="4983"/>
                    </a:lnTo>
                    <a:lnTo>
                      <a:pt x="1808" y="5008"/>
                    </a:lnTo>
                    <a:lnTo>
                      <a:pt x="2003" y="5032"/>
                    </a:lnTo>
                    <a:lnTo>
                      <a:pt x="2174" y="5032"/>
                    </a:lnTo>
                    <a:lnTo>
                      <a:pt x="2370" y="5008"/>
                    </a:lnTo>
                    <a:lnTo>
                      <a:pt x="2541" y="4983"/>
                    </a:lnTo>
                    <a:lnTo>
                      <a:pt x="2712" y="4934"/>
                    </a:lnTo>
                    <a:lnTo>
                      <a:pt x="2907" y="4861"/>
                    </a:lnTo>
                    <a:lnTo>
                      <a:pt x="3053" y="4788"/>
                    </a:lnTo>
                    <a:lnTo>
                      <a:pt x="3224" y="4690"/>
                    </a:lnTo>
                    <a:lnTo>
                      <a:pt x="3371" y="4568"/>
                    </a:lnTo>
                    <a:lnTo>
                      <a:pt x="3517" y="4421"/>
                    </a:lnTo>
                    <a:lnTo>
                      <a:pt x="3664" y="4250"/>
                    </a:lnTo>
                    <a:lnTo>
                      <a:pt x="3835" y="4006"/>
                    </a:lnTo>
                    <a:lnTo>
                      <a:pt x="3981" y="3738"/>
                    </a:lnTo>
                    <a:lnTo>
                      <a:pt x="4128" y="3420"/>
                    </a:lnTo>
                    <a:lnTo>
                      <a:pt x="4397" y="2736"/>
                    </a:lnTo>
                    <a:lnTo>
                      <a:pt x="4641" y="1979"/>
                    </a:lnTo>
                    <a:lnTo>
                      <a:pt x="4836" y="1271"/>
                    </a:lnTo>
                    <a:lnTo>
                      <a:pt x="4983" y="660"/>
                    </a:lnTo>
                    <a:lnTo>
                      <a:pt x="5032" y="221"/>
                    </a:lnTo>
                    <a:lnTo>
                      <a:pt x="5056" y="98"/>
                    </a:lnTo>
                    <a:lnTo>
                      <a:pt x="5032" y="25"/>
                    </a:lnTo>
                    <a:lnTo>
                      <a:pt x="49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1" name="Shape 511"/>
              <p:cNvSpPr/>
              <p:nvPr/>
            </p:nvSpPr>
            <p:spPr>
              <a:xfrm>
                <a:off x="2635850" y="4316150"/>
                <a:ext cx="369400" cy="475675"/>
              </a:xfrm>
              <a:custGeom>
                <a:avLst/>
                <a:gdLst/>
                <a:ahLst/>
                <a:cxnLst/>
                <a:rect l="0" t="0" r="0" b="0"/>
                <a:pathLst>
                  <a:path w="14776" h="19027" extrusionOk="0">
                    <a:moveTo>
                      <a:pt x="7400" y="1"/>
                    </a:moveTo>
                    <a:lnTo>
                      <a:pt x="7254" y="25"/>
                    </a:lnTo>
                    <a:lnTo>
                      <a:pt x="7132" y="50"/>
                    </a:lnTo>
                    <a:lnTo>
                      <a:pt x="7034" y="123"/>
                    </a:lnTo>
                    <a:lnTo>
                      <a:pt x="6936" y="196"/>
                    </a:lnTo>
                    <a:lnTo>
                      <a:pt x="6863" y="294"/>
                    </a:lnTo>
                    <a:lnTo>
                      <a:pt x="6790" y="392"/>
                    </a:lnTo>
                    <a:lnTo>
                      <a:pt x="6765" y="514"/>
                    </a:lnTo>
                    <a:lnTo>
                      <a:pt x="6741" y="636"/>
                    </a:lnTo>
                    <a:lnTo>
                      <a:pt x="6741" y="4226"/>
                    </a:lnTo>
                    <a:lnTo>
                      <a:pt x="6887" y="4592"/>
                    </a:lnTo>
                    <a:lnTo>
                      <a:pt x="7009" y="4959"/>
                    </a:lnTo>
                    <a:lnTo>
                      <a:pt x="7058" y="5325"/>
                    </a:lnTo>
                    <a:lnTo>
                      <a:pt x="7083" y="5716"/>
                    </a:lnTo>
                    <a:lnTo>
                      <a:pt x="7058" y="6107"/>
                    </a:lnTo>
                    <a:lnTo>
                      <a:pt x="7009" y="6473"/>
                    </a:lnTo>
                    <a:lnTo>
                      <a:pt x="6887" y="6864"/>
                    </a:lnTo>
                    <a:lnTo>
                      <a:pt x="6741" y="7230"/>
                    </a:lnTo>
                    <a:lnTo>
                      <a:pt x="6741" y="13629"/>
                    </a:lnTo>
                    <a:lnTo>
                      <a:pt x="6203" y="13678"/>
                    </a:lnTo>
                    <a:lnTo>
                      <a:pt x="5666" y="13775"/>
                    </a:lnTo>
                    <a:lnTo>
                      <a:pt x="5153" y="13897"/>
                    </a:lnTo>
                    <a:lnTo>
                      <a:pt x="4640" y="14044"/>
                    </a:lnTo>
                    <a:lnTo>
                      <a:pt x="4152" y="14239"/>
                    </a:lnTo>
                    <a:lnTo>
                      <a:pt x="3688" y="14459"/>
                    </a:lnTo>
                    <a:lnTo>
                      <a:pt x="3224" y="14703"/>
                    </a:lnTo>
                    <a:lnTo>
                      <a:pt x="2784" y="14972"/>
                    </a:lnTo>
                    <a:lnTo>
                      <a:pt x="2369" y="15265"/>
                    </a:lnTo>
                    <a:lnTo>
                      <a:pt x="1954" y="15583"/>
                    </a:lnTo>
                    <a:lnTo>
                      <a:pt x="1588" y="15925"/>
                    </a:lnTo>
                    <a:lnTo>
                      <a:pt x="1221" y="16291"/>
                    </a:lnTo>
                    <a:lnTo>
                      <a:pt x="879" y="16682"/>
                    </a:lnTo>
                    <a:lnTo>
                      <a:pt x="562" y="17097"/>
                    </a:lnTo>
                    <a:lnTo>
                      <a:pt x="269" y="17512"/>
                    </a:lnTo>
                    <a:lnTo>
                      <a:pt x="0" y="17952"/>
                    </a:lnTo>
                    <a:lnTo>
                      <a:pt x="293" y="18074"/>
                    </a:lnTo>
                    <a:lnTo>
                      <a:pt x="611" y="18196"/>
                    </a:lnTo>
                    <a:lnTo>
                      <a:pt x="1319" y="18391"/>
                    </a:lnTo>
                    <a:lnTo>
                      <a:pt x="2125" y="18587"/>
                    </a:lnTo>
                    <a:lnTo>
                      <a:pt x="3053" y="18733"/>
                    </a:lnTo>
                    <a:lnTo>
                      <a:pt x="4030" y="18855"/>
                    </a:lnTo>
                    <a:lnTo>
                      <a:pt x="5104" y="18953"/>
                    </a:lnTo>
                    <a:lnTo>
                      <a:pt x="6228" y="19002"/>
                    </a:lnTo>
                    <a:lnTo>
                      <a:pt x="7376" y="19026"/>
                    </a:lnTo>
                    <a:lnTo>
                      <a:pt x="8548" y="19002"/>
                    </a:lnTo>
                    <a:lnTo>
                      <a:pt x="9672" y="18953"/>
                    </a:lnTo>
                    <a:lnTo>
                      <a:pt x="10746" y="18855"/>
                    </a:lnTo>
                    <a:lnTo>
                      <a:pt x="11723" y="18733"/>
                    </a:lnTo>
                    <a:lnTo>
                      <a:pt x="12651" y="18587"/>
                    </a:lnTo>
                    <a:lnTo>
                      <a:pt x="13457" y="18391"/>
                    </a:lnTo>
                    <a:lnTo>
                      <a:pt x="14165" y="18196"/>
                    </a:lnTo>
                    <a:lnTo>
                      <a:pt x="14483" y="18074"/>
                    </a:lnTo>
                    <a:lnTo>
                      <a:pt x="14776" y="17952"/>
                    </a:lnTo>
                    <a:lnTo>
                      <a:pt x="14507" y="17512"/>
                    </a:lnTo>
                    <a:lnTo>
                      <a:pt x="14214" y="17097"/>
                    </a:lnTo>
                    <a:lnTo>
                      <a:pt x="13897" y="16682"/>
                    </a:lnTo>
                    <a:lnTo>
                      <a:pt x="13555" y="16291"/>
                    </a:lnTo>
                    <a:lnTo>
                      <a:pt x="13188" y="15925"/>
                    </a:lnTo>
                    <a:lnTo>
                      <a:pt x="12822" y="15583"/>
                    </a:lnTo>
                    <a:lnTo>
                      <a:pt x="12407" y="15265"/>
                    </a:lnTo>
                    <a:lnTo>
                      <a:pt x="11992" y="14972"/>
                    </a:lnTo>
                    <a:lnTo>
                      <a:pt x="11552" y="14703"/>
                    </a:lnTo>
                    <a:lnTo>
                      <a:pt x="11088" y="14459"/>
                    </a:lnTo>
                    <a:lnTo>
                      <a:pt x="10624" y="14239"/>
                    </a:lnTo>
                    <a:lnTo>
                      <a:pt x="10136" y="14044"/>
                    </a:lnTo>
                    <a:lnTo>
                      <a:pt x="9623" y="13897"/>
                    </a:lnTo>
                    <a:lnTo>
                      <a:pt x="9110" y="13775"/>
                    </a:lnTo>
                    <a:lnTo>
                      <a:pt x="8573" y="13678"/>
                    </a:lnTo>
                    <a:lnTo>
                      <a:pt x="8035" y="13629"/>
                    </a:lnTo>
                    <a:lnTo>
                      <a:pt x="8035" y="3347"/>
                    </a:lnTo>
                    <a:lnTo>
                      <a:pt x="7913" y="3054"/>
                    </a:lnTo>
                    <a:lnTo>
                      <a:pt x="7840" y="2761"/>
                    </a:lnTo>
                    <a:lnTo>
                      <a:pt x="7791" y="2467"/>
                    </a:lnTo>
                    <a:lnTo>
                      <a:pt x="7767" y="2174"/>
                    </a:lnTo>
                    <a:lnTo>
                      <a:pt x="7791" y="1857"/>
                    </a:lnTo>
                    <a:lnTo>
                      <a:pt x="7840" y="1564"/>
                    </a:lnTo>
                    <a:lnTo>
                      <a:pt x="7913" y="1271"/>
                    </a:lnTo>
                    <a:lnTo>
                      <a:pt x="8035" y="978"/>
                    </a:lnTo>
                    <a:lnTo>
                      <a:pt x="8035" y="636"/>
                    </a:lnTo>
                    <a:lnTo>
                      <a:pt x="8011" y="514"/>
                    </a:lnTo>
                    <a:lnTo>
                      <a:pt x="7986" y="392"/>
                    </a:lnTo>
                    <a:lnTo>
                      <a:pt x="7913" y="294"/>
                    </a:lnTo>
                    <a:lnTo>
                      <a:pt x="7840" y="196"/>
                    </a:lnTo>
                    <a:lnTo>
                      <a:pt x="7742" y="123"/>
                    </a:lnTo>
                    <a:lnTo>
                      <a:pt x="7644" y="50"/>
                    </a:lnTo>
                    <a:lnTo>
                      <a:pt x="7522" y="25"/>
                    </a:lnTo>
                    <a:lnTo>
                      <a:pt x="740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92" name="Shape 512"/>
              <p:cNvSpPr/>
              <p:nvPr/>
            </p:nvSpPr>
            <p:spPr>
              <a:xfrm>
                <a:off x="2624850" y="4357675"/>
                <a:ext cx="171600" cy="171600"/>
              </a:xfrm>
              <a:custGeom>
                <a:avLst/>
                <a:gdLst/>
                <a:ahLst/>
                <a:cxnLst/>
                <a:rect l="0" t="0" r="0" b="0"/>
                <a:pathLst>
                  <a:path w="6864" h="6864" extrusionOk="0">
                    <a:moveTo>
                      <a:pt x="74" y="1"/>
                    </a:moveTo>
                    <a:lnTo>
                      <a:pt x="25" y="25"/>
                    </a:lnTo>
                    <a:lnTo>
                      <a:pt x="0" y="74"/>
                    </a:lnTo>
                    <a:lnTo>
                      <a:pt x="0" y="123"/>
                    </a:lnTo>
                    <a:lnTo>
                      <a:pt x="0" y="318"/>
                    </a:lnTo>
                    <a:lnTo>
                      <a:pt x="25" y="587"/>
                    </a:lnTo>
                    <a:lnTo>
                      <a:pt x="74" y="929"/>
                    </a:lnTo>
                    <a:lnTo>
                      <a:pt x="269" y="1759"/>
                    </a:lnTo>
                    <a:lnTo>
                      <a:pt x="538" y="2736"/>
                    </a:lnTo>
                    <a:lnTo>
                      <a:pt x="880" y="3737"/>
                    </a:lnTo>
                    <a:lnTo>
                      <a:pt x="1051" y="4226"/>
                    </a:lnTo>
                    <a:lnTo>
                      <a:pt x="1246" y="4690"/>
                    </a:lnTo>
                    <a:lnTo>
                      <a:pt x="1441" y="5105"/>
                    </a:lnTo>
                    <a:lnTo>
                      <a:pt x="1661" y="5496"/>
                    </a:lnTo>
                    <a:lnTo>
                      <a:pt x="1857" y="5813"/>
                    </a:lnTo>
                    <a:lnTo>
                      <a:pt x="2076" y="6057"/>
                    </a:lnTo>
                    <a:lnTo>
                      <a:pt x="2272" y="6228"/>
                    </a:lnTo>
                    <a:lnTo>
                      <a:pt x="2492" y="6399"/>
                    </a:lnTo>
                    <a:lnTo>
                      <a:pt x="2711" y="6521"/>
                    </a:lnTo>
                    <a:lnTo>
                      <a:pt x="2956" y="6644"/>
                    </a:lnTo>
                    <a:lnTo>
                      <a:pt x="3200" y="6741"/>
                    </a:lnTo>
                    <a:lnTo>
                      <a:pt x="3444" y="6815"/>
                    </a:lnTo>
                    <a:lnTo>
                      <a:pt x="3688" y="6863"/>
                    </a:lnTo>
                    <a:lnTo>
                      <a:pt x="4201" y="6863"/>
                    </a:lnTo>
                    <a:lnTo>
                      <a:pt x="4445" y="6839"/>
                    </a:lnTo>
                    <a:lnTo>
                      <a:pt x="4690" y="6815"/>
                    </a:lnTo>
                    <a:lnTo>
                      <a:pt x="4958" y="6741"/>
                    </a:lnTo>
                    <a:lnTo>
                      <a:pt x="5178" y="6644"/>
                    </a:lnTo>
                    <a:lnTo>
                      <a:pt x="5422" y="6521"/>
                    </a:lnTo>
                    <a:lnTo>
                      <a:pt x="5642" y="6399"/>
                    </a:lnTo>
                    <a:lnTo>
                      <a:pt x="5862" y="6228"/>
                    </a:lnTo>
                    <a:lnTo>
                      <a:pt x="2198" y="2565"/>
                    </a:lnTo>
                    <a:lnTo>
                      <a:pt x="2150" y="2492"/>
                    </a:lnTo>
                    <a:lnTo>
                      <a:pt x="2125" y="2394"/>
                    </a:lnTo>
                    <a:lnTo>
                      <a:pt x="2150" y="2296"/>
                    </a:lnTo>
                    <a:lnTo>
                      <a:pt x="2198" y="2199"/>
                    </a:lnTo>
                    <a:lnTo>
                      <a:pt x="2296" y="2150"/>
                    </a:lnTo>
                    <a:lnTo>
                      <a:pt x="2394" y="2125"/>
                    </a:lnTo>
                    <a:lnTo>
                      <a:pt x="2492" y="2150"/>
                    </a:lnTo>
                    <a:lnTo>
                      <a:pt x="2565" y="2199"/>
                    </a:lnTo>
                    <a:lnTo>
                      <a:pt x="6228" y="5862"/>
                    </a:lnTo>
                    <a:lnTo>
                      <a:pt x="6375" y="5642"/>
                    </a:lnTo>
                    <a:lnTo>
                      <a:pt x="6521" y="5422"/>
                    </a:lnTo>
                    <a:lnTo>
                      <a:pt x="6643" y="5203"/>
                    </a:lnTo>
                    <a:lnTo>
                      <a:pt x="6741" y="4958"/>
                    </a:lnTo>
                    <a:lnTo>
                      <a:pt x="6814" y="4714"/>
                    </a:lnTo>
                    <a:lnTo>
                      <a:pt x="6839" y="4446"/>
                    </a:lnTo>
                    <a:lnTo>
                      <a:pt x="6863" y="4201"/>
                    </a:lnTo>
                    <a:lnTo>
                      <a:pt x="6863" y="3933"/>
                    </a:lnTo>
                    <a:lnTo>
                      <a:pt x="6839" y="3688"/>
                    </a:lnTo>
                    <a:lnTo>
                      <a:pt x="6814" y="3444"/>
                    </a:lnTo>
                    <a:lnTo>
                      <a:pt x="6741" y="3200"/>
                    </a:lnTo>
                    <a:lnTo>
                      <a:pt x="6643" y="2956"/>
                    </a:lnTo>
                    <a:lnTo>
                      <a:pt x="6521" y="2711"/>
                    </a:lnTo>
                    <a:lnTo>
                      <a:pt x="6399" y="2492"/>
                    </a:lnTo>
                    <a:lnTo>
                      <a:pt x="6228" y="2272"/>
                    </a:lnTo>
                    <a:lnTo>
                      <a:pt x="6057" y="2076"/>
                    </a:lnTo>
                    <a:lnTo>
                      <a:pt x="5813" y="1857"/>
                    </a:lnTo>
                    <a:lnTo>
                      <a:pt x="5496" y="1661"/>
                    </a:lnTo>
                    <a:lnTo>
                      <a:pt x="5105" y="1466"/>
                    </a:lnTo>
                    <a:lnTo>
                      <a:pt x="4690" y="1246"/>
                    </a:lnTo>
                    <a:lnTo>
                      <a:pt x="4226" y="1051"/>
                    </a:lnTo>
                    <a:lnTo>
                      <a:pt x="3737" y="880"/>
                    </a:lnTo>
                    <a:lnTo>
                      <a:pt x="2736" y="538"/>
                    </a:lnTo>
                    <a:lnTo>
                      <a:pt x="1759" y="269"/>
                    </a:lnTo>
                    <a:lnTo>
                      <a:pt x="928" y="74"/>
                    </a:lnTo>
                    <a:lnTo>
                      <a:pt x="587" y="25"/>
                    </a:lnTo>
                    <a:lnTo>
                      <a:pt x="31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72" name="Shape 513"/>
            <p:cNvSpPr/>
            <p:nvPr/>
          </p:nvSpPr>
          <p:spPr>
            <a:xfrm>
              <a:off x="6461073" y="3325884"/>
              <a:ext cx="244494" cy="237317"/>
            </a:xfrm>
            <a:custGeom>
              <a:avLst/>
              <a:gdLst/>
              <a:ahLst/>
              <a:cxnLst/>
              <a:rect l="0" t="0" r="0" b="0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514"/>
            <p:cNvSpPr/>
            <p:nvPr/>
          </p:nvSpPr>
          <p:spPr>
            <a:xfrm>
              <a:off x="6055776" y="3340852"/>
              <a:ext cx="244494" cy="207380"/>
            </a:xfrm>
            <a:custGeom>
              <a:avLst/>
              <a:gdLst/>
              <a:ahLst/>
              <a:cxnLst/>
              <a:rect l="0" t="0" r="0" b="0"/>
              <a:pathLst>
                <a:path w="16266" h="14215" extrusionOk="0">
                  <a:moveTo>
                    <a:pt x="8597" y="4397"/>
                  </a:moveTo>
                  <a:lnTo>
                    <a:pt x="8719" y="4421"/>
                  </a:lnTo>
                  <a:lnTo>
                    <a:pt x="8866" y="4445"/>
                  </a:lnTo>
                  <a:lnTo>
                    <a:pt x="8988" y="4519"/>
                  </a:lnTo>
                  <a:lnTo>
                    <a:pt x="9085" y="4616"/>
                  </a:lnTo>
                  <a:lnTo>
                    <a:pt x="9159" y="4714"/>
                  </a:lnTo>
                  <a:lnTo>
                    <a:pt x="9208" y="4836"/>
                  </a:lnTo>
                  <a:lnTo>
                    <a:pt x="9232" y="4958"/>
                  </a:lnTo>
                  <a:lnTo>
                    <a:pt x="9256" y="5105"/>
                  </a:lnTo>
                  <a:lnTo>
                    <a:pt x="8963" y="8939"/>
                  </a:lnTo>
                  <a:lnTo>
                    <a:pt x="8939" y="9086"/>
                  </a:lnTo>
                  <a:lnTo>
                    <a:pt x="8890" y="9232"/>
                  </a:lnTo>
                  <a:lnTo>
                    <a:pt x="8817" y="9330"/>
                  </a:lnTo>
                  <a:lnTo>
                    <a:pt x="8719" y="9452"/>
                  </a:lnTo>
                  <a:lnTo>
                    <a:pt x="8597" y="9525"/>
                  </a:lnTo>
                  <a:lnTo>
                    <a:pt x="8475" y="9599"/>
                  </a:lnTo>
                  <a:lnTo>
                    <a:pt x="8353" y="9648"/>
                  </a:lnTo>
                  <a:lnTo>
                    <a:pt x="7913" y="9648"/>
                  </a:lnTo>
                  <a:lnTo>
                    <a:pt x="7791" y="9599"/>
                  </a:lnTo>
                  <a:lnTo>
                    <a:pt x="7669" y="9525"/>
                  </a:lnTo>
                  <a:lnTo>
                    <a:pt x="7547" y="9452"/>
                  </a:lnTo>
                  <a:lnTo>
                    <a:pt x="7449" y="9330"/>
                  </a:lnTo>
                  <a:lnTo>
                    <a:pt x="7376" y="9232"/>
                  </a:lnTo>
                  <a:lnTo>
                    <a:pt x="7327" y="9086"/>
                  </a:lnTo>
                  <a:lnTo>
                    <a:pt x="7303" y="8939"/>
                  </a:lnTo>
                  <a:lnTo>
                    <a:pt x="7010" y="5105"/>
                  </a:lnTo>
                  <a:lnTo>
                    <a:pt x="7034" y="4958"/>
                  </a:lnTo>
                  <a:lnTo>
                    <a:pt x="7058" y="4836"/>
                  </a:lnTo>
                  <a:lnTo>
                    <a:pt x="7107" y="4714"/>
                  </a:lnTo>
                  <a:lnTo>
                    <a:pt x="7180" y="4616"/>
                  </a:lnTo>
                  <a:lnTo>
                    <a:pt x="7278" y="4519"/>
                  </a:lnTo>
                  <a:lnTo>
                    <a:pt x="7400" y="4445"/>
                  </a:lnTo>
                  <a:lnTo>
                    <a:pt x="7547" y="4421"/>
                  </a:lnTo>
                  <a:lnTo>
                    <a:pt x="7669" y="4397"/>
                  </a:lnTo>
                  <a:close/>
                  <a:moveTo>
                    <a:pt x="8133" y="10429"/>
                  </a:moveTo>
                  <a:lnTo>
                    <a:pt x="8328" y="10454"/>
                  </a:lnTo>
                  <a:lnTo>
                    <a:pt x="8499" y="10502"/>
                  </a:lnTo>
                  <a:lnTo>
                    <a:pt x="8670" y="10600"/>
                  </a:lnTo>
                  <a:lnTo>
                    <a:pt x="8817" y="10722"/>
                  </a:lnTo>
                  <a:lnTo>
                    <a:pt x="8939" y="10869"/>
                  </a:lnTo>
                  <a:lnTo>
                    <a:pt x="9037" y="11040"/>
                  </a:lnTo>
                  <a:lnTo>
                    <a:pt x="9085" y="11211"/>
                  </a:lnTo>
                  <a:lnTo>
                    <a:pt x="9110" y="11406"/>
                  </a:lnTo>
                  <a:lnTo>
                    <a:pt x="9085" y="11601"/>
                  </a:lnTo>
                  <a:lnTo>
                    <a:pt x="9037" y="11797"/>
                  </a:lnTo>
                  <a:lnTo>
                    <a:pt x="8939" y="11943"/>
                  </a:lnTo>
                  <a:lnTo>
                    <a:pt x="8817" y="12090"/>
                  </a:lnTo>
                  <a:lnTo>
                    <a:pt x="8670" y="12212"/>
                  </a:lnTo>
                  <a:lnTo>
                    <a:pt x="8499" y="12310"/>
                  </a:lnTo>
                  <a:lnTo>
                    <a:pt x="8328" y="12359"/>
                  </a:lnTo>
                  <a:lnTo>
                    <a:pt x="8133" y="12383"/>
                  </a:lnTo>
                  <a:lnTo>
                    <a:pt x="7938" y="12359"/>
                  </a:lnTo>
                  <a:lnTo>
                    <a:pt x="7742" y="12310"/>
                  </a:lnTo>
                  <a:lnTo>
                    <a:pt x="7596" y="12212"/>
                  </a:lnTo>
                  <a:lnTo>
                    <a:pt x="7449" y="12090"/>
                  </a:lnTo>
                  <a:lnTo>
                    <a:pt x="7327" y="11943"/>
                  </a:lnTo>
                  <a:lnTo>
                    <a:pt x="7229" y="11797"/>
                  </a:lnTo>
                  <a:lnTo>
                    <a:pt x="7180" y="11601"/>
                  </a:lnTo>
                  <a:lnTo>
                    <a:pt x="7156" y="11406"/>
                  </a:lnTo>
                  <a:lnTo>
                    <a:pt x="7180" y="11211"/>
                  </a:lnTo>
                  <a:lnTo>
                    <a:pt x="7229" y="11040"/>
                  </a:lnTo>
                  <a:lnTo>
                    <a:pt x="7327" y="10869"/>
                  </a:lnTo>
                  <a:lnTo>
                    <a:pt x="7449" y="10722"/>
                  </a:lnTo>
                  <a:lnTo>
                    <a:pt x="7596" y="10600"/>
                  </a:lnTo>
                  <a:lnTo>
                    <a:pt x="7742" y="10502"/>
                  </a:lnTo>
                  <a:lnTo>
                    <a:pt x="7938" y="10454"/>
                  </a:lnTo>
                  <a:lnTo>
                    <a:pt x="8133" y="10429"/>
                  </a:lnTo>
                  <a:close/>
                  <a:moveTo>
                    <a:pt x="7986" y="0"/>
                  </a:moveTo>
                  <a:lnTo>
                    <a:pt x="7864" y="25"/>
                  </a:lnTo>
                  <a:lnTo>
                    <a:pt x="7742" y="74"/>
                  </a:lnTo>
                  <a:lnTo>
                    <a:pt x="7620" y="123"/>
                  </a:lnTo>
                  <a:lnTo>
                    <a:pt x="7522" y="196"/>
                  </a:lnTo>
                  <a:lnTo>
                    <a:pt x="7425" y="294"/>
                  </a:lnTo>
                  <a:lnTo>
                    <a:pt x="7327" y="391"/>
                  </a:lnTo>
                  <a:lnTo>
                    <a:pt x="7254" y="489"/>
                  </a:lnTo>
                  <a:lnTo>
                    <a:pt x="147" y="12700"/>
                  </a:lnTo>
                  <a:lnTo>
                    <a:pt x="73" y="12823"/>
                  </a:lnTo>
                  <a:lnTo>
                    <a:pt x="25" y="12945"/>
                  </a:lnTo>
                  <a:lnTo>
                    <a:pt x="0" y="13067"/>
                  </a:lnTo>
                  <a:lnTo>
                    <a:pt x="0" y="13213"/>
                  </a:lnTo>
                  <a:lnTo>
                    <a:pt x="0" y="13335"/>
                  </a:lnTo>
                  <a:lnTo>
                    <a:pt x="25" y="13458"/>
                  </a:lnTo>
                  <a:lnTo>
                    <a:pt x="73" y="13604"/>
                  </a:lnTo>
                  <a:lnTo>
                    <a:pt x="147" y="13726"/>
                  </a:lnTo>
                  <a:lnTo>
                    <a:pt x="220" y="13824"/>
                  </a:lnTo>
                  <a:lnTo>
                    <a:pt x="293" y="13922"/>
                  </a:lnTo>
                  <a:lnTo>
                    <a:pt x="391" y="14019"/>
                  </a:lnTo>
                  <a:lnTo>
                    <a:pt x="513" y="14093"/>
                  </a:lnTo>
                  <a:lnTo>
                    <a:pt x="635" y="14141"/>
                  </a:lnTo>
                  <a:lnTo>
                    <a:pt x="757" y="14190"/>
                  </a:lnTo>
                  <a:lnTo>
                    <a:pt x="879" y="14215"/>
                  </a:lnTo>
                  <a:lnTo>
                    <a:pt x="15387" y="14215"/>
                  </a:lnTo>
                  <a:lnTo>
                    <a:pt x="15509" y="14190"/>
                  </a:lnTo>
                  <a:lnTo>
                    <a:pt x="15631" y="14141"/>
                  </a:lnTo>
                  <a:lnTo>
                    <a:pt x="15753" y="14093"/>
                  </a:lnTo>
                  <a:lnTo>
                    <a:pt x="15875" y="14019"/>
                  </a:lnTo>
                  <a:lnTo>
                    <a:pt x="15973" y="13922"/>
                  </a:lnTo>
                  <a:lnTo>
                    <a:pt x="16046" y="13824"/>
                  </a:lnTo>
                  <a:lnTo>
                    <a:pt x="16119" y="13726"/>
                  </a:lnTo>
                  <a:lnTo>
                    <a:pt x="16193" y="13604"/>
                  </a:lnTo>
                  <a:lnTo>
                    <a:pt x="16241" y="13458"/>
                  </a:lnTo>
                  <a:lnTo>
                    <a:pt x="16266" y="13335"/>
                  </a:lnTo>
                  <a:lnTo>
                    <a:pt x="16266" y="13213"/>
                  </a:lnTo>
                  <a:lnTo>
                    <a:pt x="16266" y="13067"/>
                  </a:lnTo>
                  <a:lnTo>
                    <a:pt x="16241" y="12945"/>
                  </a:lnTo>
                  <a:lnTo>
                    <a:pt x="16193" y="12823"/>
                  </a:lnTo>
                  <a:lnTo>
                    <a:pt x="16119" y="12700"/>
                  </a:lnTo>
                  <a:lnTo>
                    <a:pt x="9012" y="489"/>
                  </a:lnTo>
                  <a:lnTo>
                    <a:pt x="8939" y="391"/>
                  </a:lnTo>
                  <a:lnTo>
                    <a:pt x="8841" y="294"/>
                  </a:lnTo>
                  <a:lnTo>
                    <a:pt x="8744" y="196"/>
                  </a:lnTo>
                  <a:lnTo>
                    <a:pt x="8646" y="123"/>
                  </a:lnTo>
                  <a:lnTo>
                    <a:pt x="8524" y="74"/>
                  </a:lnTo>
                  <a:lnTo>
                    <a:pt x="8402" y="25"/>
                  </a:lnTo>
                  <a:lnTo>
                    <a:pt x="82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515"/>
            <p:cNvSpPr/>
            <p:nvPr/>
          </p:nvSpPr>
          <p:spPr>
            <a:xfrm>
              <a:off x="8453315" y="2925227"/>
              <a:ext cx="246718" cy="239446"/>
            </a:xfrm>
            <a:custGeom>
              <a:avLst/>
              <a:gdLst/>
              <a:ahLst/>
              <a:cxnLst/>
              <a:rect l="0" t="0" r="0" b="0"/>
              <a:pathLst>
                <a:path w="16414" h="16413" extrusionOk="0">
                  <a:moveTo>
                    <a:pt x="10088" y="5080"/>
                  </a:moveTo>
                  <a:lnTo>
                    <a:pt x="10234" y="5105"/>
                  </a:lnTo>
                  <a:lnTo>
                    <a:pt x="10307" y="5129"/>
                  </a:lnTo>
                  <a:lnTo>
                    <a:pt x="10356" y="5178"/>
                  </a:lnTo>
                  <a:lnTo>
                    <a:pt x="11235" y="6057"/>
                  </a:lnTo>
                  <a:lnTo>
                    <a:pt x="11284" y="6106"/>
                  </a:lnTo>
                  <a:lnTo>
                    <a:pt x="11309" y="6179"/>
                  </a:lnTo>
                  <a:lnTo>
                    <a:pt x="11333" y="6326"/>
                  </a:lnTo>
                  <a:lnTo>
                    <a:pt x="11309" y="6473"/>
                  </a:lnTo>
                  <a:lnTo>
                    <a:pt x="11284" y="6546"/>
                  </a:lnTo>
                  <a:lnTo>
                    <a:pt x="11235" y="6595"/>
                  </a:lnTo>
                  <a:lnTo>
                    <a:pt x="9892" y="7938"/>
                  </a:lnTo>
                  <a:lnTo>
                    <a:pt x="9843" y="7987"/>
                  </a:lnTo>
                  <a:lnTo>
                    <a:pt x="9819" y="8060"/>
                  </a:lnTo>
                  <a:lnTo>
                    <a:pt x="9795" y="8207"/>
                  </a:lnTo>
                  <a:lnTo>
                    <a:pt x="9819" y="8353"/>
                  </a:lnTo>
                  <a:lnTo>
                    <a:pt x="9843" y="8426"/>
                  </a:lnTo>
                  <a:lnTo>
                    <a:pt x="9892" y="8475"/>
                  </a:lnTo>
                  <a:lnTo>
                    <a:pt x="11235" y="9818"/>
                  </a:lnTo>
                  <a:lnTo>
                    <a:pt x="11284" y="9867"/>
                  </a:lnTo>
                  <a:lnTo>
                    <a:pt x="11309" y="9941"/>
                  </a:lnTo>
                  <a:lnTo>
                    <a:pt x="11333" y="10087"/>
                  </a:lnTo>
                  <a:lnTo>
                    <a:pt x="11309" y="10234"/>
                  </a:lnTo>
                  <a:lnTo>
                    <a:pt x="11284" y="10307"/>
                  </a:lnTo>
                  <a:lnTo>
                    <a:pt x="11235" y="10356"/>
                  </a:lnTo>
                  <a:lnTo>
                    <a:pt x="10356" y="11235"/>
                  </a:lnTo>
                  <a:lnTo>
                    <a:pt x="10307" y="11284"/>
                  </a:lnTo>
                  <a:lnTo>
                    <a:pt x="10234" y="11308"/>
                  </a:lnTo>
                  <a:lnTo>
                    <a:pt x="10088" y="11333"/>
                  </a:lnTo>
                  <a:lnTo>
                    <a:pt x="9941" y="11308"/>
                  </a:lnTo>
                  <a:lnTo>
                    <a:pt x="9868" y="11284"/>
                  </a:lnTo>
                  <a:lnTo>
                    <a:pt x="9819" y="11235"/>
                  </a:lnTo>
                  <a:lnTo>
                    <a:pt x="8476" y="9892"/>
                  </a:lnTo>
                  <a:lnTo>
                    <a:pt x="8427" y="9843"/>
                  </a:lnTo>
                  <a:lnTo>
                    <a:pt x="8354" y="9818"/>
                  </a:lnTo>
                  <a:lnTo>
                    <a:pt x="8207" y="9794"/>
                  </a:lnTo>
                  <a:lnTo>
                    <a:pt x="8061" y="9818"/>
                  </a:lnTo>
                  <a:lnTo>
                    <a:pt x="7987" y="9843"/>
                  </a:lnTo>
                  <a:lnTo>
                    <a:pt x="7938" y="9892"/>
                  </a:lnTo>
                  <a:lnTo>
                    <a:pt x="6595" y="11235"/>
                  </a:lnTo>
                  <a:lnTo>
                    <a:pt x="6546" y="11284"/>
                  </a:lnTo>
                  <a:lnTo>
                    <a:pt x="6473" y="11308"/>
                  </a:lnTo>
                  <a:lnTo>
                    <a:pt x="6326" y="11333"/>
                  </a:lnTo>
                  <a:lnTo>
                    <a:pt x="6180" y="11308"/>
                  </a:lnTo>
                  <a:lnTo>
                    <a:pt x="6107" y="11284"/>
                  </a:lnTo>
                  <a:lnTo>
                    <a:pt x="6058" y="11235"/>
                  </a:lnTo>
                  <a:lnTo>
                    <a:pt x="5179" y="10356"/>
                  </a:lnTo>
                  <a:lnTo>
                    <a:pt x="5130" y="10307"/>
                  </a:lnTo>
                  <a:lnTo>
                    <a:pt x="5105" y="10234"/>
                  </a:lnTo>
                  <a:lnTo>
                    <a:pt x="5081" y="10087"/>
                  </a:lnTo>
                  <a:lnTo>
                    <a:pt x="5105" y="9941"/>
                  </a:lnTo>
                  <a:lnTo>
                    <a:pt x="5130" y="9867"/>
                  </a:lnTo>
                  <a:lnTo>
                    <a:pt x="5179" y="9818"/>
                  </a:lnTo>
                  <a:lnTo>
                    <a:pt x="6522" y="8475"/>
                  </a:lnTo>
                  <a:lnTo>
                    <a:pt x="6571" y="8426"/>
                  </a:lnTo>
                  <a:lnTo>
                    <a:pt x="6595" y="8353"/>
                  </a:lnTo>
                  <a:lnTo>
                    <a:pt x="6620" y="8207"/>
                  </a:lnTo>
                  <a:lnTo>
                    <a:pt x="6595" y="8060"/>
                  </a:lnTo>
                  <a:lnTo>
                    <a:pt x="6571" y="7987"/>
                  </a:lnTo>
                  <a:lnTo>
                    <a:pt x="6522" y="7938"/>
                  </a:lnTo>
                  <a:lnTo>
                    <a:pt x="5179" y="6595"/>
                  </a:lnTo>
                  <a:lnTo>
                    <a:pt x="5130" y="6546"/>
                  </a:lnTo>
                  <a:lnTo>
                    <a:pt x="5105" y="6473"/>
                  </a:lnTo>
                  <a:lnTo>
                    <a:pt x="5081" y="6326"/>
                  </a:lnTo>
                  <a:lnTo>
                    <a:pt x="5105" y="6179"/>
                  </a:lnTo>
                  <a:lnTo>
                    <a:pt x="5130" y="6106"/>
                  </a:lnTo>
                  <a:lnTo>
                    <a:pt x="5179" y="6057"/>
                  </a:lnTo>
                  <a:lnTo>
                    <a:pt x="6058" y="5178"/>
                  </a:lnTo>
                  <a:lnTo>
                    <a:pt x="6107" y="5129"/>
                  </a:lnTo>
                  <a:lnTo>
                    <a:pt x="6180" y="5105"/>
                  </a:lnTo>
                  <a:lnTo>
                    <a:pt x="6326" y="5080"/>
                  </a:lnTo>
                  <a:lnTo>
                    <a:pt x="6473" y="5105"/>
                  </a:lnTo>
                  <a:lnTo>
                    <a:pt x="6546" y="5129"/>
                  </a:lnTo>
                  <a:lnTo>
                    <a:pt x="6595" y="5178"/>
                  </a:lnTo>
                  <a:lnTo>
                    <a:pt x="7938" y="6521"/>
                  </a:lnTo>
                  <a:lnTo>
                    <a:pt x="7987" y="6570"/>
                  </a:lnTo>
                  <a:lnTo>
                    <a:pt x="8061" y="6595"/>
                  </a:lnTo>
                  <a:lnTo>
                    <a:pt x="8207" y="6619"/>
                  </a:lnTo>
                  <a:lnTo>
                    <a:pt x="8354" y="6595"/>
                  </a:lnTo>
                  <a:lnTo>
                    <a:pt x="8427" y="6570"/>
                  </a:lnTo>
                  <a:lnTo>
                    <a:pt x="8476" y="6521"/>
                  </a:lnTo>
                  <a:lnTo>
                    <a:pt x="9819" y="5178"/>
                  </a:lnTo>
                  <a:lnTo>
                    <a:pt x="9868" y="5129"/>
                  </a:lnTo>
                  <a:lnTo>
                    <a:pt x="9941" y="5105"/>
                  </a:lnTo>
                  <a:lnTo>
                    <a:pt x="10088" y="5080"/>
                  </a:lnTo>
                  <a:close/>
                  <a:moveTo>
                    <a:pt x="5130" y="0"/>
                  </a:moveTo>
                  <a:lnTo>
                    <a:pt x="4934" y="25"/>
                  </a:lnTo>
                  <a:lnTo>
                    <a:pt x="4739" y="74"/>
                  </a:lnTo>
                  <a:lnTo>
                    <a:pt x="4568" y="171"/>
                  </a:lnTo>
                  <a:lnTo>
                    <a:pt x="4397" y="293"/>
                  </a:lnTo>
                  <a:lnTo>
                    <a:pt x="294" y="4397"/>
                  </a:lnTo>
                  <a:lnTo>
                    <a:pt x="172" y="4568"/>
                  </a:lnTo>
                  <a:lnTo>
                    <a:pt x="74" y="4738"/>
                  </a:lnTo>
                  <a:lnTo>
                    <a:pt x="25" y="4934"/>
                  </a:lnTo>
                  <a:lnTo>
                    <a:pt x="1" y="5129"/>
                  </a:lnTo>
                  <a:lnTo>
                    <a:pt x="1" y="11284"/>
                  </a:lnTo>
                  <a:lnTo>
                    <a:pt x="25" y="11479"/>
                  </a:lnTo>
                  <a:lnTo>
                    <a:pt x="74" y="11675"/>
                  </a:lnTo>
                  <a:lnTo>
                    <a:pt x="172" y="11846"/>
                  </a:lnTo>
                  <a:lnTo>
                    <a:pt x="294" y="12017"/>
                  </a:lnTo>
                  <a:lnTo>
                    <a:pt x="4397" y="16120"/>
                  </a:lnTo>
                  <a:lnTo>
                    <a:pt x="4568" y="16242"/>
                  </a:lnTo>
                  <a:lnTo>
                    <a:pt x="4739" y="16339"/>
                  </a:lnTo>
                  <a:lnTo>
                    <a:pt x="4934" y="16388"/>
                  </a:lnTo>
                  <a:lnTo>
                    <a:pt x="5130" y="16413"/>
                  </a:lnTo>
                  <a:lnTo>
                    <a:pt x="11284" y="16413"/>
                  </a:lnTo>
                  <a:lnTo>
                    <a:pt x="11480" y="16388"/>
                  </a:lnTo>
                  <a:lnTo>
                    <a:pt x="11675" y="16339"/>
                  </a:lnTo>
                  <a:lnTo>
                    <a:pt x="11846" y="16242"/>
                  </a:lnTo>
                  <a:lnTo>
                    <a:pt x="12017" y="16120"/>
                  </a:lnTo>
                  <a:lnTo>
                    <a:pt x="16120" y="12017"/>
                  </a:lnTo>
                  <a:lnTo>
                    <a:pt x="16242" y="11846"/>
                  </a:lnTo>
                  <a:lnTo>
                    <a:pt x="16340" y="11675"/>
                  </a:lnTo>
                  <a:lnTo>
                    <a:pt x="16389" y="11479"/>
                  </a:lnTo>
                  <a:lnTo>
                    <a:pt x="16413" y="11284"/>
                  </a:lnTo>
                  <a:lnTo>
                    <a:pt x="16413" y="5129"/>
                  </a:lnTo>
                  <a:lnTo>
                    <a:pt x="16389" y="4934"/>
                  </a:lnTo>
                  <a:lnTo>
                    <a:pt x="16340" y="4738"/>
                  </a:lnTo>
                  <a:lnTo>
                    <a:pt x="16242" y="4568"/>
                  </a:lnTo>
                  <a:lnTo>
                    <a:pt x="16120" y="4397"/>
                  </a:lnTo>
                  <a:lnTo>
                    <a:pt x="12017" y="293"/>
                  </a:lnTo>
                  <a:lnTo>
                    <a:pt x="11846" y="171"/>
                  </a:lnTo>
                  <a:lnTo>
                    <a:pt x="11675" y="74"/>
                  </a:lnTo>
                  <a:lnTo>
                    <a:pt x="11480" y="25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75" name="Shape 516"/>
            <p:cNvGrpSpPr/>
            <p:nvPr/>
          </p:nvGrpSpPr>
          <p:grpSpPr>
            <a:xfrm>
              <a:off x="8840534" y="2928776"/>
              <a:ext cx="282675" cy="232326"/>
              <a:chOff x="5275975" y="4344850"/>
              <a:chExt cx="470150" cy="398125"/>
            </a:xfrm>
            <a:grpFill/>
          </p:grpSpPr>
          <p:sp>
            <p:nvSpPr>
              <p:cNvPr id="187" name="Shape 517"/>
              <p:cNvSpPr/>
              <p:nvPr/>
            </p:nvSpPr>
            <p:spPr>
              <a:xfrm>
                <a:off x="5661250" y="4690450"/>
                <a:ext cx="65950" cy="52525"/>
              </a:xfrm>
              <a:custGeom>
                <a:avLst/>
                <a:gdLst/>
                <a:ahLst/>
                <a:cxnLst/>
                <a:rect l="0" t="0" r="0" b="0"/>
                <a:pathLst>
                  <a:path w="2638" h="2101" extrusionOk="0">
                    <a:moveTo>
                      <a:pt x="0" y="0"/>
                    </a:moveTo>
                    <a:lnTo>
                      <a:pt x="0" y="782"/>
                    </a:lnTo>
                    <a:lnTo>
                      <a:pt x="25" y="1050"/>
                    </a:lnTo>
                    <a:lnTo>
                      <a:pt x="122" y="1295"/>
                    </a:lnTo>
                    <a:lnTo>
                      <a:pt x="244" y="1514"/>
                    </a:lnTo>
                    <a:lnTo>
                      <a:pt x="391" y="1710"/>
                    </a:lnTo>
                    <a:lnTo>
                      <a:pt x="586" y="1856"/>
                    </a:lnTo>
                    <a:lnTo>
                      <a:pt x="806" y="1978"/>
                    </a:lnTo>
                    <a:lnTo>
                      <a:pt x="1050" y="2076"/>
                    </a:lnTo>
                    <a:lnTo>
                      <a:pt x="1319" y="2100"/>
                    </a:lnTo>
                    <a:lnTo>
                      <a:pt x="1588" y="2076"/>
                    </a:lnTo>
                    <a:lnTo>
                      <a:pt x="1832" y="1978"/>
                    </a:lnTo>
                    <a:lnTo>
                      <a:pt x="2052" y="1856"/>
                    </a:lnTo>
                    <a:lnTo>
                      <a:pt x="2247" y="1710"/>
                    </a:lnTo>
                    <a:lnTo>
                      <a:pt x="2418" y="1514"/>
                    </a:lnTo>
                    <a:lnTo>
                      <a:pt x="2540" y="1295"/>
                    </a:lnTo>
                    <a:lnTo>
                      <a:pt x="2613" y="1050"/>
                    </a:lnTo>
                    <a:lnTo>
                      <a:pt x="2638" y="782"/>
                    </a:lnTo>
                    <a:lnTo>
                      <a:pt x="263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8" name="Shape 518"/>
              <p:cNvSpPr/>
              <p:nvPr/>
            </p:nvSpPr>
            <p:spPr>
              <a:xfrm>
                <a:off x="5294900" y="4690450"/>
                <a:ext cx="65950" cy="52525"/>
              </a:xfrm>
              <a:custGeom>
                <a:avLst/>
                <a:gdLst/>
                <a:ahLst/>
                <a:cxnLst/>
                <a:rect l="0" t="0" r="0" b="0"/>
                <a:pathLst>
                  <a:path w="2638" h="2101" extrusionOk="0">
                    <a:moveTo>
                      <a:pt x="0" y="0"/>
                    </a:moveTo>
                    <a:lnTo>
                      <a:pt x="0" y="782"/>
                    </a:lnTo>
                    <a:lnTo>
                      <a:pt x="25" y="1050"/>
                    </a:lnTo>
                    <a:lnTo>
                      <a:pt x="98" y="1295"/>
                    </a:lnTo>
                    <a:lnTo>
                      <a:pt x="220" y="1514"/>
                    </a:lnTo>
                    <a:lnTo>
                      <a:pt x="391" y="1710"/>
                    </a:lnTo>
                    <a:lnTo>
                      <a:pt x="586" y="1856"/>
                    </a:lnTo>
                    <a:lnTo>
                      <a:pt x="806" y="1978"/>
                    </a:lnTo>
                    <a:lnTo>
                      <a:pt x="1050" y="2076"/>
                    </a:lnTo>
                    <a:lnTo>
                      <a:pt x="1319" y="2100"/>
                    </a:lnTo>
                    <a:lnTo>
                      <a:pt x="1588" y="2076"/>
                    </a:lnTo>
                    <a:lnTo>
                      <a:pt x="1832" y="1978"/>
                    </a:lnTo>
                    <a:lnTo>
                      <a:pt x="2052" y="1856"/>
                    </a:lnTo>
                    <a:lnTo>
                      <a:pt x="2247" y="1710"/>
                    </a:lnTo>
                    <a:lnTo>
                      <a:pt x="2394" y="1514"/>
                    </a:lnTo>
                    <a:lnTo>
                      <a:pt x="2516" y="1295"/>
                    </a:lnTo>
                    <a:lnTo>
                      <a:pt x="2614" y="1050"/>
                    </a:lnTo>
                    <a:lnTo>
                      <a:pt x="2638" y="782"/>
                    </a:lnTo>
                    <a:lnTo>
                      <a:pt x="263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9" name="Shape 519"/>
              <p:cNvSpPr/>
              <p:nvPr/>
            </p:nvSpPr>
            <p:spPr>
              <a:xfrm>
                <a:off x="5275975" y="4344850"/>
                <a:ext cx="470150" cy="334025"/>
              </a:xfrm>
              <a:custGeom>
                <a:avLst/>
                <a:gdLst/>
                <a:ahLst/>
                <a:cxnLst/>
                <a:rect l="0" t="0" r="0" b="0"/>
                <a:pathLst>
                  <a:path w="18806" h="13361" extrusionOk="0">
                    <a:moveTo>
                      <a:pt x="10062" y="1344"/>
                    </a:moveTo>
                    <a:lnTo>
                      <a:pt x="10673" y="1368"/>
                    </a:lnTo>
                    <a:lnTo>
                      <a:pt x="11699" y="1442"/>
                    </a:lnTo>
                    <a:lnTo>
                      <a:pt x="12529" y="1564"/>
                    </a:lnTo>
                    <a:lnTo>
                      <a:pt x="13164" y="1686"/>
                    </a:lnTo>
                    <a:lnTo>
                      <a:pt x="13628" y="1808"/>
                    </a:lnTo>
                    <a:lnTo>
                      <a:pt x="13946" y="1906"/>
                    </a:lnTo>
                    <a:lnTo>
                      <a:pt x="14166" y="2003"/>
                    </a:lnTo>
                    <a:lnTo>
                      <a:pt x="14214" y="2052"/>
                    </a:lnTo>
                    <a:lnTo>
                      <a:pt x="14288" y="2174"/>
                    </a:lnTo>
                    <a:lnTo>
                      <a:pt x="14459" y="2638"/>
                    </a:lnTo>
                    <a:lnTo>
                      <a:pt x="14678" y="3273"/>
                    </a:lnTo>
                    <a:lnTo>
                      <a:pt x="14898" y="4006"/>
                    </a:lnTo>
                    <a:lnTo>
                      <a:pt x="15313" y="5374"/>
                    </a:lnTo>
                    <a:lnTo>
                      <a:pt x="15484" y="5984"/>
                    </a:lnTo>
                    <a:lnTo>
                      <a:pt x="15460" y="6033"/>
                    </a:lnTo>
                    <a:lnTo>
                      <a:pt x="15411" y="6106"/>
                    </a:lnTo>
                    <a:lnTo>
                      <a:pt x="15313" y="6180"/>
                    </a:lnTo>
                    <a:lnTo>
                      <a:pt x="15167" y="6277"/>
                    </a:lnTo>
                    <a:lnTo>
                      <a:pt x="14972" y="6399"/>
                    </a:lnTo>
                    <a:lnTo>
                      <a:pt x="14727" y="6522"/>
                    </a:lnTo>
                    <a:lnTo>
                      <a:pt x="14410" y="6619"/>
                    </a:lnTo>
                    <a:lnTo>
                      <a:pt x="14068" y="6741"/>
                    </a:lnTo>
                    <a:lnTo>
                      <a:pt x="13677" y="6864"/>
                    </a:lnTo>
                    <a:lnTo>
                      <a:pt x="13213" y="6986"/>
                    </a:lnTo>
                    <a:lnTo>
                      <a:pt x="12725" y="7083"/>
                    </a:lnTo>
                    <a:lnTo>
                      <a:pt x="12163" y="7181"/>
                    </a:lnTo>
                    <a:lnTo>
                      <a:pt x="11552" y="7254"/>
                    </a:lnTo>
                    <a:lnTo>
                      <a:pt x="10893" y="7303"/>
                    </a:lnTo>
                    <a:lnTo>
                      <a:pt x="10185" y="7352"/>
                    </a:lnTo>
                    <a:lnTo>
                      <a:pt x="8622" y="7352"/>
                    </a:lnTo>
                    <a:lnTo>
                      <a:pt x="7913" y="7303"/>
                    </a:lnTo>
                    <a:lnTo>
                      <a:pt x="7254" y="7254"/>
                    </a:lnTo>
                    <a:lnTo>
                      <a:pt x="6643" y="7181"/>
                    </a:lnTo>
                    <a:lnTo>
                      <a:pt x="6082" y="7083"/>
                    </a:lnTo>
                    <a:lnTo>
                      <a:pt x="5593" y="6986"/>
                    </a:lnTo>
                    <a:lnTo>
                      <a:pt x="5129" y="6864"/>
                    </a:lnTo>
                    <a:lnTo>
                      <a:pt x="4738" y="6741"/>
                    </a:lnTo>
                    <a:lnTo>
                      <a:pt x="4396" y="6619"/>
                    </a:lnTo>
                    <a:lnTo>
                      <a:pt x="4079" y="6522"/>
                    </a:lnTo>
                    <a:lnTo>
                      <a:pt x="3835" y="6399"/>
                    </a:lnTo>
                    <a:lnTo>
                      <a:pt x="3639" y="6277"/>
                    </a:lnTo>
                    <a:lnTo>
                      <a:pt x="3493" y="6180"/>
                    </a:lnTo>
                    <a:lnTo>
                      <a:pt x="3395" y="6106"/>
                    </a:lnTo>
                    <a:lnTo>
                      <a:pt x="3346" y="6033"/>
                    </a:lnTo>
                    <a:lnTo>
                      <a:pt x="3322" y="5984"/>
                    </a:lnTo>
                    <a:lnTo>
                      <a:pt x="3493" y="5374"/>
                    </a:lnTo>
                    <a:lnTo>
                      <a:pt x="3908" y="4006"/>
                    </a:lnTo>
                    <a:lnTo>
                      <a:pt x="4128" y="3273"/>
                    </a:lnTo>
                    <a:lnTo>
                      <a:pt x="4347" y="2638"/>
                    </a:lnTo>
                    <a:lnTo>
                      <a:pt x="4518" y="2174"/>
                    </a:lnTo>
                    <a:lnTo>
                      <a:pt x="4592" y="2052"/>
                    </a:lnTo>
                    <a:lnTo>
                      <a:pt x="4641" y="2003"/>
                    </a:lnTo>
                    <a:lnTo>
                      <a:pt x="4860" y="1906"/>
                    </a:lnTo>
                    <a:lnTo>
                      <a:pt x="5178" y="1808"/>
                    </a:lnTo>
                    <a:lnTo>
                      <a:pt x="5642" y="1686"/>
                    </a:lnTo>
                    <a:lnTo>
                      <a:pt x="6277" y="1564"/>
                    </a:lnTo>
                    <a:lnTo>
                      <a:pt x="7107" y="1442"/>
                    </a:lnTo>
                    <a:lnTo>
                      <a:pt x="8133" y="1368"/>
                    </a:lnTo>
                    <a:lnTo>
                      <a:pt x="8744" y="1344"/>
                    </a:lnTo>
                    <a:close/>
                    <a:moveTo>
                      <a:pt x="11919" y="9916"/>
                    </a:moveTo>
                    <a:lnTo>
                      <a:pt x="12016" y="9941"/>
                    </a:lnTo>
                    <a:lnTo>
                      <a:pt x="12090" y="9990"/>
                    </a:lnTo>
                    <a:lnTo>
                      <a:pt x="12138" y="10063"/>
                    </a:lnTo>
                    <a:lnTo>
                      <a:pt x="12163" y="10161"/>
                    </a:lnTo>
                    <a:lnTo>
                      <a:pt x="12138" y="10258"/>
                    </a:lnTo>
                    <a:lnTo>
                      <a:pt x="12090" y="10332"/>
                    </a:lnTo>
                    <a:lnTo>
                      <a:pt x="12016" y="10380"/>
                    </a:lnTo>
                    <a:lnTo>
                      <a:pt x="11919" y="10405"/>
                    </a:lnTo>
                    <a:lnTo>
                      <a:pt x="6887" y="10405"/>
                    </a:lnTo>
                    <a:lnTo>
                      <a:pt x="6790" y="10380"/>
                    </a:lnTo>
                    <a:lnTo>
                      <a:pt x="6717" y="10332"/>
                    </a:lnTo>
                    <a:lnTo>
                      <a:pt x="6668" y="10258"/>
                    </a:lnTo>
                    <a:lnTo>
                      <a:pt x="6643" y="10161"/>
                    </a:lnTo>
                    <a:lnTo>
                      <a:pt x="6668" y="10063"/>
                    </a:lnTo>
                    <a:lnTo>
                      <a:pt x="6717" y="9990"/>
                    </a:lnTo>
                    <a:lnTo>
                      <a:pt x="6790" y="9941"/>
                    </a:lnTo>
                    <a:lnTo>
                      <a:pt x="6887" y="9916"/>
                    </a:lnTo>
                    <a:close/>
                    <a:moveTo>
                      <a:pt x="11626" y="10991"/>
                    </a:moveTo>
                    <a:lnTo>
                      <a:pt x="11723" y="11015"/>
                    </a:lnTo>
                    <a:lnTo>
                      <a:pt x="11797" y="11064"/>
                    </a:lnTo>
                    <a:lnTo>
                      <a:pt x="11845" y="11138"/>
                    </a:lnTo>
                    <a:lnTo>
                      <a:pt x="11870" y="11235"/>
                    </a:lnTo>
                    <a:lnTo>
                      <a:pt x="11845" y="11333"/>
                    </a:lnTo>
                    <a:lnTo>
                      <a:pt x="11797" y="11406"/>
                    </a:lnTo>
                    <a:lnTo>
                      <a:pt x="11723" y="11455"/>
                    </a:lnTo>
                    <a:lnTo>
                      <a:pt x="11626" y="11479"/>
                    </a:lnTo>
                    <a:lnTo>
                      <a:pt x="7181" y="11479"/>
                    </a:lnTo>
                    <a:lnTo>
                      <a:pt x="7083" y="11455"/>
                    </a:lnTo>
                    <a:lnTo>
                      <a:pt x="7010" y="11406"/>
                    </a:lnTo>
                    <a:lnTo>
                      <a:pt x="6961" y="11333"/>
                    </a:lnTo>
                    <a:lnTo>
                      <a:pt x="6936" y="11235"/>
                    </a:lnTo>
                    <a:lnTo>
                      <a:pt x="6961" y="11138"/>
                    </a:lnTo>
                    <a:lnTo>
                      <a:pt x="7010" y="11064"/>
                    </a:lnTo>
                    <a:lnTo>
                      <a:pt x="7083" y="11015"/>
                    </a:lnTo>
                    <a:lnTo>
                      <a:pt x="7181" y="10991"/>
                    </a:lnTo>
                    <a:close/>
                    <a:moveTo>
                      <a:pt x="4152" y="9110"/>
                    </a:moveTo>
                    <a:lnTo>
                      <a:pt x="4299" y="9159"/>
                    </a:lnTo>
                    <a:lnTo>
                      <a:pt x="4470" y="9208"/>
                    </a:lnTo>
                    <a:lnTo>
                      <a:pt x="4616" y="9281"/>
                    </a:lnTo>
                    <a:lnTo>
                      <a:pt x="4763" y="9379"/>
                    </a:lnTo>
                    <a:lnTo>
                      <a:pt x="4885" y="9501"/>
                    </a:lnTo>
                    <a:lnTo>
                      <a:pt x="5129" y="9745"/>
                    </a:lnTo>
                    <a:lnTo>
                      <a:pt x="5324" y="10039"/>
                    </a:lnTo>
                    <a:lnTo>
                      <a:pt x="5471" y="10332"/>
                    </a:lnTo>
                    <a:lnTo>
                      <a:pt x="5569" y="10649"/>
                    </a:lnTo>
                    <a:lnTo>
                      <a:pt x="5593" y="10796"/>
                    </a:lnTo>
                    <a:lnTo>
                      <a:pt x="5593" y="10918"/>
                    </a:lnTo>
                    <a:lnTo>
                      <a:pt x="5593" y="11064"/>
                    </a:lnTo>
                    <a:lnTo>
                      <a:pt x="5569" y="11162"/>
                    </a:lnTo>
                    <a:lnTo>
                      <a:pt x="5520" y="11260"/>
                    </a:lnTo>
                    <a:lnTo>
                      <a:pt x="5471" y="11357"/>
                    </a:lnTo>
                    <a:lnTo>
                      <a:pt x="5398" y="11431"/>
                    </a:lnTo>
                    <a:lnTo>
                      <a:pt x="5324" y="11504"/>
                    </a:lnTo>
                    <a:lnTo>
                      <a:pt x="5129" y="11602"/>
                    </a:lnTo>
                    <a:lnTo>
                      <a:pt x="4885" y="11675"/>
                    </a:lnTo>
                    <a:lnTo>
                      <a:pt x="4616" y="11699"/>
                    </a:lnTo>
                    <a:lnTo>
                      <a:pt x="4299" y="11724"/>
                    </a:lnTo>
                    <a:lnTo>
                      <a:pt x="3981" y="11724"/>
                    </a:lnTo>
                    <a:lnTo>
                      <a:pt x="3639" y="11699"/>
                    </a:lnTo>
                    <a:lnTo>
                      <a:pt x="3346" y="11626"/>
                    </a:lnTo>
                    <a:lnTo>
                      <a:pt x="3077" y="11504"/>
                    </a:lnTo>
                    <a:lnTo>
                      <a:pt x="2833" y="11333"/>
                    </a:lnTo>
                    <a:lnTo>
                      <a:pt x="2638" y="11162"/>
                    </a:lnTo>
                    <a:lnTo>
                      <a:pt x="2467" y="10918"/>
                    </a:lnTo>
                    <a:lnTo>
                      <a:pt x="2418" y="10820"/>
                    </a:lnTo>
                    <a:lnTo>
                      <a:pt x="2394" y="10674"/>
                    </a:lnTo>
                    <a:lnTo>
                      <a:pt x="2369" y="10551"/>
                    </a:lnTo>
                    <a:lnTo>
                      <a:pt x="2345" y="10429"/>
                    </a:lnTo>
                    <a:lnTo>
                      <a:pt x="2369" y="10283"/>
                    </a:lnTo>
                    <a:lnTo>
                      <a:pt x="2394" y="10161"/>
                    </a:lnTo>
                    <a:lnTo>
                      <a:pt x="2418" y="10039"/>
                    </a:lnTo>
                    <a:lnTo>
                      <a:pt x="2467" y="9916"/>
                    </a:lnTo>
                    <a:lnTo>
                      <a:pt x="2638" y="9697"/>
                    </a:lnTo>
                    <a:lnTo>
                      <a:pt x="2833" y="9501"/>
                    </a:lnTo>
                    <a:lnTo>
                      <a:pt x="3077" y="9330"/>
                    </a:lnTo>
                    <a:lnTo>
                      <a:pt x="3346" y="9208"/>
                    </a:lnTo>
                    <a:lnTo>
                      <a:pt x="3639" y="9135"/>
                    </a:lnTo>
                    <a:lnTo>
                      <a:pt x="3981" y="9110"/>
                    </a:lnTo>
                    <a:close/>
                    <a:moveTo>
                      <a:pt x="14825" y="9110"/>
                    </a:moveTo>
                    <a:lnTo>
                      <a:pt x="15167" y="9135"/>
                    </a:lnTo>
                    <a:lnTo>
                      <a:pt x="15460" y="9208"/>
                    </a:lnTo>
                    <a:lnTo>
                      <a:pt x="15729" y="9330"/>
                    </a:lnTo>
                    <a:lnTo>
                      <a:pt x="15973" y="9501"/>
                    </a:lnTo>
                    <a:lnTo>
                      <a:pt x="16168" y="9697"/>
                    </a:lnTo>
                    <a:lnTo>
                      <a:pt x="16339" y="9916"/>
                    </a:lnTo>
                    <a:lnTo>
                      <a:pt x="16388" y="10039"/>
                    </a:lnTo>
                    <a:lnTo>
                      <a:pt x="16412" y="10161"/>
                    </a:lnTo>
                    <a:lnTo>
                      <a:pt x="16437" y="10283"/>
                    </a:lnTo>
                    <a:lnTo>
                      <a:pt x="16461" y="10429"/>
                    </a:lnTo>
                    <a:lnTo>
                      <a:pt x="16437" y="10551"/>
                    </a:lnTo>
                    <a:lnTo>
                      <a:pt x="16412" y="10674"/>
                    </a:lnTo>
                    <a:lnTo>
                      <a:pt x="16388" y="10820"/>
                    </a:lnTo>
                    <a:lnTo>
                      <a:pt x="16339" y="10918"/>
                    </a:lnTo>
                    <a:lnTo>
                      <a:pt x="16168" y="11162"/>
                    </a:lnTo>
                    <a:lnTo>
                      <a:pt x="15973" y="11333"/>
                    </a:lnTo>
                    <a:lnTo>
                      <a:pt x="15729" y="11504"/>
                    </a:lnTo>
                    <a:lnTo>
                      <a:pt x="15460" y="11626"/>
                    </a:lnTo>
                    <a:lnTo>
                      <a:pt x="15167" y="11699"/>
                    </a:lnTo>
                    <a:lnTo>
                      <a:pt x="14825" y="11724"/>
                    </a:lnTo>
                    <a:lnTo>
                      <a:pt x="14507" y="11724"/>
                    </a:lnTo>
                    <a:lnTo>
                      <a:pt x="14190" y="11699"/>
                    </a:lnTo>
                    <a:lnTo>
                      <a:pt x="13921" y="11675"/>
                    </a:lnTo>
                    <a:lnTo>
                      <a:pt x="13677" y="11602"/>
                    </a:lnTo>
                    <a:lnTo>
                      <a:pt x="13482" y="11504"/>
                    </a:lnTo>
                    <a:lnTo>
                      <a:pt x="13408" y="11431"/>
                    </a:lnTo>
                    <a:lnTo>
                      <a:pt x="13335" y="11357"/>
                    </a:lnTo>
                    <a:lnTo>
                      <a:pt x="13286" y="11260"/>
                    </a:lnTo>
                    <a:lnTo>
                      <a:pt x="13237" y="11162"/>
                    </a:lnTo>
                    <a:lnTo>
                      <a:pt x="13213" y="11064"/>
                    </a:lnTo>
                    <a:lnTo>
                      <a:pt x="13213" y="10918"/>
                    </a:lnTo>
                    <a:lnTo>
                      <a:pt x="13213" y="10796"/>
                    </a:lnTo>
                    <a:lnTo>
                      <a:pt x="13237" y="10649"/>
                    </a:lnTo>
                    <a:lnTo>
                      <a:pt x="13335" y="10332"/>
                    </a:lnTo>
                    <a:lnTo>
                      <a:pt x="13482" y="10039"/>
                    </a:lnTo>
                    <a:lnTo>
                      <a:pt x="13677" y="9745"/>
                    </a:lnTo>
                    <a:lnTo>
                      <a:pt x="13921" y="9501"/>
                    </a:lnTo>
                    <a:lnTo>
                      <a:pt x="14043" y="9379"/>
                    </a:lnTo>
                    <a:lnTo>
                      <a:pt x="14190" y="9281"/>
                    </a:lnTo>
                    <a:lnTo>
                      <a:pt x="14337" y="9208"/>
                    </a:lnTo>
                    <a:lnTo>
                      <a:pt x="14507" y="9159"/>
                    </a:lnTo>
                    <a:lnTo>
                      <a:pt x="14654" y="9110"/>
                    </a:lnTo>
                    <a:close/>
                    <a:moveTo>
                      <a:pt x="9403" y="1"/>
                    </a:moveTo>
                    <a:lnTo>
                      <a:pt x="8280" y="25"/>
                    </a:lnTo>
                    <a:lnTo>
                      <a:pt x="7303" y="74"/>
                    </a:lnTo>
                    <a:lnTo>
                      <a:pt x="6497" y="147"/>
                    </a:lnTo>
                    <a:lnTo>
                      <a:pt x="5837" y="220"/>
                    </a:lnTo>
                    <a:lnTo>
                      <a:pt x="5324" y="318"/>
                    </a:lnTo>
                    <a:lnTo>
                      <a:pt x="4958" y="391"/>
                    </a:lnTo>
                    <a:lnTo>
                      <a:pt x="4665" y="440"/>
                    </a:lnTo>
                    <a:lnTo>
                      <a:pt x="4421" y="538"/>
                    </a:lnTo>
                    <a:lnTo>
                      <a:pt x="4201" y="660"/>
                    </a:lnTo>
                    <a:lnTo>
                      <a:pt x="3981" y="807"/>
                    </a:lnTo>
                    <a:lnTo>
                      <a:pt x="3761" y="978"/>
                    </a:lnTo>
                    <a:lnTo>
                      <a:pt x="3590" y="1173"/>
                    </a:lnTo>
                    <a:lnTo>
                      <a:pt x="3419" y="1368"/>
                    </a:lnTo>
                    <a:lnTo>
                      <a:pt x="3273" y="1588"/>
                    </a:lnTo>
                    <a:lnTo>
                      <a:pt x="3175" y="1808"/>
                    </a:lnTo>
                    <a:lnTo>
                      <a:pt x="2272" y="4153"/>
                    </a:lnTo>
                    <a:lnTo>
                      <a:pt x="928" y="4153"/>
                    </a:lnTo>
                    <a:lnTo>
                      <a:pt x="831" y="4177"/>
                    </a:lnTo>
                    <a:lnTo>
                      <a:pt x="733" y="4226"/>
                    </a:lnTo>
                    <a:lnTo>
                      <a:pt x="635" y="4299"/>
                    </a:lnTo>
                    <a:lnTo>
                      <a:pt x="464" y="4446"/>
                    </a:lnTo>
                    <a:lnTo>
                      <a:pt x="293" y="4641"/>
                    </a:lnTo>
                    <a:lnTo>
                      <a:pt x="171" y="4861"/>
                    </a:lnTo>
                    <a:lnTo>
                      <a:pt x="73" y="5105"/>
                    </a:lnTo>
                    <a:lnTo>
                      <a:pt x="25" y="5349"/>
                    </a:lnTo>
                    <a:lnTo>
                      <a:pt x="0" y="5569"/>
                    </a:lnTo>
                    <a:lnTo>
                      <a:pt x="25" y="5764"/>
                    </a:lnTo>
                    <a:lnTo>
                      <a:pt x="73" y="5911"/>
                    </a:lnTo>
                    <a:lnTo>
                      <a:pt x="171" y="6033"/>
                    </a:lnTo>
                    <a:lnTo>
                      <a:pt x="293" y="6106"/>
                    </a:lnTo>
                    <a:lnTo>
                      <a:pt x="464" y="6155"/>
                    </a:lnTo>
                    <a:lnTo>
                      <a:pt x="635" y="6204"/>
                    </a:lnTo>
                    <a:lnTo>
                      <a:pt x="1466" y="6204"/>
                    </a:lnTo>
                    <a:lnTo>
                      <a:pt x="1148" y="7034"/>
                    </a:lnTo>
                    <a:lnTo>
                      <a:pt x="1002" y="7547"/>
                    </a:lnTo>
                    <a:lnTo>
                      <a:pt x="879" y="8109"/>
                    </a:lnTo>
                    <a:lnTo>
                      <a:pt x="782" y="8695"/>
                    </a:lnTo>
                    <a:lnTo>
                      <a:pt x="757" y="9233"/>
                    </a:lnTo>
                    <a:lnTo>
                      <a:pt x="757" y="13360"/>
                    </a:lnTo>
                    <a:lnTo>
                      <a:pt x="18049" y="13360"/>
                    </a:lnTo>
                    <a:lnTo>
                      <a:pt x="18049" y="9233"/>
                    </a:lnTo>
                    <a:lnTo>
                      <a:pt x="18024" y="8695"/>
                    </a:lnTo>
                    <a:lnTo>
                      <a:pt x="17927" y="8109"/>
                    </a:lnTo>
                    <a:lnTo>
                      <a:pt x="17805" y="7547"/>
                    </a:lnTo>
                    <a:lnTo>
                      <a:pt x="17658" y="7034"/>
                    </a:lnTo>
                    <a:lnTo>
                      <a:pt x="17341" y="6204"/>
                    </a:lnTo>
                    <a:lnTo>
                      <a:pt x="18171" y="6204"/>
                    </a:lnTo>
                    <a:lnTo>
                      <a:pt x="18342" y="6155"/>
                    </a:lnTo>
                    <a:lnTo>
                      <a:pt x="18513" y="6106"/>
                    </a:lnTo>
                    <a:lnTo>
                      <a:pt x="18635" y="6033"/>
                    </a:lnTo>
                    <a:lnTo>
                      <a:pt x="18733" y="5911"/>
                    </a:lnTo>
                    <a:lnTo>
                      <a:pt x="18782" y="5764"/>
                    </a:lnTo>
                    <a:lnTo>
                      <a:pt x="18806" y="5569"/>
                    </a:lnTo>
                    <a:lnTo>
                      <a:pt x="18782" y="5349"/>
                    </a:lnTo>
                    <a:lnTo>
                      <a:pt x="18733" y="5105"/>
                    </a:lnTo>
                    <a:lnTo>
                      <a:pt x="18635" y="4861"/>
                    </a:lnTo>
                    <a:lnTo>
                      <a:pt x="18513" y="4641"/>
                    </a:lnTo>
                    <a:lnTo>
                      <a:pt x="18342" y="4446"/>
                    </a:lnTo>
                    <a:lnTo>
                      <a:pt x="18171" y="4299"/>
                    </a:lnTo>
                    <a:lnTo>
                      <a:pt x="18073" y="4226"/>
                    </a:lnTo>
                    <a:lnTo>
                      <a:pt x="17976" y="4177"/>
                    </a:lnTo>
                    <a:lnTo>
                      <a:pt x="17878" y="4153"/>
                    </a:lnTo>
                    <a:lnTo>
                      <a:pt x="16535" y="4153"/>
                    </a:lnTo>
                    <a:lnTo>
                      <a:pt x="15631" y="1808"/>
                    </a:lnTo>
                    <a:lnTo>
                      <a:pt x="15533" y="1588"/>
                    </a:lnTo>
                    <a:lnTo>
                      <a:pt x="15387" y="1368"/>
                    </a:lnTo>
                    <a:lnTo>
                      <a:pt x="15216" y="1173"/>
                    </a:lnTo>
                    <a:lnTo>
                      <a:pt x="15045" y="978"/>
                    </a:lnTo>
                    <a:lnTo>
                      <a:pt x="14825" y="807"/>
                    </a:lnTo>
                    <a:lnTo>
                      <a:pt x="14605" y="660"/>
                    </a:lnTo>
                    <a:lnTo>
                      <a:pt x="14385" y="538"/>
                    </a:lnTo>
                    <a:lnTo>
                      <a:pt x="14141" y="440"/>
                    </a:lnTo>
                    <a:lnTo>
                      <a:pt x="13848" y="391"/>
                    </a:lnTo>
                    <a:lnTo>
                      <a:pt x="13482" y="318"/>
                    </a:lnTo>
                    <a:lnTo>
                      <a:pt x="12969" y="220"/>
                    </a:lnTo>
                    <a:lnTo>
                      <a:pt x="12309" y="147"/>
                    </a:lnTo>
                    <a:lnTo>
                      <a:pt x="11503" y="74"/>
                    </a:lnTo>
                    <a:lnTo>
                      <a:pt x="10527" y="25"/>
                    </a:lnTo>
                    <a:lnTo>
                      <a:pt x="9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76" name="Shape 520"/>
            <p:cNvSpPr/>
            <p:nvPr/>
          </p:nvSpPr>
          <p:spPr>
            <a:xfrm>
              <a:off x="7672181" y="3321259"/>
              <a:ext cx="254053" cy="246566"/>
            </a:xfrm>
            <a:custGeom>
              <a:avLst/>
              <a:gdLst/>
              <a:ahLst/>
              <a:cxnLst/>
              <a:rect l="0" t="0" r="0" b="0"/>
              <a:pathLst>
                <a:path w="16902" h="16901" extrusionOk="0">
                  <a:moveTo>
                    <a:pt x="14386" y="757"/>
                  </a:moveTo>
                  <a:lnTo>
                    <a:pt x="14557" y="782"/>
                  </a:lnTo>
                  <a:lnTo>
                    <a:pt x="14728" y="806"/>
                  </a:lnTo>
                  <a:lnTo>
                    <a:pt x="14899" y="831"/>
                  </a:lnTo>
                  <a:lnTo>
                    <a:pt x="15070" y="904"/>
                  </a:lnTo>
                  <a:lnTo>
                    <a:pt x="15216" y="977"/>
                  </a:lnTo>
                  <a:lnTo>
                    <a:pt x="15363" y="1050"/>
                  </a:lnTo>
                  <a:lnTo>
                    <a:pt x="15509" y="1148"/>
                  </a:lnTo>
                  <a:lnTo>
                    <a:pt x="15631" y="1270"/>
                  </a:lnTo>
                  <a:lnTo>
                    <a:pt x="15729" y="1392"/>
                  </a:lnTo>
                  <a:lnTo>
                    <a:pt x="15827" y="1539"/>
                  </a:lnTo>
                  <a:lnTo>
                    <a:pt x="15925" y="1661"/>
                  </a:lnTo>
                  <a:lnTo>
                    <a:pt x="15998" y="1807"/>
                  </a:lnTo>
                  <a:lnTo>
                    <a:pt x="16047" y="1978"/>
                  </a:lnTo>
                  <a:lnTo>
                    <a:pt x="16095" y="2125"/>
                  </a:lnTo>
                  <a:lnTo>
                    <a:pt x="16120" y="2296"/>
                  </a:lnTo>
                  <a:lnTo>
                    <a:pt x="16144" y="2467"/>
                  </a:lnTo>
                  <a:lnTo>
                    <a:pt x="16120" y="2565"/>
                  </a:lnTo>
                  <a:lnTo>
                    <a:pt x="16071" y="2638"/>
                  </a:lnTo>
                  <a:lnTo>
                    <a:pt x="15998" y="2687"/>
                  </a:lnTo>
                  <a:lnTo>
                    <a:pt x="15900" y="2711"/>
                  </a:lnTo>
                  <a:lnTo>
                    <a:pt x="15802" y="2687"/>
                  </a:lnTo>
                  <a:lnTo>
                    <a:pt x="15729" y="2638"/>
                  </a:lnTo>
                  <a:lnTo>
                    <a:pt x="15680" y="2565"/>
                  </a:lnTo>
                  <a:lnTo>
                    <a:pt x="15656" y="2467"/>
                  </a:lnTo>
                  <a:lnTo>
                    <a:pt x="15631" y="2247"/>
                  </a:lnTo>
                  <a:lnTo>
                    <a:pt x="15558" y="2003"/>
                  </a:lnTo>
                  <a:lnTo>
                    <a:pt x="15436" y="1807"/>
                  </a:lnTo>
                  <a:lnTo>
                    <a:pt x="15290" y="1612"/>
                  </a:lnTo>
                  <a:lnTo>
                    <a:pt x="15094" y="1466"/>
                  </a:lnTo>
                  <a:lnTo>
                    <a:pt x="14874" y="1343"/>
                  </a:lnTo>
                  <a:lnTo>
                    <a:pt x="14630" y="1270"/>
                  </a:lnTo>
                  <a:lnTo>
                    <a:pt x="14386" y="1246"/>
                  </a:lnTo>
                  <a:lnTo>
                    <a:pt x="14288" y="1246"/>
                  </a:lnTo>
                  <a:lnTo>
                    <a:pt x="14215" y="1172"/>
                  </a:lnTo>
                  <a:lnTo>
                    <a:pt x="14166" y="1099"/>
                  </a:lnTo>
                  <a:lnTo>
                    <a:pt x="14142" y="1002"/>
                  </a:lnTo>
                  <a:lnTo>
                    <a:pt x="14166" y="904"/>
                  </a:lnTo>
                  <a:lnTo>
                    <a:pt x="14215" y="831"/>
                  </a:lnTo>
                  <a:lnTo>
                    <a:pt x="14288" y="782"/>
                  </a:lnTo>
                  <a:lnTo>
                    <a:pt x="14386" y="757"/>
                  </a:lnTo>
                  <a:close/>
                  <a:moveTo>
                    <a:pt x="15460" y="0"/>
                  </a:moveTo>
                  <a:lnTo>
                    <a:pt x="15167" y="25"/>
                  </a:lnTo>
                  <a:lnTo>
                    <a:pt x="14850" y="49"/>
                  </a:lnTo>
                  <a:lnTo>
                    <a:pt x="14557" y="122"/>
                  </a:lnTo>
                  <a:lnTo>
                    <a:pt x="14117" y="244"/>
                  </a:lnTo>
                  <a:lnTo>
                    <a:pt x="13873" y="318"/>
                  </a:lnTo>
                  <a:lnTo>
                    <a:pt x="13653" y="415"/>
                  </a:lnTo>
                  <a:lnTo>
                    <a:pt x="13458" y="537"/>
                  </a:lnTo>
                  <a:lnTo>
                    <a:pt x="13287" y="660"/>
                  </a:lnTo>
                  <a:lnTo>
                    <a:pt x="10625" y="3346"/>
                  </a:lnTo>
                  <a:lnTo>
                    <a:pt x="2858" y="1221"/>
                  </a:lnTo>
                  <a:lnTo>
                    <a:pt x="2712" y="1197"/>
                  </a:lnTo>
                  <a:lnTo>
                    <a:pt x="2590" y="1221"/>
                  </a:lnTo>
                  <a:lnTo>
                    <a:pt x="2467" y="1270"/>
                  </a:lnTo>
                  <a:lnTo>
                    <a:pt x="2345" y="1343"/>
                  </a:lnTo>
                  <a:lnTo>
                    <a:pt x="1613" y="2101"/>
                  </a:lnTo>
                  <a:lnTo>
                    <a:pt x="1539" y="2198"/>
                  </a:lnTo>
                  <a:lnTo>
                    <a:pt x="1491" y="2296"/>
                  </a:lnTo>
                  <a:lnTo>
                    <a:pt x="1466" y="2418"/>
                  </a:lnTo>
                  <a:lnTo>
                    <a:pt x="1466" y="2516"/>
                  </a:lnTo>
                  <a:lnTo>
                    <a:pt x="1491" y="2613"/>
                  </a:lnTo>
                  <a:lnTo>
                    <a:pt x="1515" y="2687"/>
                  </a:lnTo>
                  <a:lnTo>
                    <a:pt x="1613" y="2833"/>
                  </a:lnTo>
                  <a:lnTo>
                    <a:pt x="1710" y="2907"/>
                  </a:lnTo>
                  <a:lnTo>
                    <a:pt x="7425" y="6619"/>
                  </a:lnTo>
                  <a:lnTo>
                    <a:pt x="4177" y="10893"/>
                  </a:lnTo>
                  <a:lnTo>
                    <a:pt x="929" y="10331"/>
                  </a:lnTo>
                  <a:lnTo>
                    <a:pt x="831" y="10331"/>
                  </a:lnTo>
                  <a:lnTo>
                    <a:pt x="709" y="10356"/>
                  </a:lnTo>
                  <a:lnTo>
                    <a:pt x="611" y="10404"/>
                  </a:lnTo>
                  <a:lnTo>
                    <a:pt x="514" y="10478"/>
                  </a:lnTo>
                  <a:lnTo>
                    <a:pt x="147" y="10844"/>
                  </a:lnTo>
                  <a:lnTo>
                    <a:pt x="74" y="10942"/>
                  </a:lnTo>
                  <a:lnTo>
                    <a:pt x="25" y="11064"/>
                  </a:lnTo>
                  <a:lnTo>
                    <a:pt x="1" y="11186"/>
                  </a:lnTo>
                  <a:lnTo>
                    <a:pt x="1" y="11308"/>
                  </a:lnTo>
                  <a:lnTo>
                    <a:pt x="50" y="11455"/>
                  </a:lnTo>
                  <a:lnTo>
                    <a:pt x="147" y="11601"/>
                  </a:lnTo>
                  <a:lnTo>
                    <a:pt x="245" y="11674"/>
                  </a:lnTo>
                  <a:lnTo>
                    <a:pt x="3444" y="13457"/>
                  </a:lnTo>
                  <a:lnTo>
                    <a:pt x="5227" y="16657"/>
                  </a:lnTo>
                  <a:lnTo>
                    <a:pt x="5301" y="16754"/>
                  </a:lnTo>
                  <a:lnTo>
                    <a:pt x="5447" y="16852"/>
                  </a:lnTo>
                  <a:lnTo>
                    <a:pt x="5594" y="16901"/>
                  </a:lnTo>
                  <a:lnTo>
                    <a:pt x="5716" y="16901"/>
                  </a:lnTo>
                  <a:lnTo>
                    <a:pt x="5838" y="16877"/>
                  </a:lnTo>
                  <a:lnTo>
                    <a:pt x="5960" y="16828"/>
                  </a:lnTo>
                  <a:lnTo>
                    <a:pt x="6058" y="16754"/>
                  </a:lnTo>
                  <a:lnTo>
                    <a:pt x="6424" y="16388"/>
                  </a:lnTo>
                  <a:lnTo>
                    <a:pt x="6497" y="16290"/>
                  </a:lnTo>
                  <a:lnTo>
                    <a:pt x="6546" y="16193"/>
                  </a:lnTo>
                  <a:lnTo>
                    <a:pt x="6571" y="16071"/>
                  </a:lnTo>
                  <a:lnTo>
                    <a:pt x="6571" y="15973"/>
                  </a:lnTo>
                  <a:lnTo>
                    <a:pt x="6009" y="12725"/>
                  </a:lnTo>
                  <a:lnTo>
                    <a:pt x="10283" y="9476"/>
                  </a:lnTo>
                  <a:lnTo>
                    <a:pt x="13995" y="15191"/>
                  </a:lnTo>
                  <a:lnTo>
                    <a:pt x="14068" y="15289"/>
                  </a:lnTo>
                  <a:lnTo>
                    <a:pt x="14215" y="15387"/>
                  </a:lnTo>
                  <a:lnTo>
                    <a:pt x="14288" y="15411"/>
                  </a:lnTo>
                  <a:lnTo>
                    <a:pt x="14386" y="15436"/>
                  </a:lnTo>
                  <a:lnTo>
                    <a:pt x="14484" y="15436"/>
                  </a:lnTo>
                  <a:lnTo>
                    <a:pt x="14606" y="15411"/>
                  </a:lnTo>
                  <a:lnTo>
                    <a:pt x="14703" y="15362"/>
                  </a:lnTo>
                  <a:lnTo>
                    <a:pt x="14801" y="15289"/>
                  </a:lnTo>
                  <a:lnTo>
                    <a:pt x="15558" y="14556"/>
                  </a:lnTo>
                  <a:lnTo>
                    <a:pt x="15631" y="14434"/>
                  </a:lnTo>
                  <a:lnTo>
                    <a:pt x="15680" y="14312"/>
                  </a:lnTo>
                  <a:lnTo>
                    <a:pt x="15705" y="14190"/>
                  </a:lnTo>
                  <a:lnTo>
                    <a:pt x="15680" y="14043"/>
                  </a:lnTo>
                  <a:lnTo>
                    <a:pt x="13555" y="6277"/>
                  </a:lnTo>
                  <a:lnTo>
                    <a:pt x="16242" y="3615"/>
                  </a:lnTo>
                  <a:lnTo>
                    <a:pt x="16364" y="3444"/>
                  </a:lnTo>
                  <a:lnTo>
                    <a:pt x="16486" y="3248"/>
                  </a:lnTo>
                  <a:lnTo>
                    <a:pt x="16584" y="3029"/>
                  </a:lnTo>
                  <a:lnTo>
                    <a:pt x="16657" y="2784"/>
                  </a:lnTo>
                  <a:lnTo>
                    <a:pt x="16779" y="2345"/>
                  </a:lnTo>
                  <a:lnTo>
                    <a:pt x="16853" y="2052"/>
                  </a:lnTo>
                  <a:lnTo>
                    <a:pt x="16877" y="1734"/>
                  </a:lnTo>
                  <a:lnTo>
                    <a:pt x="16901" y="1441"/>
                  </a:lnTo>
                  <a:lnTo>
                    <a:pt x="16901" y="1197"/>
                  </a:lnTo>
                  <a:lnTo>
                    <a:pt x="16901" y="953"/>
                  </a:lnTo>
                  <a:lnTo>
                    <a:pt x="16853" y="757"/>
                  </a:lnTo>
                  <a:lnTo>
                    <a:pt x="16779" y="586"/>
                  </a:lnTo>
                  <a:lnTo>
                    <a:pt x="16706" y="415"/>
                  </a:lnTo>
                  <a:lnTo>
                    <a:pt x="16608" y="293"/>
                  </a:lnTo>
                  <a:lnTo>
                    <a:pt x="16486" y="196"/>
                  </a:lnTo>
                  <a:lnTo>
                    <a:pt x="16315" y="122"/>
                  </a:lnTo>
                  <a:lnTo>
                    <a:pt x="16144" y="49"/>
                  </a:lnTo>
                  <a:lnTo>
                    <a:pt x="159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77" name="Shape 521"/>
            <p:cNvGrpSpPr/>
            <p:nvPr/>
          </p:nvGrpSpPr>
          <p:grpSpPr>
            <a:xfrm>
              <a:off x="8074017" y="3309575"/>
              <a:ext cx="260667" cy="270091"/>
              <a:chOff x="6642425" y="4312500"/>
              <a:chExt cx="433550" cy="462825"/>
            </a:xfrm>
            <a:grpFill/>
          </p:grpSpPr>
          <p:sp>
            <p:nvSpPr>
              <p:cNvPr id="184" name="Shape 522"/>
              <p:cNvSpPr/>
              <p:nvPr/>
            </p:nvSpPr>
            <p:spPr>
              <a:xfrm>
                <a:off x="6642425" y="4687375"/>
                <a:ext cx="433550" cy="39125"/>
              </a:xfrm>
              <a:custGeom>
                <a:avLst/>
                <a:gdLst/>
                <a:ahLst/>
                <a:cxnLst/>
                <a:rect l="0" t="0" r="0" b="0"/>
                <a:pathLst>
                  <a:path w="17342" h="1565" extrusionOk="0">
                    <a:moveTo>
                      <a:pt x="489" y="1"/>
                    </a:moveTo>
                    <a:lnTo>
                      <a:pt x="392" y="25"/>
                    </a:lnTo>
                    <a:lnTo>
                      <a:pt x="294" y="50"/>
                    </a:lnTo>
                    <a:lnTo>
                      <a:pt x="221" y="99"/>
                    </a:lnTo>
                    <a:lnTo>
                      <a:pt x="147" y="148"/>
                    </a:lnTo>
                    <a:lnTo>
                      <a:pt x="74" y="221"/>
                    </a:lnTo>
                    <a:lnTo>
                      <a:pt x="25" y="318"/>
                    </a:lnTo>
                    <a:lnTo>
                      <a:pt x="1" y="392"/>
                    </a:lnTo>
                    <a:lnTo>
                      <a:pt x="1" y="489"/>
                    </a:lnTo>
                    <a:lnTo>
                      <a:pt x="1" y="612"/>
                    </a:lnTo>
                    <a:lnTo>
                      <a:pt x="25" y="685"/>
                    </a:lnTo>
                    <a:lnTo>
                      <a:pt x="74" y="783"/>
                    </a:lnTo>
                    <a:lnTo>
                      <a:pt x="147" y="856"/>
                    </a:lnTo>
                    <a:lnTo>
                      <a:pt x="221" y="905"/>
                    </a:lnTo>
                    <a:lnTo>
                      <a:pt x="294" y="953"/>
                    </a:lnTo>
                    <a:lnTo>
                      <a:pt x="392" y="978"/>
                    </a:lnTo>
                    <a:lnTo>
                      <a:pt x="489" y="978"/>
                    </a:lnTo>
                    <a:lnTo>
                      <a:pt x="734" y="1002"/>
                    </a:lnTo>
                    <a:lnTo>
                      <a:pt x="929" y="1051"/>
                    </a:lnTo>
                    <a:lnTo>
                      <a:pt x="1100" y="1124"/>
                    </a:lnTo>
                    <a:lnTo>
                      <a:pt x="1271" y="1222"/>
                    </a:lnTo>
                    <a:lnTo>
                      <a:pt x="1491" y="1344"/>
                    </a:lnTo>
                    <a:lnTo>
                      <a:pt x="1759" y="1466"/>
                    </a:lnTo>
                    <a:lnTo>
                      <a:pt x="1930" y="1515"/>
                    </a:lnTo>
                    <a:lnTo>
                      <a:pt x="2101" y="1540"/>
                    </a:lnTo>
                    <a:lnTo>
                      <a:pt x="2297" y="1564"/>
                    </a:lnTo>
                    <a:lnTo>
                      <a:pt x="2761" y="1564"/>
                    </a:lnTo>
                    <a:lnTo>
                      <a:pt x="2956" y="1540"/>
                    </a:lnTo>
                    <a:lnTo>
                      <a:pt x="3127" y="1515"/>
                    </a:lnTo>
                    <a:lnTo>
                      <a:pt x="3298" y="1466"/>
                    </a:lnTo>
                    <a:lnTo>
                      <a:pt x="3567" y="1344"/>
                    </a:lnTo>
                    <a:lnTo>
                      <a:pt x="3787" y="1222"/>
                    </a:lnTo>
                    <a:lnTo>
                      <a:pt x="3957" y="1124"/>
                    </a:lnTo>
                    <a:lnTo>
                      <a:pt x="4128" y="1051"/>
                    </a:lnTo>
                    <a:lnTo>
                      <a:pt x="4324" y="1002"/>
                    </a:lnTo>
                    <a:lnTo>
                      <a:pt x="4568" y="978"/>
                    </a:lnTo>
                    <a:lnTo>
                      <a:pt x="4837" y="1002"/>
                    </a:lnTo>
                    <a:lnTo>
                      <a:pt x="5032" y="1051"/>
                    </a:lnTo>
                    <a:lnTo>
                      <a:pt x="5179" y="1124"/>
                    </a:lnTo>
                    <a:lnTo>
                      <a:pt x="5350" y="1222"/>
                    </a:lnTo>
                    <a:lnTo>
                      <a:pt x="5594" y="1344"/>
                    </a:lnTo>
                    <a:lnTo>
                      <a:pt x="5862" y="1466"/>
                    </a:lnTo>
                    <a:lnTo>
                      <a:pt x="6009" y="1515"/>
                    </a:lnTo>
                    <a:lnTo>
                      <a:pt x="6204" y="1540"/>
                    </a:lnTo>
                    <a:lnTo>
                      <a:pt x="6400" y="1564"/>
                    </a:lnTo>
                    <a:lnTo>
                      <a:pt x="6839" y="1564"/>
                    </a:lnTo>
                    <a:lnTo>
                      <a:pt x="7059" y="1540"/>
                    </a:lnTo>
                    <a:lnTo>
                      <a:pt x="7230" y="1515"/>
                    </a:lnTo>
                    <a:lnTo>
                      <a:pt x="7401" y="1466"/>
                    </a:lnTo>
                    <a:lnTo>
                      <a:pt x="7670" y="1344"/>
                    </a:lnTo>
                    <a:lnTo>
                      <a:pt x="7890" y="1222"/>
                    </a:lnTo>
                    <a:lnTo>
                      <a:pt x="8061" y="1124"/>
                    </a:lnTo>
                    <a:lnTo>
                      <a:pt x="8231" y="1051"/>
                    </a:lnTo>
                    <a:lnTo>
                      <a:pt x="8427" y="1002"/>
                    </a:lnTo>
                    <a:lnTo>
                      <a:pt x="8671" y="978"/>
                    </a:lnTo>
                    <a:lnTo>
                      <a:pt x="8915" y="1002"/>
                    </a:lnTo>
                    <a:lnTo>
                      <a:pt x="9111" y="1051"/>
                    </a:lnTo>
                    <a:lnTo>
                      <a:pt x="9282" y="1124"/>
                    </a:lnTo>
                    <a:lnTo>
                      <a:pt x="9453" y="1222"/>
                    </a:lnTo>
                    <a:lnTo>
                      <a:pt x="9672" y="1344"/>
                    </a:lnTo>
                    <a:lnTo>
                      <a:pt x="9941" y="1466"/>
                    </a:lnTo>
                    <a:lnTo>
                      <a:pt x="10112" y="1515"/>
                    </a:lnTo>
                    <a:lnTo>
                      <a:pt x="10283" y="1540"/>
                    </a:lnTo>
                    <a:lnTo>
                      <a:pt x="10478" y="1564"/>
                    </a:lnTo>
                    <a:lnTo>
                      <a:pt x="10942" y="1564"/>
                    </a:lnTo>
                    <a:lnTo>
                      <a:pt x="11138" y="1540"/>
                    </a:lnTo>
                    <a:lnTo>
                      <a:pt x="11333" y="1515"/>
                    </a:lnTo>
                    <a:lnTo>
                      <a:pt x="11480" y="1466"/>
                    </a:lnTo>
                    <a:lnTo>
                      <a:pt x="11748" y="1344"/>
                    </a:lnTo>
                    <a:lnTo>
                      <a:pt x="11993" y="1222"/>
                    </a:lnTo>
                    <a:lnTo>
                      <a:pt x="12139" y="1124"/>
                    </a:lnTo>
                    <a:lnTo>
                      <a:pt x="12310" y="1051"/>
                    </a:lnTo>
                    <a:lnTo>
                      <a:pt x="12506" y="1002"/>
                    </a:lnTo>
                    <a:lnTo>
                      <a:pt x="12774" y="978"/>
                    </a:lnTo>
                    <a:lnTo>
                      <a:pt x="13018" y="1002"/>
                    </a:lnTo>
                    <a:lnTo>
                      <a:pt x="13214" y="1051"/>
                    </a:lnTo>
                    <a:lnTo>
                      <a:pt x="13385" y="1124"/>
                    </a:lnTo>
                    <a:lnTo>
                      <a:pt x="13556" y="1222"/>
                    </a:lnTo>
                    <a:lnTo>
                      <a:pt x="13776" y="1344"/>
                    </a:lnTo>
                    <a:lnTo>
                      <a:pt x="14044" y="1466"/>
                    </a:lnTo>
                    <a:lnTo>
                      <a:pt x="14215" y="1515"/>
                    </a:lnTo>
                    <a:lnTo>
                      <a:pt x="14386" y="1540"/>
                    </a:lnTo>
                    <a:lnTo>
                      <a:pt x="14581" y="1564"/>
                    </a:lnTo>
                    <a:lnTo>
                      <a:pt x="15046" y="1564"/>
                    </a:lnTo>
                    <a:lnTo>
                      <a:pt x="15241" y="1540"/>
                    </a:lnTo>
                    <a:lnTo>
                      <a:pt x="15412" y="1515"/>
                    </a:lnTo>
                    <a:lnTo>
                      <a:pt x="15583" y="1466"/>
                    </a:lnTo>
                    <a:lnTo>
                      <a:pt x="15851" y="1344"/>
                    </a:lnTo>
                    <a:lnTo>
                      <a:pt x="16071" y="1222"/>
                    </a:lnTo>
                    <a:lnTo>
                      <a:pt x="16242" y="1124"/>
                    </a:lnTo>
                    <a:lnTo>
                      <a:pt x="16413" y="1051"/>
                    </a:lnTo>
                    <a:lnTo>
                      <a:pt x="16609" y="1002"/>
                    </a:lnTo>
                    <a:lnTo>
                      <a:pt x="16853" y="978"/>
                    </a:lnTo>
                    <a:lnTo>
                      <a:pt x="16951" y="978"/>
                    </a:lnTo>
                    <a:lnTo>
                      <a:pt x="17048" y="953"/>
                    </a:lnTo>
                    <a:lnTo>
                      <a:pt x="17121" y="905"/>
                    </a:lnTo>
                    <a:lnTo>
                      <a:pt x="17195" y="856"/>
                    </a:lnTo>
                    <a:lnTo>
                      <a:pt x="17268" y="783"/>
                    </a:lnTo>
                    <a:lnTo>
                      <a:pt x="17317" y="685"/>
                    </a:lnTo>
                    <a:lnTo>
                      <a:pt x="17341" y="612"/>
                    </a:lnTo>
                    <a:lnTo>
                      <a:pt x="17341" y="489"/>
                    </a:lnTo>
                    <a:lnTo>
                      <a:pt x="17341" y="392"/>
                    </a:lnTo>
                    <a:lnTo>
                      <a:pt x="17317" y="318"/>
                    </a:lnTo>
                    <a:lnTo>
                      <a:pt x="17268" y="221"/>
                    </a:lnTo>
                    <a:lnTo>
                      <a:pt x="17195" y="148"/>
                    </a:lnTo>
                    <a:lnTo>
                      <a:pt x="17121" y="99"/>
                    </a:lnTo>
                    <a:lnTo>
                      <a:pt x="17048" y="50"/>
                    </a:lnTo>
                    <a:lnTo>
                      <a:pt x="16951" y="25"/>
                    </a:lnTo>
                    <a:lnTo>
                      <a:pt x="16853" y="1"/>
                    </a:lnTo>
                    <a:lnTo>
                      <a:pt x="16633" y="25"/>
                    </a:lnTo>
                    <a:lnTo>
                      <a:pt x="16438" y="50"/>
                    </a:lnTo>
                    <a:lnTo>
                      <a:pt x="16242" y="74"/>
                    </a:lnTo>
                    <a:lnTo>
                      <a:pt x="16096" y="123"/>
                    </a:lnTo>
                    <a:lnTo>
                      <a:pt x="15827" y="245"/>
                    </a:lnTo>
                    <a:lnTo>
                      <a:pt x="15583" y="367"/>
                    </a:lnTo>
                    <a:lnTo>
                      <a:pt x="15436" y="465"/>
                    </a:lnTo>
                    <a:lnTo>
                      <a:pt x="15265" y="538"/>
                    </a:lnTo>
                    <a:lnTo>
                      <a:pt x="15070" y="587"/>
                    </a:lnTo>
                    <a:lnTo>
                      <a:pt x="14557" y="587"/>
                    </a:lnTo>
                    <a:lnTo>
                      <a:pt x="14362" y="538"/>
                    </a:lnTo>
                    <a:lnTo>
                      <a:pt x="14191" y="465"/>
                    </a:lnTo>
                    <a:lnTo>
                      <a:pt x="14020" y="367"/>
                    </a:lnTo>
                    <a:lnTo>
                      <a:pt x="13800" y="245"/>
                    </a:lnTo>
                    <a:lnTo>
                      <a:pt x="13531" y="123"/>
                    </a:lnTo>
                    <a:lnTo>
                      <a:pt x="13385" y="74"/>
                    </a:lnTo>
                    <a:lnTo>
                      <a:pt x="13189" y="50"/>
                    </a:lnTo>
                    <a:lnTo>
                      <a:pt x="12994" y="25"/>
                    </a:lnTo>
                    <a:lnTo>
                      <a:pt x="12774" y="1"/>
                    </a:lnTo>
                    <a:lnTo>
                      <a:pt x="12530" y="25"/>
                    </a:lnTo>
                    <a:lnTo>
                      <a:pt x="12335" y="50"/>
                    </a:lnTo>
                    <a:lnTo>
                      <a:pt x="12164" y="74"/>
                    </a:lnTo>
                    <a:lnTo>
                      <a:pt x="11993" y="123"/>
                    </a:lnTo>
                    <a:lnTo>
                      <a:pt x="11724" y="245"/>
                    </a:lnTo>
                    <a:lnTo>
                      <a:pt x="11504" y="367"/>
                    </a:lnTo>
                    <a:lnTo>
                      <a:pt x="11333" y="465"/>
                    </a:lnTo>
                    <a:lnTo>
                      <a:pt x="11162" y="538"/>
                    </a:lnTo>
                    <a:lnTo>
                      <a:pt x="10967" y="587"/>
                    </a:lnTo>
                    <a:lnTo>
                      <a:pt x="10478" y="587"/>
                    </a:lnTo>
                    <a:lnTo>
                      <a:pt x="10283" y="538"/>
                    </a:lnTo>
                    <a:lnTo>
                      <a:pt x="10112" y="465"/>
                    </a:lnTo>
                    <a:lnTo>
                      <a:pt x="9941" y="367"/>
                    </a:lnTo>
                    <a:lnTo>
                      <a:pt x="9721" y="245"/>
                    </a:lnTo>
                    <a:lnTo>
                      <a:pt x="9428" y="123"/>
                    </a:lnTo>
                    <a:lnTo>
                      <a:pt x="9282" y="74"/>
                    </a:lnTo>
                    <a:lnTo>
                      <a:pt x="9111" y="50"/>
                    </a:lnTo>
                    <a:lnTo>
                      <a:pt x="8891" y="25"/>
                    </a:lnTo>
                    <a:lnTo>
                      <a:pt x="8671" y="1"/>
                    </a:lnTo>
                    <a:lnTo>
                      <a:pt x="8451" y="25"/>
                    </a:lnTo>
                    <a:lnTo>
                      <a:pt x="8231" y="50"/>
                    </a:lnTo>
                    <a:lnTo>
                      <a:pt x="8061" y="74"/>
                    </a:lnTo>
                    <a:lnTo>
                      <a:pt x="7890" y="123"/>
                    </a:lnTo>
                    <a:lnTo>
                      <a:pt x="7621" y="245"/>
                    </a:lnTo>
                    <a:lnTo>
                      <a:pt x="7401" y="367"/>
                    </a:lnTo>
                    <a:lnTo>
                      <a:pt x="7230" y="465"/>
                    </a:lnTo>
                    <a:lnTo>
                      <a:pt x="7059" y="538"/>
                    </a:lnTo>
                    <a:lnTo>
                      <a:pt x="6864" y="587"/>
                    </a:lnTo>
                    <a:lnTo>
                      <a:pt x="6375" y="587"/>
                    </a:lnTo>
                    <a:lnTo>
                      <a:pt x="6180" y="538"/>
                    </a:lnTo>
                    <a:lnTo>
                      <a:pt x="6009" y="465"/>
                    </a:lnTo>
                    <a:lnTo>
                      <a:pt x="5838" y="367"/>
                    </a:lnTo>
                    <a:lnTo>
                      <a:pt x="5618" y="245"/>
                    </a:lnTo>
                    <a:lnTo>
                      <a:pt x="5350" y="123"/>
                    </a:lnTo>
                    <a:lnTo>
                      <a:pt x="5179" y="74"/>
                    </a:lnTo>
                    <a:lnTo>
                      <a:pt x="5008" y="50"/>
                    </a:lnTo>
                    <a:lnTo>
                      <a:pt x="4812" y="25"/>
                    </a:lnTo>
                    <a:lnTo>
                      <a:pt x="4568" y="1"/>
                    </a:lnTo>
                    <a:lnTo>
                      <a:pt x="4348" y="25"/>
                    </a:lnTo>
                    <a:lnTo>
                      <a:pt x="4153" y="50"/>
                    </a:lnTo>
                    <a:lnTo>
                      <a:pt x="3957" y="74"/>
                    </a:lnTo>
                    <a:lnTo>
                      <a:pt x="3811" y="123"/>
                    </a:lnTo>
                    <a:lnTo>
                      <a:pt x="3542" y="245"/>
                    </a:lnTo>
                    <a:lnTo>
                      <a:pt x="3298" y="367"/>
                    </a:lnTo>
                    <a:lnTo>
                      <a:pt x="3152" y="465"/>
                    </a:lnTo>
                    <a:lnTo>
                      <a:pt x="2981" y="538"/>
                    </a:lnTo>
                    <a:lnTo>
                      <a:pt x="2785" y="587"/>
                    </a:lnTo>
                    <a:lnTo>
                      <a:pt x="2272" y="587"/>
                    </a:lnTo>
                    <a:lnTo>
                      <a:pt x="2077" y="538"/>
                    </a:lnTo>
                    <a:lnTo>
                      <a:pt x="1906" y="465"/>
                    </a:lnTo>
                    <a:lnTo>
                      <a:pt x="1759" y="367"/>
                    </a:lnTo>
                    <a:lnTo>
                      <a:pt x="1515" y="245"/>
                    </a:lnTo>
                    <a:lnTo>
                      <a:pt x="1247" y="123"/>
                    </a:lnTo>
                    <a:lnTo>
                      <a:pt x="1100" y="74"/>
                    </a:lnTo>
                    <a:lnTo>
                      <a:pt x="905" y="50"/>
                    </a:lnTo>
                    <a:lnTo>
                      <a:pt x="709" y="25"/>
                    </a:lnTo>
                    <a:lnTo>
                      <a:pt x="4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5" name="Shape 523"/>
              <p:cNvSpPr/>
              <p:nvPr/>
            </p:nvSpPr>
            <p:spPr>
              <a:xfrm>
                <a:off x="6642425" y="4736225"/>
                <a:ext cx="433550" cy="39100"/>
              </a:xfrm>
              <a:custGeom>
                <a:avLst/>
                <a:gdLst/>
                <a:ahLst/>
                <a:cxnLst/>
                <a:rect l="0" t="0" r="0" b="0"/>
                <a:pathLst>
                  <a:path w="17342" h="1564" extrusionOk="0">
                    <a:moveTo>
                      <a:pt x="489" y="1"/>
                    </a:moveTo>
                    <a:lnTo>
                      <a:pt x="392" y="25"/>
                    </a:lnTo>
                    <a:lnTo>
                      <a:pt x="294" y="50"/>
                    </a:lnTo>
                    <a:lnTo>
                      <a:pt x="221" y="99"/>
                    </a:lnTo>
                    <a:lnTo>
                      <a:pt x="147" y="147"/>
                    </a:lnTo>
                    <a:lnTo>
                      <a:pt x="74" y="221"/>
                    </a:lnTo>
                    <a:lnTo>
                      <a:pt x="25" y="318"/>
                    </a:lnTo>
                    <a:lnTo>
                      <a:pt x="1" y="392"/>
                    </a:lnTo>
                    <a:lnTo>
                      <a:pt x="1" y="489"/>
                    </a:lnTo>
                    <a:lnTo>
                      <a:pt x="1" y="611"/>
                    </a:lnTo>
                    <a:lnTo>
                      <a:pt x="25" y="685"/>
                    </a:lnTo>
                    <a:lnTo>
                      <a:pt x="74" y="782"/>
                    </a:lnTo>
                    <a:lnTo>
                      <a:pt x="147" y="856"/>
                    </a:lnTo>
                    <a:lnTo>
                      <a:pt x="221" y="904"/>
                    </a:lnTo>
                    <a:lnTo>
                      <a:pt x="294" y="953"/>
                    </a:lnTo>
                    <a:lnTo>
                      <a:pt x="392" y="978"/>
                    </a:lnTo>
                    <a:lnTo>
                      <a:pt x="489" y="978"/>
                    </a:lnTo>
                    <a:lnTo>
                      <a:pt x="734" y="1002"/>
                    </a:lnTo>
                    <a:lnTo>
                      <a:pt x="929" y="1051"/>
                    </a:lnTo>
                    <a:lnTo>
                      <a:pt x="1100" y="1124"/>
                    </a:lnTo>
                    <a:lnTo>
                      <a:pt x="1271" y="1222"/>
                    </a:lnTo>
                    <a:lnTo>
                      <a:pt x="1491" y="1344"/>
                    </a:lnTo>
                    <a:lnTo>
                      <a:pt x="1759" y="1466"/>
                    </a:lnTo>
                    <a:lnTo>
                      <a:pt x="1930" y="1515"/>
                    </a:lnTo>
                    <a:lnTo>
                      <a:pt x="2101" y="1539"/>
                    </a:lnTo>
                    <a:lnTo>
                      <a:pt x="2297" y="1564"/>
                    </a:lnTo>
                    <a:lnTo>
                      <a:pt x="2761" y="1564"/>
                    </a:lnTo>
                    <a:lnTo>
                      <a:pt x="2956" y="1539"/>
                    </a:lnTo>
                    <a:lnTo>
                      <a:pt x="3127" y="1515"/>
                    </a:lnTo>
                    <a:lnTo>
                      <a:pt x="3298" y="1466"/>
                    </a:lnTo>
                    <a:lnTo>
                      <a:pt x="3567" y="1344"/>
                    </a:lnTo>
                    <a:lnTo>
                      <a:pt x="3787" y="1222"/>
                    </a:lnTo>
                    <a:lnTo>
                      <a:pt x="3957" y="1124"/>
                    </a:lnTo>
                    <a:lnTo>
                      <a:pt x="4128" y="1051"/>
                    </a:lnTo>
                    <a:lnTo>
                      <a:pt x="4324" y="1002"/>
                    </a:lnTo>
                    <a:lnTo>
                      <a:pt x="4568" y="978"/>
                    </a:lnTo>
                    <a:lnTo>
                      <a:pt x="4837" y="1002"/>
                    </a:lnTo>
                    <a:lnTo>
                      <a:pt x="5032" y="1051"/>
                    </a:lnTo>
                    <a:lnTo>
                      <a:pt x="5179" y="1124"/>
                    </a:lnTo>
                    <a:lnTo>
                      <a:pt x="5350" y="1222"/>
                    </a:lnTo>
                    <a:lnTo>
                      <a:pt x="5594" y="1344"/>
                    </a:lnTo>
                    <a:lnTo>
                      <a:pt x="5862" y="1466"/>
                    </a:lnTo>
                    <a:lnTo>
                      <a:pt x="6009" y="1515"/>
                    </a:lnTo>
                    <a:lnTo>
                      <a:pt x="6204" y="1539"/>
                    </a:lnTo>
                    <a:lnTo>
                      <a:pt x="6400" y="1564"/>
                    </a:lnTo>
                    <a:lnTo>
                      <a:pt x="6839" y="1564"/>
                    </a:lnTo>
                    <a:lnTo>
                      <a:pt x="7059" y="1539"/>
                    </a:lnTo>
                    <a:lnTo>
                      <a:pt x="7230" y="1515"/>
                    </a:lnTo>
                    <a:lnTo>
                      <a:pt x="7401" y="1466"/>
                    </a:lnTo>
                    <a:lnTo>
                      <a:pt x="7670" y="1344"/>
                    </a:lnTo>
                    <a:lnTo>
                      <a:pt x="7890" y="1222"/>
                    </a:lnTo>
                    <a:lnTo>
                      <a:pt x="8061" y="1124"/>
                    </a:lnTo>
                    <a:lnTo>
                      <a:pt x="8231" y="1051"/>
                    </a:lnTo>
                    <a:lnTo>
                      <a:pt x="8427" y="1002"/>
                    </a:lnTo>
                    <a:lnTo>
                      <a:pt x="8671" y="978"/>
                    </a:lnTo>
                    <a:lnTo>
                      <a:pt x="8915" y="1002"/>
                    </a:lnTo>
                    <a:lnTo>
                      <a:pt x="9111" y="1051"/>
                    </a:lnTo>
                    <a:lnTo>
                      <a:pt x="9282" y="1124"/>
                    </a:lnTo>
                    <a:lnTo>
                      <a:pt x="9453" y="1222"/>
                    </a:lnTo>
                    <a:lnTo>
                      <a:pt x="9672" y="1344"/>
                    </a:lnTo>
                    <a:lnTo>
                      <a:pt x="9941" y="1466"/>
                    </a:lnTo>
                    <a:lnTo>
                      <a:pt x="10112" y="1515"/>
                    </a:lnTo>
                    <a:lnTo>
                      <a:pt x="10283" y="1539"/>
                    </a:lnTo>
                    <a:lnTo>
                      <a:pt x="10478" y="1564"/>
                    </a:lnTo>
                    <a:lnTo>
                      <a:pt x="10942" y="1564"/>
                    </a:lnTo>
                    <a:lnTo>
                      <a:pt x="11138" y="1539"/>
                    </a:lnTo>
                    <a:lnTo>
                      <a:pt x="11333" y="1515"/>
                    </a:lnTo>
                    <a:lnTo>
                      <a:pt x="11480" y="1466"/>
                    </a:lnTo>
                    <a:lnTo>
                      <a:pt x="11748" y="1344"/>
                    </a:lnTo>
                    <a:lnTo>
                      <a:pt x="11993" y="1222"/>
                    </a:lnTo>
                    <a:lnTo>
                      <a:pt x="12139" y="1124"/>
                    </a:lnTo>
                    <a:lnTo>
                      <a:pt x="12310" y="1051"/>
                    </a:lnTo>
                    <a:lnTo>
                      <a:pt x="12506" y="1002"/>
                    </a:lnTo>
                    <a:lnTo>
                      <a:pt x="12774" y="978"/>
                    </a:lnTo>
                    <a:lnTo>
                      <a:pt x="13018" y="1002"/>
                    </a:lnTo>
                    <a:lnTo>
                      <a:pt x="13214" y="1051"/>
                    </a:lnTo>
                    <a:lnTo>
                      <a:pt x="13385" y="1124"/>
                    </a:lnTo>
                    <a:lnTo>
                      <a:pt x="13556" y="1222"/>
                    </a:lnTo>
                    <a:lnTo>
                      <a:pt x="13776" y="1344"/>
                    </a:lnTo>
                    <a:lnTo>
                      <a:pt x="14044" y="1466"/>
                    </a:lnTo>
                    <a:lnTo>
                      <a:pt x="14215" y="1515"/>
                    </a:lnTo>
                    <a:lnTo>
                      <a:pt x="14386" y="1539"/>
                    </a:lnTo>
                    <a:lnTo>
                      <a:pt x="14581" y="1564"/>
                    </a:lnTo>
                    <a:lnTo>
                      <a:pt x="15046" y="1564"/>
                    </a:lnTo>
                    <a:lnTo>
                      <a:pt x="15241" y="1539"/>
                    </a:lnTo>
                    <a:lnTo>
                      <a:pt x="15412" y="1515"/>
                    </a:lnTo>
                    <a:lnTo>
                      <a:pt x="15583" y="1466"/>
                    </a:lnTo>
                    <a:lnTo>
                      <a:pt x="15851" y="1344"/>
                    </a:lnTo>
                    <a:lnTo>
                      <a:pt x="16071" y="1222"/>
                    </a:lnTo>
                    <a:lnTo>
                      <a:pt x="16242" y="1124"/>
                    </a:lnTo>
                    <a:lnTo>
                      <a:pt x="16413" y="1051"/>
                    </a:lnTo>
                    <a:lnTo>
                      <a:pt x="16609" y="1002"/>
                    </a:lnTo>
                    <a:lnTo>
                      <a:pt x="16853" y="978"/>
                    </a:lnTo>
                    <a:lnTo>
                      <a:pt x="16951" y="978"/>
                    </a:lnTo>
                    <a:lnTo>
                      <a:pt x="17048" y="953"/>
                    </a:lnTo>
                    <a:lnTo>
                      <a:pt x="17121" y="904"/>
                    </a:lnTo>
                    <a:lnTo>
                      <a:pt x="17195" y="856"/>
                    </a:lnTo>
                    <a:lnTo>
                      <a:pt x="17268" y="782"/>
                    </a:lnTo>
                    <a:lnTo>
                      <a:pt x="17317" y="685"/>
                    </a:lnTo>
                    <a:lnTo>
                      <a:pt x="17341" y="611"/>
                    </a:lnTo>
                    <a:lnTo>
                      <a:pt x="17341" y="489"/>
                    </a:lnTo>
                    <a:lnTo>
                      <a:pt x="17341" y="392"/>
                    </a:lnTo>
                    <a:lnTo>
                      <a:pt x="17317" y="318"/>
                    </a:lnTo>
                    <a:lnTo>
                      <a:pt x="17268" y="221"/>
                    </a:lnTo>
                    <a:lnTo>
                      <a:pt x="17195" y="147"/>
                    </a:lnTo>
                    <a:lnTo>
                      <a:pt x="17121" y="99"/>
                    </a:lnTo>
                    <a:lnTo>
                      <a:pt x="17048" y="50"/>
                    </a:lnTo>
                    <a:lnTo>
                      <a:pt x="16951" y="25"/>
                    </a:lnTo>
                    <a:lnTo>
                      <a:pt x="16853" y="1"/>
                    </a:lnTo>
                    <a:lnTo>
                      <a:pt x="16633" y="25"/>
                    </a:lnTo>
                    <a:lnTo>
                      <a:pt x="16438" y="50"/>
                    </a:lnTo>
                    <a:lnTo>
                      <a:pt x="16242" y="74"/>
                    </a:lnTo>
                    <a:lnTo>
                      <a:pt x="16096" y="123"/>
                    </a:lnTo>
                    <a:lnTo>
                      <a:pt x="15827" y="245"/>
                    </a:lnTo>
                    <a:lnTo>
                      <a:pt x="15583" y="367"/>
                    </a:lnTo>
                    <a:lnTo>
                      <a:pt x="15436" y="465"/>
                    </a:lnTo>
                    <a:lnTo>
                      <a:pt x="15265" y="538"/>
                    </a:lnTo>
                    <a:lnTo>
                      <a:pt x="15070" y="587"/>
                    </a:lnTo>
                    <a:lnTo>
                      <a:pt x="14557" y="587"/>
                    </a:lnTo>
                    <a:lnTo>
                      <a:pt x="14362" y="538"/>
                    </a:lnTo>
                    <a:lnTo>
                      <a:pt x="14191" y="465"/>
                    </a:lnTo>
                    <a:lnTo>
                      <a:pt x="14020" y="367"/>
                    </a:lnTo>
                    <a:lnTo>
                      <a:pt x="13800" y="245"/>
                    </a:lnTo>
                    <a:lnTo>
                      <a:pt x="13531" y="123"/>
                    </a:lnTo>
                    <a:lnTo>
                      <a:pt x="13385" y="74"/>
                    </a:lnTo>
                    <a:lnTo>
                      <a:pt x="13189" y="50"/>
                    </a:lnTo>
                    <a:lnTo>
                      <a:pt x="12994" y="25"/>
                    </a:lnTo>
                    <a:lnTo>
                      <a:pt x="12774" y="1"/>
                    </a:lnTo>
                    <a:lnTo>
                      <a:pt x="12530" y="25"/>
                    </a:lnTo>
                    <a:lnTo>
                      <a:pt x="12335" y="50"/>
                    </a:lnTo>
                    <a:lnTo>
                      <a:pt x="12164" y="74"/>
                    </a:lnTo>
                    <a:lnTo>
                      <a:pt x="11993" y="123"/>
                    </a:lnTo>
                    <a:lnTo>
                      <a:pt x="11724" y="245"/>
                    </a:lnTo>
                    <a:lnTo>
                      <a:pt x="11504" y="367"/>
                    </a:lnTo>
                    <a:lnTo>
                      <a:pt x="11333" y="465"/>
                    </a:lnTo>
                    <a:lnTo>
                      <a:pt x="11162" y="538"/>
                    </a:lnTo>
                    <a:lnTo>
                      <a:pt x="10967" y="587"/>
                    </a:lnTo>
                    <a:lnTo>
                      <a:pt x="10478" y="587"/>
                    </a:lnTo>
                    <a:lnTo>
                      <a:pt x="10283" y="538"/>
                    </a:lnTo>
                    <a:lnTo>
                      <a:pt x="10112" y="465"/>
                    </a:lnTo>
                    <a:lnTo>
                      <a:pt x="9941" y="367"/>
                    </a:lnTo>
                    <a:lnTo>
                      <a:pt x="9721" y="245"/>
                    </a:lnTo>
                    <a:lnTo>
                      <a:pt x="9428" y="123"/>
                    </a:lnTo>
                    <a:lnTo>
                      <a:pt x="9282" y="74"/>
                    </a:lnTo>
                    <a:lnTo>
                      <a:pt x="9111" y="50"/>
                    </a:lnTo>
                    <a:lnTo>
                      <a:pt x="8891" y="25"/>
                    </a:lnTo>
                    <a:lnTo>
                      <a:pt x="8671" y="1"/>
                    </a:lnTo>
                    <a:lnTo>
                      <a:pt x="8451" y="25"/>
                    </a:lnTo>
                    <a:lnTo>
                      <a:pt x="8231" y="50"/>
                    </a:lnTo>
                    <a:lnTo>
                      <a:pt x="8061" y="74"/>
                    </a:lnTo>
                    <a:lnTo>
                      <a:pt x="7890" y="123"/>
                    </a:lnTo>
                    <a:lnTo>
                      <a:pt x="7621" y="245"/>
                    </a:lnTo>
                    <a:lnTo>
                      <a:pt x="7401" y="367"/>
                    </a:lnTo>
                    <a:lnTo>
                      <a:pt x="7230" y="465"/>
                    </a:lnTo>
                    <a:lnTo>
                      <a:pt x="7059" y="538"/>
                    </a:lnTo>
                    <a:lnTo>
                      <a:pt x="6864" y="587"/>
                    </a:lnTo>
                    <a:lnTo>
                      <a:pt x="6375" y="587"/>
                    </a:lnTo>
                    <a:lnTo>
                      <a:pt x="6180" y="538"/>
                    </a:lnTo>
                    <a:lnTo>
                      <a:pt x="6009" y="465"/>
                    </a:lnTo>
                    <a:lnTo>
                      <a:pt x="5838" y="367"/>
                    </a:lnTo>
                    <a:lnTo>
                      <a:pt x="5618" y="245"/>
                    </a:lnTo>
                    <a:lnTo>
                      <a:pt x="5350" y="123"/>
                    </a:lnTo>
                    <a:lnTo>
                      <a:pt x="5179" y="74"/>
                    </a:lnTo>
                    <a:lnTo>
                      <a:pt x="5008" y="50"/>
                    </a:lnTo>
                    <a:lnTo>
                      <a:pt x="4812" y="25"/>
                    </a:lnTo>
                    <a:lnTo>
                      <a:pt x="4568" y="1"/>
                    </a:lnTo>
                    <a:lnTo>
                      <a:pt x="4348" y="25"/>
                    </a:lnTo>
                    <a:lnTo>
                      <a:pt x="4153" y="50"/>
                    </a:lnTo>
                    <a:lnTo>
                      <a:pt x="3957" y="74"/>
                    </a:lnTo>
                    <a:lnTo>
                      <a:pt x="3811" y="123"/>
                    </a:lnTo>
                    <a:lnTo>
                      <a:pt x="3542" y="245"/>
                    </a:lnTo>
                    <a:lnTo>
                      <a:pt x="3298" y="367"/>
                    </a:lnTo>
                    <a:lnTo>
                      <a:pt x="3152" y="465"/>
                    </a:lnTo>
                    <a:lnTo>
                      <a:pt x="2981" y="538"/>
                    </a:lnTo>
                    <a:lnTo>
                      <a:pt x="2785" y="587"/>
                    </a:lnTo>
                    <a:lnTo>
                      <a:pt x="2272" y="587"/>
                    </a:lnTo>
                    <a:lnTo>
                      <a:pt x="2077" y="538"/>
                    </a:lnTo>
                    <a:lnTo>
                      <a:pt x="1906" y="465"/>
                    </a:lnTo>
                    <a:lnTo>
                      <a:pt x="1759" y="367"/>
                    </a:lnTo>
                    <a:lnTo>
                      <a:pt x="1515" y="245"/>
                    </a:lnTo>
                    <a:lnTo>
                      <a:pt x="1247" y="123"/>
                    </a:lnTo>
                    <a:lnTo>
                      <a:pt x="1100" y="74"/>
                    </a:lnTo>
                    <a:lnTo>
                      <a:pt x="905" y="50"/>
                    </a:lnTo>
                    <a:lnTo>
                      <a:pt x="709" y="25"/>
                    </a:lnTo>
                    <a:lnTo>
                      <a:pt x="4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6" name="Shape 524"/>
              <p:cNvSpPr/>
              <p:nvPr/>
            </p:nvSpPr>
            <p:spPr>
              <a:xfrm>
                <a:off x="6684575" y="4312500"/>
                <a:ext cx="349875" cy="377350"/>
              </a:xfrm>
              <a:custGeom>
                <a:avLst/>
                <a:gdLst/>
                <a:ahLst/>
                <a:cxnLst/>
                <a:rect l="0" t="0" r="0" b="0"/>
                <a:pathLst>
                  <a:path w="13995" h="15094" extrusionOk="0">
                    <a:moveTo>
                      <a:pt x="5691" y="5740"/>
                    </a:moveTo>
                    <a:lnTo>
                      <a:pt x="5764" y="5764"/>
                    </a:lnTo>
                    <a:lnTo>
                      <a:pt x="5813" y="5837"/>
                    </a:lnTo>
                    <a:lnTo>
                      <a:pt x="5862" y="5886"/>
                    </a:lnTo>
                    <a:lnTo>
                      <a:pt x="5935" y="6082"/>
                    </a:lnTo>
                    <a:lnTo>
                      <a:pt x="5959" y="6301"/>
                    </a:lnTo>
                    <a:lnTo>
                      <a:pt x="5935" y="6521"/>
                    </a:lnTo>
                    <a:lnTo>
                      <a:pt x="5862" y="6692"/>
                    </a:lnTo>
                    <a:lnTo>
                      <a:pt x="5813" y="6765"/>
                    </a:lnTo>
                    <a:lnTo>
                      <a:pt x="5764" y="6814"/>
                    </a:lnTo>
                    <a:lnTo>
                      <a:pt x="5691" y="6839"/>
                    </a:lnTo>
                    <a:lnTo>
                      <a:pt x="5642" y="6863"/>
                    </a:lnTo>
                    <a:lnTo>
                      <a:pt x="5569" y="6839"/>
                    </a:lnTo>
                    <a:lnTo>
                      <a:pt x="5520" y="6814"/>
                    </a:lnTo>
                    <a:lnTo>
                      <a:pt x="5446" y="6765"/>
                    </a:lnTo>
                    <a:lnTo>
                      <a:pt x="5398" y="6692"/>
                    </a:lnTo>
                    <a:lnTo>
                      <a:pt x="5349" y="6521"/>
                    </a:lnTo>
                    <a:lnTo>
                      <a:pt x="5324" y="6301"/>
                    </a:lnTo>
                    <a:lnTo>
                      <a:pt x="5349" y="6082"/>
                    </a:lnTo>
                    <a:lnTo>
                      <a:pt x="5398" y="5886"/>
                    </a:lnTo>
                    <a:lnTo>
                      <a:pt x="5446" y="5837"/>
                    </a:lnTo>
                    <a:lnTo>
                      <a:pt x="5520" y="5764"/>
                    </a:lnTo>
                    <a:lnTo>
                      <a:pt x="5569" y="5740"/>
                    </a:lnTo>
                    <a:close/>
                    <a:moveTo>
                      <a:pt x="8402" y="5740"/>
                    </a:moveTo>
                    <a:lnTo>
                      <a:pt x="8475" y="5764"/>
                    </a:lnTo>
                    <a:lnTo>
                      <a:pt x="8524" y="5837"/>
                    </a:lnTo>
                    <a:lnTo>
                      <a:pt x="8573" y="5886"/>
                    </a:lnTo>
                    <a:lnTo>
                      <a:pt x="8621" y="6082"/>
                    </a:lnTo>
                    <a:lnTo>
                      <a:pt x="8646" y="6301"/>
                    </a:lnTo>
                    <a:lnTo>
                      <a:pt x="8621" y="6521"/>
                    </a:lnTo>
                    <a:lnTo>
                      <a:pt x="8573" y="6692"/>
                    </a:lnTo>
                    <a:lnTo>
                      <a:pt x="8524" y="6765"/>
                    </a:lnTo>
                    <a:lnTo>
                      <a:pt x="8475" y="6814"/>
                    </a:lnTo>
                    <a:lnTo>
                      <a:pt x="8402" y="6839"/>
                    </a:lnTo>
                    <a:lnTo>
                      <a:pt x="8328" y="6863"/>
                    </a:lnTo>
                    <a:lnTo>
                      <a:pt x="8280" y="6839"/>
                    </a:lnTo>
                    <a:lnTo>
                      <a:pt x="8206" y="6814"/>
                    </a:lnTo>
                    <a:lnTo>
                      <a:pt x="8157" y="6765"/>
                    </a:lnTo>
                    <a:lnTo>
                      <a:pt x="8109" y="6692"/>
                    </a:lnTo>
                    <a:lnTo>
                      <a:pt x="8035" y="6521"/>
                    </a:lnTo>
                    <a:lnTo>
                      <a:pt x="8011" y="6301"/>
                    </a:lnTo>
                    <a:lnTo>
                      <a:pt x="8035" y="6082"/>
                    </a:lnTo>
                    <a:lnTo>
                      <a:pt x="8109" y="5886"/>
                    </a:lnTo>
                    <a:lnTo>
                      <a:pt x="8157" y="5837"/>
                    </a:lnTo>
                    <a:lnTo>
                      <a:pt x="8206" y="5764"/>
                    </a:lnTo>
                    <a:lnTo>
                      <a:pt x="8280" y="5740"/>
                    </a:lnTo>
                    <a:close/>
                    <a:moveTo>
                      <a:pt x="9867" y="2931"/>
                    </a:moveTo>
                    <a:lnTo>
                      <a:pt x="9867" y="4421"/>
                    </a:lnTo>
                    <a:lnTo>
                      <a:pt x="11552" y="4421"/>
                    </a:lnTo>
                    <a:lnTo>
                      <a:pt x="11552" y="6033"/>
                    </a:lnTo>
                    <a:lnTo>
                      <a:pt x="7229" y="4225"/>
                    </a:lnTo>
                    <a:lnTo>
                      <a:pt x="7229" y="9867"/>
                    </a:lnTo>
                    <a:lnTo>
                      <a:pt x="7205" y="9965"/>
                    </a:lnTo>
                    <a:lnTo>
                      <a:pt x="7156" y="10063"/>
                    </a:lnTo>
                    <a:lnTo>
                      <a:pt x="7083" y="10111"/>
                    </a:lnTo>
                    <a:lnTo>
                      <a:pt x="6887" y="10111"/>
                    </a:lnTo>
                    <a:lnTo>
                      <a:pt x="6814" y="10063"/>
                    </a:lnTo>
                    <a:lnTo>
                      <a:pt x="6765" y="9965"/>
                    </a:lnTo>
                    <a:lnTo>
                      <a:pt x="6741" y="9867"/>
                    </a:lnTo>
                    <a:lnTo>
                      <a:pt x="6741" y="4225"/>
                    </a:lnTo>
                    <a:lnTo>
                      <a:pt x="2418" y="6033"/>
                    </a:lnTo>
                    <a:lnTo>
                      <a:pt x="2418" y="4421"/>
                    </a:lnTo>
                    <a:lnTo>
                      <a:pt x="4103" y="4421"/>
                    </a:lnTo>
                    <a:lnTo>
                      <a:pt x="4103" y="2931"/>
                    </a:lnTo>
                    <a:close/>
                    <a:moveTo>
                      <a:pt x="5520" y="0"/>
                    </a:moveTo>
                    <a:lnTo>
                      <a:pt x="5520" y="2027"/>
                    </a:lnTo>
                    <a:lnTo>
                      <a:pt x="3151" y="2027"/>
                    </a:lnTo>
                    <a:lnTo>
                      <a:pt x="3151" y="3542"/>
                    </a:lnTo>
                    <a:lnTo>
                      <a:pt x="1466" y="3542"/>
                    </a:lnTo>
                    <a:lnTo>
                      <a:pt x="1466" y="6423"/>
                    </a:lnTo>
                    <a:lnTo>
                      <a:pt x="586" y="6765"/>
                    </a:lnTo>
                    <a:lnTo>
                      <a:pt x="415" y="6863"/>
                    </a:lnTo>
                    <a:lnTo>
                      <a:pt x="269" y="6985"/>
                    </a:lnTo>
                    <a:lnTo>
                      <a:pt x="147" y="7132"/>
                    </a:lnTo>
                    <a:lnTo>
                      <a:pt x="49" y="7278"/>
                    </a:lnTo>
                    <a:lnTo>
                      <a:pt x="0" y="7425"/>
                    </a:lnTo>
                    <a:lnTo>
                      <a:pt x="0" y="7596"/>
                    </a:lnTo>
                    <a:lnTo>
                      <a:pt x="0" y="7791"/>
                    </a:lnTo>
                    <a:lnTo>
                      <a:pt x="73" y="7987"/>
                    </a:lnTo>
                    <a:lnTo>
                      <a:pt x="1514" y="11308"/>
                    </a:lnTo>
                    <a:lnTo>
                      <a:pt x="1514" y="14874"/>
                    </a:lnTo>
                    <a:lnTo>
                      <a:pt x="1759" y="14752"/>
                    </a:lnTo>
                    <a:lnTo>
                      <a:pt x="2052" y="14630"/>
                    </a:lnTo>
                    <a:lnTo>
                      <a:pt x="2247" y="14581"/>
                    </a:lnTo>
                    <a:lnTo>
                      <a:pt x="2442" y="14556"/>
                    </a:lnTo>
                    <a:lnTo>
                      <a:pt x="2662" y="14532"/>
                    </a:lnTo>
                    <a:lnTo>
                      <a:pt x="2882" y="14508"/>
                    </a:lnTo>
                    <a:lnTo>
                      <a:pt x="3175" y="14532"/>
                    </a:lnTo>
                    <a:lnTo>
                      <a:pt x="3419" y="14556"/>
                    </a:lnTo>
                    <a:lnTo>
                      <a:pt x="3639" y="14605"/>
                    </a:lnTo>
                    <a:lnTo>
                      <a:pt x="3835" y="14678"/>
                    </a:lnTo>
                    <a:lnTo>
                      <a:pt x="4152" y="14801"/>
                    </a:lnTo>
                    <a:lnTo>
                      <a:pt x="4396" y="14947"/>
                    </a:lnTo>
                    <a:lnTo>
                      <a:pt x="4543" y="15020"/>
                    </a:lnTo>
                    <a:lnTo>
                      <a:pt x="4641" y="15069"/>
                    </a:lnTo>
                    <a:lnTo>
                      <a:pt x="4787" y="15094"/>
                    </a:lnTo>
                    <a:lnTo>
                      <a:pt x="5105" y="15094"/>
                    </a:lnTo>
                    <a:lnTo>
                      <a:pt x="5227" y="15069"/>
                    </a:lnTo>
                    <a:lnTo>
                      <a:pt x="5349" y="15020"/>
                    </a:lnTo>
                    <a:lnTo>
                      <a:pt x="5471" y="14947"/>
                    </a:lnTo>
                    <a:lnTo>
                      <a:pt x="5740" y="14801"/>
                    </a:lnTo>
                    <a:lnTo>
                      <a:pt x="6057" y="14678"/>
                    </a:lnTo>
                    <a:lnTo>
                      <a:pt x="6252" y="14605"/>
                    </a:lnTo>
                    <a:lnTo>
                      <a:pt x="6472" y="14556"/>
                    </a:lnTo>
                    <a:lnTo>
                      <a:pt x="6716" y="14532"/>
                    </a:lnTo>
                    <a:lnTo>
                      <a:pt x="6985" y="14508"/>
                    </a:lnTo>
                    <a:lnTo>
                      <a:pt x="7254" y="14532"/>
                    </a:lnTo>
                    <a:lnTo>
                      <a:pt x="7498" y="14556"/>
                    </a:lnTo>
                    <a:lnTo>
                      <a:pt x="7718" y="14605"/>
                    </a:lnTo>
                    <a:lnTo>
                      <a:pt x="7913" y="14678"/>
                    </a:lnTo>
                    <a:lnTo>
                      <a:pt x="8255" y="14801"/>
                    </a:lnTo>
                    <a:lnTo>
                      <a:pt x="8499" y="14947"/>
                    </a:lnTo>
                    <a:lnTo>
                      <a:pt x="8621" y="15020"/>
                    </a:lnTo>
                    <a:lnTo>
                      <a:pt x="8744" y="15069"/>
                    </a:lnTo>
                    <a:lnTo>
                      <a:pt x="8866" y="15094"/>
                    </a:lnTo>
                    <a:lnTo>
                      <a:pt x="9183" y="15094"/>
                    </a:lnTo>
                    <a:lnTo>
                      <a:pt x="9330" y="15069"/>
                    </a:lnTo>
                    <a:lnTo>
                      <a:pt x="9427" y="15020"/>
                    </a:lnTo>
                    <a:lnTo>
                      <a:pt x="9574" y="14947"/>
                    </a:lnTo>
                    <a:lnTo>
                      <a:pt x="9818" y="14801"/>
                    </a:lnTo>
                    <a:lnTo>
                      <a:pt x="10136" y="14678"/>
                    </a:lnTo>
                    <a:lnTo>
                      <a:pt x="10331" y="14605"/>
                    </a:lnTo>
                    <a:lnTo>
                      <a:pt x="10551" y="14556"/>
                    </a:lnTo>
                    <a:lnTo>
                      <a:pt x="10795" y="14532"/>
                    </a:lnTo>
                    <a:lnTo>
                      <a:pt x="11088" y="14508"/>
                    </a:lnTo>
                    <a:lnTo>
                      <a:pt x="11308" y="14532"/>
                    </a:lnTo>
                    <a:lnTo>
                      <a:pt x="11528" y="14556"/>
                    </a:lnTo>
                    <a:lnTo>
                      <a:pt x="11723" y="14581"/>
                    </a:lnTo>
                    <a:lnTo>
                      <a:pt x="11919" y="14630"/>
                    </a:lnTo>
                    <a:lnTo>
                      <a:pt x="12212" y="14752"/>
                    </a:lnTo>
                    <a:lnTo>
                      <a:pt x="12456" y="14874"/>
                    </a:lnTo>
                    <a:lnTo>
                      <a:pt x="12456" y="11308"/>
                    </a:lnTo>
                    <a:lnTo>
                      <a:pt x="13897" y="7987"/>
                    </a:lnTo>
                    <a:lnTo>
                      <a:pt x="13970" y="7791"/>
                    </a:lnTo>
                    <a:lnTo>
                      <a:pt x="13995" y="7596"/>
                    </a:lnTo>
                    <a:lnTo>
                      <a:pt x="13970" y="7425"/>
                    </a:lnTo>
                    <a:lnTo>
                      <a:pt x="13921" y="7278"/>
                    </a:lnTo>
                    <a:lnTo>
                      <a:pt x="13824" y="7132"/>
                    </a:lnTo>
                    <a:lnTo>
                      <a:pt x="13701" y="6985"/>
                    </a:lnTo>
                    <a:lnTo>
                      <a:pt x="13555" y="6863"/>
                    </a:lnTo>
                    <a:lnTo>
                      <a:pt x="13384" y="6765"/>
                    </a:lnTo>
                    <a:lnTo>
                      <a:pt x="12505" y="6423"/>
                    </a:lnTo>
                    <a:lnTo>
                      <a:pt x="12505" y="3542"/>
                    </a:lnTo>
                    <a:lnTo>
                      <a:pt x="10820" y="3542"/>
                    </a:lnTo>
                    <a:lnTo>
                      <a:pt x="10820" y="2027"/>
                    </a:lnTo>
                    <a:lnTo>
                      <a:pt x="8450" y="2027"/>
                    </a:lnTo>
                    <a:lnTo>
                      <a:pt x="84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78" name="Shape 525"/>
            <p:cNvSpPr/>
            <p:nvPr/>
          </p:nvSpPr>
          <p:spPr>
            <a:xfrm>
              <a:off x="4389437" y="3743712"/>
              <a:ext cx="334800" cy="191712"/>
            </a:xfrm>
            <a:custGeom>
              <a:avLst/>
              <a:gdLst/>
              <a:ahLst/>
              <a:cxnLst/>
              <a:rect l="0" t="0" r="0" b="0"/>
              <a:pathLst>
                <a:path w="22274" h="13141" extrusionOk="0">
                  <a:moveTo>
                    <a:pt x="14532" y="3786"/>
                  </a:moveTo>
                  <a:lnTo>
                    <a:pt x="11747" y="7084"/>
                  </a:lnTo>
                  <a:lnTo>
                    <a:pt x="11577" y="7035"/>
                  </a:lnTo>
                  <a:lnTo>
                    <a:pt x="11406" y="6986"/>
                  </a:lnTo>
                  <a:lnTo>
                    <a:pt x="11235" y="6937"/>
                  </a:lnTo>
                  <a:lnTo>
                    <a:pt x="10893" y="6937"/>
                  </a:lnTo>
                  <a:lnTo>
                    <a:pt x="10746" y="6961"/>
                  </a:lnTo>
                  <a:lnTo>
                    <a:pt x="9207" y="3786"/>
                  </a:lnTo>
                  <a:close/>
                  <a:moveTo>
                    <a:pt x="7034" y="6082"/>
                  </a:moveTo>
                  <a:lnTo>
                    <a:pt x="7229" y="6302"/>
                  </a:lnTo>
                  <a:lnTo>
                    <a:pt x="7400" y="6522"/>
                  </a:lnTo>
                  <a:lnTo>
                    <a:pt x="7571" y="6766"/>
                  </a:lnTo>
                  <a:lnTo>
                    <a:pt x="7718" y="7010"/>
                  </a:lnTo>
                  <a:lnTo>
                    <a:pt x="7840" y="7279"/>
                  </a:lnTo>
                  <a:lnTo>
                    <a:pt x="7937" y="7572"/>
                  </a:lnTo>
                  <a:lnTo>
                    <a:pt x="8011" y="7841"/>
                  </a:lnTo>
                  <a:lnTo>
                    <a:pt x="8060" y="8134"/>
                  </a:lnTo>
                  <a:lnTo>
                    <a:pt x="5422" y="8134"/>
                  </a:lnTo>
                  <a:lnTo>
                    <a:pt x="7034" y="6082"/>
                  </a:lnTo>
                  <a:close/>
                  <a:moveTo>
                    <a:pt x="8475" y="4275"/>
                  </a:moveTo>
                  <a:lnTo>
                    <a:pt x="9965" y="7352"/>
                  </a:lnTo>
                  <a:lnTo>
                    <a:pt x="9769" y="7523"/>
                  </a:lnTo>
                  <a:lnTo>
                    <a:pt x="9623" y="7743"/>
                  </a:lnTo>
                  <a:lnTo>
                    <a:pt x="9525" y="7963"/>
                  </a:lnTo>
                  <a:lnTo>
                    <a:pt x="9427" y="8183"/>
                  </a:lnTo>
                  <a:lnTo>
                    <a:pt x="9061" y="8183"/>
                  </a:lnTo>
                  <a:lnTo>
                    <a:pt x="8988" y="7767"/>
                  </a:lnTo>
                  <a:lnTo>
                    <a:pt x="8890" y="7377"/>
                  </a:lnTo>
                  <a:lnTo>
                    <a:pt x="8768" y="6986"/>
                  </a:lnTo>
                  <a:lnTo>
                    <a:pt x="8597" y="6619"/>
                  </a:lnTo>
                  <a:lnTo>
                    <a:pt x="8402" y="6253"/>
                  </a:lnTo>
                  <a:lnTo>
                    <a:pt x="8182" y="5936"/>
                  </a:lnTo>
                  <a:lnTo>
                    <a:pt x="7937" y="5618"/>
                  </a:lnTo>
                  <a:lnTo>
                    <a:pt x="7644" y="5325"/>
                  </a:lnTo>
                  <a:lnTo>
                    <a:pt x="8475" y="4275"/>
                  </a:lnTo>
                  <a:close/>
                  <a:moveTo>
                    <a:pt x="11161" y="8012"/>
                  </a:moveTo>
                  <a:lnTo>
                    <a:pt x="11259" y="8060"/>
                  </a:lnTo>
                  <a:lnTo>
                    <a:pt x="11381" y="8109"/>
                  </a:lnTo>
                  <a:lnTo>
                    <a:pt x="11454" y="8183"/>
                  </a:lnTo>
                  <a:lnTo>
                    <a:pt x="11528" y="8280"/>
                  </a:lnTo>
                  <a:lnTo>
                    <a:pt x="11577" y="8378"/>
                  </a:lnTo>
                  <a:lnTo>
                    <a:pt x="11625" y="8476"/>
                  </a:lnTo>
                  <a:lnTo>
                    <a:pt x="11625" y="8598"/>
                  </a:lnTo>
                  <a:lnTo>
                    <a:pt x="11625" y="8695"/>
                  </a:lnTo>
                  <a:lnTo>
                    <a:pt x="11577" y="8818"/>
                  </a:lnTo>
                  <a:lnTo>
                    <a:pt x="11528" y="8915"/>
                  </a:lnTo>
                  <a:lnTo>
                    <a:pt x="11454" y="9013"/>
                  </a:lnTo>
                  <a:lnTo>
                    <a:pt x="11381" y="9062"/>
                  </a:lnTo>
                  <a:lnTo>
                    <a:pt x="11259" y="9135"/>
                  </a:lnTo>
                  <a:lnTo>
                    <a:pt x="11161" y="9159"/>
                  </a:lnTo>
                  <a:lnTo>
                    <a:pt x="11039" y="9184"/>
                  </a:lnTo>
                  <a:lnTo>
                    <a:pt x="10942" y="9159"/>
                  </a:lnTo>
                  <a:lnTo>
                    <a:pt x="10819" y="9135"/>
                  </a:lnTo>
                  <a:lnTo>
                    <a:pt x="10722" y="9062"/>
                  </a:lnTo>
                  <a:lnTo>
                    <a:pt x="10624" y="9013"/>
                  </a:lnTo>
                  <a:lnTo>
                    <a:pt x="10575" y="8915"/>
                  </a:lnTo>
                  <a:lnTo>
                    <a:pt x="10502" y="8818"/>
                  </a:lnTo>
                  <a:lnTo>
                    <a:pt x="10477" y="8695"/>
                  </a:lnTo>
                  <a:lnTo>
                    <a:pt x="10453" y="8598"/>
                  </a:lnTo>
                  <a:lnTo>
                    <a:pt x="10477" y="8476"/>
                  </a:lnTo>
                  <a:lnTo>
                    <a:pt x="10502" y="8378"/>
                  </a:lnTo>
                  <a:lnTo>
                    <a:pt x="10575" y="8280"/>
                  </a:lnTo>
                  <a:lnTo>
                    <a:pt x="10624" y="8183"/>
                  </a:lnTo>
                  <a:lnTo>
                    <a:pt x="10722" y="8109"/>
                  </a:lnTo>
                  <a:lnTo>
                    <a:pt x="10819" y="8060"/>
                  </a:lnTo>
                  <a:lnTo>
                    <a:pt x="10942" y="8012"/>
                  </a:lnTo>
                  <a:close/>
                  <a:moveTo>
                    <a:pt x="4811" y="5081"/>
                  </a:moveTo>
                  <a:lnTo>
                    <a:pt x="5056" y="5105"/>
                  </a:lnTo>
                  <a:lnTo>
                    <a:pt x="5275" y="5154"/>
                  </a:lnTo>
                  <a:lnTo>
                    <a:pt x="5520" y="5203"/>
                  </a:lnTo>
                  <a:lnTo>
                    <a:pt x="5739" y="5276"/>
                  </a:lnTo>
                  <a:lnTo>
                    <a:pt x="5959" y="5374"/>
                  </a:lnTo>
                  <a:lnTo>
                    <a:pt x="6179" y="5472"/>
                  </a:lnTo>
                  <a:lnTo>
                    <a:pt x="6374" y="5569"/>
                  </a:lnTo>
                  <a:lnTo>
                    <a:pt x="4640" y="7816"/>
                  </a:lnTo>
                  <a:lnTo>
                    <a:pt x="4396" y="7816"/>
                  </a:lnTo>
                  <a:lnTo>
                    <a:pt x="4250" y="7865"/>
                  </a:lnTo>
                  <a:lnTo>
                    <a:pt x="4127" y="7938"/>
                  </a:lnTo>
                  <a:lnTo>
                    <a:pt x="4005" y="8036"/>
                  </a:lnTo>
                  <a:lnTo>
                    <a:pt x="3908" y="8158"/>
                  </a:lnTo>
                  <a:lnTo>
                    <a:pt x="3834" y="8280"/>
                  </a:lnTo>
                  <a:lnTo>
                    <a:pt x="3786" y="8427"/>
                  </a:lnTo>
                  <a:lnTo>
                    <a:pt x="3761" y="8598"/>
                  </a:lnTo>
                  <a:lnTo>
                    <a:pt x="3786" y="8744"/>
                  </a:lnTo>
                  <a:lnTo>
                    <a:pt x="3834" y="8891"/>
                  </a:lnTo>
                  <a:lnTo>
                    <a:pt x="3908" y="9037"/>
                  </a:lnTo>
                  <a:lnTo>
                    <a:pt x="4005" y="9135"/>
                  </a:lnTo>
                  <a:lnTo>
                    <a:pt x="4127" y="9233"/>
                  </a:lnTo>
                  <a:lnTo>
                    <a:pt x="4250" y="9306"/>
                  </a:lnTo>
                  <a:lnTo>
                    <a:pt x="4396" y="9355"/>
                  </a:lnTo>
                  <a:lnTo>
                    <a:pt x="4543" y="9379"/>
                  </a:lnTo>
                  <a:lnTo>
                    <a:pt x="4738" y="9355"/>
                  </a:lnTo>
                  <a:lnTo>
                    <a:pt x="4933" y="9282"/>
                  </a:lnTo>
                  <a:lnTo>
                    <a:pt x="5080" y="9159"/>
                  </a:lnTo>
                  <a:lnTo>
                    <a:pt x="5227" y="9013"/>
                  </a:lnTo>
                  <a:lnTo>
                    <a:pt x="8060" y="9013"/>
                  </a:lnTo>
                  <a:lnTo>
                    <a:pt x="8011" y="9330"/>
                  </a:lnTo>
                  <a:lnTo>
                    <a:pt x="7937" y="9648"/>
                  </a:lnTo>
                  <a:lnTo>
                    <a:pt x="7815" y="9965"/>
                  </a:lnTo>
                  <a:lnTo>
                    <a:pt x="7693" y="10259"/>
                  </a:lnTo>
                  <a:lnTo>
                    <a:pt x="7522" y="10527"/>
                  </a:lnTo>
                  <a:lnTo>
                    <a:pt x="7351" y="10771"/>
                  </a:lnTo>
                  <a:lnTo>
                    <a:pt x="7156" y="11016"/>
                  </a:lnTo>
                  <a:lnTo>
                    <a:pt x="6912" y="11235"/>
                  </a:lnTo>
                  <a:lnTo>
                    <a:pt x="6667" y="11431"/>
                  </a:lnTo>
                  <a:lnTo>
                    <a:pt x="6423" y="11626"/>
                  </a:lnTo>
                  <a:lnTo>
                    <a:pt x="6130" y="11773"/>
                  </a:lnTo>
                  <a:lnTo>
                    <a:pt x="5837" y="11895"/>
                  </a:lnTo>
                  <a:lnTo>
                    <a:pt x="5544" y="12017"/>
                  </a:lnTo>
                  <a:lnTo>
                    <a:pt x="5227" y="12090"/>
                  </a:lnTo>
                  <a:lnTo>
                    <a:pt x="4885" y="12139"/>
                  </a:lnTo>
                  <a:lnTo>
                    <a:pt x="4201" y="12139"/>
                  </a:lnTo>
                  <a:lnTo>
                    <a:pt x="3834" y="12066"/>
                  </a:lnTo>
                  <a:lnTo>
                    <a:pt x="3517" y="11993"/>
                  </a:lnTo>
                  <a:lnTo>
                    <a:pt x="3175" y="11870"/>
                  </a:lnTo>
                  <a:lnTo>
                    <a:pt x="2882" y="11724"/>
                  </a:lnTo>
                  <a:lnTo>
                    <a:pt x="2589" y="11553"/>
                  </a:lnTo>
                  <a:lnTo>
                    <a:pt x="2320" y="11333"/>
                  </a:lnTo>
                  <a:lnTo>
                    <a:pt x="2052" y="11113"/>
                  </a:lnTo>
                  <a:lnTo>
                    <a:pt x="1832" y="10869"/>
                  </a:lnTo>
                  <a:lnTo>
                    <a:pt x="1636" y="10576"/>
                  </a:lnTo>
                  <a:lnTo>
                    <a:pt x="1441" y="10283"/>
                  </a:lnTo>
                  <a:lnTo>
                    <a:pt x="1294" y="9990"/>
                  </a:lnTo>
                  <a:lnTo>
                    <a:pt x="1172" y="9672"/>
                  </a:lnTo>
                  <a:lnTo>
                    <a:pt x="1099" y="9330"/>
                  </a:lnTo>
                  <a:lnTo>
                    <a:pt x="1050" y="8964"/>
                  </a:lnTo>
                  <a:lnTo>
                    <a:pt x="1026" y="8598"/>
                  </a:lnTo>
                  <a:lnTo>
                    <a:pt x="1050" y="8256"/>
                  </a:lnTo>
                  <a:lnTo>
                    <a:pt x="1099" y="7889"/>
                  </a:lnTo>
                  <a:lnTo>
                    <a:pt x="1172" y="7548"/>
                  </a:lnTo>
                  <a:lnTo>
                    <a:pt x="1294" y="7230"/>
                  </a:lnTo>
                  <a:lnTo>
                    <a:pt x="1441" y="6913"/>
                  </a:lnTo>
                  <a:lnTo>
                    <a:pt x="1636" y="6644"/>
                  </a:lnTo>
                  <a:lnTo>
                    <a:pt x="1832" y="6351"/>
                  </a:lnTo>
                  <a:lnTo>
                    <a:pt x="2052" y="6107"/>
                  </a:lnTo>
                  <a:lnTo>
                    <a:pt x="2320" y="5887"/>
                  </a:lnTo>
                  <a:lnTo>
                    <a:pt x="2589" y="5667"/>
                  </a:lnTo>
                  <a:lnTo>
                    <a:pt x="2882" y="5496"/>
                  </a:lnTo>
                  <a:lnTo>
                    <a:pt x="3175" y="5349"/>
                  </a:lnTo>
                  <a:lnTo>
                    <a:pt x="3517" y="5227"/>
                  </a:lnTo>
                  <a:lnTo>
                    <a:pt x="3834" y="5154"/>
                  </a:lnTo>
                  <a:lnTo>
                    <a:pt x="4201" y="5081"/>
                  </a:lnTo>
                  <a:close/>
                  <a:moveTo>
                    <a:pt x="18097" y="5081"/>
                  </a:moveTo>
                  <a:lnTo>
                    <a:pt x="18464" y="5154"/>
                  </a:lnTo>
                  <a:lnTo>
                    <a:pt x="18806" y="5227"/>
                  </a:lnTo>
                  <a:lnTo>
                    <a:pt x="19123" y="5349"/>
                  </a:lnTo>
                  <a:lnTo>
                    <a:pt x="19441" y="5496"/>
                  </a:lnTo>
                  <a:lnTo>
                    <a:pt x="19734" y="5667"/>
                  </a:lnTo>
                  <a:lnTo>
                    <a:pt x="20002" y="5887"/>
                  </a:lnTo>
                  <a:lnTo>
                    <a:pt x="20247" y="6107"/>
                  </a:lnTo>
                  <a:lnTo>
                    <a:pt x="20466" y="6351"/>
                  </a:lnTo>
                  <a:lnTo>
                    <a:pt x="20686" y="6644"/>
                  </a:lnTo>
                  <a:lnTo>
                    <a:pt x="20857" y="6913"/>
                  </a:lnTo>
                  <a:lnTo>
                    <a:pt x="21004" y="7230"/>
                  </a:lnTo>
                  <a:lnTo>
                    <a:pt x="21126" y="7548"/>
                  </a:lnTo>
                  <a:lnTo>
                    <a:pt x="21199" y="7889"/>
                  </a:lnTo>
                  <a:lnTo>
                    <a:pt x="21272" y="8256"/>
                  </a:lnTo>
                  <a:lnTo>
                    <a:pt x="21272" y="8598"/>
                  </a:lnTo>
                  <a:lnTo>
                    <a:pt x="21272" y="8964"/>
                  </a:lnTo>
                  <a:lnTo>
                    <a:pt x="21199" y="9330"/>
                  </a:lnTo>
                  <a:lnTo>
                    <a:pt x="21126" y="9672"/>
                  </a:lnTo>
                  <a:lnTo>
                    <a:pt x="21004" y="9990"/>
                  </a:lnTo>
                  <a:lnTo>
                    <a:pt x="20857" y="10283"/>
                  </a:lnTo>
                  <a:lnTo>
                    <a:pt x="20686" y="10576"/>
                  </a:lnTo>
                  <a:lnTo>
                    <a:pt x="20466" y="10869"/>
                  </a:lnTo>
                  <a:lnTo>
                    <a:pt x="20247" y="11113"/>
                  </a:lnTo>
                  <a:lnTo>
                    <a:pt x="20002" y="11333"/>
                  </a:lnTo>
                  <a:lnTo>
                    <a:pt x="19734" y="11553"/>
                  </a:lnTo>
                  <a:lnTo>
                    <a:pt x="19441" y="11724"/>
                  </a:lnTo>
                  <a:lnTo>
                    <a:pt x="19123" y="11870"/>
                  </a:lnTo>
                  <a:lnTo>
                    <a:pt x="18806" y="11993"/>
                  </a:lnTo>
                  <a:lnTo>
                    <a:pt x="18464" y="12066"/>
                  </a:lnTo>
                  <a:lnTo>
                    <a:pt x="18097" y="12139"/>
                  </a:lnTo>
                  <a:lnTo>
                    <a:pt x="17389" y="12139"/>
                  </a:lnTo>
                  <a:lnTo>
                    <a:pt x="17023" y="12066"/>
                  </a:lnTo>
                  <a:lnTo>
                    <a:pt x="16705" y="11993"/>
                  </a:lnTo>
                  <a:lnTo>
                    <a:pt x="16363" y="11870"/>
                  </a:lnTo>
                  <a:lnTo>
                    <a:pt x="16070" y="11724"/>
                  </a:lnTo>
                  <a:lnTo>
                    <a:pt x="15777" y="11553"/>
                  </a:lnTo>
                  <a:lnTo>
                    <a:pt x="15509" y="11333"/>
                  </a:lnTo>
                  <a:lnTo>
                    <a:pt x="15240" y="11113"/>
                  </a:lnTo>
                  <a:lnTo>
                    <a:pt x="15020" y="10869"/>
                  </a:lnTo>
                  <a:lnTo>
                    <a:pt x="14825" y="10576"/>
                  </a:lnTo>
                  <a:lnTo>
                    <a:pt x="14629" y="10283"/>
                  </a:lnTo>
                  <a:lnTo>
                    <a:pt x="14483" y="9990"/>
                  </a:lnTo>
                  <a:lnTo>
                    <a:pt x="14361" y="9672"/>
                  </a:lnTo>
                  <a:lnTo>
                    <a:pt x="14287" y="9330"/>
                  </a:lnTo>
                  <a:lnTo>
                    <a:pt x="14239" y="8964"/>
                  </a:lnTo>
                  <a:lnTo>
                    <a:pt x="14214" y="8598"/>
                  </a:lnTo>
                  <a:lnTo>
                    <a:pt x="14214" y="8354"/>
                  </a:lnTo>
                  <a:lnTo>
                    <a:pt x="14239" y="8109"/>
                  </a:lnTo>
                  <a:lnTo>
                    <a:pt x="14287" y="7889"/>
                  </a:lnTo>
                  <a:lnTo>
                    <a:pt x="14336" y="7645"/>
                  </a:lnTo>
                  <a:lnTo>
                    <a:pt x="14410" y="7425"/>
                  </a:lnTo>
                  <a:lnTo>
                    <a:pt x="14507" y="7206"/>
                  </a:lnTo>
                  <a:lnTo>
                    <a:pt x="14605" y="6986"/>
                  </a:lnTo>
                  <a:lnTo>
                    <a:pt x="14703" y="6790"/>
                  </a:lnTo>
                  <a:lnTo>
                    <a:pt x="14849" y="6595"/>
                  </a:lnTo>
                  <a:lnTo>
                    <a:pt x="14971" y="6424"/>
                  </a:lnTo>
                  <a:lnTo>
                    <a:pt x="15118" y="6229"/>
                  </a:lnTo>
                  <a:lnTo>
                    <a:pt x="15289" y="6082"/>
                  </a:lnTo>
                  <a:lnTo>
                    <a:pt x="15460" y="5911"/>
                  </a:lnTo>
                  <a:lnTo>
                    <a:pt x="15631" y="5765"/>
                  </a:lnTo>
                  <a:lnTo>
                    <a:pt x="15826" y="5643"/>
                  </a:lnTo>
                  <a:lnTo>
                    <a:pt x="16022" y="5520"/>
                  </a:lnTo>
                  <a:lnTo>
                    <a:pt x="17096" y="8134"/>
                  </a:lnTo>
                  <a:lnTo>
                    <a:pt x="17023" y="8231"/>
                  </a:lnTo>
                  <a:lnTo>
                    <a:pt x="16974" y="8354"/>
                  </a:lnTo>
                  <a:lnTo>
                    <a:pt x="16950" y="8476"/>
                  </a:lnTo>
                  <a:lnTo>
                    <a:pt x="16925" y="8598"/>
                  </a:lnTo>
                  <a:lnTo>
                    <a:pt x="16950" y="8744"/>
                  </a:lnTo>
                  <a:lnTo>
                    <a:pt x="16998" y="8891"/>
                  </a:lnTo>
                  <a:lnTo>
                    <a:pt x="17072" y="9037"/>
                  </a:lnTo>
                  <a:lnTo>
                    <a:pt x="17169" y="9135"/>
                  </a:lnTo>
                  <a:lnTo>
                    <a:pt x="17292" y="9233"/>
                  </a:lnTo>
                  <a:lnTo>
                    <a:pt x="17414" y="9306"/>
                  </a:lnTo>
                  <a:lnTo>
                    <a:pt x="17560" y="9355"/>
                  </a:lnTo>
                  <a:lnTo>
                    <a:pt x="17731" y="9379"/>
                  </a:lnTo>
                  <a:lnTo>
                    <a:pt x="17878" y="9355"/>
                  </a:lnTo>
                  <a:lnTo>
                    <a:pt x="18024" y="9306"/>
                  </a:lnTo>
                  <a:lnTo>
                    <a:pt x="18146" y="9233"/>
                  </a:lnTo>
                  <a:lnTo>
                    <a:pt x="18268" y="9135"/>
                  </a:lnTo>
                  <a:lnTo>
                    <a:pt x="18366" y="9037"/>
                  </a:lnTo>
                  <a:lnTo>
                    <a:pt x="18439" y="8891"/>
                  </a:lnTo>
                  <a:lnTo>
                    <a:pt x="18488" y="8744"/>
                  </a:lnTo>
                  <a:lnTo>
                    <a:pt x="18513" y="8598"/>
                  </a:lnTo>
                  <a:lnTo>
                    <a:pt x="18488" y="8451"/>
                  </a:lnTo>
                  <a:lnTo>
                    <a:pt x="18464" y="8329"/>
                  </a:lnTo>
                  <a:lnTo>
                    <a:pt x="18391" y="8207"/>
                  </a:lnTo>
                  <a:lnTo>
                    <a:pt x="18317" y="8085"/>
                  </a:lnTo>
                  <a:lnTo>
                    <a:pt x="18220" y="7987"/>
                  </a:lnTo>
                  <a:lnTo>
                    <a:pt x="18122" y="7914"/>
                  </a:lnTo>
                  <a:lnTo>
                    <a:pt x="18000" y="7865"/>
                  </a:lnTo>
                  <a:lnTo>
                    <a:pt x="17853" y="7816"/>
                  </a:lnTo>
                  <a:lnTo>
                    <a:pt x="16803" y="5203"/>
                  </a:lnTo>
                  <a:lnTo>
                    <a:pt x="17023" y="5154"/>
                  </a:lnTo>
                  <a:lnTo>
                    <a:pt x="17267" y="5105"/>
                  </a:lnTo>
                  <a:lnTo>
                    <a:pt x="17511" y="5081"/>
                  </a:lnTo>
                  <a:close/>
                  <a:moveTo>
                    <a:pt x="6252" y="1"/>
                  </a:moveTo>
                  <a:lnTo>
                    <a:pt x="6179" y="25"/>
                  </a:lnTo>
                  <a:lnTo>
                    <a:pt x="6106" y="74"/>
                  </a:lnTo>
                  <a:lnTo>
                    <a:pt x="6057" y="123"/>
                  </a:lnTo>
                  <a:lnTo>
                    <a:pt x="6008" y="196"/>
                  </a:lnTo>
                  <a:lnTo>
                    <a:pt x="5959" y="245"/>
                  </a:lnTo>
                  <a:lnTo>
                    <a:pt x="5935" y="343"/>
                  </a:lnTo>
                  <a:lnTo>
                    <a:pt x="5935" y="416"/>
                  </a:lnTo>
                  <a:lnTo>
                    <a:pt x="5959" y="660"/>
                  </a:lnTo>
                  <a:lnTo>
                    <a:pt x="6057" y="978"/>
                  </a:lnTo>
                  <a:lnTo>
                    <a:pt x="6106" y="1124"/>
                  </a:lnTo>
                  <a:lnTo>
                    <a:pt x="6179" y="1222"/>
                  </a:lnTo>
                  <a:lnTo>
                    <a:pt x="6252" y="1320"/>
                  </a:lnTo>
                  <a:lnTo>
                    <a:pt x="6350" y="1344"/>
                  </a:lnTo>
                  <a:lnTo>
                    <a:pt x="7107" y="1344"/>
                  </a:lnTo>
                  <a:lnTo>
                    <a:pt x="8084" y="3396"/>
                  </a:lnTo>
                  <a:lnTo>
                    <a:pt x="6985" y="4788"/>
                  </a:lnTo>
                  <a:lnTo>
                    <a:pt x="6716" y="4617"/>
                  </a:lnTo>
                  <a:lnTo>
                    <a:pt x="6423" y="4470"/>
                  </a:lnTo>
                  <a:lnTo>
                    <a:pt x="6130" y="4348"/>
                  </a:lnTo>
                  <a:lnTo>
                    <a:pt x="5813" y="4250"/>
                  </a:lnTo>
                  <a:lnTo>
                    <a:pt x="5495" y="4177"/>
                  </a:lnTo>
                  <a:lnTo>
                    <a:pt x="5178" y="4104"/>
                  </a:lnTo>
                  <a:lnTo>
                    <a:pt x="4860" y="4079"/>
                  </a:lnTo>
                  <a:lnTo>
                    <a:pt x="4030" y="4079"/>
                  </a:lnTo>
                  <a:lnTo>
                    <a:pt x="3590" y="4153"/>
                  </a:lnTo>
                  <a:lnTo>
                    <a:pt x="3151" y="4275"/>
                  </a:lnTo>
                  <a:lnTo>
                    <a:pt x="2735" y="4421"/>
                  </a:lnTo>
                  <a:lnTo>
                    <a:pt x="2345" y="4617"/>
                  </a:lnTo>
                  <a:lnTo>
                    <a:pt x="1978" y="4837"/>
                  </a:lnTo>
                  <a:lnTo>
                    <a:pt x="1636" y="5105"/>
                  </a:lnTo>
                  <a:lnTo>
                    <a:pt x="1319" y="5398"/>
                  </a:lnTo>
                  <a:lnTo>
                    <a:pt x="1026" y="5716"/>
                  </a:lnTo>
                  <a:lnTo>
                    <a:pt x="782" y="6058"/>
                  </a:lnTo>
                  <a:lnTo>
                    <a:pt x="537" y="6449"/>
                  </a:lnTo>
                  <a:lnTo>
                    <a:pt x="366" y="6839"/>
                  </a:lnTo>
                  <a:lnTo>
                    <a:pt x="220" y="7254"/>
                  </a:lnTo>
                  <a:lnTo>
                    <a:pt x="98" y="7670"/>
                  </a:lnTo>
                  <a:lnTo>
                    <a:pt x="24" y="8134"/>
                  </a:lnTo>
                  <a:lnTo>
                    <a:pt x="0" y="8598"/>
                  </a:lnTo>
                  <a:lnTo>
                    <a:pt x="24" y="9062"/>
                  </a:lnTo>
                  <a:lnTo>
                    <a:pt x="98" y="9501"/>
                  </a:lnTo>
                  <a:lnTo>
                    <a:pt x="220" y="9941"/>
                  </a:lnTo>
                  <a:lnTo>
                    <a:pt x="366" y="10356"/>
                  </a:lnTo>
                  <a:lnTo>
                    <a:pt x="562" y="10747"/>
                  </a:lnTo>
                  <a:lnTo>
                    <a:pt x="782" y="11138"/>
                  </a:lnTo>
                  <a:lnTo>
                    <a:pt x="1050" y="11480"/>
                  </a:lnTo>
                  <a:lnTo>
                    <a:pt x="1343" y="11797"/>
                  </a:lnTo>
                  <a:lnTo>
                    <a:pt x="1661" y="12090"/>
                  </a:lnTo>
                  <a:lnTo>
                    <a:pt x="2003" y="12359"/>
                  </a:lnTo>
                  <a:lnTo>
                    <a:pt x="2369" y="12579"/>
                  </a:lnTo>
                  <a:lnTo>
                    <a:pt x="2760" y="12774"/>
                  </a:lnTo>
                  <a:lnTo>
                    <a:pt x="3175" y="12945"/>
                  </a:lnTo>
                  <a:lnTo>
                    <a:pt x="3615" y="13043"/>
                  </a:lnTo>
                  <a:lnTo>
                    <a:pt x="4079" y="13116"/>
                  </a:lnTo>
                  <a:lnTo>
                    <a:pt x="4518" y="13140"/>
                  </a:lnTo>
                  <a:lnTo>
                    <a:pt x="4982" y="13116"/>
                  </a:lnTo>
                  <a:lnTo>
                    <a:pt x="5397" y="13043"/>
                  </a:lnTo>
                  <a:lnTo>
                    <a:pt x="5813" y="12945"/>
                  </a:lnTo>
                  <a:lnTo>
                    <a:pt x="6228" y="12823"/>
                  </a:lnTo>
                  <a:lnTo>
                    <a:pt x="6594" y="12628"/>
                  </a:lnTo>
                  <a:lnTo>
                    <a:pt x="6961" y="12432"/>
                  </a:lnTo>
                  <a:lnTo>
                    <a:pt x="7302" y="12188"/>
                  </a:lnTo>
                  <a:lnTo>
                    <a:pt x="7620" y="11919"/>
                  </a:lnTo>
                  <a:lnTo>
                    <a:pt x="7913" y="11626"/>
                  </a:lnTo>
                  <a:lnTo>
                    <a:pt x="8182" y="11309"/>
                  </a:lnTo>
                  <a:lnTo>
                    <a:pt x="8402" y="10967"/>
                  </a:lnTo>
                  <a:lnTo>
                    <a:pt x="8597" y="10625"/>
                  </a:lnTo>
                  <a:lnTo>
                    <a:pt x="8768" y="10234"/>
                  </a:lnTo>
                  <a:lnTo>
                    <a:pt x="8890" y="9843"/>
                  </a:lnTo>
                  <a:lnTo>
                    <a:pt x="8988" y="9428"/>
                  </a:lnTo>
                  <a:lnTo>
                    <a:pt x="9061" y="9013"/>
                  </a:lnTo>
                  <a:lnTo>
                    <a:pt x="9427" y="9013"/>
                  </a:lnTo>
                  <a:lnTo>
                    <a:pt x="9525" y="9282"/>
                  </a:lnTo>
                  <a:lnTo>
                    <a:pt x="9647" y="9501"/>
                  </a:lnTo>
                  <a:lnTo>
                    <a:pt x="9818" y="9721"/>
                  </a:lnTo>
                  <a:lnTo>
                    <a:pt x="10013" y="9892"/>
                  </a:lnTo>
                  <a:lnTo>
                    <a:pt x="10233" y="10039"/>
                  </a:lnTo>
                  <a:lnTo>
                    <a:pt x="10477" y="10161"/>
                  </a:lnTo>
                  <a:lnTo>
                    <a:pt x="10746" y="10234"/>
                  </a:lnTo>
                  <a:lnTo>
                    <a:pt x="11186" y="10234"/>
                  </a:lnTo>
                  <a:lnTo>
                    <a:pt x="11357" y="10210"/>
                  </a:lnTo>
                  <a:lnTo>
                    <a:pt x="11503" y="10161"/>
                  </a:lnTo>
                  <a:lnTo>
                    <a:pt x="11674" y="10112"/>
                  </a:lnTo>
                  <a:lnTo>
                    <a:pt x="11821" y="10039"/>
                  </a:lnTo>
                  <a:lnTo>
                    <a:pt x="11943" y="9965"/>
                  </a:lnTo>
                  <a:lnTo>
                    <a:pt x="12065" y="9868"/>
                  </a:lnTo>
                  <a:lnTo>
                    <a:pt x="12187" y="9770"/>
                  </a:lnTo>
                  <a:lnTo>
                    <a:pt x="12309" y="9648"/>
                  </a:lnTo>
                  <a:lnTo>
                    <a:pt x="12382" y="9526"/>
                  </a:lnTo>
                  <a:lnTo>
                    <a:pt x="12480" y="9379"/>
                  </a:lnTo>
                  <a:lnTo>
                    <a:pt x="12553" y="9233"/>
                  </a:lnTo>
                  <a:lnTo>
                    <a:pt x="12602" y="9086"/>
                  </a:lnTo>
                  <a:lnTo>
                    <a:pt x="12651" y="8915"/>
                  </a:lnTo>
                  <a:lnTo>
                    <a:pt x="12676" y="8769"/>
                  </a:lnTo>
                  <a:lnTo>
                    <a:pt x="12676" y="8598"/>
                  </a:lnTo>
                  <a:lnTo>
                    <a:pt x="12651" y="8329"/>
                  </a:lnTo>
                  <a:lnTo>
                    <a:pt x="12602" y="8085"/>
                  </a:lnTo>
                  <a:lnTo>
                    <a:pt x="12505" y="7865"/>
                  </a:lnTo>
                  <a:lnTo>
                    <a:pt x="12358" y="7645"/>
                  </a:lnTo>
                  <a:lnTo>
                    <a:pt x="15411" y="4055"/>
                  </a:lnTo>
                  <a:lnTo>
                    <a:pt x="15631" y="4592"/>
                  </a:lnTo>
                  <a:lnTo>
                    <a:pt x="15362" y="4739"/>
                  </a:lnTo>
                  <a:lnTo>
                    <a:pt x="15093" y="4910"/>
                  </a:lnTo>
                  <a:lnTo>
                    <a:pt x="14849" y="5105"/>
                  </a:lnTo>
                  <a:lnTo>
                    <a:pt x="14605" y="5301"/>
                  </a:lnTo>
                  <a:lnTo>
                    <a:pt x="14385" y="5520"/>
                  </a:lnTo>
                  <a:lnTo>
                    <a:pt x="14190" y="5765"/>
                  </a:lnTo>
                  <a:lnTo>
                    <a:pt x="14019" y="6009"/>
                  </a:lnTo>
                  <a:lnTo>
                    <a:pt x="13848" y="6253"/>
                  </a:lnTo>
                  <a:lnTo>
                    <a:pt x="13701" y="6522"/>
                  </a:lnTo>
                  <a:lnTo>
                    <a:pt x="13579" y="6790"/>
                  </a:lnTo>
                  <a:lnTo>
                    <a:pt x="13457" y="7084"/>
                  </a:lnTo>
                  <a:lnTo>
                    <a:pt x="13359" y="7377"/>
                  </a:lnTo>
                  <a:lnTo>
                    <a:pt x="13286" y="7670"/>
                  </a:lnTo>
                  <a:lnTo>
                    <a:pt x="13237" y="7963"/>
                  </a:lnTo>
                  <a:lnTo>
                    <a:pt x="13213" y="8280"/>
                  </a:lnTo>
                  <a:lnTo>
                    <a:pt x="13188" y="8598"/>
                  </a:lnTo>
                  <a:lnTo>
                    <a:pt x="13213" y="9062"/>
                  </a:lnTo>
                  <a:lnTo>
                    <a:pt x="13286" y="9501"/>
                  </a:lnTo>
                  <a:lnTo>
                    <a:pt x="13408" y="9941"/>
                  </a:lnTo>
                  <a:lnTo>
                    <a:pt x="13555" y="10356"/>
                  </a:lnTo>
                  <a:lnTo>
                    <a:pt x="13750" y="10747"/>
                  </a:lnTo>
                  <a:lnTo>
                    <a:pt x="13970" y="11138"/>
                  </a:lnTo>
                  <a:lnTo>
                    <a:pt x="14239" y="11480"/>
                  </a:lnTo>
                  <a:lnTo>
                    <a:pt x="14532" y="11797"/>
                  </a:lnTo>
                  <a:lnTo>
                    <a:pt x="14849" y="12090"/>
                  </a:lnTo>
                  <a:lnTo>
                    <a:pt x="15191" y="12359"/>
                  </a:lnTo>
                  <a:lnTo>
                    <a:pt x="15582" y="12579"/>
                  </a:lnTo>
                  <a:lnTo>
                    <a:pt x="15973" y="12774"/>
                  </a:lnTo>
                  <a:lnTo>
                    <a:pt x="16388" y="12945"/>
                  </a:lnTo>
                  <a:lnTo>
                    <a:pt x="16827" y="13043"/>
                  </a:lnTo>
                  <a:lnTo>
                    <a:pt x="17267" y="13116"/>
                  </a:lnTo>
                  <a:lnTo>
                    <a:pt x="17756" y="13140"/>
                  </a:lnTo>
                  <a:lnTo>
                    <a:pt x="18195" y="13116"/>
                  </a:lnTo>
                  <a:lnTo>
                    <a:pt x="18659" y="13043"/>
                  </a:lnTo>
                  <a:lnTo>
                    <a:pt x="19099" y="12945"/>
                  </a:lnTo>
                  <a:lnTo>
                    <a:pt x="19514" y="12774"/>
                  </a:lnTo>
                  <a:lnTo>
                    <a:pt x="19905" y="12579"/>
                  </a:lnTo>
                  <a:lnTo>
                    <a:pt x="20271" y="12359"/>
                  </a:lnTo>
                  <a:lnTo>
                    <a:pt x="20613" y="12090"/>
                  </a:lnTo>
                  <a:lnTo>
                    <a:pt x="20931" y="11797"/>
                  </a:lnTo>
                  <a:lnTo>
                    <a:pt x="21224" y="11480"/>
                  </a:lnTo>
                  <a:lnTo>
                    <a:pt x="21492" y="11138"/>
                  </a:lnTo>
                  <a:lnTo>
                    <a:pt x="21712" y="10747"/>
                  </a:lnTo>
                  <a:lnTo>
                    <a:pt x="21907" y="10356"/>
                  </a:lnTo>
                  <a:lnTo>
                    <a:pt x="22054" y="9941"/>
                  </a:lnTo>
                  <a:lnTo>
                    <a:pt x="22176" y="9501"/>
                  </a:lnTo>
                  <a:lnTo>
                    <a:pt x="22249" y="9062"/>
                  </a:lnTo>
                  <a:lnTo>
                    <a:pt x="22274" y="8598"/>
                  </a:lnTo>
                  <a:lnTo>
                    <a:pt x="22249" y="8134"/>
                  </a:lnTo>
                  <a:lnTo>
                    <a:pt x="22176" y="7670"/>
                  </a:lnTo>
                  <a:lnTo>
                    <a:pt x="22054" y="7230"/>
                  </a:lnTo>
                  <a:lnTo>
                    <a:pt x="21907" y="6815"/>
                  </a:lnTo>
                  <a:lnTo>
                    <a:pt x="21712" y="6424"/>
                  </a:lnTo>
                  <a:lnTo>
                    <a:pt x="21492" y="6058"/>
                  </a:lnTo>
                  <a:lnTo>
                    <a:pt x="21224" y="5691"/>
                  </a:lnTo>
                  <a:lnTo>
                    <a:pt x="20931" y="5374"/>
                  </a:lnTo>
                  <a:lnTo>
                    <a:pt x="20613" y="5081"/>
                  </a:lnTo>
                  <a:lnTo>
                    <a:pt x="20271" y="4812"/>
                  </a:lnTo>
                  <a:lnTo>
                    <a:pt x="19905" y="4592"/>
                  </a:lnTo>
                  <a:lnTo>
                    <a:pt x="19514" y="4397"/>
                  </a:lnTo>
                  <a:lnTo>
                    <a:pt x="19099" y="4250"/>
                  </a:lnTo>
                  <a:lnTo>
                    <a:pt x="18659" y="4128"/>
                  </a:lnTo>
                  <a:lnTo>
                    <a:pt x="18195" y="4079"/>
                  </a:lnTo>
                  <a:lnTo>
                    <a:pt x="17756" y="4055"/>
                  </a:lnTo>
                  <a:lnTo>
                    <a:pt x="17414" y="4055"/>
                  </a:lnTo>
                  <a:lnTo>
                    <a:pt x="17072" y="4104"/>
                  </a:lnTo>
                  <a:lnTo>
                    <a:pt x="16754" y="4153"/>
                  </a:lnTo>
                  <a:lnTo>
                    <a:pt x="16412" y="4250"/>
                  </a:lnTo>
                  <a:lnTo>
                    <a:pt x="15240" y="1344"/>
                  </a:lnTo>
                  <a:lnTo>
                    <a:pt x="16144" y="1344"/>
                  </a:lnTo>
                  <a:lnTo>
                    <a:pt x="15997" y="1515"/>
                  </a:lnTo>
                  <a:lnTo>
                    <a:pt x="15924" y="1564"/>
                  </a:lnTo>
                  <a:lnTo>
                    <a:pt x="15899" y="1637"/>
                  </a:lnTo>
                  <a:lnTo>
                    <a:pt x="15875" y="1735"/>
                  </a:lnTo>
                  <a:lnTo>
                    <a:pt x="15875" y="1808"/>
                  </a:lnTo>
                  <a:lnTo>
                    <a:pt x="15875" y="1881"/>
                  </a:lnTo>
                  <a:lnTo>
                    <a:pt x="15899" y="1955"/>
                  </a:lnTo>
                  <a:lnTo>
                    <a:pt x="15924" y="2028"/>
                  </a:lnTo>
                  <a:lnTo>
                    <a:pt x="15997" y="2101"/>
                  </a:lnTo>
                  <a:lnTo>
                    <a:pt x="16046" y="2150"/>
                  </a:lnTo>
                  <a:lnTo>
                    <a:pt x="16119" y="2199"/>
                  </a:lnTo>
                  <a:lnTo>
                    <a:pt x="16192" y="2223"/>
                  </a:lnTo>
                  <a:lnTo>
                    <a:pt x="16363" y="2223"/>
                  </a:lnTo>
                  <a:lnTo>
                    <a:pt x="16437" y="2199"/>
                  </a:lnTo>
                  <a:lnTo>
                    <a:pt x="16510" y="2150"/>
                  </a:lnTo>
                  <a:lnTo>
                    <a:pt x="16583" y="2101"/>
                  </a:lnTo>
                  <a:lnTo>
                    <a:pt x="16754" y="1930"/>
                  </a:lnTo>
                  <a:lnTo>
                    <a:pt x="16852" y="1808"/>
                  </a:lnTo>
                  <a:lnTo>
                    <a:pt x="16925" y="1662"/>
                  </a:lnTo>
                  <a:lnTo>
                    <a:pt x="16998" y="1491"/>
                  </a:lnTo>
                  <a:lnTo>
                    <a:pt x="17047" y="1320"/>
                  </a:lnTo>
                  <a:lnTo>
                    <a:pt x="17047" y="1124"/>
                  </a:lnTo>
                  <a:lnTo>
                    <a:pt x="16998" y="953"/>
                  </a:lnTo>
                  <a:lnTo>
                    <a:pt x="16901" y="807"/>
                  </a:lnTo>
                  <a:lnTo>
                    <a:pt x="16779" y="685"/>
                  </a:lnTo>
                  <a:lnTo>
                    <a:pt x="16657" y="587"/>
                  </a:lnTo>
                  <a:lnTo>
                    <a:pt x="16486" y="538"/>
                  </a:lnTo>
                  <a:lnTo>
                    <a:pt x="16339" y="489"/>
                  </a:lnTo>
                  <a:lnTo>
                    <a:pt x="16192" y="465"/>
                  </a:lnTo>
                  <a:lnTo>
                    <a:pt x="14629" y="465"/>
                  </a:lnTo>
                  <a:lnTo>
                    <a:pt x="14507" y="489"/>
                  </a:lnTo>
                  <a:lnTo>
                    <a:pt x="14434" y="514"/>
                  </a:lnTo>
                  <a:lnTo>
                    <a:pt x="14312" y="611"/>
                  </a:lnTo>
                  <a:lnTo>
                    <a:pt x="14239" y="709"/>
                  </a:lnTo>
                  <a:lnTo>
                    <a:pt x="14214" y="807"/>
                  </a:lnTo>
                  <a:lnTo>
                    <a:pt x="14214" y="929"/>
                  </a:lnTo>
                  <a:lnTo>
                    <a:pt x="14239" y="1027"/>
                  </a:lnTo>
                  <a:lnTo>
                    <a:pt x="14996" y="2883"/>
                  </a:lnTo>
                  <a:lnTo>
                    <a:pt x="8792" y="2883"/>
                  </a:lnTo>
                  <a:lnTo>
                    <a:pt x="8035" y="1344"/>
                  </a:lnTo>
                  <a:lnTo>
                    <a:pt x="9427" y="1344"/>
                  </a:lnTo>
                  <a:lnTo>
                    <a:pt x="9525" y="1320"/>
                  </a:lnTo>
                  <a:lnTo>
                    <a:pt x="9598" y="1295"/>
                  </a:lnTo>
                  <a:lnTo>
                    <a:pt x="9672" y="1271"/>
                  </a:lnTo>
                  <a:lnTo>
                    <a:pt x="9720" y="1222"/>
                  </a:lnTo>
                  <a:lnTo>
                    <a:pt x="9794" y="1149"/>
                  </a:lnTo>
                  <a:lnTo>
                    <a:pt x="9818" y="1075"/>
                  </a:lnTo>
                  <a:lnTo>
                    <a:pt x="9842" y="1002"/>
                  </a:lnTo>
                  <a:lnTo>
                    <a:pt x="9842" y="904"/>
                  </a:lnTo>
                  <a:lnTo>
                    <a:pt x="9842" y="831"/>
                  </a:lnTo>
                  <a:lnTo>
                    <a:pt x="9818" y="734"/>
                  </a:lnTo>
                  <a:lnTo>
                    <a:pt x="9794" y="685"/>
                  </a:lnTo>
                  <a:lnTo>
                    <a:pt x="9720" y="611"/>
                  </a:lnTo>
                  <a:lnTo>
                    <a:pt x="9672" y="563"/>
                  </a:lnTo>
                  <a:lnTo>
                    <a:pt x="9598" y="514"/>
                  </a:lnTo>
                  <a:lnTo>
                    <a:pt x="9525" y="489"/>
                  </a:lnTo>
                  <a:lnTo>
                    <a:pt x="9427" y="489"/>
                  </a:lnTo>
                  <a:lnTo>
                    <a:pt x="63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79" name="Shape 526"/>
            <p:cNvGrpSpPr/>
            <p:nvPr/>
          </p:nvGrpSpPr>
          <p:grpSpPr>
            <a:xfrm>
              <a:off x="4828465" y="3712003"/>
              <a:ext cx="267266" cy="255130"/>
              <a:chOff x="1244325" y="4999400"/>
              <a:chExt cx="444525" cy="437200"/>
            </a:xfrm>
            <a:grpFill/>
          </p:grpSpPr>
          <p:sp>
            <p:nvSpPr>
              <p:cNvPr id="179" name="Shape 527"/>
              <p:cNvSpPr/>
              <p:nvPr/>
            </p:nvSpPr>
            <p:spPr>
              <a:xfrm>
                <a:off x="1244325" y="5161200"/>
                <a:ext cx="374925" cy="222275"/>
              </a:xfrm>
              <a:custGeom>
                <a:avLst/>
                <a:gdLst/>
                <a:ahLst/>
                <a:cxnLst/>
                <a:rect l="0" t="0" r="0" b="0"/>
                <a:pathLst>
                  <a:path w="14997" h="8891" extrusionOk="0">
                    <a:moveTo>
                      <a:pt x="2077" y="1661"/>
                    </a:moveTo>
                    <a:lnTo>
                      <a:pt x="2199" y="1685"/>
                    </a:lnTo>
                    <a:lnTo>
                      <a:pt x="2468" y="1783"/>
                    </a:lnTo>
                    <a:lnTo>
                      <a:pt x="2687" y="1930"/>
                    </a:lnTo>
                    <a:lnTo>
                      <a:pt x="2883" y="2076"/>
                    </a:lnTo>
                    <a:lnTo>
                      <a:pt x="2932" y="2443"/>
                    </a:lnTo>
                    <a:lnTo>
                      <a:pt x="3005" y="2833"/>
                    </a:lnTo>
                    <a:lnTo>
                      <a:pt x="3176" y="3664"/>
                    </a:lnTo>
                    <a:lnTo>
                      <a:pt x="3396" y="4470"/>
                    </a:lnTo>
                    <a:lnTo>
                      <a:pt x="3567" y="5154"/>
                    </a:lnTo>
                    <a:lnTo>
                      <a:pt x="3371" y="5105"/>
                    </a:lnTo>
                    <a:lnTo>
                      <a:pt x="3152" y="5031"/>
                    </a:lnTo>
                    <a:lnTo>
                      <a:pt x="2956" y="4934"/>
                    </a:lnTo>
                    <a:lnTo>
                      <a:pt x="2736" y="4812"/>
                    </a:lnTo>
                    <a:lnTo>
                      <a:pt x="2541" y="4690"/>
                    </a:lnTo>
                    <a:lnTo>
                      <a:pt x="2321" y="4543"/>
                    </a:lnTo>
                    <a:lnTo>
                      <a:pt x="2126" y="4372"/>
                    </a:lnTo>
                    <a:lnTo>
                      <a:pt x="1930" y="4201"/>
                    </a:lnTo>
                    <a:lnTo>
                      <a:pt x="1759" y="4006"/>
                    </a:lnTo>
                    <a:lnTo>
                      <a:pt x="1613" y="3810"/>
                    </a:lnTo>
                    <a:lnTo>
                      <a:pt x="1466" y="3590"/>
                    </a:lnTo>
                    <a:lnTo>
                      <a:pt x="1344" y="3395"/>
                    </a:lnTo>
                    <a:lnTo>
                      <a:pt x="1247" y="3175"/>
                    </a:lnTo>
                    <a:lnTo>
                      <a:pt x="1173" y="2931"/>
                    </a:lnTo>
                    <a:lnTo>
                      <a:pt x="1124" y="2711"/>
                    </a:lnTo>
                    <a:lnTo>
                      <a:pt x="1124" y="2491"/>
                    </a:lnTo>
                    <a:lnTo>
                      <a:pt x="1124" y="2320"/>
                    </a:lnTo>
                    <a:lnTo>
                      <a:pt x="1173" y="2174"/>
                    </a:lnTo>
                    <a:lnTo>
                      <a:pt x="1247" y="2027"/>
                    </a:lnTo>
                    <a:lnTo>
                      <a:pt x="1369" y="1905"/>
                    </a:lnTo>
                    <a:lnTo>
                      <a:pt x="1491" y="1808"/>
                    </a:lnTo>
                    <a:lnTo>
                      <a:pt x="1613" y="1734"/>
                    </a:lnTo>
                    <a:lnTo>
                      <a:pt x="1784" y="1685"/>
                    </a:lnTo>
                    <a:lnTo>
                      <a:pt x="1955" y="1661"/>
                    </a:lnTo>
                    <a:close/>
                    <a:moveTo>
                      <a:pt x="3225" y="0"/>
                    </a:moveTo>
                    <a:lnTo>
                      <a:pt x="3127" y="25"/>
                    </a:lnTo>
                    <a:lnTo>
                      <a:pt x="3029" y="98"/>
                    </a:lnTo>
                    <a:lnTo>
                      <a:pt x="2932" y="147"/>
                    </a:lnTo>
                    <a:lnTo>
                      <a:pt x="2883" y="245"/>
                    </a:lnTo>
                    <a:lnTo>
                      <a:pt x="2834" y="342"/>
                    </a:lnTo>
                    <a:lnTo>
                      <a:pt x="2785" y="440"/>
                    </a:lnTo>
                    <a:lnTo>
                      <a:pt x="2785" y="538"/>
                    </a:lnTo>
                    <a:lnTo>
                      <a:pt x="2785" y="709"/>
                    </a:lnTo>
                    <a:lnTo>
                      <a:pt x="2565" y="635"/>
                    </a:lnTo>
                    <a:lnTo>
                      <a:pt x="2370" y="586"/>
                    </a:lnTo>
                    <a:lnTo>
                      <a:pt x="2150" y="562"/>
                    </a:lnTo>
                    <a:lnTo>
                      <a:pt x="1955" y="538"/>
                    </a:lnTo>
                    <a:lnTo>
                      <a:pt x="1759" y="562"/>
                    </a:lnTo>
                    <a:lnTo>
                      <a:pt x="1564" y="586"/>
                    </a:lnTo>
                    <a:lnTo>
                      <a:pt x="1369" y="635"/>
                    </a:lnTo>
                    <a:lnTo>
                      <a:pt x="1198" y="709"/>
                    </a:lnTo>
                    <a:lnTo>
                      <a:pt x="1027" y="782"/>
                    </a:lnTo>
                    <a:lnTo>
                      <a:pt x="856" y="880"/>
                    </a:lnTo>
                    <a:lnTo>
                      <a:pt x="709" y="1002"/>
                    </a:lnTo>
                    <a:lnTo>
                      <a:pt x="563" y="1124"/>
                    </a:lnTo>
                    <a:lnTo>
                      <a:pt x="441" y="1246"/>
                    </a:lnTo>
                    <a:lnTo>
                      <a:pt x="343" y="1417"/>
                    </a:lnTo>
                    <a:lnTo>
                      <a:pt x="245" y="1563"/>
                    </a:lnTo>
                    <a:lnTo>
                      <a:pt x="147" y="1734"/>
                    </a:lnTo>
                    <a:lnTo>
                      <a:pt x="99" y="1905"/>
                    </a:lnTo>
                    <a:lnTo>
                      <a:pt x="50" y="2101"/>
                    </a:lnTo>
                    <a:lnTo>
                      <a:pt x="1" y="2296"/>
                    </a:lnTo>
                    <a:lnTo>
                      <a:pt x="1" y="2491"/>
                    </a:lnTo>
                    <a:lnTo>
                      <a:pt x="25" y="2858"/>
                    </a:lnTo>
                    <a:lnTo>
                      <a:pt x="99" y="3200"/>
                    </a:lnTo>
                    <a:lnTo>
                      <a:pt x="221" y="3566"/>
                    </a:lnTo>
                    <a:lnTo>
                      <a:pt x="367" y="3884"/>
                    </a:lnTo>
                    <a:lnTo>
                      <a:pt x="563" y="4225"/>
                    </a:lnTo>
                    <a:lnTo>
                      <a:pt x="782" y="4543"/>
                    </a:lnTo>
                    <a:lnTo>
                      <a:pt x="1027" y="4836"/>
                    </a:lnTo>
                    <a:lnTo>
                      <a:pt x="1295" y="5105"/>
                    </a:lnTo>
                    <a:lnTo>
                      <a:pt x="1588" y="5349"/>
                    </a:lnTo>
                    <a:lnTo>
                      <a:pt x="1906" y="5593"/>
                    </a:lnTo>
                    <a:lnTo>
                      <a:pt x="2248" y="5789"/>
                    </a:lnTo>
                    <a:lnTo>
                      <a:pt x="2590" y="5960"/>
                    </a:lnTo>
                    <a:lnTo>
                      <a:pt x="2932" y="6106"/>
                    </a:lnTo>
                    <a:lnTo>
                      <a:pt x="3274" y="6204"/>
                    </a:lnTo>
                    <a:lnTo>
                      <a:pt x="3616" y="6277"/>
                    </a:lnTo>
                    <a:lnTo>
                      <a:pt x="3957" y="6301"/>
                    </a:lnTo>
                    <a:lnTo>
                      <a:pt x="4080" y="6643"/>
                    </a:lnTo>
                    <a:lnTo>
                      <a:pt x="4226" y="6961"/>
                    </a:lnTo>
                    <a:lnTo>
                      <a:pt x="4519" y="7596"/>
                    </a:lnTo>
                    <a:lnTo>
                      <a:pt x="4812" y="8133"/>
                    </a:lnTo>
                    <a:lnTo>
                      <a:pt x="5081" y="8597"/>
                    </a:lnTo>
                    <a:lnTo>
                      <a:pt x="5154" y="8719"/>
                    </a:lnTo>
                    <a:lnTo>
                      <a:pt x="5276" y="8817"/>
                    </a:lnTo>
                    <a:lnTo>
                      <a:pt x="5423" y="8866"/>
                    </a:lnTo>
                    <a:lnTo>
                      <a:pt x="5569" y="8890"/>
                    </a:lnTo>
                    <a:lnTo>
                      <a:pt x="12212" y="8890"/>
                    </a:lnTo>
                    <a:lnTo>
                      <a:pt x="12359" y="8866"/>
                    </a:lnTo>
                    <a:lnTo>
                      <a:pt x="12506" y="8817"/>
                    </a:lnTo>
                    <a:lnTo>
                      <a:pt x="12628" y="8719"/>
                    </a:lnTo>
                    <a:lnTo>
                      <a:pt x="12701" y="8597"/>
                    </a:lnTo>
                    <a:lnTo>
                      <a:pt x="12994" y="8060"/>
                    </a:lnTo>
                    <a:lnTo>
                      <a:pt x="13360" y="7352"/>
                    </a:lnTo>
                    <a:lnTo>
                      <a:pt x="13727" y="6472"/>
                    </a:lnTo>
                    <a:lnTo>
                      <a:pt x="13922" y="6008"/>
                    </a:lnTo>
                    <a:lnTo>
                      <a:pt x="14117" y="5495"/>
                    </a:lnTo>
                    <a:lnTo>
                      <a:pt x="14288" y="4958"/>
                    </a:lnTo>
                    <a:lnTo>
                      <a:pt x="14459" y="4372"/>
                    </a:lnTo>
                    <a:lnTo>
                      <a:pt x="14606" y="3786"/>
                    </a:lnTo>
                    <a:lnTo>
                      <a:pt x="14752" y="3175"/>
                    </a:lnTo>
                    <a:lnTo>
                      <a:pt x="14850" y="2540"/>
                    </a:lnTo>
                    <a:lnTo>
                      <a:pt x="14923" y="1881"/>
                    </a:lnTo>
                    <a:lnTo>
                      <a:pt x="14972" y="1221"/>
                    </a:lnTo>
                    <a:lnTo>
                      <a:pt x="14997" y="538"/>
                    </a:lnTo>
                    <a:lnTo>
                      <a:pt x="14997" y="440"/>
                    </a:lnTo>
                    <a:lnTo>
                      <a:pt x="14948" y="342"/>
                    </a:lnTo>
                    <a:lnTo>
                      <a:pt x="14899" y="245"/>
                    </a:lnTo>
                    <a:lnTo>
                      <a:pt x="14850" y="147"/>
                    </a:lnTo>
                    <a:lnTo>
                      <a:pt x="14752" y="98"/>
                    </a:lnTo>
                    <a:lnTo>
                      <a:pt x="14655" y="25"/>
                    </a:lnTo>
                    <a:lnTo>
                      <a:pt x="145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0" name="Shape 528"/>
              <p:cNvSpPr/>
              <p:nvPr/>
            </p:nvSpPr>
            <p:spPr>
              <a:xfrm>
                <a:off x="1244325" y="5397500"/>
                <a:ext cx="444525" cy="39100"/>
              </a:xfrm>
              <a:custGeom>
                <a:avLst/>
                <a:gdLst/>
                <a:ahLst/>
                <a:cxnLst/>
                <a:rect l="0" t="0" r="0" b="0"/>
                <a:pathLst>
                  <a:path w="17781" h="1564" extrusionOk="0">
                    <a:moveTo>
                      <a:pt x="1" y="0"/>
                    </a:moveTo>
                    <a:lnTo>
                      <a:pt x="25" y="244"/>
                    </a:lnTo>
                    <a:lnTo>
                      <a:pt x="99" y="488"/>
                    </a:lnTo>
                    <a:lnTo>
                      <a:pt x="196" y="757"/>
                    </a:lnTo>
                    <a:lnTo>
                      <a:pt x="318" y="1001"/>
                    </a:lnTo>
                    <a:lnTo>
                      <a:pt x="489" y="1221"/>
                    </a:lnTo>
                    <a:lnTo>
                      <a:pt x="685" y="1392"/>
                    </a:lnTo>
                    <a:lnTo>
                      <a:pt x="782" y="1465"/>
                    </a:lnTo>
                    <a:lnTo>
                      <a:pt x="880" y="1514"/>
                    </a:lnTo>
                    <a:lnTo>
                      <a:pt x="1002" y="1539"/>
                    </a:lnTo>
                    <a:lnTo>
                      <a:pt x="1124" y="1563"/>
                    </a:lnTo>
                    <a:lnTo>
                      <a:pt x="16657" y="1563"/>
                    </a:lnTo>
                    <a:lnTo>
                      <a:pt x="16780" y="1539"/>
                    </a:lnTo>
                    <a:lnTo>
                      <a:pt x="16902" y="1514"/>
                    </a:lnTo>
                    <a:lnTo>
                      <a:pt x="16999" y="1465"/>
                    </a:lnTo>
                    <a:lnTo>
                      <a:pt x="17097" y="1392"/>
                    </a:lnTo>
                    <a:lnTo>
                      <a:pt x="17292" y="1221"/>
                    </a:lnTo>
                    <a:lnTo>
                      <a:pt x="17463" y="1001"/>
                    </a:lnTo>
                    <a:lnTo>
                      <a:pt x="17586" y="757"/>
                    </a:lnTo>
                    <a:lnTo>
                      <a:pt x="17683" y="488"/>
                    </a:lnTo>
                    <a:lnTo>
                      <a:pt x="17756" y="244"/>
                    </a:lnTo>
                    <a:lnTo>
                      <a:pt x="1778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1" name="Shape 529"/>
              <p:cNvSpPr/>
              <p:nvPr/>
            </p:nvSpPr>
            <p:spPr>
              <a:xfrm>
                <a:off x="1451925" y="4999400"/>
                <a:ext cx="31175" cy="129450"/>
              </a:xfrm>
              <a:custGeom>
                <a:avLst/>
                <a:gdLst/>
                <a:ahLst/>
                <a:cxnLst/>
                <a:rect l="0" t="0" r="0" b="0"/>
                <a:pathLst>
                  <a:path w="1247" h="5178" extrusionOk="0">
                    <a:moveTo>
                      <a:pt x="953" y="0"/>
                    </a:moveTo>
                    <a:lnTo>
                      <a:pt x="856" y="25"/>
                    </a:lnTo>
                    <a:lnTo>
                      <a:pt x="758" y="98"/>
                    </a:lnTo>
                    <a:lnTo>
                      <a:pt x="709" y="171"/>
                    </a:lnTo>
                    <a:lnTo>
                      <a:pt x="685" y="293"/>
                    </a:lnTo>
                    <a:lnTo>
                      <a:pt x="660" y="464"/>
                    </a:lnTo>
                    <a:lnTo>
                      <a:pt x="611" y="611"/>
                    </a:lnTo>
                    <a:lnTo>
                      <a:pt x="514" y="733"/>
                    </a:lnTo>
                    <a:lnTo>
                      <a:pt x="416" y="879"/>
                    </a:lnTo>
                    <a:lnTo>
                      <a:pt x="269" y="1026"/>
                    </a:lnTo>
                    <a:lnTo>
                      <a:pt x="147" y="1246"/>
                    </a:lnTo>
                    <a:lnTo>
                      <a:pt x="74" y="1368"/>
                    </a:lnTo>
                    <a:lnTo>
                      <a:pt x="50" y="1490"/>
                    </a:lnTo>
                    <a:lnTo>
                      <a:pt x="1" y="1661"/>
                    </a:lnTo>
                    <a:lnTo>
                      <a:pt x="1" y="1832"/>
                    </a:lnTo>
                    <a:lnTo>
                      <a:pt x="1" y="2003"/>
                    </a:lnTo>
                    <a:lnTo>
                      <a:pt x="50" y="2149"/>
                    </a:lnTo>
                    <a:lnTo>
                      <a:pt x="74" y="2296"/>
                    </a:lnTo>
                    <a:lnTo>
                      <a:pt x="147" y="2394"/>
                    </a:lnTo>
                    <a:lnTo>
                      <a:pt x="269" y="2613"/>
                    </a:lnTo>
                    <a:lnTo>
                      <a:pt x="416" y="2784"/>
                    </a:lnTo>
                    <a:lnTo>
                      <a:pt x="514" y="2907"/>
                    </a:lnTo>
                    <a:lnTo>
                      <a:pt x="611" y="3029"/>
                    </a:lnTo>
                    <a:lnTo>
                      <a:pt x="660" y="3175"/>
                    </a:lnTo>
                    <a:lnTo>
                      <a:pt x="685" y="3346"/>
                    </a:lnTo>
                    <a:lnTo>
                      <a:pt x="660" y="3542"/>
                    </a:lnTo>
                    <a:lnTo>
                      <a:pt x="611" y="3688"/>
                    </a:lnTo>
                    <a:lnTo>
                      <a:pt x="514" y="3810"/>
                    </a:lnTo>
                    <a:lnTo>
                      <a:pt x="416" y="3932"/>
                    </a:lnTo>
                    <a:lnTo>
                      <a:pt x="269" y="4103"/>
                    </a:lnTo>
                    <a:lnTo>
                      <a:pt x="147" y="4299"/>
                    </a:lnTo>
                    <a:lnTo>
                      <a:pt x="74" y="4421"/>
                    </a:lnTo>
                    <a:lnTo>
                      <a:pt x="50" y="4567"/>
                    </a:lnTo>
                    <a:lnTo>
                      <a:pt x="1" y="4714"/>
                    </a:lnTo>
                    <a:lnTo>
                      <a:pt x="1" y="4885"/>
                    </a:lnTo>
                    <a:lnTo>
                      <a:pt x="25" y="5007"/>
                    </a:lnTo>
                    <a:lnTo>
                      <a:pt x="74" y="5080"/>
                    </a:lnTo>
                    <a:lnTo>
                      <a:pt x="172" y="5153"/>
                    </a:lnTo>
                    <a:lnTo>
                      <a:pt x="294" y="5178"/>
                    </a:lnTo>
                    <a:lnTo>
                      <a:pt x="392" y="5153"/>
                    </a:lnTo>
                    <a:lnTo>
                      <a:pt x="489" y="5080"/>
                    </a:lnTo>
                    <a:lnTo>
                      <a:pt x="538" y="5007"/>
                    </a:lnTo>
                    <a:lnTo>
                      <a:pt x="563" y="4885"/>
                    </a:lnTo>
                    <a:lnTo>
                      <a:pt x="587" y="4714"/>
                    </a:lnTo>
                    <a:lnTo>
                      <a:pt x="636" y="4567"/>
                    </a:lnTo>
                    <a:lnTo>
                      <a:pt x="733" y="4445"/>
                    </a:lnTo>
                    <a:lnTo>
                      <a:pt x="831" y="4299"/>
                    </a:lnTo>
                    <a:lnTo>
                      <a:pt x="978" y="4152"/>
                    </a:lnTo>
                    <a:lnTo>
                      <a:pt x="1100" y="3932"/>
                    </a:lnTo>
                    <a:lnTo>
                      <a:pt x="1149" y="3810"/>
                    </a:lnTo>
                    <a:lnTo>
                      <a:pt x="1197" y="3688"/>
                    </a:lnTo>
                    <a:lnTo>
                      <a:pt x="1222" y="3542"/>
                    </a:lnTo>
                    <a:lnTo>
                      <a:pt x="1246" y="3346"/>
                    </a:lnTo>
                    <a:lnTo>
                      <a:pt x="1222" y="3175"/>
                    </a:lnTo>
                    <a:lnTo>
                      <a:pt x="1197" y="3029"/>
                    </a:lnTo>
                    <a:lnTo>
                      <a:pt x="1149" y="2882"/>
                    </a:lnTo>
                    <a:lnTo>
                      <a:pt x="1100" y="2784"/>
                    </a:lnTo>
                    <a:lnTo>
                      <a:pt x="978" y="2565"/>
                    </a:lnTo>
                    <a:lnTo>
                      <a:pt x="831" y="2394"/>
                    </a:lnTo>
                    <a:lnTo>
                      <a:pt x="733" y="2272"/>
                    </a:lnTo>
                    <a:lnTo>
                      <a:pt x="636" y="2149"/>
                    </a:lnTo>
                    <a:lnTo>
                      <a:pt x="587" y="2003"/>
                    </a:lnTo>
                    <a:lnTo>
                      <a:pt x="563" y="1832"/>
                    </a:lnTo>
                    <a:lnTo>
                      <a:pt x="587" y="1637"/>
                    </a:lnTo>
                    <a:lnTo>
                      <a:pt x="636" y="1490"/>
                    </a:lnTo>
                    <a:lnTo>
                      <a:pt x="733" y="1368"/>
                    </a:lnTo>
                    <a:lnTo>
                      <a:pt x="831" y="1246"/>
                    </a:lnTo>
                    <a:lnTo>
                      <a:pt x="978" y="1075"/>
                    </a:lnTo>
                    <a:lnTo>
                      <a:pt x="1100" y="879"/>
                    </a:lnTo>
                    <a:lnTo>
                      <a:pt x="1149" y="757"/>
                    </a:lnTo>
                    <a:lnTo>
                      <a:pt x="1197" y="611"/>
                    </a:lnTo>
                    <a:lnTo>
                      <a:pt x="1222" y="464"/>
                    </a:lnTo>
                    <a:lnTo>
                      <a:pt x="1246" y="293"/>
                    </a:lnTo>
                    <a:lnTo>
                      <a:pt x="1222" y="171"/>
                    </a:lnTo>
                    <a:lnTo>
                      <a:pt x="1149" y="98"/>
                    </a:lnTo>
                    <a:lnTo>
                      <a:pt x="1075" y="25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2" name="Shape 530"/>
              <p:cNvSpPr/>
              <p:nvPr/>
            </p:nvSpPr>
            <p:spPr>
              <a:xfrm>
                <a:off x="1407975" y="4999400"/>
                <a:ext cx="31150" cy="129450"/>
              </a:xfrm>
              <a:custGeom>
                <a:avLst/>
                <a:gdLst/>
                <a:ahLst/>
                <a:cxnLst/>
                <a:rect l="0" t="0" r="0" b="0"/>
                <a:pathLst>
                  <a:path w="1246" h="5178" extrusionOk="0">
                    <a:moveTo>
                      <a:pt x="977" y="0"/>
                    </a:moveTo>
                    <a:lnTo>
                      <a:pt x="855" y="25"/>
                    </a:lnTo>
                    <a:lnTo>
                      <a:pt x="782" y="98"/>
                    </a:lnTo>
                    <a:lnTo>
                      <a:pt x="709" y="171"/>
                    </a:lnTo>
                    <a:lnTo>
                      <a:pt x="684" y="293"/>
                    </a:lnTo>
                    <a:lnTo>
                      <a:pt x="660" y="464"/>
                    </a:lnTo>
                    <a:lnTo>
                      <a:pt x="611" y="611"/>
                    </a:lnTo>
                    <a:lnTo>
                      <a:pt x="538" y="733"/>
                    </a:lnTo>
                    <a:lnTo>
                      <a:pt x="416" y="879"/>
                    </a:lnTo>
                    <a:lnTo>
                      <a:pt x="269" y="1026"/>
                    </a:lnTo>
                    <a:lnTo>
                      <a:pt x="147" y="1246"/>
                    </a:lnTo>
                    <a:lnTo>
                      <a:pt x="98" y="1368"/>
                    </a:lnTo>
                    <a:lnTo>
                      <a:pt x="49" y="1490"/>
                    </a:lnTo>
                    <a:lnTo>
                      <a:pt x="25" y="1661"/>
                    </a:lnTo>
                    <a:lnTo>
                      <a:pt x="0" y="1832"/>
                    </a:lnTo>
                    <a:lnTo>
                      <a:pt x="25" y="2003"/>
                    </a:lnTo>
                    <a:lnTo>
                      <a:pt x="49" y="2149"/>
                    </a:lnTo>
                    <a:lnTo>
                      <a:pt x="98" y="2296"/>
                    </a:lnTo>
                    <a:lnTo>
                      <a:pt x="147" y="2394"/>
                    </a:lnTo>
                    <a:lnTo>
                      <a:pt x="269" y="2613"/>
                    </a:lnTo>
                    <a:lnTo>
                      <a:pt x="416" y="2784"/>
                    </a:lnTo>
                    <a:lnTo>
                      <a:pt x="538" y="2907"/>
                    </a:lnTo>
                    <a:lnTo>
                      <a:pt x="611" y="3029"/>
                    </a:lnTo>
                    <a:lnTo>
                      <a:pt x="660" y="3175"/>
                    </a:lnTo>
                    <a:lnTo>
                      <a:pt x="684" y="3346"/>
                    </a:lnTo>
                    <a:lnTo>
                      <a:pt x="660" y="3542"/>
                    </a:lnTo>
                    <a:lnTo>
                      <a:pt x="611" y="3688"/>
                    </a:lnTo>
                    <a:lnTo>
                      <a:pt x="538" y="3810"/>
                    </a:lnTo>
                    <a:lnTo>
                      <a:pt x="416" y="3932"/>
                    </a:lnTo>
                    <a:lnTo>
                      <a:pt x="269" y="4103"/>
                    </a:lnTo>
                    <a:lnTo>
                      <a:pt x="147" y="4299"/>
                    </a:lnTo>
                    <a:lnTo>
                      <a:pt x="98" y="4421"/>
                    </a:lnTo>
                    <a:lnTo>
                      <a:pt x="49" y="4567"/>
                    </a:lnTo>
                    <a:lnTo>
                      <a:pt x="25" y="4714"/>
                    </a:lnTo>
                    <a:lnTo>
                      <a:pt x="0" y="4885"/>
                    </a:lnTo>
                    <a:lnTo>
                      <a:pt x="25" y="5007"/>
                    </a:lnTo>
                    <a:lnTo>
                      <a:pt x="98" y="5080"/>
                    </a:lnTo>
                    <a:lnTo>
                      <a:pt x="171" y="5153"/>
                    </a:lnTo>
                    <a:lnTo>
                      <a:pt x="293" y="5178"/>
                    </a:lnTo>
                    <a:lnTo>
                      <a:pt x="391" y="5153"/>
                    </a:lnTo>
                    <a:lnTo>
                      <a:pt x="489" y="5080"/>
                    </a:lnTo>
                    <a:lnTo>
                      <a:pt x="562" y="5007"/>
                    </a:lnTo>
                    <a:lnTo>
                      <a:pt x="586" y="4885"/>
                    </a:lnTo>
                    <a:lnTo>
                      <a:pt x="586" y="4714"/>
                    </a:lnTo>
                    <a:lnTo>
                      <a:pt x="660" y="4567"/>
                    </a:lnTo>
                    <a:lnTo>
                      <a:pt x="733" y="4445"/>
                    </a:lnTo>
                    <a:lnTo>
                      <a:pt x="831" y="4299"/>
                    </a:lnTo>
                    <a:lnTo>
                      <a:pt x="977" y="4152"/>
                    </a:lnTo>
                    <a:lnTo>
                      <a:pt x="1124" y="3932"/>
                    </a:lnTo>
                    <a:lnTo>
                      <a:pt x="1173" y="3810"/>
                    </a:lnTo>
                    <a:lnTo>
                      <a:pt x="1221" y="3688"/>
                    </a:lnTo>
                    <a:lnTo>
                      <a:pt x="1246" y="3542"/>
                    </a:lnTo>
                    <a:lnTo>
                      <a:pt x="1246" y="3346"/>
                    </a:lnTo>
                    <a:lnTo>
                      <a:pt x="1246" y="3175"/>
                    </a:lnTo>
                    <a:lnTo>
                      <a:pt x="1221" y="3029"/>
                    </a:lnTo>
                    <a:lnTo>
                      <a:pt x="1173" y="2882"/>
                    </a:lnTo>
                    <a:lnTo>
                      <a:pt x="1124" y="2784"/>
                    </a:lnTo>
                    <a:lnTo>
                      <a:pt x="977" y="2565"/>
                    </a:lnTo>
                    <a:lnTo>
                      <a:pt x="831" y="2394"/>
                    </a:lnTo>
                    <a:lnTo>
                      <a:pt x="733" y="2272"/>
                    </a:lnTo>
                    <a:lnTo>
                      <a:pt x="660" y="2149"/>
                    </a:lnTo>
                    <a:lnTo>
                      <a:pt x="586" y="2003"/>
                    </a:lnTo>
                    <a:lnTo>
                      <a:pt x="586" y="1832"/>
                    </a:lnTo>
                    <a:lnTo>
                      <a:pt x="586" y="1637"/>
                    </a:lnTo>
                    <a:lnTo>
                      <a:pt x="660" y="1490"/>
                    </a:lnTo>
                    <a:lnTo>
                      <a:pt x="733" y="1368"/>
                    </a:lnTo>
                    <a:lnTo>
                      <a:pt x="831" y="1246"/>
                    </a:lnTo>
                    <a:lnTo>
                      <a:pt x="977" y="1075"/>
                    </a:lnTo>
                    <a:lnTo>
                      <a:pt x="1124" y="879"/>
                    </a:lnTo>
                    <a:lnTo>
                      <a:pt x="1173" y="757"/>
                    </a:lnTo>
                    <a:lnTo>
                      <a:pt x="1221" y="611"/>
                    </a:lnTo>
                    <a:lnTo>
                      <a:pt x="1246" y="464"/>
                    </a:lnTo>
                    <a:lnTo>
                      <a:pt x="1246" y="293"/>
                    </a:lnTo>
                    <a:lnTo>
                      <a:pt x="1221" y="171"/>
                    </a:lnTo>
                    <a:lnTo>
                      <a:pt x="1173" y="98"/>
                    </a:lnTo>
                    <a:lnTo>
                      <a:pt x="1075" y="25"/>
                    </a:lnTo>
                    <a:lnTo>
                      <a:pt x="9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83" name="Shape 531"/>
              <p:cNvSpPr/>
              <p:nvPr/>
            </p:nvSpPr>
            <p:spPr>
              <a:xfrm>
                <a:off x="1495900" y="4999400"/>
                <a:ext cx="30550" cy="129450"/>
              </a:xfrm>
              <a:custGeom>
                <a:avLst/>
                <a:gdLst/>
                <a:ahLst/>
                <a:cxnLst/>
                <a:rect l="0" t="0" r="0" b="0"/>
                <a:pathLst>
                  <a:path w="1222" h="5178" extrusionOk="0">
                    <a:moveTo>
                      <a:pt x="953" y="0"/>
                    </a:moveTo>
                    <a:lnTo>
                      <a:pt x="831" y="25"/>
                    </a:lnTo>
                    <a:lnTo>
                      <a:pt x="757" y="98"/>
                    </a:lnTo>
                    <a:lnTo>
                      <a:pt x="684" y="171"/>
                    </a:lnTo>
                    <a:lnTo>
                      <a:pt x="660" y="293"/>
                    </a:lnTo>
                    <a:lnTo>
                      <a:pt x="660" y="464"/>
                    </a:lnTo>
                    <a:lnTo>
                      <a:pt x="586" y="611"/>
                    </a:lnTo>
                    <a:lnTo>
                      <a:pt x="513" y="733"/>
                    </a:lnTo>
                    <a:lnTo>
                      <a:pt x="391" y="879"/>
                    </a:lnTo>
                    <a:lnTo>
                      <a:pt x="269" y="1026"/>
                    </a:lnTo>
                    <a:lnTo>
                      <a:pt x="122" y="1246"/>
                    </a:lnTo>
                    <a:lnTo>
                      <a:pt x="73" y="1368"/>
                    </a:lnTo>
                    <a:lnTo>
                      <a:pt x="25" y="1490"/>
                    </a:lnTo>
                    <a:lnTo>
                      <a:pt x="0" y="1661"/>
                    </a:lnTo>
                    <a:lnTo>
                      <a:pt x="0" y="1832"/>
                    </a:lnTo>
                    <a:lnTo>
                      <a:pt x="0" y="2003"/>
                    </a:lnTo>
                    <a:lnTo>
                      <a:pt x="25" y="2149"/>
                    </a:lnTo>
                    <a:lnTo>
                      <a:pt x="73" y="2296"/>
                    </a:lnTo>
                    <a:lnTo>
                      <a:pt x="122" y="2394"/>
                    </a:lnTo>
                    <a:lnTo>
                      <a:pt x="269" y="2613"/>
                    </a:lnTo>
                    <a:lnTo>
                      <a:pt x="391" y="2784"/>
                    </a:lnTo>
                    <a:lnTo>
                      <a:pt x="513" y="2907"/>
                    </a:lnTo>
                    <a:lnTo>
                      <a:pt x="586" y="3029"/>
                    </a:lnTo>
                    <a:lnTo>
                      <a:pt x="660" y="3175"/>
                    </a:lnTo>
                    <a:lnTo>
                      <a:pt x="660" y="3346"/>
                    </a:lnTo>
                    <a:lnTo>
                      <a:pt x="660" y="3542"/>
                    </a:lnTo>
                    <a:lnTo>
                      <a:pt x="586" y="3688"/>
                    </a:lnTo>
                    <a:lnTo>
                      <a:pt x="513" y="3810"/>
                    </a:lnTo>
                    <a:lnTo>
                      <a:pt x="391" y="3932"/>
                    </a:lnTo>
                    <a:lnTo>
                      <a:pt x="269" y="4103"/>
                    </a:lnTo>
                    <a:lnTo>
                      <a:pt x="122" y="4299"/>
                    </a:lnTo>
                    <a:lnTo>
                      <a:pt x="73" y="4421"/>
                    </a:lnTo>
                    <a:lnTo>
                      <a:pt x="25" y="4567"/>
                    </a:lnTo>
                    <a:lnTo>
                      <a:pt x="0" y="4714"/>
                    </a:lnTo>
                    <a:lnTo>
                      <a:pt x="0" y="4885"/>
                    </a:lnTo>
                    <a:lnTo>
                      <a:pt x="25" y="5007"/>
                    </a:lnTo>
                    <a:lnTo>
                      <a:pt x="73" y="5080"/>
                    </a:lnTo>
                    <a:lnTo>
                      <a:pt x="171" y="5153"/>
                    </a:lnTo>
                    <a:lnTo>
                      <a:pt x="269" y="5178"/>
                    </a:lnTo>
                    <a:lnTo>
                      <a:pt x="391" y="5153"/>
                    </a:lnTo>
                    <a:lnTo>
                      <a:pt x="464" y="5080"/>
                    </a:lnTo>
                    <a:lnTo>
                      <a:pt x="538" y="5007"/>
                    </a:lnTo>
                    <a:lnTo>
                      <a:pt x="562" y="4885"/>
                    </a:lnTo>
                    <a:lnTo>
                      <a:pt x="586" y="4714"/>
                    </a:lnTo>
                    <a:lnTo>
                      <a:pt x="635" y="4567"/>
                    </a:lnTo>
                    <a:lnTo>
                      <a:pt x="708" y="4445"/>
                    </a:lnTo>
                    <a:lnTo>
                      <a:pt x="831" y="4299"/>
                    </a:lnTo>
                    <a:lnTo>
                      <a:pt x="953" y="4152"/>
                    </a:lnTo>
                    <a:lnTo>
                      <a:pt x="1099" y="3932"/>
                    </a:lnTo>
                    <a:lnTo>
                      <a:pt x="1148" y="3810"/>
                    </a:lnTo>
                    <a:lnTo>
                      <a:pt x="1197" y="3688"/>
                    </a:lnTo>
                    <a:lnTo>
                      <a:pt x="1221" y="3542"/>
                    </a:lnTo>
                    <a:lnTo>
                      <a:pt x="1221" y="3346"/>
                    </a:lnTo>
                    <a:lnTo>
                      <a:pt x="1221" y="3175"/>
                    </a:lnTo>
                    <a:lnTo>
                      <a:pt x="1197" y="3029"/>
                    </a:lnTo>
                    <a:lnTo>
                      <a:pt x="1148" y="2882"/>
                    </a:lnTo>
                    <a:lnTo>
                      <a:pt x="1099" y="2784"/>
                    </a:lnTo>
                    <a:lnTo>
                      <a:pt x="953" y="2565"/>
                    </a:lnTo>
                    <a:lnTo>
                      <a:pt x="831" y="2394"/>
                    </a:lnTo>
                    <a:lnTo>
                      <a:pt x="708" y="2272"/>
                    </a:lnTo>
                    <a:lnTo>
                      <a:pt x="635" y="2149"/>
                    </a:lnTo>
                    <a:lnTo>
                      <a:pt x="586" y="2003"/>
                    </a:lnTo>
                    <a:lnTo>
                      <a:pt x="562" y="1832"/>
                    </a:lnTo>
                    <a:lnTo>
                      <a:pt x="586" y="1637"/>
                    </a:lnTo>
                    <a:lnTo>
                      <a:pt x="635" y="1490"/>
                    </a:lnTo>
                    <a:lnTo>
                      <a:pt x="708" y="1368"/>
                    </a:lnTo>
                    <a:lnTo>
                      <a:pt x="831" y="1246"/>
                    </a:lnTo>
                    <a:lnTo>
                      <a:pt x="953" y="1075"/>
                    </a:lnTo>
                    <a:lnTo>
                      <a:pt x="1099" y="879"/>
                    </a:lnTo>
                    <a:lnTo>
                      <a:pt x="1148" y="757"/>
                    </a:lnTo>
                    <a:lnTo>
                      <a:pt x="1197" y="611"/>
                    </a:lnTo>
                    <a:lnTo>
                      <a:pt x="1221" y="464"/>
                    </a:lnTo>
                    <a:lnTo>
                      <a:pt x="1221" y="293"/>
                    </a:lnTo>
                    <a:lnTo>
                      <a:pt x="1221" y="171"/>
                    </a:lnTo>
                    <a:lnTo>
                      <a:pt x="1148" y="98"/>
                    </a:lnTo>
                    <a:lnTo>
                      <a:pt x="1050" y="25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80" name="Shape 532"/>
            <p:cNvGrpSpPr/>
            <p:nvPr/>
          </p:nvGrpSpPr>
          <p:grpSpPr>
            <a:xfrm>
              <a:off x="2939561" y="3703812"/>
              <a:ext cx="219543" cy="271512"/>
              <a:chOff x="1958100" y="4985350"/>
              <a:chExt cx="365150" cy="465275"/>
            </a:xfrm>
            <a:grpFill/>
          </p:grpSpPr>
          <p:sp>
            <p:nvSpPr>
              <p:cNvPr id="176" name="Shape 533"/>
              <p:cNvSpPr/>
              <p:nvPr/>
            </p:nvSpPr>
            <p:spPr>
              <a:xfrm>
                <a:off x="1958100" y="4985350"/>
                <a:ext cx="365150" cy="465275"/>
              </a:xfrm>
              <a:custGeom>
                <a:avLst/>
                <a:gdLst/>
                <a:ahLst/>
                <a:cxnLst/>
                <a:rect l="0" t="0" r="0" b="0"/>
                <a:pathLst>
                  <a:path w="14606" h="18611" extrusionOk="0">
                    <a:moveTo>
                      <a:pt x="4152" y="1734"/>
                    </a:moveTo>
                    <a:lnTo>
                      <a:pt x="4274" y="1759"/>
                    </a:lnTo>
                    <a:lnTo>
                      <a:pt x="4397" y="1783"/>
                    </a:lnTo>
                    <a:lnTo>
                      <a:pt x="4543" y="1808"/>
                    </a:lnTo>
                    <a:lnTo>
                      <a:pt x="4812" y="1930"/>
                    </a:lnTo>
                    <a:lnTo>
                      <a:pt x="5105" y="2125"/>
                    </a:lnTo>
                    <a:lnTo>
                      <a:pt x="5398" y="2394"/>
                    </a:lnTo>
                    <a:lnTo>
                      <a:pt x="5496" y="2516"/>
                    </a:lnTo>
                    <a:lnTo>
                      <a:pt x="5593" y="2638"/>
                    </a:lnTo>
                    <a:lnTo>
                      <a:pt x="5789" y="2956"/>
                    </a:lnTo>
                    <a:lnTo>
                      <a:pt x="5935" y="3322"/>
                    </a:lnTo>
                    <a:lnTo>
                      <a:pt x="6057" y="3688"/>
                    </a:lnTo>
                    <a:lnTo>
                      <a:pt x="6155" y="4079"/>
                    </a:lnTo>
                    <a:lnTo>
                      <a:pt x="6204" y="4470"/>
                    </a:lnTo>
                    <a:lnTo>
                      <a:pt x="6277" y="4836"/>
                    </a:lnTo>
                    <a:lnTo>
                      <a:pt x="6302" y="5154"/>
                    </a:lnTo>
                    <a:lnTo>
                      <a:pt x="5984" y="5129"/>
                    </a:lnTo>
                    <a:lnTo>
                      <a:pt x="5618" y="5080"/>
                    </a:lnTo>
                    <a:lnTo>
                      <a:pt x="5227" y="5007"/>
                    </a:lnTo>
                    <a:lnTo>
                      <a:pt x="4836" y="4909"/>
                    </a:lnTo>
                    <a:lnTo>
                      <a:pt x="4470" y="4787"/>
                    </a:lnTo>
                    <a:lnTo>
                      <a:pt x="4104" y="4641"/>
                    </a:lnTo>
                    <a:lnTo>
                      <a:pt x="3786" y="4445"/>
                    </a:lnTo>
                    <a:lnTo>
                      <a:pt x="3664" y="4348"/>
                    </a:lnTo>
                    <a:lnTo>
                      <a:pt x="3542" y="4250"/>
                    </a:lnTo>
                    <a:lnTo>
                      <a:pt x="3273" y="3957"/>
                    </a:lnTo>
                    <a:lnTo>
                      <a:pt x="3078" y="3664"/>
                    </a:lnTo>
                    <a:lnTo>
                      <a:pt x="2956" y="3395"/>
                    </a:lnTo>
                    <a:lnTo>
                      <a:pt x="2931" y="3273"/>
                    </a:lnTo>
                    <a:lnTo>
                      <a:pt x="2907" y="3127"/>
                    </a:lnTo>
                    <a:lnTo>
                      <a:pt x="2882" y="3004"/>
                    </a:lnTo>
                    <a:lnTo>
                      <a:pt x="2907" y="2858"/>
                    </a:lnTo>
                    <a:lnTo>
                      <a:pt x="2931" y="2736"/>
                    </a:lnTo>
                    <a:lnTo>
                      <a:pt x="2956" y="2614"/>
                    </a:lnTo>
                    <a:lnTo>
                      <a:pt x="3004" y="2492"/>
                    </a:lnTo>
                    <a:lnTo>
                      <a:pt x="3078" y="2369"/>
                    </a:lnTo>
                    <a:lnTo>
                      <a:pt x="3273" y="2125"/>
                    </a:lnTo>
                    <a:lnTo>
                      <a:pt x="3517" y="1930"/>
                    </a:lnTo>
                    <a:lnTo>
                      <a:pt x="3639" y="1857"/>
                    </a:lnTo>
                    <a:lnTo>
                      <a:pt x="3762" y="1808"/>
                    </a:lnTo>
                    <a:lnTo>
                      <a:pt x="3884" y="1783"/>
                    </a:lnTo>
                    <a:lnTo>
                      <a:pt x="4006" y="1759"/>
                    </a:lnTo>
                    <a:lnTo>
                      <a:pt x="4152" y="1734"/>
                    </a:lnTo>
                    <a:close/>
                    <a:moveTo>
                      <a:pt x="10454" y="1734"/>
                    </a:moveTo>
                    <a:lnTo>
                      <a:pt x="10600" y="1759"/>
                    </a:lnTo>
                    <a:lnTo>
                      <a:pt x="10722" y="1783"/>
                    </a:lnTo>
                    <a:lnTo>
                      <a:pt x="10844" y="1808"/>
                    </a:lnTo>
                    <a:lnTo>
                      <a:pt x="10966" y="1857"/>
                    </a:lnTo>
                    <a:lnTo>
                      <a:pt x="11089" y="1930"/>
                    </a:lnTo>
                    <a:lnTo>
                      <a:pt x="11333" y="2125"/>
                    </a:lnTo>
                    <a:lnTo>
                      <a:pt x="11528" y="2369"/>
                    </a:lnTo>
                    <a:lnTo>
                      <a:pt x="11601" y="2492"/>
                    </a:lnTo>
                    <a:lnTo>
                      <a:pt x="11650" y="2614"/>
                    </a:lnTo>
                    <a:lnTo>
                      <a:pt x="11675" y="2736"/>
                    </a:lnTo>
                    <a:lnTo>
                      <a:pt x="11699" y="2858"/>
                    </a:lnTo>
                    <a:lnTo>
                      <a:pt x="11724" y="3004"/>
                    </a:lnTo>
                    <a:lnTo>
                      <a:pt x="11699" y="3127"/>
                    </a:lnTo>
                    <a:lnTo>
                      <a:pt x="11675" y="3273"/>
                    </a:lnTo>
                    <a:lnTo>
                      <a:pt x="11650" y="3395"/>
                    </a:lnTo>
                    <a:lnTo>
                      <a:pt x="11528" y="3664"/>
                    </a:lnTo>
                    <a:lnTo>
                      <a:pt x="11333" y="3957"/>
                    </a:lnTo>
                    <a:lnTo>
                      <a:pt x="11064" y="4250"/>
                    </a:lnTo>
                    <a:lnTo>
                      <a:pt x="10942" y="4348"/>
                    </a:lnTo>
                    <a:lnTo>
                      <a:pt x="10820" y="4445"/>
                    </a:lnTo>
                    <a:lnTo>
                      <a:pt x="10502" y="4641"/>
                    </a:lnTo>
                    <a:lnTo>
                      <a:pt x="10136" y="4787"/>
                    </a:lnTo>
                    <a:lnTo>
                      <a:pt x="9770" y="4909"/>
                    </a:lnTo>
                    <a:lnTo>
                      <a:pt x="9379" y="5007"/>
                    </a:lnTo>
                    <a:lnTo>
                      <a:pt x="8988" y="5080"/>
                    </a:lnTo>
                    <a:lnTo>
                      <a:pt x="8622" y="5129"/>
                    </a:lnTo>
                    <a:lnTo>
                      <a:pt x="8304" y="5154"/>
                    </a:lnTo>
                    <a:lnTo>
                      <a:pt x="8329" y="4836"/>
                    </a:lnTo>
                    <a:lnTo>
                      <a:pt x="8402" y="4470"/>
                    </a:lnTo>
                    <a:lnTo>
                      <a:pt x="8451" y="4079"/>
                    </a:lnTo>
                    <a:lnTo>
                      <a:pt x="8549" y="3688"/>
                    </a:lnTo>
                    <a:lnTo>
                      <a:pt x="8671" y="3322"/>
                    </a:lnTo>
                    <a:lnTo>
                      <a:pt x="8817" y="2956"/>
                    </a:lnTo>
                    <a:lnTo>
                      <a:pt x="9013" y="2638"/>
                    </a:lnTo>
                    <a:lnTo>
                      <a:pt x="9110" y="2516"/>
                    </a:lnTo>
                    <a:lnTo>
                      <a:pt x="9208" y="2394"/>
                    </a:lnTo>
                    <a:lnTo>
                      <a:pt x="9501" y="2125"/>
                    </a:lnTo>
                    <a:lnTo>
                      <a:pt x="9794" y="1930"/>
                    </a:lnTo>
                    <a:lnTo>
                      <a:pt x="10063" y="1808"/>
                    </a:lnTo>
                    <a:lnTo>
                      <a:pt x="10209" y="1783"/>
                    </a:lnTo>
                    <a:lnTo>
                      <a:pt x="10331" y="1759"/>
                    </a:lnTo>
                    <a:lnTo>
                      <a:pt x="10454" y="1734"/>
                    </a:lnTo>
                    <a:close/>
                    <a:moveTo>
                      <a:pt x="3639" y="0"/>
                    </a:moveTo>
                    <a:lnTo>
                      <a:pt x="3395" y="25"/>
                    </a:lnTo>
                    <a:lnTo>
                      <a:pt x="3151" y="74"/>
                    </a:lnTo>
                    <a:lnTo>
                      <a:pt x="2907" y="147"/>
                    </a:lnTo>
                    <a:lnTo>
                      <a:pt x="2687" y="220"/>
                    </a:lnTo>
                    <a:lnTo>
                      <a:pt x="2467" y="342"/>
                    </a:lnTo>
                    <a:lnTo>
                      <a:pt x="2272" y="464"/>
                    </a:lnTo>
                    <a:lnTo>
                      <a:pt x="2101" y="611"/>
                    </a:lnTo>
                    <a:lnTo>
                      <a:pt x="1930" y="782"/>
                    </a:lnTo>
                    <a:lnTo>
                      <a:pt x="1759" y="953"/>
                    </a:lnTo>
                    <a:lnTo>
                      <a:pt x="1612" y="1124"/>
                    </a:lnTo>
                    <a:lnTo>
                      <a:pt x="1490" y="1344"/>
                    </a:lnTo>
                    <a:lnTo>
                      <a:pt x="1368" y="1539"/>
                    </a:lnTo>
                    <a:lnTo>
                      <a:pt x="1295" y="1759"/>
                    </a:lnTo>
                    <a:lnTo>
                      <a:pt x="1222" y="2003"/>
                    </a:lnTo>
                    <a:lnTo>
                      <a:pt x="1173" y="2247"/>
                    </a:lnTo>
                    <a:lnTo>
                      <a:pt x="1148" y="2492"/>
                    </a:lnTo>
                    <a:lnTo>
                      <a:pt x="1173" y="2760"/>
                    </a:lnTo>
                    <a:lnTo>
                      <a:pt x="1197" y="3029"/>
                    </a:lnTo>
                    <a:lnTo>
                      <a:pt x="1295" y="3298"/>
                    </a:lnTo>
                    <a:lnTo>
                      <a:pt x="1393" y="3566"/>
                    </a:lnTo>
                    <a:lnTo>
                      <a:pt x="1539" y="3859"/>
                    </a:lnTo>
                    <a:lnTo>
                      <a:pt x="1734" y="4152"/>
                    </a:lnTo>
                    <a:lnTo>
                      <a:pt x="1954" y="4445"/>
                    </a:lnTo>
                    <a:lnTo>
                      <a:pt x="2223" y="4739"/>
                    </a:lnTo>
                    <a:lnTo>
                      <a:pt x="2394" y="4885"/>
                    </a:lnTo>
                    <a:lnTo>
                      <a:pt x="2565" y="5007"/>
                    </a:lnTo>
                    <a:lnTo>
                      <a:pt x="2931" y="5251"/>
                    </a:lnTo>
                    <a:lnTo>
                      <a:pt x="3346" y="5471"/>
                    </a:lnTo>
                    <a:lnTo>
                      <a:pt x="3762" y="5642"/>
                    </a:lnTo>
                    <a:lnTo>
                      <a:pt x="391" y="5642"/>
                    </a:lnTo>
                    <a:lnTo>
                      <a:pt x="318" y="5667"/>
                    </a:lnTo>
                    <a:lnTo>
                      <a:pt x="220" y="5715"/>
                    </a:lnTo>
                    <a:lnTo>
                      <a:pt x="147" y="5789"/>
                    </a:lnTo>
                    <a:lnTo>
                      <a:pt x="98" y="5838"/>
                    </a:lnTo>
                    <a:lnTo>
                      <a:pt x="49" y="5935"/>
                    </a:lnTo>
                    <a:lnTo>
                      <a:pt x="25" y="6033"/>
                    </a:lnTo>
                    <a:lnTo>
                      <a:pt x="0" y="6131"/>
                    </a:lnTo>
                    <a:lnTo>
                      <a:pt x="0" y="9599"/>
                    </a:lnTo>
                    <a:lnTo>
                      <a:pt x="5325" y="9599"/>
                    </a:lnTo>
                    <a:lnTo>
                      <a:pt x="5325" y="6009"/>
                    </a:lnTo>
                    <a:lnTo>
                      <a:pt x="5813" y="6082"/>
                    </a:lnTo>
                    <a:lnTo>
                      <a:pt x="5813" y="18611"/>
                    </a:lnTo>
                    <a:lnTo>
                      <a:pt x="8793" y="18611"/>
                    </a:lnTo>
                    <a:lnTo>
                      <a:pt x="8793" y="6082"/>
                    </a:lnTo>
                    <a:lnTo>
                      <a:pt x="9281" y="6009"/>
                    </a:lnTo>
                    <a:lnTo>
                      <a:pt x="9281" y="9599"/>
                    </a:lnTo>
                    <a:lnTo>
                      <a:pt x="14605" y="9599"/>
                    </a:lnTo>
                    <a:lnTo>
                      <a:pt x="14605" y="6131"/>
                    </a:lnTo>
                    <a:lnTo>
                      <a:pt x="14581" y="6033"/>
                    </a:lnTo>
                    <a:lnTo>
                      <a:pt x="14557" y="5935"/>
                    </a:lnTo>
                    <a:lnTo>
                      <a:pt x="14508" y="5838"/>
                    </a:lnTo>
                    <a:lnTo>
                      <a:pt x="14459" y="5789"/>
                    </a:lnTo>
                    <a:lnTo>
                      <a:pt x="14386" y="5715"/>
                    </a:lnTo>
                    <a:lnTo>
                      <a:pt x="14288" y="5667"/>
                    </a:lnTo>
                    <a:lnTo>
                      <a:pt x="14215" y="5642"/>
                    </a:lnTo>
                    <a:lnTo>
                      <a:pt x="10844" y="5642"/>
                    </a:lnTo>
                    <a:lnTo>
                      <a:pt x="11259" y="5471"/>
                    </a:lnTo>
                    <a:lnTo>
                      <a:pt x="11675" y="5251"/>
                    </a:lnTo>
                    <a:lnTo>
                      <a:pt x="12041" y="5007"/>
                    </a:lnTo>
                    <a:lnTo>
                      <a:pt x="12212" y="4885"/>
                    </a:lnTo>
                    <a:lnTo>
                      <a:pt x="12383" y="4739"/>
                    </a:lnTo>
                    <a:lnTo>
                      <a:pt x="12652" y="4445"/>
                    </a:lnTo>
                    <a:lnTo>
                      <a:pt x="12871" y="4152"/>
                    </a:lnTo>
                    <a:lnTo>
                      <a:pt x="13067" y="3859"/>
                    </a:lnTo>
                    <a:lnTo>
                      <a:pt x="13213" y="3566"/>
                    </a:lnTo>
                    <a:lnTo>
                      <a:pt x="13311" y="3298"/>
                    </a:lnTo>
                    <a:lnTo>
                      <a:pt x="13409" y="3029"/>
                    </a:lnTo>
                    <a:lnTo>
                      <a:pt x="13433" y="2760"/>
                    </a:lnTo>
                    <a:lnTo>
                      <a:pt x="13458" y="2492"/>
                    </a:lnTo>
                    <a:lnTo>
                      <a:pt x="13433" y="2247"/>
                    </a:lnTo>
                    <a:lnTo>
                      <a:pt x="13384" y="2003"/>
                    </a:lnTo>
                    <a:lnTo>
                      <a:pt x="13311" y="1759"/>
                    </a:lnTo>
                    <a:lnTo>
                      <a:pt x="13238" y="1539"/>
                    </a:lnTo>
                    <a:lnTo>
                      <a:pt x="13116" y="1344"/>
                    </a:lnTo>
                    <a:lnTo>
                      <a:pt x="12994" y="1124"/>
                    </a:lnTo>
                    <a:lnTo>
                      <a:pt x="12847" y="953"/>
                    </a:lnTo>
                    <a:lnTo>
                      <a:pt x="12676" y="782"/>
                    </a:lnTo>
                    <a:lnTo>
                      <a:pt x="12505" y="611"/>
                    </a:lnTo>
                    <a:lnTo>
                      <a:pt x="12334" y="464"/>
                    </a:lnTo>
                    <a:lnTo>
                      <a:pt x="12139" y="342"/>
                    </a:lnTo>
                    <a:lnTo>
                      <a:pt x="11919" y="220"/>
                    </a:lnTo>
                    <a:lnTo>
                      <a:pt x="11699" y="147"/>
                    </a:lnTo>
                    <a:lnTo>
                      <a:pt x="11455" y="74"/>
                    </a:lnTo>
                    <a:lnTo>
                      <a:pt x="11211" y="25"/>
                    </a:lnTo>
                    <a:lnTo>
                      <a:pt x="10966" y="0"/>
                    </a:lnTo>
                    <a:lnTo>
                      <a:pt x="10698" y="25"/>
                    </a:lnTo>
                    <a:lnTo>
                      <a:pt x="10429" y="49"/>
                    </a:lnTo>
                    <a:lnTo>
                      <a:pt x="10160" y="147"/>
                    </a:lnTo>
                    <a:lnTo>
                      <a:pt x="9892" y="245"/>
                    </a:lnTo>
                    <a:lnTo>
                      <a:pt x="9599" y="391"/>
                    </a:lnTo>
                    <a:lnTo>
                      <a:pt x="9306" y="587"/>
                    </a:lnTo>
                    <a:lnTo>
                      <a:pt x="9013" y="806"/>
                    </a:lnTo>
                    <a:lnTo>
                      <a:pt x="8719" y="1075"/>
                    </a:lnTo>
                    <a:lnTo>
                      <a:pt x="8475" y="1368"/>
                    </a:lnTo>
                    <a:lnTo>
                      <a:pt x="8280" y="1661"/>
                    </a:lnTo>
                    <a:lnTo>
                      <a:pt x="8084" y="2003"/>
                    </a:lnTo>
                    <a:lnTo>
                      <a:pt x="7914" y="2369"/>
                    </a:lnTo>
                    <a:lnTo>
                      <a:pt x="7791" y="2736"/>
                    </a:lnTo>
                    <a:lnTo>
                      <a:pt x="7669" y="3102"/>
                    </a:lnTo>
                    <a:lnTo>
                      <a:pt x="7572" y="3469"/>
                    </a:lnTo>
                    <a:lnTo>
                      <a:pt x="7498" y="3835"/>
                    </a:lnTo>
                    <a:lnTo>
                      <a:pt x="7401" y="4519"/>
                    </a:lnTo>
                    <a:lnTo>
                      <a:pt x="7327" y="5080"/>
                    </a:lnTo>
                    <a:lnTo>
                      <a:pt x="7303" y="5667"/>
                    </a:lnTo>
                    <a:lnTo>
                      <a:pt x="7279" y="5080"/>
                    </a:lnTo>
                    <a:lnTo>
                      <a:pt x="7205" y="4519"/>
                    </a:lnTo>
                    <a:lnTo>
                      <a:pt x="7108" y="3835"/>
                    </a:lnTo>
                    <a:lnTo>
                      <a:pt x="7034" y="3469"/>
                    </a:lnTo>
                    <a:lnTo>
                      <a:pt x="6937" y="3102"/>
                    </a:lnTo>
                    <a:lnTo>
                      <a:pt x="6814" y="2736"/>
                    </a:lnTo>
                    <a:lnTo>
                      <a:pt x="6692" y="2369"/>
                    </a:lnTo>
                    <a:lnTo>
                      <a:pt x="6521" y="2003"/>
                    </a:lnTo>
                    <a:lnTo>
                      <a:pt x="6326" y="1661"/>
                    </a:lnTo>
                    <a:lnTo>
                      <a:pt x="6131" y="1368"/>
                    </a:lnTo>
                    <a:lnTo>
                      <a:pt x="5886" y="1075"/>
                    </a:lnTo>
                    <a:lnTo>
                      <a:pt x="5593" y="806"/>
                    </a:lnTo>
                    <a:lnTo>
                      <a:pt x="5300" y="587"/>
                    </a:lnTo>
                    <a:lnTo>
                      <a:pt x="5007" y="391"/>
                    </a:lnTo>
                    <a:lnTo>
                      <a:pt x="4714" y="245"/>
                    </a:lnTo>
                    <a:lnTo>
                      <a:pt x="4445" y="147"/>
                    </a:lnTo>
                    <a:lnTo>
                      <a:pt x="4177" y="49"/>
                    </a:lnTo>
                    <a:lnTo>
                      <a:pt x="3908" y="25"/>
                    </a:lnTo>
                    <a:lnTo>
                      <a:pt x="363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7" name="Shape 534"/>
              <p:cNvSpPr/>
              <p:nvPr/>
            </p:nvSpPr>
            <p:spPr>
              <a:xfrm>
                <a:off x="1977625" y="5237525"/>
                <a:ext cx="113600" cy="213100"/>
              </a:xfrm>
              <a:custGeom>
                <a:avLst/>
                <a:gdLst/>
                <a:ahLst/>
                <a:cxnLst/>
                <a:rect l="0" t="0" r="0" b="0"/>
                <a:pathLst>
                  <a:path w="4544" h="8524" extrusionOk="0">
                    <a:moveTo>
                      <a:pt x="1" y="0"/>
                    </a:moveTo>
                    <a:lnTo>
                      <a:pt x="1" y="8035"/>
                    </a:lnTo>
                    <a:lnTo>
                      <a:pt x="25" y="8133"/>
                    </a:lnTo>
                    <a:lnTo>
                      <a:pt x="50" y="8231"/>
                    </a:lnTo>
                    <a:lnTo>
                      <a:pt x="99" y="8304"/>
                    </a:lnTo>
                    <a:lnTo>
                      <a:pt x="148" y="8377"/>
                    </a:lnTo>
                    <a:lnTo>
                      <a:pt x="221" y="8426"/>
                    </a:lnTo>
                    <a:lnTo>
                      <a:pt x="318" y="8475"/>
                    </a:lnTo>
                    <a:lnTo>
                      <a:pt x="392" y="8499"/>
                    </a:lnTo>
                    <a:lnTo>
                      <a:pt x="489" y="8524"/>
                    </a:lnTo>
                    <a:lnTo>
                      <a:pt x="4544" y="8524"/>
                    </a:lnTo>
                    <a:lnTo>
                      <a:pt x="454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8" name="Shape 535"/>
              <p:cNvSpPr/>
              <p:nvPr/>
            </p:nvSpPr>
            <p:spPr>
              <a:xfrm>
                <a:off x="2190125" y="5237525"/>
                <a:ext cx="113575" cy="213100"/>
              </a:xfrm>
              <a:custGeom>
                <a:avLst/>
                <a:gdLst/>
                <a:ahLst/>
                <a:cxnLst/>
                <a:rect l="0" t="0" r="0" b="0"/>
                <a:pathLst>
                  <a:path w="4543" h="8524" extrusionOk="0">
                    <a:moveTo>
                      <a:pt x="0" y="0"/>
                    </a:moveTo>
                    <a:lnTo>
                      <a:pt x="0" y="8524"/>
                    </a:lnTo>
                    <a:lnTo>
                      <a:pt x="4054" y="8524"/>
                    </a:lnTo>
                    <a:lnTo>
                      <a:pt x="4152" y="8499"/>
                    </a:lnTo>
                    <a:lnTo>
                      <a:pt x="4225" y="8475"/>
                    </a:lnTo>
                    <a:lnTo>
                      <a:pt x="4323" y="8426"/>
                    </a:lnTo>
                    <a:lnTo>
                      <a:pt x="4396" y="8377"/>
                    </a:lnTo>
                    <a:lnTo>
                      <a:pt x="4445" y="8304"/>
                    </a:lnTo>
                    <a:lnTo>
                      <a:pt x="4494" y="8231"/>
                    </a:lnTo>
                    <a:lnTo>
                      <a:pt x="4518" y="8133"/>
                    </a:lnTo>
                    <a:lnTo>
                      <a:pt x="4543" y="8035"/>
                    </a:lnTo>
                    <a:lnTo>
                      <a:pt x="454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81" name="Shape 536"/>
            <p:cNvGrpSpPr/>
            <p:nvPr/>
          </p:nvGrpSpPr>
          <p:grpSpPr>
            <a:xfrm>
              <a:off x="3315750" y="3713966"/>
              <a:ext cx="251859" cy="251205"/>
              <a:chOff x="2605300" y="5003050"/>
              <a:chExt cx="418900" cy="430475"/>
            </a:xfrm>
            <a:grpFill/>
          </p:grpSpPr>
          <p:sp>
            <p:nvSpPr>
              <p:cNvPr id="173" name="Shape 537"/>
              <p:cNvSpPr/>
              <p:nvPr/>
            </p:nvSpPr>
            <p:spPr>
              <a:xfrm>
                <a:off x="2820225" y="5222250"/>
                <a:ext cx="202750" cy="211275"/>
              </a:xfrm>
              <a:custGeom>
                <a:avLst/>
                <a:gdLst/>
                <a:ahLst/>
                <a:cxnLst/>
                <a:rect l="0" t="0" r="0" b="0"/>
                <a:pathLst>
                  <a:path w="8110" h="8451" extrusionOk="0">
                    <a:moveTo>
                      <a:pt x="1710" y="1"/>
                    </a:moveTo>
                    <a:lnTo>
                      <a:pt x="1" y="1857"/>
                    </a:lnTo>
                    <a:lnTo>
                      <a:pt x="5813" y="8158"/>
                    </a:lnTo>
                    <a:lnTo>
                      <a:pt x="5960" y="8280"/>
                    </a:lnTo>
                    <a:lnTo>
                      <a:pt x="6131" y="8378"/>
                    </a:lnTo>
                    <a:lnTo>
                      <a:pt x="6302" y="8427"/>
                    </a:lnTo>
                    <a:lnTo>
                      <a:pt x="6497" y="8451"/>
                    </a:lnTo>
                    <a:lnTo>
                      <a:pt x="6668" y="8427"/>
                    </a:lnTo>
                    <a:lnTo>
                      <a:pt x="6839" y="8378"/>
                    </a:lnTo>
                    <a:lnTo>
                      <a:pt x="7010" y="8280"/>
                    </a:lnTo>
                    <a:lnTo>
                      <a:pt x="7157" y="8158"/>
                    </a:lnTo>
                    <a:lnTo>
                      <a:pt x="7841" y="7474"/>
                    </a:lnTo>
                    <a:lnTo>
                      <a:pt x="7963" y="7328"/>
                    </a:lnTo>
                    <a:lnTo>
                      <a:pt x="8060" y="7157"/>
                    </a:lnTo>
                    <a:lnTo>
                      <a:pt x="8109" y="6986"/>
                    </a:lnTo>
                    <a:lnTo>
                      <a:pt x="8109" y="6815"/>
                    </a:lnTo>
                    <a:lnTo>
                      <a:pt x="8109" y="6619"/>
                    </a:lnTo>
                    <a:lnTo>
                      <a:pt x="8060" y="6448"/>
                    </a:lnTo>
                    <a:lnTo>
                      <a:pt x="7963" y="6277"/>
                    </a:lnTo>
                    <a:lnTo>
                      <a:pt x="7841" y="6131"/>
                    </a:lnTo>
                    <a:lnTo>
                      <a:pt x="17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4" name="Shape 538"/>
              <p:cNvSpPr/>
              <p:nvPr/>
            </p:nvSpPr>
            <p:spPr>
              <a:xfrm>
                <a:off x="2606525" y="5003050"/>
                <a:ext cx="203975" cy="208225"/>
              </a:xfrm>
              <a:custGeom>
                <a:avLst/>
                <a:gdLst/>
                <a:ahLst/>
                <a:cxnLst/>
                <a:rect l="0" t="0" r="0" b="0"/>
                <a:pathLst>
                  <a:path w="8159" h="8329" extrusionOk="0">
                    <a:moveTo>
                      <a:pt x="880" y="1"/>
                    </a:moveTo>
                    <a:lnTo>
                      <a:pt x="685" y="50"/>
                    </a:lnTo>
                    <a:lnTo>
                      <a:pt x="514" y="123"/>
                    </a:lnTo>
                    <a:lnTo>
                      <a:pt x="391" y="245"/>
                    </a:lnTo>
                    <a:lnTo>
                      <a:pt x="269" y="367"/>
                    </a:lnTo>
                    <a:lnTo>
                      <a:pt x="172" y="514"/>
                    </a:lnTo>
                    <a:lnTo>
                      <a:pt x="98" y="685"/>
                    </a:lnTo>
                    <a:lnTo>
                      <a:pt x="50" y="856"/>
                    </a:lnTo>
                    <a:lnTo>
                      <a:pt x="1" y="1026"/>
                    </a:lnTo>
                    <a:lnTo>
                      <a:pt x="1" y="1222"/>
                    </a:lnTo>
                    <a:lnTo>
                      <a:pt x="1" y="1417"/>
                    </a:lnTo>
                    <a:lnTo>
                      <a:pt x="1" y="1613"/>
                    </a:lnTo>
                    <a:lnTo>
                      <a:pt x="74" y="2028"/>
                    </a:lnTo>
                    <a:lnTo>
                      <a:pt x="221" y="2492"/>
                    </a:lnTo>
                    <a:lnTo>
                      <a:pt x="391" y="2931"/>
                    </a:lnTo>
                    <a:lnTo>
                      <a:pt x="611" y="3396"/>
                    </a:lnTo>
                    <a:lnTo>
                      <a:pt x="856" y="3884"/>
                    </a:lnTo>
                    <a:lnTo>
                      <a:pt x="1124" y="4324"/>
                    </a:lnTo>
                    <a:lnTo>
                      <a:pt x="1417" y="4788"/>
                    </a:lnTo>
                    <a:lnTo>
                      <a:pt x="1710" y="5203"/>
                    </a:lnTo>
                    <a:lnTo>
                      <a:pt x="2003" y="5594"/>
                    </a:lnTo>
                    <a:lnTo>
                      <a:pt x="2296" y="5960"/>
                    </a:lnTo>
                    <a:lnTo>
                      <a:pt x="2590" y="6302"/>
                    </a:lnTo>
                    <a:lnTo>
                      <a:pt x="2858" y="6571"/>
                    </a:lnTo>
                    <a:lnTo>
                      <a:pt x="3078" y="6790"/>
                    </a:lnTo>
                    <a:lnTo>
                      <a:pt x="3322" y="6986"/>
                    </a:lnTo>
                    <a:lnTo>
                      <a:pt x="3566" y="7157"/>
                    </a:lnTo>
                    <a:lnTo>
                      <a:pt x="3811" y="7328"/>
                    </a:lnTo>
                    <a:lnTo>
                      <a:pt x="4324" y="7621"/>
                    </a:lnTo>
                    <a:lnTo>
                      <a:pt x="4836" y="7841"/>
                    </a:lnTo>
                    <a:lnTo>
                      <a:pt x="5325" y="8036"/>
                    </a:lnTo>
                    <a:lnTo>
                      <a:pt x="5740" y="8182"/>
                    </a:lnTo>
                    <a:lnTo>
                      <a:pt x="6351" y="8329"/>
                    </a:lnTo>
                    <a:lnTo>
                      <a:pt x="8158" y="6668"/>
                    </a:lnTo>
                    <a:lnTo>
                      <a:pt x="4446" y="2956"/>
                    </a:lnTo>
                    <a:lnTo>
                      <a:pt x="1735" y="245"/>
                    </a:lnTo>
                    <a:lnTo>
                      <a:pt x="1588" y="123"/>
                    </a:lnTo>
                    <a:lnTo>
                      <a:pt x="1417" y="50"/>
                    </a:lnTo>
                    <a:lnTo>
                      <a:pt x="124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5" name="Shape 539"/>
              <p:cNvSpPr/>
              <p:nvPr/>
            </p:nvSpPr>
            <p:spPr>
              <a:xfrm>
                <a:off x="2605300" y="5008550"/>
                <a:ext cx="418900" cy="418875"/>
              </a:xfrm>
              <a:custGeom>
                <a:avLst/>
                <a:gdLst/>
                <a:ahLst/>
                <a:cxnLst/>
                <a:rect l="0" t="0" r="0" b="0"/>
                <a:pathLst>
                  <a:path w="16756" h="16755" extrusionOk="0">
                    <a:moveTo>
                      <a:pt x="13922" y="1"/>
                    </a:moveTo>
                    <a:lnTo>
                      <a:pt x="13824" y="49"/>
                    </a:lnTo>
                    <a:lnTo>
                      <a:pt x="13360" y="342"/>
                    </a:lnTo>
                    <a:lnTo>
                      <a:pt x="12261" y="1026"/>
                    </a:lnTo>
                    <a:lnTo>
                      <a:pt x="11602" y="1466"/>
                    </a:lnTo>
                    <a:lnTo>
                      <a:pt x="10942" y="1930"/>
                    </a:lnTo>
                    <a:lnTo>
                      <a:pt x="10381" y="2370"/>
                    </a:lnTo>
                    <a:lnTo>
                      <a:pt x="10112" y="2589"/>
                    </a:lnTo>
                    <a:lnTo>
                      <a:pt x="9917" y="2785"/>
                    </a:lnTo>
                    <a:lnTo>
                      <a:pt x="9795" y="2907"/>
                    </a:lnTo>
                    <a:lnTo>
                      <a:pt x="9697" y="3053"/>
                    </a:lnTo>
                    <a:lnTo>
                      <a:pt x="9599" y="3224"/>
                    </a:lnTo>
                    <a:lnTo>
                      <a:pt x="9526" y="3420"/>
                    </a:lnTo>
                    <a:lnTo>
                      <a:pt x="9404" y="3835"/>
                    </a:lnTo>
                    <a:lnTo>
                      <a:pt x="9330" y="4275"/>
                    </a:lnTo>
                    <a:lnTo>
                      <a:pt x="9282" y="4714"/>
                    </a:lnTo>
                    <a:lnTo>
                      <a:pt x="9306" y="5178"/>
                    </a:lnTo>
                    <a:lnTo>
                      <a:pt x="9355" y="5593"/>
                    </a:lnTo>
                    <a:lnTo>
                      <a:pt x="9379" y="5789"/>
                    </a:lnTo>
                    <a:lnTo>
                      <a:pt x="9453" y="5960"/>
                    </a:lnTo>
                    <a:lnTo>
                      <a:pt x="270" y="14459"/>
                    </a:lnTo>
                    <a:lnTo>
                      <a:pt x="147" y="14606"/>
                    </a:lnTo>
                    <a:lnTo>
                      <a:pt x="74" y="14776"/>
                    </a:lnTo>
                    <a:lnTo>
                      <a:pt x="1" y="14947"/>
                    </a:lnTo>
                    <a:lnTo>
                      <a:pt x="1" y="15118"/>
                    </a:lnTo>
                    <a:lnTo>
                      <a:pt x="1" y="15314"/>
                    </a:lnTo>
                    <a:lnTo>
                      <a:pt x="74" y="15485"/>
                    </a:lnTo>
                    <a:lnTo>
                      <a:pt x="147" y="15656"/>
                    </a:lnTo>
                    <a:lnTo>
                      <a:pt x="270" y="15802"/>
                    </a:lnTo>
                    <a:lnTo>
                      <a:pt x="953" y="16486"/>
                    </a:lnTo>
                    <a:lnTo>
                      <a:pt x="1100" y="16608"/>
                    </a:lnTo>
                    <a:lnTo>
                      <a:pt x="1271" y="16681"/>
                    </a:lnTo>
                    <a:lnTo>
                      <a:pt x="1442" y="16755"/>
                    </a:lnTo>
                    <a:lnTo>
                      <a:pt x="1808" y="16755"/>
                    </a:lnTo>
                    <a:lnTo>
                      <a:pt x="1979" y="16681"/>
                    </a:lnTo>
                    <a:lnTo>
                      <a:pt x="2150" y="16608"/>
                    </a:lnTo>
                    <a:lnTo>
                      <a:pt x="2297" y="16486"/>
                    </a:lnTo>
                    <a:lnTo>
                      <a:pt x="10796" y="7303"/>
                    </a:lnTo>
                    <a:lnTo>
                      <a:pt x="11162" y="7401"/>
                    </a:lnTo>
                    <a:lnTo>
                      <a:pt x="11577" y="7450"/>
                    </a:lnTo>
                    <a:lnTo>
                      <a:pt x="12041" y="7474"/>
                    </a:lnTo>
                    <a:lnTo>
                      <a:pt x="12481" y="7425"/>
                    </a:lnTo>
                    <a:lnTo>
                      <a:pt x="12921" y="7352"/>
                    </a:lnTo>
                    <a:lnTo>
                      <a:pt x="13336" y="7230"/>
                    </a:lnTo>
                    <a:lnTo>
                      <a:pt x="13531" y="7156"/>
                    </a:lnTo>
                    <a:lnTo>
                      <a:pt x="13702" y="7059"/>
                    </a:lnTo>
                    <a:lnTo>
                      <a:pt x="13849" y="6961"/>
                    </a:lnTo>
                    <a:lnTo>
                      <a:pt x="13971" y="6839"/>
                    </a:lnTo>
                    <a:lnTo>
                      <a:pt x="14166" y="6644"/>
                    </a:lnTo>
                    <a:lnTo>
                      <a:pt x="14386" y="6375"/>
                    </a:lnTo>
                    <a:lnTo>
                      <a:pt x="14826" y="5813"/>
                    </a:lnTo>
                    <a:lnTo>
                      <a:pt x="15290" y="5154"/>
                    </a:lnTo>
                    <a:lnTo>
                      <a:pt x="15729" y="4494"/>
                    </a:lnTo>
                    <a:lnTo>
                      <a:pt x="16413" y="3395"/>
                    </a:lnTo>
                    <a:lnTo>
                      <a:pt x="16706" y="2931"/>
                    </a:lnTo>
                    <a:lnTo>
                      <a:pt x="16755" y="2834"/>
                    </a:lnTo>
                    <a:lnTo>
                      <a:pt x="16755" y="2736"/>
                    </a:lnTo>
                    <a:lnTo>
                      <a:pt x="16755" y="2663"/>
                    </a:lnTo>
                    <a:lnTo>
                      <a:pt x="16706" y="2589"/>
                    </a:lnTo>
                    <a:lnTo>
                      <a:pt x="16633" y="2541"/>
                    </a:lnTo>
                    <a:lnTo>
                      <a:pt x="16462" y="2541"/>
                    </a:lnTo>
                    <a:lnTo>
                      <a:pt x="16364" y="2589"/>
                    </a:lnTo>
                    <a:lnTo>
                      <a:pt x="13653" y="4958"/>
                    </a:lnTo>
                    <a:lnTo>
                      <a:pt x="13580" y="5007"/>
                    </a:lnTo>
                    <a:lnTo>
                      <a:pt x="13458" y="5007"/>
                    </a:lnTo>
                    <a:lnTo>
                      <a:pt x="13360" y="4983"/>
                    </a:lnTo>
                    <a:lnTo>
                      <a:pt x="13238" y="4885"/>
                    </a:lnTo>
                    <a:lnTo>
                      <a:pt x="13140" y="4763"/>
                    </a:lnTo>
                    <a:lnTo>
                      <a:pt x="13092" y="4641"/>
                    </a:lnTo>
                    <a:lnTo>
                      <a:pt x="13092" y="4543"/>
                    </a:lnTo>
                    <a:lnTo>
                      <a:pt x="13140" y="4446"/>
                    </a:lnTo>
                    <a:lnTo>
                      <a:pt x="15607" y="1490"/>
                    </a:lnTo>
                    <a:lnTo>
                      <a:pt x="15656" y="1393"/>
                    </a:lnTo>
                    <a:lnTo>
                      <a:pt x="15656" y="1319"/>
                    </a:lnTo>
                    <a:lnTo>
                      <a:pt x="15656" y="1222"/>
                    </a:lnTo>
                    <a:lnTo>
                      <a:pt x="15607" y="1148"/>
                    </a:lnTo>
                    <a:lnTo>
                      <a:pt x="15534" y="1100"/>
                    </a:lnTo>
                    <a:lnTo>
                      <a:pt x="15363" y="1100"/>
                    </a:lnTo>
                    <a:lnTo>
                      <a:pt x="15265" y="1148"/>
                    </a:lnTo>
                    <a:lnTo>
                      <a:pt x="12310" y="3615"/>
                    </a:lnTo>
                    <a:lnTo>
                      <a:pt x="12212" y="3664"/>
                    </a:lnTo>
                    <a:lnTo>
                      <a:pt x="12115" y="3664"/>
                    </a:lnTo>
                    <a:lnTo>
                      <a:pt x="11993" y="3615"/>
                    </a:lnTo>
                    <a:lnTo>
                      <a:pt x="11895" y="3517"/>
                    </a:lnTo>
                    <a:lnTo>
                      <a:pt x="11797" y="3395"/>
                    </a:lnTo>
                    <a:lnTo>
                      <a:pt x="11748" y="3298"/>
                    </a:lnTo>
                    <a:lnTo>
                      <a:pt x="11748" y="3176"/>
                    </a:lnTo>
                    <a:lnTo>
                      <a:pt x="11797" y="3102"/>
                    </a:lnTo>
                    <a:lnTo>
                      <a:pt x="14166" y="391"/>
                    </a:lnTo>
                    <a:lnTo>
                      <a:pt x="14215" y="294"/>
                    </a:lnTo>
                    <a:lnTo>
                      <a:pt x="14215" y="220"/>
                    </a:lnTo>
                    <a:lnTo>
                      <a:pt x="14215" y="123"/>
                    </a:lnTo>
                    <a:lnTo>
                      <a:pt x="14166" y="49"/>
                    </a:lnTo>
                    <a:lnTo>
                      <a:pt x="140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82" name="Shape 540"/>
            <p:cNvGrpSpPr/>
            <p:nvPr/>
          </p:nvGrpSpPr>
          <p:grpSpPr>
            <a:xfrm>
              <a:off x="6027427" y="3719513"/>
              <a:ext cx="301041" cy="240163"/>
              <a:chOff x="3238475" y="5012225"/>
              <a:chExt cx="500700" cy="411550"/>
            </a:xfrm>
            <a:grpFill/>
          </p:grpSpPr>
          <p:sp>
            <p:nvSpPr>
              <p:cNvPr id="168" name="Shape 541"/>
              <p:cNvSpPr/>
              <p:nvPr/>
            </p:nvSpPr>
            <p:spPr>
              <a:xfrm>
                <a:off x="3238475" y="5315050"/>
                <a:ext cx="500700" cy="108725"/>
              </a:xfrm>
              <a:custGeom>
                <a:avLst/>
                <a:gdLst/>
                <a:ahLst/>
                <a:cxnLst/>
                <a:rect l="0" t="0" r="0" b="0"/>
                <a:pathLst>
                  <a:path w="20028" h="4349" extrusionOk="0">
                    <a:moveTo>
                      <a:pt x="17683" y="856"/>
                    </a:moveTo>
                    <a:lnTo>
                      <a:pt x="17781" y="880"/>
                    </a:lnTo>
                    <a:lnTo>
                      <a:pt x="17854" y="929"/>
                    </a:lnTo>
                    <a:lnTo>
                      <a:pt x="17903" y="1002"/>
                    </a:lnTo>
                    <a:lnTo>
                      <a:pt x="17927" y="1100"/>
                    </a:lnTo>
                    <a:lnTo>
                      <a:pt x="17903" y="1198"/>
                    </a:lnTo>
                    <a:lnTo>
                      <a:pt x="17854" y="1271"/>
                    </a:lnTo>
                    <a:lnTo>
                      <a:pt x="17781" y="1320"/>
                    </a:lnTo>
                    <a:lnTo>
                      <a:pt x="17683" y="1344"/>
                    </a:lnTo>
                    <a:lnTo>
                      <a:pt x="2345" y="1344"/>
                    </a:lnTo>
                    <a:lnTo>
                      <a:pt x="2247" y="1320"/>
                    </a:lnTo>
                    <a:lnTo>
                      <a:pt x="2174" y="1271"/>
                    </a:lnTo>
                    <a:lnTo>
                      <a:pt x="2125" y="1198"/>
                    </a:lnTo>
                    <a:lnTo>
                      <a:pt x="2101" y="1100"/>
                    </a:lnTo>
                    <a:lnTo>
                      <a:pt x="2125" y="1002"/>
                    </a:lnTo>
                    <a:lnTo>
                      <a:pt x="2174" y="929"/>
                    </a:lnTo>
                    <a:lnTo>
                      <a:pt x="2247" y="880"/>
                    </a:lnTo>
                    <a:lnTo>
                      <a:pt x="2345" y="856"/>
                    </a:lnTo>
                    <a:close/>
                    <a:moveTo>
                      <a:pt x="367" y="1"/>
                    </a:moveTo>
                    <a:lnTo>
                      <a:pt x="269" y="25"/>
                    </a:lnTo>
                    <a:lnTo>
                      <a:pt x="196" y="74"/>
                    </a:lnTo>
                    <a:lnTo>
                      <a:pt x="123" y="123"/>
                    </a:lnTo>
                    <a:lnTo>
                      <a:pt x="74" y="196"/>
                    </a:lnTo>
                    <a:lnTo>
                      <a:pt x="49" y="270"/>
                    </a:lnTo>
                    <a:lnTo>
                      <a:pt x="25" y="343"/>
                    </a:lnTo>
                    <a:lnTo>
                      <a:pt x="1" y="441"/>
                    </a:lnTo>
                    <a:lnTo>
                      <a:pt x="25" y="514"/>
                    </a:lnTo>
                    <a:lnTo>
                      <a:pt x="49" y="587"/>
                    </a:lnTo>
                    <a:lnTo>
                      <a:pt x="74" y="660"/>
                    </a:lnTo>
                    <a:lnTo>
                      <a:pt x="123" y="734"/>
                    </a:lnTo>
                    <a:lnTo>
                      <a:pt x="196" y="782"/>
                    </a:lnTo>
                    <a:lnTo>
                      <a:pt x="269" y="831"/>
                    </a:lnTo>
                    <a:lnTo>
                      <a:pt x="367" y="856"/>
                    </a:lnTo>
                    <a:lnTo>
                      <a:pt x="440" y="856"/>
                    </a:lnTo>
                    <a:lnTo>
                      <a:pt x="489" y="880"/>
                    </a:lnTo>
                    <a:lnTo>
                      <a:pt x="562" y="905"/>
                    </a:lnTo>
                    <a:lnTo>
                      <a:pt x="709" y="1051"/>
                    </a:lnTo>
                    <a:lnTo>
                      <a:pt x="855" y="1246"/>
                    </a:lnTo>
                    <a:lnTo>
                      <a:pt x="1026" y="1491"/>
                    </a:lnTo>
                    <a:lnTo>
                      <a:pt x="1344" y="2028"/>
                    </a:lnTo>
                    <a:lnTo>
                      <a:pt x="1637" y="2516"/>
                    </a:lnTo>
                    <a:lnTo>
                      <a:pt x="1906" y="3005"/>
                    </a:lnTo>
                    <a:lnTo>
                      <a:pt x="2174" y="3469"/>
                    </a:lnTo>
                    <a:lnTo>
                      <a:pt x="2467" y="3884"/>
                    </a:lnTo>
                    <a:lnTo>
                      <a:pt x="2589" y="4055"/>
                    </a:lnTo>
                    <a:lnTo>
                      <a:pt x="2736" y="4226"/>
                    </a:lnTo>
                    <a:lnTo>
                      <a:pt x="2809" y="4275"/>
                    </a:lnTo>
                    <a:lnTo>
                      <a:pt x="2882" y="4299"/>
                    </a:lnTo>
                    <a:lnTo>
                      <a:pt x="2980" y="4324"/>
                    </a:lnTo>
                    <a:lnTo>
                      <a:pt x="3053" y="4348"/>
                    </a:lnTo>
                    <a:lnTo>
                      <a:pt x="16975" y="4348"/>
                    </a:lnTo>
                    <a:lnTo>
                      <a:pt x="17048" y="4324"/>
                    </a:lnTo>
                    <a:lnTo>
                      <a:pt x="17146" y="4299"/>
                    </a:lnTo>
                    <a:lnTo>
                      <a:pt x="17219" y="4275"/>
                    </a:lnTo>
                    <a:lnTo>
                      <a:pt x="17292" y="4226"/>
                    </a:lnTo>
                    <a:lnTo>
                      <a:pt x="17439" y="4055"/>
                    </a:lnTo>
                    <a:lnTo>
                      <a:pt x="17561" y="3884"/>
                    </a:lnTo>
                    <a:lnTo>
                      <a:pt x="17854" y="3469"/>
                    </a:lnTo>
                    <a:lnTo>
                      <a:pt x="18122" y="3005"/>
                    </a:lnTo>
                    <a:lnTo>
                      <a:pt x="18391" y="2516"/>
                    </a:lnTo>
                    <a:lnTo>
                      <a:pt x="18684" y="2028"/>
                    </a:lnTo>
                    <a:lnTo>
                      <a:pt x="19002" y="1491"/>
                    </a:lnTo>
                    <a:lnTo>
                      <a:pt x="19173" y="1246"/>
                    </a:lnTo>
                    <a:lnTo>
                      <a:pt x="19319" y="1051"/>
                    </a:lnTo>
                    <a:lnTo>
                      <a:pt x="19466" y="905"/>
                    </a:lnTo>
                    <a:lnTo>
                      <a:pt x="19539" y="880"/>
                    </a:lnTo>
                    <a:lnTo>
                      <a:pt x="19588" y="856"/>
                    </a:lnTo>
                    <a:lnTo>
                      <a:pt x="19661" y="856"/>
                    </a:lnTo>
                    <a:lnTo>
                      <a:pt x="19759" y="831"/>
                    </a:lnTo>
                    <a:lnTo>
                      <a:pt x="19832" y="782"/>
                    </a:lnTo>
                    <a:lnTo>
                      <a:pt x="19905" y="734"/>
                    </a:lnTo>
                    <a:lnTo>
                      <a:pt x="19954" y="660"/>
                    </a:lnTo>
                    <a:lnTo>
                      <a:pt x="19979" y="587"/>
                    </a:lnTo>
                    <a:lnTo>
                      <a:pt x="20003" y="514"/>
                    </a:lnTo>
                    <a:lnTo>
                      <a:pt x="20027" y="441"/>
                    </a:lnTo>
                    <a:lnTo>
                      <a:pt x="20003" y="343"/>
                    </a:lnTo>
                    <a:lnTo>
                      <a:pt x="19979" y="270"/>
                    </a:lnTo>
                    <a:lnTo>
                      <a:pt x="19954" y="196"/>
                    </a:lnTo>
                    <a:lnTo>
                      <a:pt x="19881" y="123"/>
                    </a:lnTo>
                    <a:lnTo>
                      <a:pt x="19832" y="74"/>
                    </a:lnTo>
                    <a:lnTo>
                      <a:pt x="19759" y="25"/>
                    </a:lnTo>
                    <a:lnTo>
                      <a:pt x="1966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9" name="Shape 542"/>
              <p:cNvSpPr/>
              <p:nvPr/>
            </p:nvSpPr>
            <p:spPr>
              <a:xfrm>
                <a:off x="3282450" y="5160575"/>
                <a:ext cx="412750" cy="140475"/>
              </a:xfrm>
              <a:custGeom>
                <a:avLst/>
                <a:gdLst/>
                <a:ahLst/>
                <a:cxnLst/>
                <a:rect l="0" t="0" r="0" b="0"/>
                <a:pathLst>
                  <a:path w="16510" h="5619" extrusionOk="0">
                    <a:moveTo>
                      <a:pt x="8475" y="1"/>
                    </a:moveTo>
                    <a:lnTo>
                      <a:pt x="8157" y="50"/>
                    </a:lnTo>
                    <a:lnTo>
                      <a:pt x="7840" y="99"/>
                    </a:lnTo>
                    <a:lnTo>
                      <a:pt x="7522" y="172"/>
                    </a:lnTo>
                    <a:lnTo>
                      <a:pt x="7229" y="270"/>
                    </a:lnTo>
                    <a:lnTo>
                      <a:pt x="6936" y="367"/>
                    </a:lnTo>
                    <a:lnTo>
                      <a:pt x="6643" y="514"/>
                    </a:lnTo>
                    <a:lnTo>
                      <a:pt x="6374" y="660"/>
                    </a:lnTo>
                    <a:lnTo>
                      <a:pt x="6106" y="807"/>
                    </a:lnTo>
                    <a:lnTo>
                      <a:pt x="5862" y="1002"/>
                    </a:lnTo>
                    <a:lnTo>
                      <a:pt x="5617" y="1173"/>
                    </a:lnTo>
                    <a:lnTo>
                      <a:pt x="5398" y="1393"/>
                    </a:lnTo>
                    <a:lnTo>
                      <a:pt x="5202" y="1613"/>
                    </a:lnTo>
                    <a:lnTo>
                      <a:pt x="5007" y="1857"/>
                    </a:lnTo>
                    <a:lnTo>
                      <a:pt x="4811" y="2101"/>
                    </a:lnTo>
                    <a:lnTo>
                      <a:pt x="4640" y="2370"/>
                    </a:lnTo>
                    <a:lnTo>
                      <a:pt x="4372" y="2272"/>
                    </a:lnTo>
                    <a:lnTo>
                      <a:pt x="4103" y="2223"/>
                    </a:lnTo>
                    <a:lnTo>
                      <a:pt x="3834" y="2199"/>
                    </a:lnTo>
                    <a:lnTo>
                      <a:pt x="3541" y="2175"/>
                    </a:lnTo>
                    <a:lnTo>
                      <a:pt x="3199" y="2199"/>
                    </a:lnTo>
                    <a:lnTo>
                      <a:pt x="2858" y="2248"/>
                    </a:lnTo>
                    <a:lnTo>
                      <a:pt x="2516" y="2345"/>
                    </a:lnTo>
                    <a:lnTo>
                      <a:pt x="2198" y="2443"/>
                    </a:lnTo>
                    <a:lnTo>
                      <a:pt x="1881" y="2590"/>
                    </a:lnTo>
                    <a:lnTo>
                      <a:pt x="1588" y="2761"/>
                    </a:lnTo>
                    <a:lnTo>
                      <a:pt x="1319" y="2956"/>
                    </a:lnTo>
                    <a:lnTo>
                      <a:pt x="1075" y="3176"/>
                    </a:lnTo>
                    <a:lnTo>
                      <a:pt x="855" y="3420"/>
                    </a:lnTo>
                    <a:lnTo>
                      <a:pt x="635" y="3689"/>
                    </a:lnTo>
                    <a:lnTo>
                      <a:pt x="464" y="3982"/>
                    </a:lnTo>
                    <a:lnTo>
                      <a:pt x="318" y="4275"/>
                    </a:lnTo>
                    <a:lnTo>
                      <a:pt x="195" y="4592"/>
                    </a:lnTo>
                    <a:lnTo>
                      <a:pt x="98" y="4910"/>
                    </a:lnTo>
                    <a:lnTo>
                      <a:pt x="24" y="5252"/>
                    </a:lnTo>
                    <a:lnTo>
                      <a:pt x="0" y="5618"/>
                    </a:lnTo>
                    <a:lnTo>
                      <a:pt x="16510" y="5618"/>
                    </a:lnTo>
                    <a:lnTo>
                      <a:pt x="16437" y="5423"/>
                    </a:lnTo>
                    <a:lnTo>
                      <a:pt x="16339" y="5252"/>
                    </a:lnTo>
                    <a:lnTo>
                      <a:pt x="16119" y="4934"/>
                    </a:lnTo>
                    <a:lnTo>
                      <a:pt x="15851" y="4641"/>
                    </a:lnTo>
                    <a:lnTo>
                      <a:pt x="15533" y="4397"/>
                    </a:lnTo>
                    <a:lnTo>
                      <a:pt x="15362" y="4299"/>
                    </a:lnTo>
                    <a:lnTo>
                      <a:pt x="15191" y="4202"/>
                    </a:lnTo>
                    <a:lnTo>
                      <a:pt x="15020" y="4104"/>
                    </a:lnTo>
                    <a:lnTo>
                      <a:pt x="14825" y="4055"/>
                    </a:lnTo>
                    <a:lnTo>
                      <a:pt x="14629" y="3982"/>
                    </a:lnTo>
                    <a:lnTo>
                      <a:pt x="14434" y="3957"/>
                    </a:lnTo>
                    <a:lnTo>
                      <a:pt x="14214" y="3933"/>
                    </a:lnTo>
                    <a:lnTo>
                      <a:pt x="14019" y="3909"/>
                    </a:lnTo>
                    <a:lnTo>
                      <a:pt x="13775" y="3933"/>
                    </a:lnTo>
                    <a:lnTo>
                      <a:pt x="13555" y="3957"/>
                    </a:lnTo>
                    <a:lnTo>
                      <a:pt x="13457" y="3542"/>
                    </a:lnTo>
                    <a:lnTo>
                      <a:pt x="13335" y="3151"/>
                    </a:lnTo>
                    <a:lnTo>
                      <a:pt x="13164" y="2761"/>
                    </a:lnTo>
                    <a:lnTo>
                      <a:pt x="12969" y="2394"/>
                    </a:lnTo>
                    <a:lnTo>
                      <a:pt x="12749" y="2052"/>
                    </a:lnTo>
                    <a:lnTo>
                      <a:pt x="12505" y="1710"/>
                    </a:lnTo>
                    <a:lnTo>
                      <a:pt x="12212" y="1417"/>
                    </a:lnTo>
                    <a:lnTo>
                      <a:pt x="11918" y="1124"/>
                    </a:lnTo>
                    <a:lnTo>
                      <a:pt x="11577" y="880"/>
                    </a:lnTo>
                    <a:lnTo>
                      <a:pt x="11235" y="660"/>
                    </a:lnTo>
                    <a:lnTo>
                      <a:pt x="10868" y="465"/>
                    </a:lnTo>
                    <a:lnTo>
                      <a:pt x="10477" y="294"/>
                    </a:lnTo>
                    <a:lnTo>
                      <a:pt x="10087" y="172"/>
                    </a:lnTo>
                    <a:lnTo>
                      <a:pt x="9672" y="74"/>
                    </a:lnTo>
                    <a:lnTo>
                      <a:pt x="9232" y="25"/>
                    </a:lnTo>
                    <a:lnTo>
                      <a:pt x="879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0" name="Shape 543"/>
              <p:cNvSpPr/>
              <p:nvPr/>
            </p:nvSpPr>
            <p:spPr>
              <a:xfrm>
                <a:off x="3473550" y="5012225"/>
                <a:ext cx="30550" cy="129450"/>
              </a:xfrm>
              <a:custGeom>
                <a:avLst/>
                <a:gdLst/>
                <a:ahLst/>
                <a:cxnLst/>
                <a:rect l="0" t="0" r="0" b="0"/>
                <a:pathLst>
                  <a:path w="1222" h="5178" extrusionOk="0">
                    <a:moveTo>
                      <a:pt x="953" y="0"/>
                    </a:moveTo>
                    <a:lnTo>
                      <a:pt x="831" y="24"/>
                    </a:lnTo>
                    <a:lnTo>
                      <a:pt x="758" y="98"/>
                    </a:lnTo>
                    <a:lnTo>
                      <a:pt x="684" y="171"/>
                    </a:lnTo>
                    <a:lnTo>
                      <a:pt x="660" y="293"/>
                    </a:lnTo>
                    <a:lnTo>
                      <a:pt x="635" y="464"/>
                    </a:lnTo>
                    <a:lnTo>
                      <a:pt x="587" y="611"/>
                    </a:lnTo>
                    <a:lnTo>
                      <a:pt x="513" y="733"/>
                    </a:lnTo>
                    <a:lnTo>
                      <a:pt x="391" y="879"/>
                    </a:lnTo>
                    <a:lnTo>
                      <a:pt x="269" y="1026"/>
                    </a:lnTo>
                    <a:lnTo>
                      <a:pt x="123" y="1246"/>
                    </a:lnTo>
                    <a:lnTo>
                      <a:pt x="74" y="1368"/>
                    </a:lnTo>
                    <a:lnTo>
                      <a:pt x="25" y="1490"/>
                    </a:lnTo>
                    <a:lnTo>
                      <a:pt x="0" y="1636"/>
                    </a:lnTo>
                    <a:lnTo>
                      <a:pt x="0" y="1832"/>
                    </a:lnTo>
                    <a:lnTo>
                      <a:pt x="0" y="2003"/>
                    </a:lnTo>
                    <a:lnTo>
                      <a:pt x="25" y="2149"/>
                    </a:lnTo>
                    <a:lnTo>
                      <a:pt x="74" y="2271"/>
                    </a:lnTo>
                    <a:lnTo>
                      <a:pt x="123" y="2394"/>
                    </a:lnTo>
                    <a:lnTo>
                      <a:pt x="269" y="2613"/>
                    </a:lnTo>
                    <a:lnTo>
                      <a:pt x="391" y="2784"/>
                    </a:lnTo>
                    <a:lnTo>
                      <a:pt x="513" y="2906"/>
                    </a:lnTo>
                    <a:lnTo>
                      <a:pt x="587" y="3029"/>
                    </a:lnTo>
                    <a:lnTo>
                      <a:pt x="635" y="3175"/>
                    </a:lnTo>
                    <a:lnTo>
                      <a:pt x="660" y="3346"/>
                    </a:lnTo>
                    <a:lnTo>
                      <a:pt x="635" y="3541"/>
                    </a:lnTo>
                    <a:lnTo>
                      <a:pt x="587" y="3688"/>
                    </a:lnTo>
                    <a:lnTo>
                      <a:pt x="513" y="3810"/>
                    </a:lnTo>
                    <a:lnTo>
                      <a:pt x="391" y="3932"/>
                    </a:lnTo>
                    <a:lnTo>
                      <a:pt x="269" y="4103"/>
                    </a:lnTo>
                    <a:lnTo>
                      <a:pt x="123" y="4299"/>
                    </a:lnTo>
                    <a:lnTo>
                      <a:pt x="74" y="4421"/>
                    </a:lnTo>
                    <a:lnTo>
                      <a:pt x="25" y="4567"/>
                    </a:lnTo>
                    <a:lnTo>
                      <a:pt x="0" y="4714"/>
                    </a:lnTo>
                    <a:lnTo>
                      <a:pt x="0" y="4885"/>
                    </a:lnTo>
                    <a:lnTo>
                      <a:pt x="0" y="5007"/>
                    </a:lnTo>
                    <a:lnTo>
                      <a:pt x="74" y="5080"/>
                    </a:lnTo>
                    <a:lnTo>
                      <a:pt x="171" y="5153"/>
                    </a:lnTo>
                    <a:lnTo>
                      <a:pt x="269" y="5178"/>
                    </a:lnTo>
                    <a:lnTo>
                      <a:pt x="391" y="5153"/>
                    </a:lnTo>
                    <a:lnTo>
                      <a:pt x="464" y="5080"/>
                    </a:lnTo>
                    <a:lnTo>
                      <a:pt x="538" y="5007"/>
                    </a:lnTo>
                    <a:lnTo>
                      <a:pt x="562" y="4885"/>
                    </a:lnTo>
                    <a:lnTo>
                      <a:pt x="587" y="4714"/>
                    </a:lnTo>
                    <a:lnTo>
                      <a:pt x="635" y="4567"/>
                    </a:lnTo>
                    <a:lnTo>
                      <a:pt x="709" y="4445"/>
                    </a:lnTo>
                    <a:lnTo>
                      <a:pt x="831" y="4299"/>
                    </a:lnTo>
                    <a:lnTo>
                      <a:pt x="953" y="4152"/>
                    </a:lnTo>
                    <a:lnTo>
                      <a:pt x="1099" y="3932"/>
                    </a:lnTo>
                    <a:lnTo>
                      <a:pt x="1148" y="3810"/>
                    </a:lnTo>
                    <a:lnTo>
                      <a:pt x="1197" y="3688"/>
                    </a:lnTo>
                    <a:lnTo>
                      <a:pt x="1222" y="3517"/>
                    </a:lnTo>
                    <a:lnTo>
                      <a:pt x="1222" y="3346"/>
                    </a:lnTo>
                    <a:lnTo>
                      <a:pt x="1222" y="3175"/>
                    </a:lnTo>
                    <a:lnTo>
                      <a:pt x="1197" y="3029"/>
                    </a:lnTo>
                    <a:lnTo>
                      <a:pt x="1148" y="2882"/>
                    </a:lnTo>
                    <a:lnTo>
                      <a:pt x="1099" y="2760"/>
                    </a:lnTo>
                    <a:lnTo>
                      <a:pt x="953" y="2564"/>
                    </a:lnTo>
                    <a:lnTo>
                      <a:pt x="831" y="2394"/>
                    </a:lnTo>
                    <a:lnTo>
                      <a:pt x="709" y="2271"/>
                    </a:lnTo>
                    <a:lnTo>
                      <a:pt x="635" y="2149"/>
                    </a:lnTo>
                    <a:lnTo>
                      <a:pt x="587" y="2003"/>
                    </a:lnTo>
                    <a:lnTo>
                      <a:pt x="562" y="1832"/>
                    </a:lnTo>
                    <a:lnTo>
                      <a:pt x="587" y="1636"/>
                    </a:lnTo>
                    <a:lnTo>
                      <a:pt x="635" y="1490"/>
                    </a:lnTo>
                    <a:lnTo>
                      <a:pt x="709" y="1368"/>
                    </a:lnTo>
                    <a:lnTo>
                      <a:pt x="831" y="1246"/>
                    </a:lnTo>
                    <a:lnTo>
                      <a:pt x="953" y="1075"/>
                    </a:lnTo>
                    <a:lnTo>
                      <a:pt x="1099" y="879"/>
                    </a:lnTo>
                    <a:lnTo>
                      <a:pt x="1148" y="757"/>
                    </a:lnTo>
                    <a:lnTo>
                      <a:pt x="1197" y="611"/>
                    </a:lnTo>
                    <a:lnTo>
                      <a:pt x="1222" y="464"/>
                    </a:lnTo>
                    <a:lnTo>
                      <a:pt x="1222" y="293"/>
                    </a:lnTo>
                    <a:lnTo>
                      <a:pt x="1222" y="171"/>
                    </a:lnTo>
                    <a:lnTo>
                      <a:pt x="1148" y="98"/>
                    </a:lnTo>
                    <a:lnTo>
                      <a:pt x="1051" y="24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1" name="Shape 544"/>
              <p:cNvSpPr/>
              <p:nvPr/>
            </p:nvSpPr>
            <p:spPr>
              <a:xfrm>
                <a:off x="3429575" y="5012225"/>
                <a:ext cx="31175" cy="129450"/>
              </a:xfrm>
              <a:custGeom>
                <a:avLst/>
                <a:gdLst/>
                <a:ahLst/>
                <a:cxnLst/>
                <a:rect l="0" t="0" r="0" b="0"/>
                <a:pathLst>
                  <a:path w="1247" h="5178" extrusionOk="0">
                    <a:moveTo>
                      <a:pt x="953" y="0"/>
                    </a:moveTo>
                    <a:lnTo>
                      <a:pt x="856" y="24"/>
                    </a:lnTo>
                    <a:lnTo>
                      <a:pt x="758" y="98"/>
                    </a:lnTo>
                    <a:lnTo>
                      <a:pt x="709" y="171"/>
                    </a:lnTo>
                    <a:lnTo>
                      <a:pt x="685" y="293"/>
                    </a:lnTo>
                    <a:lnTo>
                      <a:pt x="660" y="464"/>
                    </a:lnTo>
                    <a:lnTo>
                      <a:pt x="612" y="611"/>
                    </a:lnTo>
                    <a:lnTo>
                      <a:pt x="514" y="733"/>
                    </a:lnTo>
                    <a:lnTo>
                      <a:pt x="416" y="879"/>
                    </a:lnTo>
                    <a:lnTo>
                      <a:pt x="270" y="1026"/>
                    </a:lnTo>
                    <a:lnTo>
                      <a:pt x="148" y="1246"/>
                    </a:lnTo>
                    <a:lnTo>
                      <a:pt x="74" y="1368"/>
                    </a:lnTo>
                    <a:lnTo>
                      <a:pt x="50" y="1490"/>
                    </a:lnTo>
                    <a:lnTo>
                      <a:pt x="1" y="1636"/>
                    </a:lnTo>
                    <a:lnTo>
                      <a:pt x="1" y="1832"/>
                    </a:lnTo>
                    <a:lnTo>
                      <a:pt x="1" y="2003"/>
                    </a:lnTo>
                    <a:lnTo>
                      <a:pt x="50" y="2149"/>
                    </a:lnTo>
                    <a:lnTo>
                      <a:pt x="74" y="2271"/>
                    </a:lnTo>
                    <a:lnTo>
                      <a:pt x="148" y="2394"/>
                    </a:lnTo>
                    <a:lnTo>
                      <a:pt x="270" y="2613"/>
                    </a:lnTo>
                    <a:lnTo>
                      <a:pt x="416" y="2784"/>
                    </a:lnTo>
                    <a:lnTo>
                      <a:pt x="514" y="2906"/>
                    </a:lnTo>
                    <a:lnTo>
                      <a:pt x="612" y="3029"/>
                    </a:lnTo>
                    <a:lnTo>
                      <a:pt x="660" y="3175"/>
                    </a:lnTo>
                    <a:lnTo>
                      <a:pt x="685" y="3346"/>
                    </a:lnTo>
                    <a:lnTo>
                      <a:pt x="660" y="3541"/>
                    </a:lnTo>
                    <a:lnTo>
                      <a:pt x="612" y="3688"/>
                    </a:lnTo>
                    <a:lnTo>
                      <a:pt x="514" y="3810"/>
                    </a:lnTo>
                    <a:lnTo>
                      <a:pt x="416" y="3932"/>
                    </a:lnTo>
                    <a:lnTo>
                      <a:pt x="270" y="4103"/>
                    </a:lnTo>
                    <a:lnTo>
                      <a:pt x="148" y="4299"/>
                    </a:lnTo>
                    <a:lnTo>
                      <a:pt x="74" y="4421"/>
                    </a:lnTo>
                    <a:lnTo>
                      <a:pt x="50" y="4567"/>
                    </a:lnTo>
                    <a:lnTo>
                      <a:pt x="1" y="4714"/>
                    </a:lnTo>
                    <a:lnTo>
                      <a:pt x="1" y="4885"/>
                    </a:lnTo>
                    <a:lnTo>
                      <a:pt x="25" y="5007"/>
                    </a:lnTo>
                    <a:lnTo>
                      <a:pt x="74" y="5080"/>
                    </a:lnTo>
                    <a:lnTo>
                      <a:pt x="172" y="5153"/>
                    </a:lnTo>
                    <a:lnTo>
                      <a:pt x="294" y="5178"/>
                    </a:lnTo>
                    <a:lnTo>
                      <a:pt x="392" y="5153"/>
                    </a:lnTo>
                    <a:lnTo>
                      <a:pt x="489" y="5080"/>
                    </a:lnTo>
                    <a:lnTo>
                      <a:pt x="538" y="5007"/>
                    </a:lnTo>
                    <a:lnTo>
                      <a:pt x="563" y="4885"/>
                    </a:lnTo>
                    <a:lnTo>
                      <a:pt x="587" y="4714"/>
                    </a:lnTo>
                    <a:lnTo>
                      <a:pt x="636" y="4567"/>
                    </a:lnTo>
                    <a:lnTo>
                      <a:pt x="734" y="4445"/>
                    </a:lnTo>
                    <a:lnTo>
                      <a:pt x="831" y="4299"/>
                    </a:lnTo>
                    <a:lnTo>
                      <a:pt x="978" y="4152"/>
                    </a:lnTo>
                    <a:lnTo>
                      <a:pt x="1100" y="3932"/>
                    </a:lnTo>
                    <a:lnTo>
                      <a:pt x="1149" y="3810"/>
                    </a:lnTo>
                    <a:lnTo>
                      <a:pt x="1198" y="3688"/>
                    </a:lnTo>
                    <a:lnTo>
                      <a:pt x="1222" y="3517"/>
                    </a:lnTo>
                    <a:lnTo>
                      <a:pt x="1247" y="3346"/>
                    </a:lnTo>
                    <a:lnTo>
                      <a:pt x="1222" y="3175"/>
                    </a:lnTo>
                    <a:lnTo>
                      <a:pt x="1198" y="3029"/>
                    </a:lnTo>
                    <a:lnTo>
                      <a:pt x="1149" y="2882"/>
                    </a:lnTo>
                    <a:lnTo>
                      <a:pt x="1100" y="2760"/>
                    </a:lnTo>
                    <a:lnTo>
                      <a:pt x="978" y="2564"/>
                    </a:lnTo>
                    <a:lnTo>
                      <a:pt x="831" y="2394"/>
                    </a:lnTo>
                    <a:lnTo>
                      <a:pt x="734" y="2271"/>
                    </a:lnTo>
                    <a:lnTo>
                      <a:pt x="636" y="2149"/>
                    </a:lnTo>
                    <a:lnTo>
                      <a:pt x="587" y="2003"/>
                    </a:lnTo>
                    <a:lnTo>
                      <a:pt x="563" y="1832"/>
                    </a:lnTo>
                    <a:lnTo>
                      <a:pt x="587" y="1636"/>
                    </a:lnTo>
                    <a:lnTo>
                      <a:pt x="636" y="1490"/>
                    </a:lnTo>
                    <a:lnTo>
                      <a:pt x="734" y="1368"/>
                    </a:lnTo>
                    <a:lnTo>
                      <a:pt x="831" y="1246"/>
                    </a:lnTo>
                    <a:lnTo>
                      <a:pt x="978" y="1075"/>
                    </a:lnTo>
                    <a:lnTo>
                      <a:pt x="1100" y="879"/>
                    </a:lnTo>
                    <a:lnTo>
                      <a:pt x="1149" y="757"/>
                    </a:lnTo>
                    <a:lnTo>
                      <a:pt x="1198" y="611"/>
                    </a:lnTo>
                    <a:lnTo>
                      <a:pt x="1222" y="464"/>
                    </a:lnTo>
                    <a:lnTo>
                      <a:pt x="1247" y="293"/>
                    </a:lnTo>
                    <a:lnTo>
                      <a:pt x="1222" y="171"/>
                    </a:lnTo>
                    <a:lnTo>
                      <a:pt x="1149" y="98"/>
                    </a:lnTo>
                    <a:lnTo>
                      <a:pt x="1076" y="24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2" name="Shape 545"/>
              <p:cNvSpPr/>
              <p:nvPr/>
            </p:nvSpPr>
            <p:spPr>
              <a:xfrm>
                <a:off x="3516900" y="5012225"/>
                <a:ext cx="31175" cy="129450"/>
              </a:xfrm>
              <a:custGeom>
                <a:avLst/>
                <a:gdLst/>
                <a:ahLst/>
                <a:cxnLst/>
                <a:rect l="0" t="0" r="0" b="0"/>
                <a:pathLst>
                  <a:path w="1247" h="5178" extrusionOk="0">
                    <a:moveTo>
                      <a:pt x="953" y="0"/>
                    </a:moveTo>
                    <a:lnTo>
                      <a:pt x="855" y="24"/>
                    </a:lnTo>
                    <a:lnTo>
                      <a:pt x="758" y="98"/>
                    </a:lnTo>
                    <a:lnTo>
                      <a:pt x="709" y="171"/>
                    </a:lnTo>
                    <a:lnTo>
                      <a:pt x="684" y="293"/>
                    </a:lnTo>
                    <a:lnTo>
                      <a:pt x="660" y="464"/>
                    </a:lnTo>
                    <a:lnTo>
                      <a:pt x="611" y="611"/>
                    </a:lnTo>
                    <a:lnTo>
                      <a:pt x="513" y="733"/>
                    </a:lnTo>
                    <a:lnTo>
                      <a:pt x="416" y="879"/>
                    </a:lnTo>
                    <a:lnTo>
                      <a:pt x="269" y="1026"/>
                    </a:lnTo>
                    <a:lnTo>
                      <a:pt x="147" y="1246"/>
                    </a:lnTo>
                    <a:lnTo>
                      <a:pt x="98" y="1368"/>
                    </a:lnTo>
                    <a:lnTo>
                      <a:pt x="49" y="1490"/>
                    </a:lnTo>
                    <a:lnTo>
                      <a:pt x="25" y="1636"/>
                    </a:lnTo>
                    <a:lnTo>
                      <a:pt x="0" y="1832"/>
                    </a:lnTo>
                    <a:lnTo>
                      <a:pt x="25" y="2003"/>
                    </a:lnTo>
                    <a:lnTo>
                      <a:pt x="49" y="2149"/>
                    </a:lnTo>
                    <a:lnTo>
                      <a:pt x="98" y="2271"/>
                    </a:lnTo>
                    <a:lnTo>
                      <a:pt x="147" y="2394"/>
                    </a:lnTo>
                    <a:lnTo>
                      <a:pt x="269" y="2613"/>
                    </a:lnTo>
                    <a:lnTo>
                      <a:pt x="416" y="2784"/>
                    </a:lnTo>
                    <a:lnTo>
                      <a:pt x="513" y="2906"/>
                    </a:lnTo>
                    <a:lnTo>
                      <a:pt x="611" y="3029"/>
                    </a:lnTo>
                    <a:lnTo>
                      <a:pt x="660" y="3175"/>
                    </a:lnTo>
                    <a:lnTo>
                      <a:pt x="684" y="3346"/>
                    </a:lnTo>
                    <a:lnTo>
                      <a:pt x="660" y="3541"/>
                    </a:lnTo>
                    <a:lnTo>
                      <a:pt x="611" y="3688"/>
                    </a:lnTo>
                    <a:lnTo>
                      <a:pt x="513" y="3810"/>
                    </a:lnTo>
                    <a:lnTo>
                      <a:pt x="416" y="3932"/>
                    </a:lnTo>
                    <a:lnTo>
                      <a:pt x="269" y="4103"/>
                    </a:lnTo>
                    <a:lnTo>
                      <a:pt x="147" y="4299"/>
                    </a:lnTo>
                    <a:lnTo>
                      <a:pt x="98" y="4421"/>
                    </a:lnTo>
                    <a:lnTo>
                      <a:pt x="49" y="4567"/>
                    </a:lnTo>
                    <a:lnTo>
                      <a:pt x="25" y="4714"/>
                    </a:lnTo>
                    <a:lnTo>
                      <a:pt x="0" y="4885"/>
                    </a:lnTo>
                    <a:lnTo>
                      <a:pt x="25" y="5007"/>
                    </a:lnTo>
                    <a:lnTo>
                      <a:pt x="98" y="5080"/>
                    </a:lnTo>
                    <a:lnTo>
                      <a:pt x="171" y="5153"/>
                    </a:lnTo>
                    <a:lnTo>
                      <a:pt x="294" y="5178"/>
                    </a:lnTo>
                    <a:lnTo>
                      <a:pt x="391" y="5153"/>
                    </a:lnTo>
                    <a:lnTo>
                      <a:pt x="489" y="5080"/>
                    </a:lnTo>
                    <a:lnTo>
                      <a:pt x="538" y="5007"/>
                    </a:lnTo>
                    <a:lnTo>
                      <a:pt x="562" y="4885"/>
                    </a:lnTo>
                    <a:lnTo>
                      <a:pt x="587" y="4714"/>
                    </a:lnTo>
                    <a:lnTo>
                      <a:pt x="635" y="4567"/>
                    </a:lnTo>
                    <a:lnTo>
                      <a:pt x="733" y="4445"/>
                    </a:lnTo>
                    <a:lnTo>
                      <a:pt x="831" y="4299"/>
                    </a:lnTo>
                    <a:lnTo>
                      <a:pt x="977" y="4152"/>
                    </a:lnTo>
                    <a:lnTo>
                      <a:pt x="1099" y="3932"/>
                    </a:lnTo>
                    <a:lnTo>
                      <a:pt x="1173" y="3810"/>
                    </a:lnTo>
                    <a:lnTo>
                      <a:pt x="1197" y="3688"/>
                    </a:lnTo>
                    <a:lnTo>
                      <a:pt x="1246" y="3517"/>
                    </a:lnTo>
                    <a:lnTo>
                      <a:pt x="1246" y="3346"/>
                    </a:lnTo>
                    <a:lnTo>
                      <a:pt x="1246" y="3175"/>
                    </a:lnTo>
                    <a:lnTo>
                      <a:pt x="1197" y="3029"/>
                    </a:lnTo>
                    <a:lnTo>
                      <a:pt x="1173" y="2882"/>
                    </a:lnTo>
                    <a:lnTo>
                      <a:pt x="1099" y="2760"/>
                    </a:lnTo>
                    <a:lnTo>
                      <a:pt x="977" y="2564"/>
                    </a:lnTo>
                    <a:lnTo>
                      <a:pt x="831" y="2394"/>
                    </a:lnTo>
                    <a:lnTo>
                      <a:pt x="733" y="2271"/>
                    </a:lnTo>
                    <a:lnTo>
                      <a:pt x="635" y="2149"/>
                    </a:lnTo>
                    <a:lnTo>
                      <a:pt x="587" y="2003"/>
                    </a:lnTo>
                    <a:lnTo>
                      <a:pt x="562" y="1832"/>
                    </a:lnTo>
                    <a:lnTo>
                      <a:pt x="587" y="1636"/>
                    </a:lnTo>
                    <a:lnTo>
                      <a:pt x="635" y="1490"/>
                    </a:lnTo>
                    <a:lnTo>
                      <a:pt x="733" y="1368"/>
                    </a:lnTo>
                    <a:lnTo>
                      <a:pt x="831" y="1246"/>
                    </a:lnTo>
                    <a:lnTo>
                      <a:pt x="977" y="1075"/>
                    </a:lnTo>
                    <a:lnTo>
                      <a:pt x="1099" y="879"/>
                    </a:lnTo>
                    <a:lnTo>
                      <a:pt x="1173" y="757"/>
                    </a:lnTo>
                    <a:lnTo>
                      <a:pt x="1197" y="611"/>
                    </a:lnTo>
                    <a:lnTo>
                      <a:pt x="1246" y="464"/>
                    </a:lnTo>
                    <a:lnTo>
                      <a:pt x="1246" y="293"/>
                    </a:lnTo>
                    <a:lnTo>
                      <a:pt x="1222" y="171"/>
                    </a:lnTo>
                    <a:lnTo>
                      <a:pt x="1173" y="98"/>
                    </a:lnTo>
                    <a:lnTo>
                      <a:pt x="1075" y="24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83" name="Shape 546"/>
            <p:cNvGrpSpPr/>
            <p:nvPr/>
          </p:nvGrpSpPr>
          <p:grpSpPr>
            <a:xfrm>
              <a:off x="8411369" y="3298808"/>
              <a:ext cx="330411" cy="291470"/>
              <a:chOff x="4562200" y="4968250"/>
              <a:chExt cx="549550" cy="499475"/>
            </a:xfrm>
            <a:grpFill/>
          </p:grpSpPr>
          <p:sp>
            <p:nvSpPr>
              <p:cNvPr id="163" name="Shape 547"/>
              <p:cNvSpPr/>
              <p:nvPr/>
            </p:nvSpPr>
            <p:spPr>
              <a:xfrm>
                <a:off x="4842450" y="5242400"/>
                <a:ext cx="213125" cy="225325"/>
              </a:xfrm>
              <a:custGeom>
                <a:avLst/>
                <a:gdLst/>
                <a:ahLst/>
                <a:cxnLst/>
                <a:rect l="0" t="0" r="0" b="0"/>
                <a:pathLst>
                  <a:path w="8525" h="9013" extrusionOk="0">
                    <a:moveTo>
                      <a:pt x="8524" y="1"/>
                    </a:moveTo>
                    <a:lnTo>
                      <a:pt x="2272" y="3542"/>
                    </a:lnTo>
                    <a:lnTo>
                      <a:pt x="2150" y="3591"/>
                    </a:lnTo>
                    <a:lnTo>
                      <a:pt x="2028" y="3615"/>
                    </a:lnTo>
                    <a:lnTo>
                      <a:pt x="1906" y="3591"/>
                    </a:lnTo>
                    <a:lnTo>
                      <a:pt x="1808" y="3566"/>
                    </a:lnTo>
                    <a:lnTo>
                      <a:pt x="1735" y="3517"/>
                    </a:lnTo>
                    <a:lnTo>
                      <a:pt x="1662" y="3444"/>
                    </a:lnTo>
                    <a:lnTo>
                      <a:pt x="1588" y="3371"/>
                    </a:lnTo>
                    <a:lnTo>
                      <a:pt x="1" y="440"/>
                    </a:lnTo>
                    <a:lnTo>
                      <a:pt x="1" y="9013"/>
                    </a:lnTo>
                    <a:lnTo>
                      <a:pt x="8524" y="4104"/>
                    </a:lnTo>
                    <a:lnTo>
                      <a:pt x="852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4" name="Shape 548"/>
              <p:cNvSpPr/>
              <p:nvPr/>
            </p:nvSpPr>
            <p:spPr>
              <a:xfrm>
                <a:off x="4617775" y="5241800"/>
                <a:ext cx="212500" cy="225925"/>
              </a:xfrm>
              <a:custGeom>
                <a:avLst/>
                <a:gdLst/>
                <a:ahLst/>
                <a:cxnLst/>
                <a:rect l="0" t="0" r="0" b="0"/>
                <a:pathLst>
                  <a:path w="8500" h="9037" extrusionOk="0">
                    <a:moveTo>
                      <a:pt x="0" y="0"/>
                    </a:moveTo>
                    <a:lnTo>
                      <a:pt x="0" y="4128"/>
                    </a:lnTo>
                    <a:lnTo>
                      <a:pt x="8499" y="9037"/>
                    </a:lnTo>
                    <a:lnTo>
                      <a:pt x="8499" y="586"/>
                    </a:lnTo>
                    <a:lnTo>
                      <a:pt x="6961" y="3395"/>
                    </a:lnTo>
                    <a:lnTo>
                      <a:pt x="6887" y="3468"/>
                    </a:lnTo>
                    <a:lnTo>
                      <a:pt x="6814" y="3541"/>
                    </a:lnTo>
                    <a:lnTo>
                      <a:pt x="6741" y="3590"/>
                    </a:lnTo>
                    <a:lnTo>
                      <a:pt x="6643" y="3615"/>
                    </a:lnTo>
                    <a:lnTo>
                      <a:pt x="6521" y="3639"/>
                    </a:lnTo>
                    <a:lnTo>
                      <a:pt x="6399" y="3615"/>
                    </a:lnTo>
                    <a:lnTo>
                      <a:pt x="6277" y="356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5" name="Shape 549"/>
              <p:cNvSpPr/>
              <p:nvPr/>
            </p:nvSpPr>
            <p:spPr>
              <a:xfrm>
                <a:off x="4631200" y="4968250"/>
                <a:ext cx="411550" cy="236325"/>
              </a:xfrm>
              <a:custGeom>
                <a:avLst/>
                <a:gdLst/>
                <a:ahLst/>
                <a:cxnLst/>
                <a:rect l="0" t="0" r="0" b="0"/>
                <a:pathLst>
                  <a:path w="16462" h="9453" extrusionOk="0">
                    <a:moveTo>
                      <a:pt x="8182" y="1"/>
                    </a:moveTo>
                    <a:lnTo>
                      <a:pt x="0" y="4763"/>
                    </a:lnTo>
                    <a:lnTo>
                      <a:pt x="8231" y="9452"/>
                    </a:lnTo>
                    <a:lnTo>
                      <a:pt x="16462" y="4763"/>
                    </a:lnTo>
                    <a:lnTo>
                      <a:pt x="818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6" name="Shape 550"/>
              <p:cNvSpPr/>
              <p:nvPr/>
            </p:nvSpPr>
            <p:spPr>
              <a:xfrm>
                <a:off x="4562200" y="5094025"/>
                <a:ext cx="274800" cy="226550"/>
              </a:xfrm>
              <a:custGeom>
                <a:avLst/>
                <a:gdLst/>
                <a:ahLst/>
                <a:cxnLst/>
                <a:rect l="0" t="0" r="0" b="0"/>
                <a:pathLst>
                  <a:path w="10992" h="9062" extrusionOk="0">
                    <a:moveTo>
                      <a:pt x="2248" y="1"/>
                    </a:moveTo>
                    <a:lnTo>
                      <a:pt x="1" y="4079"/>
                    </a:lnTo>
                    <a:lnTo>
                      <a:pt x="8744" y="9062"/>
                    </a:lnTo>
                    <a:lnTo>
                      <a:pt x="10991" y="4983"/>
                    </a:lnTo>
                    <a:lnTo>
                      <a:pt x="224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7" name="Shape 551"/>
              <p:cNvSpPr/>
              <p:nvPr/>
            </p:nvSpPr>
            <p:spPr>
              <a:xfrm>
                <a:off x="4836975" y="5094025"/>
                <a:ext cx="274775" cy="226550"/>
              </a:xfrm>
              <a:custGeom>
                <a:avLst/>
                <a:gdLst/>
                <a:ahLst/>
                <a:cxnLst/>
                <a:rect l="0" t="0" r="0" b="0"/>
                <a:pathLst>
                  <a:path w="10991" h="9062" extrusionOk="0">
                    <a:moveTo>
                      <a:pt x="8743" y="1"/>
                    </a:moveTo>
                    <a:lnTo>
                      <a:pt x="0" y="4983"/>
                    </a:lnTo>
                    <a:lnTo>
                      <a:pt x="2247" y="9062"/>
                    </a:lnTo>
                    <a:lnTo>
                      <a:pt x="10990" y="4079"/>
                    </a:lnTo>
                    <a:lnTo>
                      <a:pt x="874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84" name="Shape 552"/>
            <p:cNvGrpSpPr/>
            <p:nvPr/>
          </p:nvGrpSpPr>
          <p:grpSpPr>
            <a:xfrm>
              <a:off x="6468671" y="3710417"/>
              <a:ext cx="229070" cy="258326"/>
              <a:chOff x="3972400" y="4996350"/>
              <a:chExt cx="381000" cy="442675"/>
            </a:xfrm>
            <a:grpFill/>
          </p:grpSpPr>
          <p:sp>
            <p:nvSpPr>
              <p:cNvPr id="161" name="Shape 553"/>
              <p:cNvSpPr/>
              <p:nvPr/>
            </p:nvSpPr>
            <p:spPr>
              <a:xfrm>
                <a:off x="4157400" y="4996350"/>
                <a:ext cx="86725" cy="103200"/>
              </a:xfrm>
              <a:custGeom>
                <a:avLst/>
                <a:gdLst/>
                <a:ahLst/>
                <a:cxnLst/>
                <a:rect l="0" t="0" r="0" b="0"/>
                <a:pathLst>
                  <a:path w="3469" h="4128" extrusionOk="0">
                    <a:moveTo>
                      <a:pt x="3395" y="0"/>
                    </a:moveTo>
                    <a:lnTo>
                      <a:pt x="3029" y="98"/>
                    </a:lnTo>
                    <a:lnTo>
                      <a:pt x="2638" y="195"/>
                    </a:lnTo>
                    <a:lnTo>
                      <a:pt x="2149" y="342"/>
                    </a:lnTo>
                    <a:lnTo>
                      <a:pt x="1661" y="537"/>
                    </a:lnTo>
                    <a:lnTo>
                      <a:pt x="1392" y="659"/>
                    </a:lnTo>
                    <a:lnTo>
                      <a:pt x="1148" y="806"/>
                    </a:lnTo>
                    <a:lnTo>
                      <a:pt x="904" y="953"/>
                    </a:lnTo>
                    <a:lnTo>
                      <a:pt x="684" y="1124"/>
                    </a:lnTo>
                    <a:lnTo>
                      <a:pt x="489" y="1319"/>
                    </a:lnTo>
                    <a:lnTo>
                      <a:pt x="318" y="1514"/>
                    </a:lnTo>
                    <a:lnTo>
                      <a:pt x="196" y="1710"/>
                    </a:lnTo>
                    <a:lnTo>
                      <a:pt x="98" y="1929"/>
                    </a:lnTo>
                    <a:lnTo>
                      <a:pt x="49" y="2149"/>
                    </a:lnTo>
                    <a:lnTo>
                      <a:pt x="0" y="2369"/>
                    </a:lnTo>
                    <a:lnTo>
                      <a:pt x="0" y="2589"/>
                    </a:lnTo>
                    <a:lnTo>
                      <a:pt x="25" y="2784"/>
                    </a:lnTo>
                    <a:lnTo>
                      <a:pt x="49" y="2980"/>
                    </a:lnTo>
                    <a:lnTo>
                      <a:pt x="98" y="3175"/>
                    </a:lnTo>
                    <a:lnTo>
                      <a:pt x="220" y="3517"/>
                    </a:lnTo>
                    <a:lnTo>
                      <a:pt x="342" y="3786"/>
                    </a:lnTo>
                    <a:lnTo>
                      <a:pt x="489" y="4030"/>
                    </a:lnTo>
                    <a:lnTo>
                      <a:pt x="757" y="4079"/>
                    </a:lnTo>
                    <a:lnTo>
                      <a:pt x="1050" y="4103"/>
                    </a:lnTo>
                    <a:lnTo>
                      <a:pt x="1392" y="4128"/>
                    </a:lnTo>
                    <a:lnTo>
                      <a:pt x="1588" y="4103"/>
                    </a:lnTo>
                    <a:lnTo>
                      <a:pt x="1808" y="4079"/>
                    </a:lnTo>
                    <a:lnTo>
                      <a:pt x="2003" y="4030"/>
                    </a:lnTo>
                    <a:lnTo>
                      <a:pt x="2198" y="3957"/>
                    </a:lnTo>
                    <a:lnTo>
                      <a:pt x="2394" y="3859"/>
                    </a:lnTo>
                    <a:lnTo>
                      <a:pt x="2589" y="3737"/>
                    </a:lnTo>
                    <a:lnTo>
                      <a:pt x="2760" y="3590"/>
                    </a:lnTo>
                    <a:lnTo>
                      <a:pt x="2931" y="3395"/>
                    </a:lnTo>
                    <a:lnTo>
                      <a:pt x="3053" y="3175"/>
                    </a:lnTo>
                    <a:lnTo>
                      <a:pt x="3175" y="2931"/>
                    </a:lnTo>
                    <a:lnTo>
                      <a:pt x="3273" y="2662"/>
                    </a:lnTo>
                    <a:lnTo>
                      <a:pt x="3346" y="2394"/>
                    </a:lnTo>
                    <a:lnTo>
                      <a:pt x="3395" y="2125"/>
                    </a:lnTo>
                    <a:lnTo>
                      <a:pt x="3419" y="1832"/>
                    </a:lnTo>
                    <a:lnTo>
                      <a:pt x="3468" y="1294"/>
                    </a:lnTo>
                    <a:lnTo>
                      <a:pt x="3468" y="782"/>
                    </a:lnTo>
                    <a:lnTo>
                      <a:pt x="3444" y="391"/>
                    </a:lnTo>
                    <a:lnTo>
                      <a:pt x="339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2" name="Shape 554"/>
              <p:cNvSpPr/>
              <p:nvPr/>
            </p:nvSpPr>
            <p:spPr>
              <a:xfrm>
                <a:off x="3972400" y="5048250"/>
                <a:ext cx="381000" cy="390775"/>
              </a:xfrm>
              <a:custGeom>
                <a:avLst/>
                <a:gdLst/>
                <a:ahLst/>
                <a:cxnLst/>
                <a:rect l="0" t="0" r="0" b="0"/>
                <a:pathLst>
                  <a:path w="15240" h="15631" extrusionOk="0">
                    <a:moveTo>
                      <a:pt x="4689" y="3810"/>
                    </a:moveTo>
                    <a:lnTo>
                      <a:pt x="4787" y="3834"/>
                    </a:lnTo>
                    <a:lnTo>
                      <a:pt x="4860" y="3908"/>
                    </a:lnTo>
                    <a:lnTo>
                      <a:pt x="4885" y="4005"/>
                    </a:lnTo>
                    <a:lnTo>
                      <a:pt x="4885" y="4103"/>
                    </a:lnTo>
                    <a:lnTo>
                      <a:pt x="4836" y="4176"/>
                    </a:lnTo>
                    <a:lnTo>
                      <a:pt x="4787" y="4250"/>
                    </a:lnTo>
                    <a:lnTo>
                      <a:pt x="4689" y="4298"/>
                    </a:lnTo>
                    <a:lnTo>
                      <a:pt x="4421" y="4347"/>
                    </a:lnTo>
                    <a:lnTo>
                      <a:pt x="4176" y="4421"/>
                    </a:lnTo>
                    <a:lnTo>
                      <a:pt x="3957" y="4518"/>
                    </a:lnTo>
                    <a:lnTo>
                      <a:pt x="3737" y="4640"/>
                    </a:lnTo>
                    <a:lnTo>
                      <a:pt x="3566" y="4787"/>
                    </a:lnTo>
                    <a:lnTo>
                      <a:pt x="3395" y="4933"/>
                    </a:lnTo>
                    <a:lnTo>
                      <a:pt x="3248" y="5080"/>
                    </a:lnTo>
                    <a:lnTo>
                      <a:pt x="3102" y="5251"/>
                    </a:lnTo>
                    <a:lnTo>
                      <a:pt x="3004" y="5422"/>
                    </a:lnTo>
                    <a:lnTo>
                      <a:pt x="2882" y="5617"/>
                    </a:lnTo>
                    <a:lnTo>
                      <a:pt x="2735" y="5984"/>
                    </a:lnTo>
                    <a:lnTo>
                      <a:pt x="2613" y="6374"/>
                    </a:lnTo>
                    <a:lnTo>
                      <a:pt x="2516" y="6765"/>
                    </a:lnTo>
                    <a:lnTo>
                      <a:pt x="2491" y="6838"/>
                    </a:lnTo>
                    <a:lnTo>
                      <a:pt x="2442" y="6912"/>
                    </a:lnTo>
                    <a:lnTo>
                      <a:pt x="2369" y="6936"/>
                    </a:lnTo>
                    <a:lnTo>
                      <a:pt x="2296" y="6961"/>
                    </a:lnTo>
                    <a:lnTo>
                      <a:pt x="2247" y="6961"/>
                    </a:lnTo>
                    <a:lnTo>
                      <a:pt x="2149" y="6912"/>
                    </a:lnTo>
                    <a:lnTo>
                      <a:pt x="2076" y="6863"/>
                    </a:lnTo>
                    <a:lnTo>
                      <a:pt x="2052" y="6765"/>
                    </a:lnTo>
                    <a:lnTo>
                      <a:pt x="2052" y="6668"/>
                    </a:lnTo>
                    <a:lnTo>
                      <a:pt x="2100" y="6374"/>
                    </a:lnTo>
                    <a:lnTo>
                      <a:pt x="2174" y="6106"/>
                    </a:lnTo>
                    <a:lnTo>
                      <a:pt x="2271" y="5837"/>
                    </a:lnTo>
                    <a:lnTo>
                      <a:pt x="2369" y="5593"/>
                    </a:lnTo>
                    <a:lnTo>
                      <a:pt x="2491" y="5349"/>
                    </a:lnTo>
                    <a:lnTo>
                      <a:pt x="2613" y="5129"/>
                    </a:lnTo>
                    <a:lnTo>
                      <a:pt x="2760" y="4933"/>
                    </a:lnTo>
                    <a:lnTo>
                      <a:pt x="2906" y="4738"/>
                    </a:lnTo>
                    <a:lnTo>
                      <a:pt x="3077" y="4567"/>
                    </a:lnTo>
                    <a:lnTo>
                      <a:pt x="3248" y="4396"/>
                    </a:lnTo>
                    <a:lnTo>
                      <a:pt x="3444" y="4250"/>
                    </a:lnTo>
                    <a:lnTo>
                      <a:pt x="3663" y="4128"/>
                    </a:lnTo>
                    <a:lnTo>
                      <a:pt x="3883" y="4030"/>
                    </a:lnTo>
                    <a:lnTo>
                      <a:pt x="4103" y="3932"/>
                    </a:lnTo>
                    <a:lnTo>
                      <a:pt x="4347" y="3859"/>
                    </a:lnTo>
                    <a:lnTo>
                      <a:pt x="4616" y="3810"/>
                    </a:lnTo>
                    <a:close/>
                    <a:moveTo>
                      <a:pt x="6374" y="0"/>
                    </a:moveTo>
                    <a:lnTo>
                      <a:pt x="6008" y="293"/>
                    </a:lnTo>
                    <a:lnTo>
                      <a:pt x="6301" y="953"/>
                    </a:lnTo>
                    <a:lnTo>
                      <a:pt x="7083" y="2687"/>
                    </a:lnTo>
                    <a:lnTo>
                      <a:pt x="6619" y="2662"/>
                    </a:lnTo>
                    <a:lnTo>
                      <a:pt x="6179" y="2638"/>
                    </a:lnTo>
                    <a:lnTo>
                      <a:pt x="5373" y="2516"/>
                    </a:lnTo>
                    <a:lnTo>
                      <a:pt x="4592" y="2516"/>
                    </a:lnTo>
                    <a:lnTo>
                      <a:pt x="4421" y="2540"/>
                    </a:lnTo>
                    <a:lnTo>
                      <a:pt x="4225" y="2589"/>
                    </a:lnTo>
                    <a:lnTo>
                      <a:pt x="4030" y="2662"/>
                    </a:lnTo>
                    <a:lnTo>
                      <a:pt x="3834" y="2735"/>
                    </a:lnTo>
                    <a:lnTo>
                      <a:pt x="3419" y="2955"/>
                    </a:lnTo>
                    <a:lnTo>
                      <a:pt x="3004" y="3175"/>
                    </a:lnTo>
                    <a:lnTo>
                      <a:pt x="2638" y="3444"/>
                    </a:lnTo>
                    <a:lnTo>
                      <a:pt x="2271" y="3712"/>
                    </a:lnTo>
                    <a:lnTo>
                      <a:pt x="1929" y="4030"/>
                    </a:lnTo>
                    <a:lnTo>
                      <a:pt x="1612" y="4347"/>
                    </a:lnTo>
                    <a:lnTo>
                      <a:pt x="1319" y="4689"/>
                    </a:lnTo>
                    <a:lnTo>
                      <a:pt x="1075" y="5056"/>
                    </a:lnTo>
                    <a:lnTo>
                      <a:pt x="830" y="5446"/>
                    </a:lnTo>
                    <a:lnTo>
                      <a:pt x="611" y="5862"/>
                    </a:lnTo>
                    <a:lnTo>
                      <a:pt x="440" y="6301"/>
                    </a:lnTo>
                    <a:lnTo>
                      <a:pt x="293" y="6741"/>
                    </a:lnTo>
                    <a:lnTo>
                      <a:pt x="171" y="7205"/>
                    </a:lnTo>
                    <a:lnTo>
                      <a:pt x="73" y="7693"/>
                    </a:lnTo>
                    <a:lnTo>
                      <a:pt x="24" y="8206"/>
                    </a:lnTo>
                    <a:lnTo>
                      <a:pt x="0" y="8719"/>
                    </a:lnTo>
                    <a:lnTo>
                      <a:pt x="24" y="9256"/>
                    </a:lnTo>
                    <a:lnTo>
                      <a:pt x="73" y="9794"/>
                    </a:lnTo>
                    <a:lnTo>
                      <a:pt x="171" y="10307"/>
                    </a:lnTo>
                    <a:lnTo>
                      <a:pt x="293" y="10795"/>
                    </a:lnTo>
                    <a:lnTo>
                      <a:pt x="464" y="11308"/>
                    </a:lnTo>
                    <a:lnTo>
                      <a:pt x="659" y="11772"/>
                    </a:lnTo>
                    <a:lnTo>
                      <a:pt x="879" y="12236"/>
                    </a:lnTo>
                    <a:lnTo>
                      <a:pt x="1123" y="12676"/>
                    </a:lnTo>
                    <a:lnTo>
                      <a:pt x="1392" y="13091"/>
                    </a:lnTo>
                    <a:lnTo>
                      <a:pt x="1710" y="13506"/>
                    </a:lnTo>
                    <a:lnTo>
                      <a:pt x="2027" y="13872"/>
                    </a:lnTo>
                    <a:lnTo>
                      <a:pt x="2393" y="14239"/>
                    </a:lnTo>
                    <a:lnTo>
                      <a:pt x="2760" y="14581"/>
                    </a:lnTo>
                    <a:lnTo>
                      <a:pt x="3151" y="14874"/>
                    </a:lnTo>
                    <a:lnTo>
                      <a:pt x="3590" y="15167"/>
                    </a:lnTo>
                    <a:lnTo>
                      <a:pt x="4030" y="15411"/>
                    </a:lnTo>
                    <a:lnTo>
                      <a:pt x="4225" y="15509"/>
                    </a:lnTo>
                    <a:lnTo>
                      <a:pt x="4421" y="15582"/>
                    </a:lnTo>
                    <a:lnTo>
                      <a:pt x="4640" y="15631"/>
                    </a:lnTo>
                    <a:lnTo>
                      <a:pt x="5275" y="15631"/>
                    </a:lnTo>
                    <a:lnTo>
                      <a:pt x="5739" y="15558"/>
                    </a:lnTo>
                    <a:lnTo>
                      <a:pt x="6668" y="15362"/>
                    </a:lnTo>
                    <a:lnTo>
                      <a:pt x="7132" y="15289"/>
                    </a:lnTo>
                    <a:lnTo>
                      <a:pt x="7376" y="15264"/>
                    </a:lnTo>
                    <a:lnTo>
                      <a:pt x="7864" y="15264"/>
                    </a:lnTo>
                    <a:lnTo>
                      <a:pt x="8108" y="15289"/>
                    </a:lnTo>
                    <a:lnTo>
                      <a:pt x="8597" y="15362"/>
                    </a:lnTo>
                    <a:lnTo>
                      <a:pt x="9549" y="15558"/>
                    </a:lnTo>
                    <a:lnTo>
                      <a:pt x="9989" y="15606"/>
                    </a:lnTo>
                    <a:lnTo>
                      <a:pt x="10209" y="15631"/>
                    </a:lnTo>
                    <a:lnTo>
                      <a:pt x="10429" y="15631"/>
                    </a:lnTo>
                    <a:lnTo>
                      <a:pt x="10648" y="15606"/>
                    </a:lnTo>
                    <a:lnTo>
                      <a:pt x="10868" y="15558"/>
                    </a:lnTo>
                    <a:lnTo>
                      <a:pt x="11064" y="15484"/>
                    </a:lnTo>
                    <a:lnTo>
                      <a:pt x="11283" y="15387"/>
                    </a:lnTo>
                    <a:lnTo>
                      <a:pt x="11723" y="15142"/>
                    </a:lnTo>
                    <a:lnTo>
                      <a:pt x="12114" y="14849"/>
                    </a:lnTo>
                    <a:lnTo>
                      <a:pt x="12529" y="14532"/>
                    </a:lnTo>
                    <a:lnTo>
                      <a:pt x="12895" y="14214"/>
                    </a:lnTo>
                    <a:lnTo>
                      <a:pt x="13237" y="13848"/>
                    </a:lnTo>
                    <a:lnTo>
                      <a:pt x="13555" y="13457"/>
                    </a:lnTo>
                    <a:lnTo>
                      <a:pt x="13872" y="13066"/>
                    </a:lnTo>
                    <a:lnTo>
                      <a:pt x="14141" y="12651"/>
                    </a:lnTo>
                    <a:lnTo>
                      <a:pt x="14385" y="12212"/>
                    </a:lnTo>
                    <a:lnTo>
                      <a:pt x="14605" y="11748"/>
                    </a:lnTo>
                    <a:lnTo>
                      <a:pt x="14800" y="11283"/>
                    </a:lnTo>
                    <a:lnTo>
                      <a:pt x="14947" y="10795"/>
                    </a:lnTo>
                    <a:lnTo>
                      <a:pt x="15069" y="10282"/>
                    </a:lnTo>
                    <a:lnTo>
                      <a:pt x="15167" y="9769"/>
                    </a:lnTo>
                    <a:lnTo>
                      <a:pt x="15216" y="9256"/>
                    </a:lnTo>
                    <a:lnTo>
                      <a:pt x="15240" y="8719"/>
                    </a:lnTo>
                    <a:lnTo>
                      <a:pt x="15216" y="8182"/>
                    </a:lnTo>
                    <a:lnTo>
                      <a:pt x="15167" y="7669"/>
                    </a:lnTo>
                    <a:lnTo>
                      <a:pt x="15069" y="7180"/>
                    </a:lnTo>
                    <a:lnTo>
                      <a:pt x="14947" y="6692"/>
                    </a:lnTo>
                    <a:lnTo>
                      <a:pt x="14776" y="6252"/>
                    </a:lnTo>
                    <a:lnTo>
                      <a:pt x="14605" y="5813"/>
                    </a:lnTo>
                    <a:lnTo>
                      <a:pt x="14385" y="5398"/>
                    </a:lnTo>
                    <a:lnTo>
                      <a:pt x="14141" y="5007"/>
                    </a:lnTo>
                    <a:lnTo>
                      <a:pt x="13848" y="4616"/>
                    </a:lnTo>
                    <a:lnTo>
                      <a:pt x="13555" y="4274"/>
                    </a:lnTo>
                    <a:lnTo>
                      <a:pt x="13213" y="3957"/>
                    </a:lnTo>
                    <a:lnTo>
                      <a:pt x="12871" y="3639"/>
                    </a:lnTo>
                    <a:lnTo>
                      <a:pt x="12505" y="3370"/>
                    </a:lnTo>
                    <a:lnTo>
                      <a:pt x="12089" y="3102"/>
                    </a:lnTo>
                    <a:lnTo>
                      <a:pt x="11674" y="2858"/>
                    </a:lnTo>
                    <a:lnTo>
                      <a:pt x="11259" y="2662"/>
                    </a:lnTo>
                    <a:lnTo>
                      <a:pt x="11064" y="2589"/>
                    </a:lnTo>
                    <a:lnTo>
                      <a:pt x="10893" y="2540"/>
                    </a:lnTo>
                    <a:lnTo>
                      <a:pt x="10697" y="2516"/>
                    </a:lnTo>
                    <a:lnTo>
                      <a:pt x="10526" y="2491"/>
                    </a:lnTo>
                    <a:lnTo>
                      <a:pt x="10111" y="2491"/>
                    </a:lnTo>
                    <a:lnTo>
                      <a:pt x="9696" y="2516"/>
                    </a:lnTo>
                    <a:lnTo>
                      <a:pt x="8841" y="2613"/>
                    </a:lnTo>
                    <a:lnTo>
                      <a:pt x="8426" y="2662"/>
                    </a:lnTo>
                    <a:lnTo>
                      <a:pt x="7986" y="2687"/>
                    </a:lnTo>
                    <a:lnTo>
                      <a:pt x="637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85" name="Shape 555"/>
            <p:cNvGrpSpPr/>
            <p:nvPr/>
          </p:nvGrpSpPr>
          <p:grpSpPr>
            <a:xfrm>
              <a:off x="8819588" y="3293459"/>
              <a:ext cx="324534" cy="302148"/>
              <a:chOff x="5241175" y="4959100"/>
              <a:chExt cx="539775" cy="517775"/>
            </a:xfrm>
            <a:grpFill/>
          </p:grpSpPr>
          <p:sp>
            <p:nvSpPr>
              <p:cNvPr id="155" name="Shape 556"/>
              <p:cNvSpPr/>
              <p:nvPr/>
            </p:nvSpPr>
            <p:spPr>
              <a:xfrm>
                <a:off x="5575150" y="4959100"/>
                <a:ext cx="161225" cy="178300"/>
              </a:xfrm>
              <a:custGeom>
                <a:avLst/>
                <a:gdLst/>
                <a:ahLst/>
                <a:cxnLst/>
                <a:rect l="0" t="0" r="0" b="0"/>
                <a:pathLst>
                  <a:path w="6449" h="7132" extrusionOk="0">
                    <a:moveTo>
                      <a:pt x="4641" y="0"/>
                    </a:moveTo>
                    <a:lnTo>
                      <a:pt x="4470" y="25"/>
                    </a:lnTo>
                    <a:lnTo>
                      <a:pt x="4299" y="49"/>
                    </a:lnTo>
                    <a:lnTo>
                      <a:pt x="4128" y="98"/>
                    </a:lnTo>
                    <a:lnTo>
                      <a:pt x="3957" y="147"/>
                    </a:lnTo>
                    <a:lnTo>
                      <a:pt x="3786" y="220"/>
                    </a:lnTo>
                    <a:lnTo>
                      <a:pt x="3640" y="318"/>
                    </a:lnTo>
                    <a:lnTo>
                      <a:pt x="3517" y="415"/>
                    </a:lnTo>
                    <a:lnTo>
                      <a:pt x="3395" y="538"/>
                    </a:lnTo>
                    <a:lnTo>
                      <a:pt x="3273" y="660"/>
                    </a:lnTo>
                    <a:lnTo>
                      <a:pt x="3175" y="806"/>
                    </a:lnTo>
                    <a:lnTo>
                      <a:pt x="3078" y="953"/>
                    </a:lnTo>
                    <a:lnTo>
                      <a:pt x="3005" y="1099"/>
                    </a:lnTo>
                    <a:lnTo>
                      <a:pt x="2931" y="1270"/>
                    </a:lnTo>
                    <a:lnTo>
                      <a:pt x="2907" y="1441"/>
                    </a:lnTo>
                    <a:lnTo>
                      <a:pt x="2882" y="1612"/>
                    </a:lnTo>
                    <a:lnTo>
                      <a:pt x="2858" y="1808"/>
                    </a:lnTo>
                    <a:lnTo>
                      <a:pt x="2882" y="2076"/>
                    </a:lnTo>
                    <a:lnTo>
                      <a:pt x="2956" y="2345"/>
                    </a:lnTo>
                    <a:lnTo>
                      <a:pt x="3053" y="2589"/>
                    </a:lnTo>
                    <a:lnTo>
                      <a:pt x="3175" y="2809"/>
                    </a:lnTo>
                    <a:lnTo>
                      <a:pt x="0" y="6546"/>
                    </a:lnTo>
                    <a:lnTo>
                      <a:pt x="367" y="6814"/>
                    </a:lnTo>
                    <a:lnTo>
                      <a:pt x="709" y="7132"/>
                    </a:lnTo>
                    <a:lnTo>
                      <a:pt x="3884" y="3419"/>
                    </a:lnTo>
                    <a:lnTo>
                      <a:pt x="4055" y="3493"/>
                    </a:lnTo>
                    <a:lnTo>
                      <a:pt x="4250" y="3542"/>
                    </a:lnTo>
                    <a:lnTo>
                      <a:pt x="4445" y="3566"/>
                    </a:lnTo>
                    <a:lnTo>
                      <a:pt x="4641" y="3590"/>
                    </a:lnTo>
                    <a:lnTo>
                      <a:pt x="4836" y="3566"/>
                    </a:lnTo>
                    <a:lnTo>
                      <a:pt x="5007" y="3542"/>
                    </a:lnTo>
                    <a:lnTo>
                      <a:pt x="5178" y="3517"/>
                    </a:lnTo>
                    <a:lnTo>
                      <a:pt x="5349" y="3444"/>
                    </a:lnTo>
                    <a:lnTo>
                      <a:pt x="5496" y="3371"/>
                    </a:lnTo>
                    <a:lnTo>
                      <a:pt x="5642" y="3273"/>
                    </a:lnTo>
                    <a:lnTo>
                      <a:pt x="5789" y="3175"/>
                    </a:lnTo>
                    <a:lnTo>
                      <a:pt x="5911" y="3053"/>
                    </a:lnTo>
                    <a:lnTo>
                      <a:pt x="6033" y="2931"/>
                    </a:lnTo>
                    <a:lnTo>
                      <a:pt x="6131" y="2809"/>
                    </a:lnTo>
                    <a:lnTo>
                      <a:pt x="6228" y="2638"/>
                    </a:lnTo>
                    <a:lnTo>
                      <a:pt x="6302" y="2491"/>
                    </a:lnTo>
                    <a:lnTo>
                      <a:pt x="6350" y="2320"/>
                    </a:lnTo>
                    <a:lnTo>
                      <a:pt x="6399" y="2149"/>
                    </a:lnTo>
                    <a:lnTo>
                      <a:pt x="6424" y="1979"/>
                    </a:lnTo>
                    <a:lnTo>
                      <a:pt x="6448" y="1808"/>
                    </a:lnTo>
                    <a:lnTo>
                      <a:pt x="6424" y="1612"/>
                    </a:lnTo>
                    <a:lnTo>
                      <a:pt x="6399" y="1441"/>
                    </a:lnTo>
                    <a:lnTo>
                      <a:pt x="6350" y="1270"/>
                    </a:lnTo>
                    <a:lnTo>
                      <a:pt x="6302" y="1099"/>
                    </a:lnTo>
                    <a:lnTo>
                      <a:pt x="6228" y="953"/>
                    </a:lnTo>
                    <a:lnTo>
                      <a:pt x="6131" y="806"/>
                    </a:lnTo>
                    <a:lnTo>
                      <a:pt x="6033" y="660"/>
                    </a:lnTo>
                    <a:lnTo>
                      <a:pt x="5911" y="538"/>
                    </a:lnTo>
                    <a:lnTo>
                      <a:pt x="5789" y="415"/>
                    </a:lnTo>
                    <a:lnTo>
                      <a:pt x="5642" y="318"/>
                    </a:lnTo>
                    <a:lnTo>
                      <a:pt x="5496" y="220"/>
                    </a:lnTo>
                    <a:lnTo>
                      <a:pt x="5349" y="147"/>
                    </a:lnTo>
                    <a:lnTo>
                      <a:pt x="5178" y="98"/>
                    </a:lnTo>
                    <a:lnTo>
                      <a:pt x="5007" y="49"/>
                    </a:lnTo>
                    <a:lnTo>
                      <a:pt x="4836" y="25"/>
                    </a:lnTo>
                    <a:lnTo>
                      <a:pt x="464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6" name="Shape 557"/>
              <p:cNvSpPr/>
              <p:nvPr/>
            </p:nvSpPr>
            <p:spPr>
              <a:xfrm>
                <a:off x="5330925" y="4985350"/>
                <a:ext cx="128250" cy="148400"/>
              </a:xfrm>
              <a:custGeom>
                <a:avLst/>
                <a:gdLst/>
                <a:ahLst/>
                <a:cxnLst/>
                <a:rect l="0" t="0" r="0" b="0"/>
                <a:pathLst>
                  <a:path w="5130" h="5936" extrusionOk="0">
                    <a:moveTo>
                      <a:pt x="1563" y="0"/>
                    </a:moveTo>
                    <a:lnTo>
                      <a:pt x="1392" y="25"/>
                    </a:lnTo>
                    <a:lnTo>
                      <a:pt x="1221" y="74"/>
                    </a:lnTo>
                    <a:lnTo>
                      <a:pt x="1075" y="147"/>
                    </a:lnTo>
                    <a:lnTo>
                      <a:pt x="904" y="220"/>
                    </a:lnTo>
                    <a:lnTo>
                      <a:pt x="757" y="318"/>
                    </a:lnTo>
                    <a:lnTo>
                      <a:pt x="635" y="416"/>
                    </a:lnTo>
                    <a:lnTo>
                      <a:pt x="513" y="538"/>
                    </a:lnTo>
                    <a:lnTo>
                      <a:pt x="391" y="660"/>
                    </a:lnTo>
                    <a:lnTo>
                      <a:pt x="293" y="806"/>
                    </a:lnTo>
                    <a:lnTo>
                      <a:pt x="196" y="953"/>
                    </a:lnTo>
                    <a:lnTo>
                      <a:pt x="122" y="1099"/>
                    </a:lnTo>
                    <a:lnTo>
                      <a:pt x="74" y="1270"/>
                    </a:lnTo>
                    <a:lnTo>
                      <a:pt x="25" y="1466"/>
                    </a:lnTo>
                    <a:lnTo>
                      <a:pt x="0" y="1637"/>
                    </a:lnTo>
                    <a:lnTo>
                      <a:pt x="0" y="1808"/>
                    </a:lnTo>
                    <a:lnTo>
                      <a:pt x="0" y="2003"/>
                    </a:lnTo>
                    <a:lnTo>
                      <a:pt x="25" y="2174"/>
                    </a:lnTo>
                    <a:lnTo>
                      <a:pt x="74" y="2345"/>
                    </a:lnTo>
                    <a:lnTo>
                      <a:pt x="147" y="2492"/>
                    </a:lnTo>
                    <a:lnTo>
                      <a:pt x="220" y="2663"/>
                    </a:lnTo>
                    <a:lnTo>
                      <a:pt x="318" y="2785"/>
                    </a:lnTo>
                    <a:lnTo>
                      <a:pt x="415" y="2931"/>
                    </a:lnTo>
                    <a:lnTo>
                      <a:pt x="538" y="3053"/>
                    </a:lnTo>
                    <a:lnTo>
                      <a:pt x="660" y="3175"/>
                    </a:lnTo>
                    <a:lnTo>
                      <a:pt x="806" y="3273"/>
                    </a:lnTo>
                    <a:lnTo>
                      <a:pt x="953" y="3371"/>
                    </a:lnTo>
                    <a:lnTo>
                      <a:pt x="1099" y="3444"/>
                    </a:lnTo>
                    <a:lnTo>
                      <a:pt x="1270" y="3493"/>
                    </a:lnTo>
                    <a:lnTo>
                      <a:pt x="1466" y="3542"/>
                    </a:lnTo>
                    <a:lnTo>
                      <a:pt x="1710" y="3566"/>
                    </a:lnTo>
                    <a:lnTo>
                      <a:pt x="1979" y="3566"/>
                    </a:lnTo>
                    <a:lnTo>
                      <a:pt x="2223" y="3517"/>
                    </a:lnTo>
                    <a:lnTo>
                      <a:pt x="2467" y="3444"/>
                    </a:lnTo>
                    <a:lnTo>
                      <a:pt x="4396" y="5935"/>
                    </a:lnTo>
                    <a:lnTo>
                      <a:pt x="4738" y="5642"/>
                    </a:lnTo>
                    <a:lnTo>
                      <a:pt x="5129" y="5374"/>
                    </a:lnTo>
                    <a:lnTo>
                      <a:pt x="3200" y="2858"/>
                    </a:lnTo>
                    <a:lnTo>
                      <a:pt x="3322" y="2687"/>
                    </a:lnTo>
                    <a:lnTo>
                      <a:pt x="3419" y="2516"/>
                    </a:lnTo>
                    <a:lnTo>
                      <a:pt x="3493" y="2321"/>
                    </a:lnTo>
                    <a:lnTo>
                      <a:pt x="3542" y="2101"/>
                    </a:lnTo>
                    <a:lnTo>
                      <a:pt x="3566" y="1930"/>
                    </a:lnTo>
                    <a:lnTo>
                      <a:pt x="3566" y="1734"/>
                    </a:lnTo>
                    <a:lnTo>
                      <a:pt x="3566" y="1564"/>
                    </a:lnTo>
                    <a:lnTo>
                      <a:pt x="3517" y="1393"/>
                    </a:lnTo>
                    <a:lnTo>
                      <a:pt x="3468" y="1222"/>
                    </a:lnTo>
                    <a:lnTo>
                      <a:pt x="3419" y="1075"/>
                    </a:lnTo>
                    <a:lnTo>
                      <a:pt x="3346" y="904"/>
                    </a:lnTo>
                    <a:lnTo>
                      <a:pt x="3249" y="758"/>
                    </a:lnTo>
                    <a:lnTo>
                      <a:pt x="3151" y="635"/>
                    </a:lnTo>
                    <a:lnTo>
                      <a:pt x="3029" y="513"/>
                    </a:lnTo>
                    <a:lnTo>
                      <a:pt x="2907" y="391"/>
                    </a:lnTo>
                    <a:lnTo>
                      <a:pt x="2760" y="294"/>
                    </a:lnTo>
                    <a:lnTo>
                      <a:pt x="2614" y="196"/>
                    </a:lnTo>
                    <a:lnTo>
                      <a:pt x="2443" y="123"/>
                    </a:lnTo>
                    <a:lnTo>
                      <a:pt x="2272" y="74"/>
                    </a:lnTo>
                    <a:lnTo>
                      <a:pt x="2101" y="25"/>
                    </a:lnTo>
                    <a:lnTo>
                      <a:pt x="19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7" name="Shape 558"/>
              <p:cNvSpPr/>
              <p:nvPr/>
            </p:nvSpPr>
            <p:spPr>
              <a:xfrm>
                <a:off x="5241175" y="5241175"/>
                <a:ext cx="180125" cy="109325"/>
              </a:xfrm>
              <a:custGeom>
                <a:avLst/>
                <a:gdLst/>
                <a:ahLst/>
                <a:cxnLst/>
                <a:rect l="0" t="0" r="0" b="0"/>
                <a:pathLst>
                  <a:path w="7205" h="4373" extrusionOk="0">
                    <a:moveTo>
                      <a:pt x="6839" y="1"/>
                    </a:moveTo>
                    <a:lnTo>
                      <a:pt x="3224" y="1491"/>
                    </a:lnTo>
                    <a:lnTo>
                      <a:pt x="3102" y="1368"/>
                    </a:lnTo>
                    <a:lnTo>
                      <a:pt x="2980" y="1246"/>
                    </a:lnTo>
                    <a:lnTo>
                      <a:pt x="2858" y="1124"/>
                    </a:lnTo>
                    <a:lnTo>
                      <a:pt x="2687" y="1026"/>
                    </a:lnTo>
                    <a:lnTo>
                      <a:pt x="2540" y="953"/>
                    </a:lnTo>
                    <a:lnTo>
                      <a:pt x="2369" y="880"/>
                    </a:lnTo>
                    <a:lnTo>
                      <a:pt x="2198" y="831"/>
                    </a:lnTo>
                    <a:lnTo>
                      <a:pt x="2027" y="807"/>
                    </a:lnTo>
                    <a:lnTo>
                      <a:pt x="1856" y="782"/>
                    </a:lnTo>
                    <a:lnTo>
                      <a:pt x="1685" y="807"/>
                    </a:lnTo>
                    <a:lnTo>
                      <a:pt x="1514" y="807"/>
                    </a:lnTo>
                    <a:lnTo>
                      <a:pt x="1343" y="856"/>
                    </a:lnTo>
                    <a:lnTo>
                      <a:pt x="1172" y="904"/>
                    </a:lnTo>
                    <a:lnTo>
                      <a:pt x="1026" y="978"/>
                    </a:lnTo>
                    <a:lnTo>
                      <a:pt x="879" y="1051"/>
                    </a:lnTo>
                    <a:lnTo>
                      <a:pt x="733" y="1149"/>
                    </a:lnTo>
                    <a:lnTo>
                      <a:pt x="586" y="1271"/>
                    </a:lnTo>
                    <a:lnTo>
                      <a:pt x="464" y="1393"/>
                    </a:lnTo>
                    <a:lnTo>
                      <a:pt x="342" y="1515"/>
                    </a:lnTo>
                    <a:lnTo>
                      <a:pt x="244" y="1686"/>
                    </a:lnTo>
                    <a:lnTo>
                      <a:pt x="171" y="1832"/>
                    </a:lnTo>
                    <a:lnTo>
                      <a:pt x="98" y="2003"/>
                    </a:lnTo>
                    <a:lnTo>
                      <a:pt x="49" y="2174"/>
                    </a:lnTo>
                    <a:lnTo>
                      <a:pt x="25" y="2345"/>
                    </a:lnTo>
                    <a:lnTo>
                      <a:pt x="0" y="2516"/>
                    </a:lnTo>
                    <a:lnTo>
                      <a:pt x="0" y="2687"/>
                    </a:lnTo>
                    <a:lnTo>
                      <a:pt x="25" y="2858"/>
                    </a:lnTo>
                    <a:lnTo>
                      <a:pt x="73" y="3029"/>
                    </a:lnTo>
                    <a:lnTo>
                      <a:pt x="122" y="3200"/>
                    </a:lnTo>
                    <a:lnTo>
                      <a:pt x="195" y="3347"/>
                    </a:lnTo>
                    <a:lnTo>
                      <a:pt x="269" y="3518"/>
                    </a:lnTo>
                    <a:lnTo>
                      <a:pt x="366" y="3640"/>
                    </a:lnTo>
                    <a:lnTo>
                      <a:pt x="464" y="3786"/>
                    </a:lnTo>
                    <a:lnTo>
                      <a:pt x="611" y="3908"/>
                    </a:lnTo>
                    <a:lnTo>
                      <a:pt x="733" y="4031"/>
                    </a:lnTo>
                    <a:lnTo>
                      <a:pt x="904" y="4128"/>
                    </a:lnTo>
                    <a:lnTo>
                      <a:pt x="1050" y="4201"/>
                    </a:lnTo>
                    <a:lnTo>
                      <a:pt x="1221" y="4275"/>
                    </a:lnTo>
                    <a:lnTo>
                      <a:pt x="1392" y="4324"/>
                    </a:lnTo>
                    <a:lnTo>
                      <a:pt x="1563" y="4348"/>
                    </a:lnTo>
                    <a:lnTo>
                      <a:pt x="1734" y="4372"/>
                    </a:lnTo>
                    <a:lnTo>
                      <a:pt x="1905" y="4372"/>
                    </a:lnTo>
                    <a:lnTo>
                      <a:pt x="2076" y="4348"/>
                    </a:lnTo>
                    <a:lnTo>
                      <a:pt x="2247" y="4299"/>
                    </a:lnTo>
                    <a:lnTo>
                      <a:pt x="2418" y="4250"/>
                    </a:lnTo>
                    <a:lnTo>
                      <a:pt x="2565" y="4201"/>
                    </a:lnTo>
                    <a:lnTo>
                      <a:pt x="2711" y="4104"/>
                    </a:lnTo>
                    <a:lnTo>
                      <a:pt x="2858" y="4006"/>
                    </a:lnTo>
                    <a:lnTo>
                      <a:pt x="3004" y="3908"/>
                    </a:lnTo>
                    <a:lnTo>
                      <a:pt x="3126" y="3786"/>
                    </a:lnTo>
                    <a:lnTo>
                      <a:pt x="3248" y="3640"/>
                    </a:lnTo>
                    <a:lnTo>
                      <a:pt x="3346" y="3493"/>
                    </a:lnTo>
                    <a:lnTo>
                      <a:pt x="3468" y="3200"/>
                    </a:lnTo>
                    <a:lnTo>
                      <a:pt x="3541" y="2931"/>
                    </a:lnTo>
                    <a:lnTo>
                      <a:pt x="3590" y="2638"/>
                    </a:lnTo>
                    <a:lnTo>
                      <a:pt x="3566" y="2345"/>
                    </a:lnTo>
                    <a:lnTo>
                      <a:pt x="7205" y="856"/>
                    </a:lnTo>
                    <a:lnTo>
                      <a:pt x="6985" y="440"/>
                    </a:lnTo>
                    <a:lnTo>
                      <a:pt x="683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8" name="Shape 559"/>
              <p:cNvSpPr/>
              <p:nvPr/>
            </p:nvSpPr>
            <p:spPr>
              <a:xfrm>
                <a:off x="5461575" y="5316900"/>
                <a:ext cx="89175" cy="159975"/>
              </a:xfrm>
              <a:custGeom>
                <a:avLst/>
                <a:gdLst/>
                <a:ahLst/>
                <a:cxnLst/>
                <a:rect l="0" t="0" r="0" b="0"/>
                <a:pathLst>
                  <a:path w="3567" h="6399" extrusionOk="0">
                    <a:moveTo>
                      <a:pt x="1491" y="0"/>
                    </a:moveTo>
                    <a:lnTo>
                      <a:pt x="1393" y="2858"/>
                    </a:lnTo>
                    <a:lnTo>
                      <a:pt x="1198" y="2907"/>
                    </a:lnTo>
                    <a:lnTo>
                      <a:pt x="1002" y="3004"/>
                    </a:lnTo>
                    <a:lnTo>
                      <a:pt x="807" y="3102"/>
                    </a:lnTo>
                    <a:lnTo>
                      <a:pt x="636" y="3224"/>
                    </a:lnTo>
                    <a:lnTo>
                      <a:pt x="489" y="3346"/>
                    </a:lnTo>
                    <a:lnTo>
                      <a:pt x="392" y="3493"/>
                    </a:lnTo>
                    <a:lnTo>
                      <a:pt x="269" y="3639"/>
                    </a:lnTo>
                    <a:lnTo>
                      <a:pt x="196" y="3786"/>
                    </a:lnTo>
                    <a:lnTo>
                      <a:pt x="123" y="3932"/>
                    </a:lnTo>
                    <a:lnTo>
                      <a:pt x="74" y="4103"/>
                    </a:lnTo>
                    <a:lnTo>
                      <a:pt x="25" y="4274"/>
                    </a:lnTo>
                    <a:lnTo>
                      <a:pt x="1" y="4445"/>
                    </a:lnTo>
                    <a:lnTo>
                      <a:pt x="1" y="4616"/>
                    </a:lnTo>
                    <a:lnTo>
                      <a:pt x="1" y="4787"/>
                    </a:lnTo>
                    <a:lnTo>
                      <a:pt x="25" y="4958"/>
                    </a:lnTo>
                    <a:lnTo>
                      <a:pt x="74" y="5129"/>
                    </a:lnTo>
                    <a:lnTo>
                      <a:pt x="123" y="5276"/>
                    </a:lnTo>
                    <a:lnTo>
                      <a:pt x="196" y="5447"/>
                    </a:lnTo>
                    <a:lnTo>
                      <a:pt x="294" y="5593"/>
                    </a:lnTo>
                    <a:lnTo>
                      <a:pt x="416" y="5740"/>
                    </a:lnTo>
                    <a:lnTo>
                      <a:pt x="538" y="5886"/>
                    </a:lnTo>
                    <a:lnTo>
                      <a:pt x="660" y="6008"/>
                    </a:lnTo>
                    <a:lnTo>
                      <a:pt x="807" y="6106"/>
                    </a:lnTo>
                    <a:lnTo>
                      <a:pt x="953" y="6179"/>
                    </a:lnTo>
                    <a:lnTo>
                      <a:pt x="1124" y="6252"/>
                    </a:lnTo>
                    <a:lnTo>
                      <a:pt x="1271" y="6326"/>
                    </a:lnTo>
                    <a:lnTo>
                      <a:pt x="1442" y="6350"/>
                    </a:lnTo>
                    <a:lnTo>
                      <a:pt x="1613" y="6375"/>
                    </a:lnTo>
                    <a:lnTo>
                      <a:pt x="1784" y="6399"/>
                    </a:lnTo>
                    <a:lnTo>
                      <a:pt x="1955" y="6375"/>
                    </a:lnTo>
                    <a:lnTo>
                      <a:pt x="2126" y="6350"/>
                    </a:lnTo>
                    <a:lnTo>
                      <a:pt x="2297" y="6301"/>
                    </a:lnTo>
                    <a:lnTo>
                      <a:pt x="2468" y="6252"/>
                    </a:lnTo>
                    <a:lnTo>
                      <a:pt x="2614" y="6179"/>
                    </a:lnTo>
                    <a:lnTo>
                      <a:pt x="2785" y="6082"/>
                    </a:lnTo>
                    <a:lnTo>
                      <a:pt x="2932" y="5984"/>
                    </a:lnTo>
                    <a:lnTo>
                      <a:pt x="3054" y="5862"/>
                    </a:lnTo>
                    <a:lnTo>
                      <a:pt x="3176" y="5715"/>
                    </a:lnTo>
                    <a:lnTo>
                      <a:pt x="3273" y="5569"/>
                    </a:lnTo>
                    <a:lnTo>
                      <a:pt x="3371" y="5422"/>
                    </a:lnTo>
                    <a:lnTo>
                      <a:pt x="3444" y="5276"/>
                    </a:lnTo>
                    <a:lnTo>
                      <a:pt x="3493" y="5105"/>
                    </a:lnTo>
                    <a:lnTo>
                      <a:pt x="3542" y="4934"/>
                    </a:lnTo>
                    <a:lnTo>
                      <a:pt x="3567" y="4763"/>
                    </a:lnTo>
                    <a:lnTo>
                      <a:pt x="3567" y="4592"/>
                    </a:lnTo>
                    <a:lnTo>
                      <a:pt x="3567" y="4421"/>
                    </a:lnTo>
                    <a:lnTo>
                      <a:pt x="3542" y="4250"/>
                    </a:lnTo>
                    <a:lnTo>
                      <a:pt x="3493" y="4079"/>
                    </a:lnTo>
                    <a:lnTo>
                      <a:pt x="3420" y="3908"/>
                    </a:lnTo>
                    <a:lnTo>
                      <a:pt x="3347" y="3761"/>
                    </a:lnTo>
                    <a:lnTo>
                      <a:pt x="3273" y="3615"/>
                    </a:lnTo>
                    <a:lnTo>
                      <a:pt x="3151" y="3468"/>
                    </a:lnTo>
                    <a:lnTo>
                      <a:pt x="2980" y="3273"/>
                    </a:lnTo>
                    <a:lnTo>
                      <a:pt x="2761" y="3102"/>
                    </a:lnTo>
                    <a:lnTo>
                      <a:pt x="2541" y="2980"/>
                    </a:lnTo>
                    <a:lnTo>
                      <a:pt x="2321" y="2907"/>
                    </a:lnTo>
                    <a:lnTo>
                      <a:pt x="2419" y="25"/>
                    </a:lnTo>
                    <a:lnTo>
                      <a:pt x="2419" y="25"/>
                    </a:lnTo>
                    <a:lnTo>
                      <a:pt x="2126" y="49"/>
                    </a:lnTo>
                    <a:lnTo>
                      <a:pt x="1808" y="25"/>
                    </a:lnTo>
                    <a:lnTo>
                      <a:pt x="14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9" name="Shape 560"/>
              <p:cNvSpPr/>
              <p:nvPr/>
            </p:nvSpPr>
            <p:spPr>
              <a:xfrm>
                <a:off x="5619100" y="5194175"/>
                <a:ext cx="161850" cy="89775"/>
              </a:xfrm>
              <a:custGeom>
                <a:avLst/>
                <a:gdLst/>
                <a:ahLst/>
                <a:cxnLst/>
                <a:rect l="0" t="0" r="0" b="0"/>
                <a:pathLst>
                  <a:path w="6474" h="3591" extrusionOk="0">
                    <a:moveTo>
                      <a:pt x="4592" y="0"/>
                    </a:moveTo>
                    <a:lnTo>
                      <a:pt x="4422" y="25"/>
                    </a:lnTo>
                    <a:lnTo>
                      <a:pt x="4251" y="73"/>
                    </a:lnTo>
                    <a:lnTo>
                      <a:pt x="4080" y="122"/>
                    </a:lnTo>
                    <a:lnTo>
                      <a:pt x="3884" y="196"/>
                    </a:lnTo>
                    <a:lnTo>
                      <a:pt x="3713" y="293"/>
                    </a:lnTo>
                    <a:lnTo>
                      <a:pt x="3567" y="391"/>
                    </a:lnTo>
                    <a:lnTo>
                      <a:pt x="3420" y="513"/>
                    </a:lnTo>
                    <a:lnTo>
                      <a:pt x="3298" y="660"/>
                    </a:lnTo>
                    <a:lnTo>
                      <a:pt x="3200" y="806"/>
                    </a:lnTo>
                    <a:lnTo>
                      <a:pt x="3103" y="953"/>
                    </a:lnTo>
                    <a:lnTo>
                      <a:pt x="3029" y="1124"/>
                    </a:lnTo>
                    <a:lnTo>
                      <a:pt x="99" y="757"/>
                    </a:lnTo>
                    <a:lnTo>
                      <a:pt x="74" y="1221"/>
                    </a:lnTo>
                    <a:lnTo>
                      <a:pt x="1" y="1661"/>
                    </a:lnTo>
                    <a:lnTo>
                      <a:pt x="2907" y="2027"/>
                    </a:lnTo>
                    <a:lnTo>
                      <a:pt x="2932" y="2223"/>
                    </a:lnTo>
                    <a:lnTo>
                      <a:pt x="3005" y="2418"/>
                    </a:lnTo>
                    <a:lnTo>
                      <a:pt x="3078" y="2565"/>
                    </a:lnTo>
                    <a:lnTo>
                      <a:pt x="3152" y="2736"/>
                    </a:lnTo>
                    <a:lnTo>
                      <a:pt x="3249" y="2882"/>
                    </a:lnTo>
                    <a:lnTo>
                      <a:pt x="3371" y="3004"/>
                    </a:lnTo>
                    <a:lnTo>
                      <a:pt x="3493" y="3126"/>
                    </a:lnTo>
                    <a:lnTo>
                      <a:pt x="3616" y="3248"/>
                    </a:lnTo>
                    <a:lnTo>
                      <a:pt x="3762" y="3346"/>
                    </a:lnTo>
                    <a:lnTo>
                      <a:pt x="3909" y="3419"/>
                    </a:lnTo>
                    <a:lnTo>
                      <a:pt x="4080" y="3493"/>
                    </a:lnTo>
                    <a:lnTo>
                      <a:pt x="4251" y="3541"/>
                    </a:lnTo>
                    <a:lnTo>
                      <a:pt x="4422" y="3566"/>
                    </a:lnTo>
                    <a:lnTo>
                      <a:pt x="4592" y="3590"/>
                    </a:lnTo>
                    <a:lnTo>
                      <a:pt x="4763" y="3590"/>
                    </a:lnTo>
                    <a:lnTo>
                      <a:pt x="4934" y="3566"/>
                    </a:lnTo>
                    <a:lnTo>
                      <a:pt x="5105" y="3541"/>
                    </a:lnTo>
                    <a:lnTo>
                      <a:pt x="5276" y="3468"/>
                    </a:lnTo>
                    <a:lnTo>
                      <a:pt x="5447" y="3419"/>
                    </a:lnTo>
                    <a:lnTo>
                      <a:pt x="5618" y="3322"/>
                    </a:lnTo>
                    <a:lnTo>
                      <a:pt x="5765" y="3224"/>
                    </a:lnTo>
                    <a:lnTo>
                      <a:pt x="5887" y="3102"/>
                    </a:lnTo>
                    <a:lnTo>
                      <a:pt x="6009" y="2980"/>
                    </a:lnTo>
                    <a:lnTo>
                      <a:pt x="6131" y="2858"/>
                    </a:lnTo>
                    <a:lnTo>
                      <a:pt x="6204" y="2711"/>
                    </a:lnTo>
                    <a:lnTo>
                      <a:pt x="6302" y="2565"/>
                    </a:lnTo>
                    <a:lnTo>
                      <a:pt x="6351" y="2394"/>
                    </a:lnTo>
                    <a:lnTo>
                      <a:pt x="6400" y="2223"/>
                    </a:lnTo>
                    <a:lnTo>
                      <a:pt x="6449" y="2076"/>
                    </a:lnTo>
                    <a:lnTo>
                      <a:pt x="6473" y="1881"/>
                    </a:lnTo>
                    <a:lnTo>
                      <a:pt x="6473" y="1710"/>
                    </a:lnTo>
                    <a:lnTo>
                      <a:pt x="6449" y="1539"/>
                    </a:lnTo>
                    <a:lnTo>
                      <a:pt x="6424" y="1368"/>
                    </a:lnTo>
                    <a:lnTo>
                      <a:pt x="6351" y="1197"/>
                    </a:lnTo>
                    <a:lnTo>
                      <a:pt x="6278" y="1026"/>
                    </a:lnTo>
                    <a:lnTo>
                      <a:pt x="6204" y="855"/>
                    </a:lnTo>
                    <a:lnTo>
                      <a:pt x="6107" y="708"/>
                    </a:lnTo>
                    <a:lnTo>
                      <a:pt x="5985" y="586"/>
                    </a:lnTo>
                    <a:lnTo>
                      <a:pt x="5862" y="464"/>
                    </a:lnTo>
                    <a:lnTo>
                      <a:pt x="5740" y="342"/>
                    </a:lnTo>
                    <a:lnTo>
                      <a:pt x="5594" y="269"/>
                    </a:lnTo>
                    <a:lnTo>
                      <a:pt x="5447" y="171"/>
                    </a:lnTo>
                    <a:lnTo>
                      <a:pt x="5276" y="122"/>
                    </a:lnTo>
                    <a:lnTo>
                      <a:pt x="5105" y="73"/>
                    </a:lnTo>
                    <a:lnTo>
                      <a:pt x="4934" y="25"/>
                    </a:lnTo>
                    <a:lnTo>
                      <a:pt x="4763" y="25"/>
                    </a:lnTo>
                    <a:lnTo>
                      <a:pt x="459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0" name="Shape 561"/>
              <p:cNvSpPr/>
              <p:nvPr/>
            </p:nvSpPr>
            <p:spPr>
              <a:xfrm>
                <a:off x="5420075" y="5116000"/>
                <a:ext cx="189300" cy="189925"/>
              </a:xfrm>
              <a:custGeom>
                <a:avLst/>
                <a:gdLst/>
                <a:ahLst/>
                <a:cxnLst/>
                <a:rect l="0" t="0" r="0" b="0"/>
                <a:pathLst>
                  <a:path w="7572" h="7597" extrusionOk="0">
                    <a:moveTo>
                      <a:pt x="3786" y="1"/>
                    </a:moveTo>
                    <a:lnTo>
                      <a:pt x="3395" y="25"/>
                    </a:lnTo>
                    <a:lnTo>
                      <a:pt x="3028" y="74"/>
                    </a:lnTo>
                    <a:lnTo>
                      <a:pt x="2662" y="172"/>
                    </a:lnTo>
                    <a:lnTo>
                      <a:pt x="2320" y="294"/>
                    </a:lnTo>
                    <a:lnTo>
                      <a:pt x="1978" y="465"/>
                    </a:lnTo>
                    <a:lnTo>
                      <a:pt x="1661" y="660"/>
                    </a:lnTo>
                    <a:lnTo>
                      <a:pt x="1392" y="880"/>
                    </a:lnTo>
                    <a:lnTo>
                      <a:pt x="1123" y="1124"/>
                    </a:lnTo>
                    <a:lnTo>
                      <a:pt x="879" y="1393"/>
                    </a:lnTo>
                    <a:lnTo>
                      <a:pt x="659" y="1686"/>
                    </a:lnTo>
                    <a:lnTo>
                      <a:pt x="464" y="1979"/>
                    </a:lnTo>
                    <a:lnTo>
                      <a:pt x="293" y="2321"/>
                    </a:lnTo>
                    <a:lnTo>
                      <a:pt x="171" y="2663"/>
                    </a:lnTo>
                    <a:lnTo>
                      <a:pt x="73" y="3029"/>
                    </a:lnTo>
                    <a:lnTo>
                      <a:pt x="24" y="3420"/>
                    </a:lnTo>
                    <a:lnTo>
                      <a:pt x="0" y="3787"/>
                    </a:lnTo>
                    <a:lnTo>
                      <a:pt x="24" y="4177"/>
                    </a:lnTo>
                    <a:lnTo>
                      <a:pt x="73" y="4568"/>
                    </a:lnTo>
                    <a:lnTo>
                      <a:pt x="171" y="4934"/>
                    </a:lnTo>
                    <a:lnTo>
                      <a:pt x="293" y="5276"/>
                    </a:lnTo>
                    <a:lnTo>
                      <a:pt x="464" y="5594"/>
                    </a:lnTo>
                    <a:lnTo>
                      <a:pt x="659" y="5911"/>
                    </a:lnTo>
                    <a:lnTo>
                      <a:pt x="879" y="6204"/>
                    </a:lnTo>
                    <a:lnTo>
                      <a:pt x="1123" y="6473"/>
                    </a:lnTo>
                    <a:lnTo>
                      <a:pt x="1392" y="6717"/>
                    </a:lnTo>
                    <a:lnTo>
                      <a:pt x="1661" y="6937"/>
                    </a:lnTo>
                    <a:lnTo>
                      <a:pt x="1978" y="7133"/>
                    </a:lnTo>
                    <a:lnTo>
                      <a:pt x="2320" y="7279"/>
                    </a:lnTo>
                    <a:lnTo>
                      <a:pt x="2662" y="7426"/>
                    </a:lnTo>
                    <a:lnTo>
                      <a:pt x="3028" y="7499"/>
                    </a:lnTo>
                    <a:lnTo>
                      <a:pt x="3395" y="7572"/>
                    </a:lnTo>
                    <a:lnTo>
                      <a:pt x="3786" y="7597"/>
                    </a:lnTo>
                    <a:lnTo>
                      <a:pt x="4176" y="7572"/>
                    </a:lnTo>
                    <a:lnTo>
                      <a:pt x="4567" y="7499"/>
                    </a:lnTo>
                    <a:lnTo>
                      <a:pt x="4909" y="7426"/>
                    </a:lnTo>
                    <a:lnTo>
                      <a:pt x="5275" y="7279"/>
                    </a:lnTo>
                    <a:lnTo>
                      <a:pt x="5593" y="7133"/>
                    </a:lnTo>
                    <a:lnTo>
                      <a:pt x="5910" y="6937"/>
                    </a:lnTo>
                    <a:lnTo>
                      <a:pt x="6203" y="6717"/>
                    </a:lnTo>
                    <a:lnTo>
                      <a:pt x="6472" y="6473"/>
                    </a:lnTo>
                    <a:lnTo>
                      <a:pt x="6716" y="6204"/>
                    </a:lnTo>
                    <a:lnTo>
                      <a:pt x="6936" y="5911"/>
                    </a:lnTo>
                    <a:lnTo>
                      <a:pt x="7132" y="5594"/>
                    </a:lnTo>
                    <a:lnTo>
                      <a:pt x="7278" y="5276"/>
                    </a:lnTo>
                    <a:lnTo>
                      <a:pt x="7425" y="4934"/>
                    </a:lnTo>
                    <a:lnTo>
                      <a:pt x="7498" y="4568"/>
                    </a:lnTo>
                    <a:lnTo>
                      <a:pt x="7571" y="4177"/>
                    </a:lnTo>
                    <a:lnTo>
                      <a:pt x="7571" y="3787"/>
                    </a:lnTo>
                    <a:lnTo>
                      <a:pt x="7571" y="3420"/>
                    </a:lnTo>
                    <a:lnTo>
                      <a:pt x="7498" y="3029"/>
                    </a:lnTo>
                    <a:lnTo>
                      <a:pt x="7425" y="2663"/>
                    </a:lnTo>
                    <a:lnTo>
                      <a:pt x="7278" y="2321"/>
                    </a:lnTo>
                    <a:lnTo>
                      <a:pt x="7132" y="1979"/>
                    </a:lnTo>
                    <a:lnTo>
                      <a:pt x="6936" y="1686"/>
                    </a:lnTo>
                    <a:lnTo>
                      <a:pt x="6716" y="1393"/>
                    </a:lnTo>
                    <a:lnTo>
                      <a:pt x="6472" y="1124"/>
                    </a:lnTo>
                    <a:lnTo>
                      <a:pt x="6203" y="880"/>
                    </a:lnTo>
                    <a:lnTo>
                      <a:pt x="5910" y="660"/>
                    </a:lnTo>
                    <a:lnTo>
                      <a:pt x="5593" y="465"/>
                    </a:lnTo>
                    <a:lnTo>
                      <a:pt x="5275" y="294"/>
                    </a:lnTo>
                    <a:lnTo>
                      <a:pt x="4909" y="172"/>
                    </a:lnTo>
                    <a:lnTo>
                      <a:pt x="4567" y="74"/>
                    </a:lnTo>
                    <a:lnTo>
                      <a:pt x="4176" y="25"/>
                    </a:lnTo>
                    <a:lnTo>
                      <a:pt x="378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86" name="Shape 562"/>
            <p:cNvSpPr/>
            <p:nvPr/>
          </p:nvSpPr>
          <p:spPr>
            <a:xfrm>
              <a:off x="7656398" y="3762955"/>
              <a:ext cx="285618" cy="153226"/>
            </a:xfrm>
            <a:custGeom>
              <a:avLst/>
              <a:gdLst/>
              <a:ahLst/>
              <a:cxnLst/>
              <a:rect l="0" t="0" r="0" b="0"/>
              <a:pathLst>
                <a:path w="19002" h="10503" extrusionOk="0">
                  <a:moveTo>
                    <a:pt x="17072" y="1100"/>
                  </a:moveTo>
                  <a:lnTo>
                    <a:pt x="17145" y="1124"/>
                  </a:lnTo>
                  <a:lnTo>
                    <a:pt x="17268" y="1197"/>
                  </a:lnTo>
                  <a:lnTo>
                    <a:pt x="17365" y="1320"/>
                  </a:lnTo>
                  <a:lnTo>
                    <a:pt x="17390" y="1393"/>
                  </a:lnTo>
                  <a:lnTo>
                    <a:pt x="17390" y="1490"/>
                  </a:lnTo>
                  <a:lnTo>
                    <a:pt x="17390" y="1564"/>
                  </a:lnTo>
                  <a:lnTo>
                    <a:pt x="17365" y="1637"/>
                  </a:lnTo>
                  <a:lnTo>
                    <a:pt x="17268" y="1759"/>
                  </a:lnTo>
                  <a:lnTo>
                    <a:pt x="17145" y="1832"/>
                  </a:lnTo>
                  <a:lnTo>
                    <a:pt x="17072" y="1857"/>
                  </a:lnTo>
                  <a:lnTo>
                    <a:pt x="16926" y="1857"/>
                  </a:lnTo>
                  <a:lnTo>
                    <a:pt x="16852" y="1832"/>
                  </a:lnTo>
                  <a:lnTo>
                    <a:pt x="16730" y="1759"/>
                  </a:lnTo>
                  <a:lnTo>
                    <a:pt x="16657" y="1637"/>
                  </a:lnTo>
                  <a:lnTo>
                    <a:pt x="16633" y="1564"/>
                  </a:lnTo>
                  <a:lnTo>
                    <a:pt x="16608" y="1490"/>
                  </a:lnTo>
                  <a:lnTo>
                    <a:pt x="16633" y="1393"/>
                  </a:lnTo>
                  <a:lnTo>
                    <a:pt x="16657" y="1320"/>
                  </a:lnTo>
                  <a:lnTo>
                    <a:pt x="16730" y="1197"/>
                  </a:lnTo>
                  <a:lnTo>
                    <a:pt x="16852" y="1124"/>
                  </a:lnTo>
                  <a:lnTo>
                    <a:pt x="16926" y="1100"/>
                  </a:lnTo>
                  <a:close/>
                  <a:moveTo>
                    <a:pt x="15924" y="1"/>
                  </a:moveTo>
                  <a:lnTo>
                    <a:pt x="15656" y="25"/>
                  </a:lnTo>
                  <a:lnTo>
                    <a:pt x="15387" y="74"/>
                  </a:lnTo>
                  <a:lnTo>
                    <a:pt x="15192" y="123"/>
                  </a:lnTo>
                  <a:lnTo>
                    <a:pt x="14996" y="172"/>
                  </a:lnTo>
                  <a:lnTo>
                    <a:pt x="14801" y="269"/>
                  </a:lnTo>
                  <a:lnTo>
                    <a:pt x="14605" y="367"/>
                  </a:lnTo>
                  <a:lnTo>
                    <a:pt x="14435" y="489"/>
                  </a:lnTo>
                  <a:lnTo>
                    <a:pt x="14264" y="611"/>
                  </a:lnTo>
                  <a:lnTo>
                    <a:pt x="14093" y="758"/>
                  </a:lnTo>
                  <a:lnTo>
                    <a:pt x="13970" y="929"/>
                  </a:lnTo>
                  <a:lnTo>
                    <a:pt x="13824" y="1100"/>
                  </a:lnTo>
                  <a:lnTo>
                    <a:pt x="13726" y="1271"/>
                  </a:lnTo>
                  <a:lnTo>
                    <a:pt x="13629" y="1466"/>
                  </a:lnTo>
                  <a:lnTo>
                    <a:pt x="13531" y="1661"/>
                  </a:lnTo>
                  <a:lnTo>
                    <a:pt x="13482" y="1881"/>
                  </a:lnTo>
                  <a:lnTo>
                    <a:pt x="13433" y="2101"/>
                  </a:lnTo>
                  <a:lnTo>
                    <a:pt x="13409" y="2345"/>
                  </a:lnTo>
                  <a:lnTo>
                    <a:pt x="13409" y="2565"/>
                  </a:lnTo>
                  <a:lnTo>
                    <a:pt x="6668" y="4372"/>
                  </a:lnTo>
                  <a:lnTo>
                    <a:pt x="6986" y="4592"/>
                  </a:lnTo>
                  <a:lnTo>
                    <a:pt x="7303" y="4812"/>
                  </a:lnTo>
                  <a:lnTo>
                    <a:pt x="7621" y="5032"/>
                  </a:lnTo>
                  <a:lnTo>
                    <a:pt x="7938" y="5203"/>
                  </a:lnTo>
                  <a:lnTo>
                    <a:pt x="8280" y="5374"/>
                  </a:lnTo>
                  <a:lnTo>
                    <a:pt x="8597" y="5496"/>
                  </a:lnTo>
                  <a:lnTo>
                    <a:pt x="8939" y="5618"/>
                  </a:lnTo>
                  <a:lnTo>
                    <a:pt x="9257" y="5740"/>
                  </a:lnTo>
                  <a:lnTo>
                    <a:pt x="9599" y="5813"/>
                  </a:lnTo>
                  <a:lnTo>
                    <a:pt x="9941" y="5862"/>
                  </a:lnTo>
                  <a:lnTo>
                    <a:pt x="10258" y="5911"/>
                  </a:lnTo>
                  <a:lnTo>
                    <a:pt x="10600" y="5935"/>
                  </a:lnTo>
                  <a:lnTo>
                    <a:pt x="10942" y="5935"/>
                  </a:lnTo>
                  <a:lnTo>
                    <a:pt x="11284" y="5911"/>
                  </a:lnTo>
                  <a:lnTo>
                    <a:pt x="11626" y="5862"/>
                  </a:lnTo>
                  <a:lnTo>
                    <a:pt x="11968" y="5813"/>
                  </a:lnTo>
                  <a:lnTo>
                    <a:pt x="12285" y="5716"/>
                  </a:lnTo>
                  <a:lnTo>
                    <a:pt x="12603" y="5642"/>
                  </a:lnTo>
                  <a:lnTo>
                    <a:pt x="13140" y="5423"/>
                  </a:lnTo>
                  <a:lnTo>
                    <a:pt x="13629" y="5203"/>
                  </a:lnTo>
                  <a:lnTo>
                    <a:pt x="14044" y="4983"/>
                  </a:lnTo>
                  <a:lnTo>
                    <a:pt x="14386" y="4763"/>
                  </a:lnTo>
                  <a:lnTo>
                    <a:pt x="14630" y="4592"/>
                  </a:lnTo>
                  <a:lnTo>
                    <a:pt x="14850" y="4421"/>
                  </a:lnTo>
                  <a:lnTo>
                    <a:pt x="14923" y="4372"/>
                  </a:lnTo>
                  <a:lnTo>
                    <a:pt x="15021" y="4348"/>
                  </a:lnTo>
                  <a:lnTo>
                    <a:pt x="15118" y="4372"/>
                  </a:lnTo>
                  <a:lnTo>
                    <a:pt x="15192" y="4421"/>
                  </a:lnTo>
                  <a:lnTo>
                    <a:pt x="15240" y="4519"/>
                  </a:lnTo>
                  <a:lnTo>
                    <a:pt x="15240" y="4592"/>
                  </a:lnTo>
                  <a:lnTo>
                    <a:pt x="15240" y="4690"/>
                  </a:lnTo>
                  <a:lnTo>
                    <a:pt x="15167" y="4763"/>
                  </a:lnTo>
                  <a:lnTo>
                    <a:pt x="15045" y="4861"/>
                  </a:lnTo>
                  <a:lnTo>
                    <a:pt x="14752" y="5105"/>
                  </a:lnTo>
                  <a:lnTo>
                    <a:pt x="14312" y="5398"/>
                  </a:lnTo>
                  <a:lnTo>
                    <a:pt x="14019" y="5569"/>
                  </a:lnTo>
                  <a:lnTo>
                    <a:pt x="13702" y="5716"/>
                  </a:lnTo>
                  <a:lnTo>
                    <a:pt x="13213" y="5935"/>
                  </a:lnTo>
                  <a:lnTo>
                    <a:pt x="12969" y="6033"/>
                  </a:lnTo>
                  <a:lnTo>
                    <a:pt x="12676" y="6131"/>
                  </a:lnTo>
                  <a:lnTo>
                    <a:pt x="12090" y="6277"/>
                  </a:lnTo>
                  <a:lnTo>
                    <a:pt x="11797" y="6326"/>
                  </a:lnTo>
                  <a:lnTo>
                    <a:pt x="11479" y="6375"/>
                  </a:lnTo>
                  <a:lnTo>
                    <a:pt x="11137" y="6400"/>
                  </a:lnTo>
                  <a:lnTo>
                    <a:pt x="10796" y="6424"/>
                  </a:lnTo>
                  <a:lnTo>
                    <a:pt x="10429" y="6400"/>
                  </a:lnTo>
                  <a:lnTo>
                    <a:pt x="10063" y="6375"/>
                  </a:lnTo>
                  <a:lnTo>
                    <a:pt x="9696" y="6326"/>
                  </a:lnTo>
                  <a:lnTo>
                    <a:pt x="9306" y="6229"/>
                  </a:lnTo>
                  <a:lnTo>
                    <a:pt x="8915" y="6131"/>
                  </a:lnTo>
                  <a:lnTo>
                    <a:pt x="8500" y="5984"/>
                  </a:lnTo>
                  <a:lnTo>
                    <a:pt x="8085" y="5813"/>
                  </a:lnTo>
                  <a:lnTo>
                    <a:pt x="7669" y="5594"/>
                  </a:lnTo>
                  <a:lnTo>
                    <a:pt x="7572" y="5569"/>
                  </a:lnTo>
                  <a:lnTo>
                    <a:pt x="7376" y="5471"/>
                  </a:lnTo>
                  <a:lnTo>
                    <a:pt x="7254" y="5471"/>
                  </a:lnTo>
                  <a:lnTo>
                    <a:pt x="7132" y="5496"/>
                  </a:lnTo>
                  <a:lnTo>
                    <a:pt x="318" y="7694"/>
                  </a:lnTo>
                  <a:lnTo>
                    <a:pt x="245" y="7743"/>
                  </a:lnTo>
                  <a:lnTo>
                    <a:pt x="147" y="7792"/>
                  </a:lnTo>
                  <a:lnTo>
                    <a:pt x="98" y="7865"/>
                  </a:lnTo>
                  <a:lnTo>
                    <a:pt x="49" y="7938"/>
                  </a:lnTo>
                  <a:lnTo>
                    <a:pt x="1" y="8036"/>
                  </a:lnTo>
                  <a:lnTo>
                    <a:pt x="1" y="8134"/>
                  </a:lnTo>
                  <a:lnTo>
                    <a:pt x="1" y="8207"/>
                  </a:lnTo>
                  <a:lnTo>
                    <a:pt x="25" y="8305"/>
                  </a:lnTo>
                  <a:lnTo>
                    <a:pt x="98" y="8451"/>
                  </a:lnTo>
                  <a:lnTo>
                    <a:pt x="196" y="8549"/>
                  </a:lnTo>
                  <a:lnTo>
                    <a:pt x="318" y="8622"/>
                  </a:lnTo>
                  <a:lnTo>
                    <a:pt x="489" y="8646"/>
                  </a:lnTo>
                  <a:lnTo>
                    <a:pt x="611" y="8622"/>
                  </a:lnTo>
                  <a:lnTo>
                    <a:pt x="269" y="8793"/>
                  </a:lnTo>
                  <a:lnTo>
                    <a:pt x="171" y="8842"/>
                  </a:lnTo>
                  <a:lnTo>
                    <a:pt x="123" y="8915"/>
                  </a:lnTo>
                  <a:lnTo>
                    <a:pt x="49" y="8988"/>
                  </a:lnTo>
                  <a:lnTo>
                    <a:pt x="25" y="9086"/>
                  </a:lnTo>
                  <a:lnTo>
                    <a:pt x="1" y="9159"/>
                  </a:lnTo>
                  <a:lnTo>
                    <a:pt x="1" y="9257"/>
                  </a:lnTo>
                  <a:lnTo>
                    <a:pt x="1" y="9355"/>
                  </a:lnTo>
                  <a:lnTo>
                    <a:pt x="49" y="9452"/>
                  </a:lnTo>
                  <a:lnTo>
                    <a:pt x="123" y="9575"/>
                  </a:lnTo>
                  <a:lnTo>
                    <a:pt x="220" y="9648"/>
                  </a:lnTo>
                  <a:lnTo>
                    <a:pt x="342" y="9697"/>
                  </a:lnTo>
                  <a:lnTo>
                    <a:pt x="489" y="9721"/>
                  </a:lnTo>
                  <a:lnTo>
                    <a:pt x="587" y="9721"/>
                  </a:lnTo>
                  <a:lnTo>
                    <a:pt x="684" y="9672"/>
                  </a:lnTo>
                  <a:lnTo>
                    <a:pt x="855" y="9599"/>
                  </a:lnTo>
                  <a:lnTo>
                    <a:pt x="782" y="9721"/>
                  </a:lnTo>
                  <a:lnTo>
                    <a:pt x="758" y="9868"/>
                  </a:lnTo>
                  <a:lnTo>
                    <a:pt x="782" y="10014"/>
                  </a:lnTo>
                  <a:lnTo>
                    <a:pt x="831" y="10161"/>
                  </a:lnTo>
                  <a:lnTo>
                    <a:pt x="929" y="10258"/>
                  </a:lnTo>
                  <a:lnTo>
                    <a:pt x="1026" y="10307"/>
                  </a:lnTo>
                  <a:lnTo>
                    <a:pt x="1124" y="10356"/>
                  </a:lnTo>
                  <a:lnTo>
                    <a:pt x="1246" y="10380"/>
                  </a:lnTo>
                  <a:lnTo>
                    <a:pt x="1393" y="10356"/>
                  </a:lnTo>
                  <a:lnTo>
                    <a:pt x="1515" y="10283"/>
                  </a:lnTo>
                  <a:lnTo>
                    <a:pt x="6082" y="7303"/>
                  </a:lnTo>
                  <a:lnTo>
                    <a:pt x="6546" y="7523"/>
                  </a:lnTo>
                  <a:lnTo>
                    <a:pt x="7108" y="7743"/>
                  </a:lnTo>
                  <a:lnTo>
                    <a:pt x="7791" y="7987"/>
                  </a:lnTo>
                  <a:lnTo>
                    <a:pt x="8524" y="8207"/>
                  </a:lnTo>
                  <a:lnTo>
                    <a:pt x="9306" y="8402"/>
                  </a:lnTo>
                  <a:lnTo>
                    <a:pt x="10087" y="8549"/>
                  </a:lnTo>
                  <a:lnTo>
                    <a:pt x="10454" y="8598"/>
                  </a:lnTo>
                  <a:lnTo>
                    <a:pt x="10820" y="8646"/>
                  </a:lnTo>
                  <a:lnTo>
                    <a:pt x="11528" y="8646"/>
                  </a:lnTo>
                  <a:lnTo>
                    <a:pt x="12212" y="10356"/>
                  </a:lnTo>
                  <a:lnTo>
                    <a:pt x="12261" y="10405"/>
                  </a:lnTo>
                  <a:lnTo>
                    <a:pt x="12310" y="10454"/>
                  </a:lnTo>
                  <a:lnTo>
                    <a:pt x="12383" y="10478"/>
                  </a:lnTo>
                  <a:lnTo>
                    <a:pt x="12456" y="10503"/>
                  </a:lnTo>
                  <a:lnTo>
                    <a:pt x="13384" y="10503"/>
                  </a:lnTo>
                  <a:lnTo>
                    <a:pt x="13482" y="10478"/>
                  </a:lnTo>
                  <a:lnTo>
                    <a:pt x="13555" y="10454"/>
                  </a:lnTo>
                  <a:lnTo>
                    <a:pt x="13604" y="10405"/>
                  </a:lnTo>
                  <a:lnTo>
                    <a:pt x="13629" y="10332"/>
                  </a:lnTo>
                  <a:lnTo>
                    <a:pt x="13629" y="10234"/>
                  </a:lnTo>
                  <a:lnTo>
                    <a:pt x="13580" y="10161"/>
                  </a:lnTo>
                  <a:lnTo>
                    <a:pt x="13506" y="10087"/>
                  </a:lnTo>
                  <a:lnTo>
                    <a:pt x="13409" y="10087"/>
                  </a:lnTo>
                  <a:lnTo>
                    <a:pt x="12603" y="10014"/>
                  </a:lnTo>
                  <a:lnTo>
                    <a:pt x="12163" y="8646"/>
                  </a:lnTo>
                  <a:lnTo>
                    <a:pt x="12700" y="8598"/>
                  </a:lnTo>
                  <a:lnTo>
                    <a:pt x="13067" y="8549"/>
                  </a:lnTo>
                  <a:lnTo>
                    <a:pt x="13482" y="8475"/>
                  </a:lnTo>
                  <a:lnTo>
                    <a:pt x="13922" y="8378"/>
                  </a:lnTo>
                  <a:lnTo>
                    <a:pt x="14386" y="8280"/>
                  </a:lnTo>
                  <a:lnTo>
                    <a:pt x="14874" y="8109"/>
                  </a:lnTo>
                  <a:lnTo>
                    <a:pt x="15363" y="7914"/>
                  </a:lnTo>
                  <a:lnTo>
                    <a:pt x="15827" y="7670"/>
                  </a:lnTo>
                  <a:lnTo>
                    <a:pt x="16046" y="7547"/>
                  </a:lnTo>
                  <a:lnTo>
                    <a:pt x="16291" y="7376"/>
                  </a:lnTo>
                  <a:lnTo>
                    <a:pt x="16486" y="7205"/>
                  </a:lnTo>
                  <a:lnTo>
                    <a:pt x="16681" y="7035"/>
                  </a:lnTo>
                  <a:lnTo>
                    <a:pt x="16877" y="6839"/>
                  </a:lnTo>
                  <a:lnTo>
                    <a:pt x="17072" y="6619"/>
                  </a:lnTo>
                  <a:lnTo>
                    <a:pt x="17219" y="6375"/>
                  </a:lnTo>
                  <a:lnTo>
                    <a:pt x="17365" y="6131"/>
                  </a:lnTo>
                  <a:lnTo>
                    <a:pt x="17512" y="5862"/>
                  </a:lnTo>
                  <a:lnTo>
                    <a:pt x="17610" y="5569"/>
                  </a:lnTo>
                  <a:lnTo>
                    <a:pt x="17707" y="5276"/>
                  </a:lnTo>
                  <a:lnTo>
                    <a:pt x="17780" y="4959"/>
                  </a:lnTo>
                  <a:lnTo>
                    <a:pt x="17829" y="4592"/>
                  </a:lnTo>
                  <a:lnTo>
                    <a:pt x="17854" y="4226"/>
                  </a:lnTo>
                  <a:lnTo>
                    <a:pt x="17854" y="3884"/>
                  </a:lnTo>
                  <a:lnTo>
                    <a:pt x="17829" y="3444"/>
                  </a:lnTo>
                  <a:lnTo>
                    <a:pt x="17829" y="2980"/>
                  </a:lnTo>
                  <a:lnTo>
                    <a:pt x="17829" y="2760"/>
                  </a:lnTo>
                  <a:lnTo>
                    <a:pt x="17878" y="2590"/>
                  </a:lnTo>
                  <a:lnTo>
                    <a:pt x="18440" y="2370"/>
                  </a:lnTo>
                  <a:lnTo>
                    <a:pt x="18733" y="2272"/>
                  </a:lnTo>
                  <a:lnTo>
                    <a:pt x="18293" y="2125"/>
                  </a:lnTo>
                  <a:lnTo>
                    <a:pt x="18586" y="1979"/>
                  </a:lnTo>
                  <a:lnTo>
                    <a:pt x="18855" y="1857"/>
                  </a:lnTo>
                  <a:lnTo>
                    <a:pt x="18953" y="1808"/>
                  </a:lnTo>
                  <a:lnTo>
                    <a:pt x="19002" y="1759"/>
                  </a:lnTo>
                  <a:lnTo>
                    <a:pt x="19002" y="1710"/>
                  </a:lnTo>
                  <a:lnTo>
                    <a:pt x="18953" y="1686"/>
                  </a:lnTo>
                  <a:lnTo>
                    <a:pt x="18000" y="1271"/>
                  </a:lnTo>
                  <a:lnTo>
                    <a:pt x="17780" y="1026"/>
                  </a:lnTo>
                  <a:lnTo>
                    <a:pt x="17561" y="782"/>
                  </a:lnTo>
                  <a:lnTo>
                    <a:pt x="17243" y="514"/>
                  </a:lnTo>
                  <a:lnTo>
                    <a:pt x="17048" y="391"/>
                  </a:lnTo>
                  <a:lnTo>
                    <a:pt x="16852" y="269"/>
                  </a:lnTo>
                  <a:lnTo>
                    <a:pt x="16633" y="172"/>
                  </a:lnTo>
                  <a:lnTo>
                    <a:pt x="16413" y="98"/>
                  </a:lnTo>
                  <a:lnTo>
                    <a:pt x="16169" y="25"/>
                  </a:lnTo>
                  <a:lnTo>
                    <a:pt x="159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87" name="Shape 563"/>
            <p:cNvGrpSpPr/>
            <p:nvPr/>
          </p:nvGrpSpPr>
          <p:grpSpPr>
            <a:xfrm>
              <a:off x="8099721" y="3723417"/>
              <a:ext cx="208164" cy="232328"/>
              <a:chOff x="6685175" y="5036025"/>
              <a:chExt cx="346225" cy="398125"/>
            </a:xfrm>
            <a:grpFill/>
          </p:grpSpPr>
          <p:sp>
            <p:nvSpPr>
              <p:cNvPr id="150" name="Shape 564"/>
              <p:cNvSpPr/>
              <p:nvPr/>
            </p:nvSpPr>
            <p:spPr>
              <a:xfrm>
                <a:off x="6743800" y="5036025"/>
                <a:ext cx="105650" cy="147775"/>
              </a:xfrm>
              <a:custGeom>
                <a:avLst/>
                <a:gdLst/>
                <a:ahLst/>
                <a:cxnLst/>
                <a:rect l="0" t="0" r="0" b="0"/>
                <a:pathLst>
                  <a:path w="4226" h="5911" extrusionOk="0">
                    <a:moveTo>
                      <a:pt x="2931" y="1"/>
                    </a:moveTo>
                    <a:lnTo>
                      <a:pt x="2736" y="25"/>
                    </a:lnTo>
                    <a:lnTo>
                      <a:pt x="2516" y="74"/>
                    </a:lnTo>
                    <a:lnTo>
                      <a:pt x="2272" y="147"/>
                    </a:lnTo>
                    <a:lnTo>
                      <a:pt x="2027" y="269"/>
                    </a:lnTo>
                    <a:lnTo>
                      <a:pt x="1783" y="416"/>
                    </a:lnTo>
                    <a:lnTo>
                      <a:pt x="1539" y="611"/>
                    </a:lnTo>
                    <a:lnTo>
                      <a:pt x="1319" y="807"/>
                    </a:lnTo>
                    <a:lnTo>
                      <a:pt x="1075" y="1026"/>
                    </a:lnTo>
                    <a:lnTo>
                      <a:pt x="855" y="1271"/>
                    </a:lnTo>
                    <a:lnTo>
                      <a:pt x="660" y="1539"/>
                    </a:lnTo>
                    <a:lnTo>
                      <a:pt x="489" y="1808"/>
                    </a:lnTo>
                    <a:lnTo>
                      <a:pt x="318" y="2101"/>
                    </a:lnTo>
                    <a:lnTo>
                      <a:pt x="196" y="2370"/>
                    </a:lnTo>
                    <a:lnTo>
                      <a:pt x="98" y="2663"/>
                    </a:lnTo>
                    <a:lnTo>
                      <a:pt x="25" y="2956"/>
                    </a:lnTo>
                    <a:lnTo>
                      <a:pt x="0" y="3249"/>
                    </a:lnTo>
                    <a:lnTo>
                      <a:pt x="0" y="3517"/>
                    </a:lnTo>
                    <a:lnTo>
                      <a:pt x="49" y="3786"/>
                    </a:lnTo>
                    <a:lnTo>
                      <a:pt x="122" y="4055"/>
                    </a:lnTo>
                    <a:lnTo>
                      <a:pt x="196" y="4299"/>
                    </a:lnTo>
                    <a:lnTo>
                      <a:pt x="293" y="4543"/>
                    </a:lnTo>
                    <a:lnTo>
                      <a:pt x="415" y="4763"/>
                    </a:lnTo>
                    <a:lnTo>
                      <a:pt x="562" y="4958"/>
                    </a:lnTo>
                    <a:lnTo>
                      <a:pt x="708" y="5154"/>
                    </a:lnTo>
                    <a:lnTo>
                      <a:pt x="855" y="5325"/>
                    </a:lnTo>
                    <a:lnTo>
                      <a:pt x="1026" y="5471"/>
                    </a:lnTo>
                    <a:lnTo>
                      <a:pt x="1221" y="5618"/>
                    </a:lnTo>
                    <a:lnTo>
                      <a:pt x="1392" y="5716"/>
                    </a:lnTo>
                    <a:lnTo>
                      <a:pt x="1588" y="5813"/>
                    </a:lnTo>
                    <a:lnTo>
                      <a:pt x="1807" y="5862"/>
                    </a:lnTo>
                    <a:lnTo>
                      <a:pt x="2003" y="5911"/>
                    </a:lnTo>
                    <a:lnTo>
                      <a:pt x="2442" y="5911"/>
                    </a:lnTo>
                    <a:lnTo>
                      <a:pt x="2662" y="5862"/>
                    </a:lnTo>
                    <a:lnTo>
                      <a:pt x="2858" y="5789"/>
                    </a:lnTo>
                    <a:lnTo>
                      <a:pt x="3053" y="5716"/>
                    </a:lnTo>
                    <a:lnTo>
                      <a:pt x="3224" y="5593"/>
                    </a:lnTo>
                    <a:lnTo>
                      <a:pt x="3395" y="5471"/>
                    </a:lnTo>
                    <a:lnTo>
                      <a:pt x="3541" y="5300"/>
                    </a:lnTo>
                    <a:lnTo>
                      <a:pt x="3688" y="5129"/>
                    </a:lnTo>
                    <a:lnTo>
                      <a:pt x="3810" y="4934"/>
                    </a:lnTo>
                    <a:lnTo>
                      <a:pt x="3932" y="4739"/>
                    </a:lnTo>
                    <a:lnTo>
                      <a:pt x="4030" y="4519"/>
                    </a:lnTo>
                    <a:lnTo>
                      <a:pt x="4103" y="4275"/>
                    </a:lnTo>
                    <a:lnTo>
                      <a:pt x="4152" y="4030"/>
                    </a:lnTo>
                    <a:lnTo>
                      <a:pt x="4201" y="3786"/>
                    </a:lnTo>
                    <a:lnTo>
                      <a:pt x="4225" y="3517"/>
                    </a:lnTo>
                    <a:lnTo>
                      <a:pt x="4201" y="3249"/>
                    </a:lnTo>
                    <a:lnTo>
                      <a:pt x="4176" y="2980"/>
                    </a:lnTo>
                    <a:lnTo>
                      <a:pt x="4054" y="1881"/>
                    </a:lnTo>
                    <a:lnTo>
                      <a:pt x="3957" y="1368"/>
                    </a:lnTo>
                    <a:lnTo>
                      <a:pt x="3835" y="904"/>
                    </a:lnTo>
                    <a:lnTo>
                      <a:pt x="3737" y="684"/>
                    </a:lnTo>
                    <a:lnTo>
                      <a:pt x="3664" y="513"/>
                    </a:lnTo>
                    <a:lnTo>
                      <a:pt x="3541" y="342"/>
                    </a:lnTo>
                    <a:lnTo>
                      <a:pt x="3419" y="220"/>
                    </a:lnTo>
                    <a:lnTo>
                      <a:pt x="3273" y="123"/>
                    </a:lnTo>
                    <a:lnTo>
                      <a:pt x="3126" y="49"/>
                    </a:lnTo>
                    <a:lnTo>
                      <a:pt x="293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1" name="Shape 565"/>
              <p:cNvSpPr/>
              <p:nvPr/>
            </p:nvSpPr>
            <p:spPr>
              <a:xfrm>
                <a:off x="6685175" y="5152025"/>
                <a:ext cx="84275" cy="117275"/>
              </a:xfrm>
              <a:custGeom>
                <a:avLst/>
                <a:gdLst/>
                <a:ahLst/>
                <a:cxnLst/>
                <a:rect l="0" t="0" r="0" b="0"/>
                <a:pathLst>
                  <a:path w="3371" h="4691" extrusionOk="0">
                    <a:moveTo>
                      <a:pt x="1368" y="1"/>
                    </a:moveTo>
                    <a:lnTo>
                      <a:pt x="1197" y="25"/>
                    </a:lnTo>
                    <a:lnTo>
                      <a:pt x="1026" y="99"/>
                    </a:lnTo>
                    <a:lnTo>
                      <a:pt x="855" y="172"/>
                    </a:lnTo>
                    <a:lnTo>
                      <a:pt x="709" y="270"/>
                    </a:lnTo>
                    <a:lnTo>
                      <a:pt x="562" y="392"/>
                    </a:lnTo>
                    <a:lnTo>
                      <a:pt x="440" y="538"/>
                    </a:lnTo>
                    <a:lnTo>
                      <a:pt x="318" y="685"/>
                    </a:lnTo>
                    <a:lnTo>
                      <a:pt x="220" y="856"/>
                    </a:lnTo>
                    <a:lnTo>
                      <a:pt x="147" y="1051"/>
                    </a:lnTo>
                    <a:lnTo>
                      <a:pt x="74" y="1247"/>
                    </a:lnTo>
                    <a:lnTo>
                      <a:pt x="49" y="1442"/>
                    </a:lnTo>
                    <a:lnTo>
                      <a:pt x="1" y="1662"/>
                    </a:lnTo>
                    <a:lnTo>
                      <a:pt x="1" y="1882"/>
                    </a:lnTo>
                    <a:lnTo>
                      <a:pt x="1" y="2101"/>
                    </a:lnTo>
                    <a:lnTo>
                      <a:pt x="25" y="2346"/>
                    </a:lnTo>
                    <a:lnTo>
                      <a:pt x="74" y="2565"/>
                    </a:lnTo>
                    <a:lnTo>
                      <a:pt x="147" y="2810"/>
                    </a:lnTo>
                    <a:lnTo>
                      <a:pt x="220" y="3054"/>
                    </a:lnTo>
                    <a:lnTo>
                      <a:pt x="342" y="3274"/>
                    </a:lnTo>
                    <a:lnTo>
                      <a:pt x="440" y="3493"/>
                    </a:lnTo>
                    <a:lnTo>
                      <a:pt x="587" y="3689"/>
                    </a:lnTo>
                    <a:lnTo>
                      <a:pt x="733" y="3860"/>
                    </a:lnTo>
                    <a:lnTo>
                      <a:pt x="880" y="4031"/>
                    </a:lnTo>
                    <a:lnTo>
                      <a:pt x="1051" y="4177"/>
                    </a:lnTo>
                    <a:lnTo>
                      <a:pt x="1222" y="4324"/>
                    </a:lnTo>
                    <a:lnTo>
                      <a:pt x="1393" y="4422"/>
                    </a:lnTo>
                    <a:lnTo>
                      <a:pt x="1564" y="4519"/>
                    </a:lnTo>
                    <a:lnTo>
                      <a:pt x="1759" y="4592"/>
                    </a:lnTo>
                    <a:lnTo>
                      <a:pt x="1954" y="4641"/>
                    </a:lnTo>
                    <a:lnTo>
                      <a:pt x="2125" y="4690"/>
                    </a:lnTo>
                    <a:lnTo>
                      <a:pt x="2516" y="4690"/>
                    </a:lnTo>
                    <a:lnTo>
                      <a:pt x="2687" y="4641"/>
                    </a:lnTo>
                    <a:lnTo>
                      <a:pt x="2882" y="4592"/>
                    </a:lnTo>
                    <a:lnTo>
                      <a:pt x="3029" y="4495"/>
                    </a:lnTo>
                    <a:lnTo>
                      <a:pt x="3151" y="4397"/>
                    </a:lnTo>
                    <a:lnTo>
                      <a:pt x="3249" y="4299"/>
                    </a:lnTo>
                    <a:lnTo>
                      <a:pt x="3322" y="4153"/>
                    </a:lnTo>
                    <a:lnTo>
                      <a:pt x="3371" y="4006"/>
                    </a:lnTo>
                    <a:lnTo>
                      <a:pt x="3371" y="3860"/>
                    </a:lnTo>
                    <a:lnTo>
                      <a:pt x="3371" y="3689"/>
                    </a:lnTo>
                    <a:lnTo>
                      <a:pt x="3347" y="3518"/>
                    </a:lnTo>
                    <a:lnTo>
                      <a:pt x="3249" y="3127"/>
                    </a:lnTo>
                    <a:lnTo>
                      <a:pt x="3078" y="2712"/>
                    </a:lnTo>
                    <a:lnTo>
                      <a:pt x="2712" y="1808"/>
                    </a:lnTo>
                    <a:lnTo>
                      <a:pt x="2370" y="953"/>
                    </a:lnTo>
                    <a:lnTo>
                      <a:pt x="2199" y="612"/>
                    </a:lnTo>
                    <a:lnTo>
                      <a:pt x="2028" y="343"/>
                    </a:lnTo>
                    <a:lnTo>
                      <a:pt x="1954" y="221"/>
                    </a:lnTo>
                    <a:lnTo>
                      <a:pt x="1857" y="123"/>
                    </a:lnTo>
                    <a:lnTo>
                      <a:pt x="1735" y="74"/>
                    </a:lnTo>
                    <a:lnTo>
                      <a:pt x="1637" y="25"/>
                    </a:lnTo>
                    <a:lnTo>
                      <a:pt x="149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2" name="Shape 566"/>
              <p:cNvSpPr/>
              <p:nvPr/>
            </p:nvSpPr>
            <p:spPr>
              <a:xfrm>
                <a:off x="6871400" y="5038475"/>
                <a:ext cx="105650" cy="145325"/>
              </a:xfrm>
              <a:custGeom>
                <a:avLst/>
                <a:gdLst/>
                <a:ahLst/>
                <a:cxnLst/>
                <a:rect l="0" t="0" r="0" b="0"/>
                <a:pathLst>
                  <a:path w="4226" h="5813" extrusionOk="0">
                    <a:moveTo>
                      <a:pt x="1295" y="0"/>
                    </a:moveTo>
                    <a:lnTo>
                      <a:pt x="1100" y="49"/>
                    </a:lnTo>
                    <a:lnTo>
                      <a:pt x="953" y="98"/>
                    </a:lnTo>
                    <a:lnTo>
                      <a:pt x="807" y="196"/>
                    </a:lnTo>
                    <a:lnTo>
                      <a:pt x="684" y="318"/>
                    </a:lnTo>
                    <a:lnTo>
                      <a:pt x="587" y="464"/>
                    </a:lnTo>
                    <a:lnTo>
                      <a:pt x="489" y="660"/>
                    </a:lnTo>
                    <a:lnTo>
                      <a:pt x="391" y="855"/>
                    </a:lnTo>
                    <a:lnTo>
                      <a:pt x="269" y="1295"/>
                    </a:lnTo>
                    <a:lnTo>
                      <a:pt x="172" y="1808"/>
                    </a:lnTo>
                    <a:lnTo>
                      <a:pt x="49" y="2882"/>
                    </a:lnTo>
                    <a:lnTo>
                      <a:pt x="1" y="3151"/>
                    </a:lnTo>
                    <a:lnTo>
                      <a:pt x="1" y="3419"/>
                    </a:lnTo>
                    <a:lnTo>
                      <a:pt x="25" y="3688"/>
                    </a:lnTo>
                    <a:lnTo>
                      <a:pt x="74" y="3932"/>
                    </a:lnTo>
                    <a:lnTo>
                      <a:pt x="123" y="4177"/>
                    </a:lnTo>
                    <a:lnTo>
                      <a:pt x="196" y="4421"/>
                    </a:lnTo>
                    <a:lnTo>
                      <a:pt x="294" y="4641"/>
                    </a:lnTo>
                    <a:lnTo>
                      <a:pt x="416" y="4836"/>
                    </a:lnTo>
                    <a:lnTo>
                      <a:pt x="538" y="5031"/>
                    </a:lnTo>
                    <a:lnTo>
                      <a:pt x="684" y="5202"/>
                    </a:lnTo>
                    <a:lnTo>
                      <a:pt x="831" y="5373"/>
                    </a:lnTo>
                    <a:lnTo>
                      <a:pt x="1002" y="5495"/>
                    </a:lnTo>
                    <a:lnTo>
                      <a:pt x="1173" y="5618"/>
                    </a:lnTo>
                    <a:lnTo>
                      <a:pt x="1368" y="5691"/>
                    </a:lnTo>
                    <a:lnTo>
                      <a:pt x="1588" y="5764"/>
                    </a:lnTo>
                    <a:lnTo>
                      <a:pt x="1783" y="5813"/>
                    </a:lnTo>
                    <a:lnTo>
                      <a:pt x="2223" y="5813"/>
                    </a:lnTo>
                    <a:lnTo>
                      <a:pt x="2418" y="5764"/>
                    </a:lnTo>
                    <a:lnTo>
                      <a:pt x="2638" y="5715"/>
                    </a:lnTo>
                    <a:lnTo>
                      <a:pt x="2834" y="5618"/>
                    </a:lnTo>
                    <a:lnTo>
                      <a:pt x="3005" y="5520"/>
                    </a:lnTo>
                    <a:lnTo>
                      <a:pt x="3200" y="5373"/>
                    </a:lnTo>
                    <a:lnTo>
                      <a:pt x="3371" y="5227"/>
                    </a:lnTo>
                    <a:lnTo>
                      <a:pt x="3517" y="5056"/>
                    </a:lnTo>
                    <a:lnTo>
                      <a:pt x="3664" y="4860"/>
                    </a:lnTo>
                    <a:lnTo>
                      <a:pt x="3811" y="4665"/>
                    </a:lnTo>
                    <a:lnTo>
                      <a:pt x="3933" y="4445"/>
                    </a:lnTo>
                    <a:lnTo>
                      <a:pt x="4030" y="4201"/>
                    </a:lnTo>
                    <a:lnTo>
                      <a:pt x="4104" y="3957"/>
                    </a:lnTo>
                    <a:lnTo>
                      <a:pt x="4177" y="3688"/>
                    </a:lnTo>
                    <a:lnTo>
                      <a:pt x="4226" y="3419"/>
                    </a:lnTo>
                    <a:lnTo>
                      <a:pt x="4226" y="3151"/>
                    </a:lnTo>
                    <a:lnTo>
                      <a:pt x="4201" y="2858"/>
                    </a:lnTo>
                    <a:lnTo>
                      <a:pt x="4128" y="2589"/>
                    </a:lnTo>
                    <a:lnTo>
                      <a:pt x="4030" y="2296"/>
                    </a:lnTo>
                    <a:lnTo>
                      <a:pt x="3908" y="2027"/>
                    </a:lnTo>
                    <a:lnTo>
                      <a:pt x="3737" y="1734"/>
                    </a:lnTo>
                    <a:lnTo>
                      <a:pt x="3566" y="1490"/>
                    </a:lnTo>
                    <a:lnTo>
                      <a:pt x="3371" y="1221"/>
                    </a:lnTo>
                    <a:lnTo>
                      <a:pt x="3151" y="1002"/>
                    </a:lnTo>
                    <a:lnTo>
                      <a:pt x="2907" y="782"/>
                    </a:lnTo>
                    <a:lnTo>
                      <a:pt x="2687" y="586"/>
                    </a:lnTo>
                    <a:lnTo>
                      <a:pt x="2443" y="415"/>
                    </a:lnTo>
                    <a:lnTo>
                      <a:pt x="2199" y="269"/>
                    </a:lnTo>
                    <a:lnTo>
                      <a:pt x="1954" y="147"/>
                    </a:lnTo>
                    <a:lnTo>
                      <a:pt x="1710" y="74"/>
                    </a:lnTo>
                    <a:lnTo>
                      <a:pt x="1490" y="25"/>
                    </a:lnTo>
                    <a:lnTo>
                      <a:pt x="129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3" name="Shape 567"/>
              <p:cNvSpPr/>
              <p:nvPr/>
            </p:nvSpPr>
            <p:spPr>
              <a:xfrm>
                <a:off x="6944050" y="5155700"/>
                <a:ext cx="87350" cy="116025"/>
              </a:xfrm>
              <a:custGeom>
                <a:avLst/>
                <a:gdLst/>
                <a:ahLst/>
                <a:cxnLst/>
                <a:rect l="0" t="0" r="0" b="0"/>
                <a:pathLst>
                  <a:path w="3494" h="4641" extrusionOk="0">
                    <a:moveTo>
                      <a:pt x="1979" y="0"/>
                    </a:moveTo>
                    <a:lnTo>
                      <a:pt x="1857" y="49"/>
                    </a:lnTo>
                    <a:lnTo>
                      <a:pt x="1735" y="98"/>
                    </a:lnTo>
                    <a:lnTo>
                      <a:pt x="1637" y="196"/>
                    </a:lnTo>
                    <a:lnTo>
                      <a:pt x="1540" y="294"/>
                    </a:lnTo>
                    <a:lnTo>
                      <a:pt x="1369" y="562"/>
                    </a:lnTo>
                    <a:lnTo>
                      <a:pt x="1173" y="904"/>
                    </a:lnTo>
                    <a:lnTo>
                      <a:pt x="782" y="1735"/>
                    </a:lnTo>
                    <a:lnTo>
                      <a:pt x="367" y="2614"/>
                    </a:lnTo>
                    <a:lnTo>
                      <a:pt x="196" y="3005"/>
                    </a:lnTo>
                    <a:lnTo>
                      <a:pt x="74" y="3395"/>
                    </a:lnTo>
                    <a:lnTo>
                      <a:pt x="25" y="3566"/>
                    </a:lnTo>
                    <a:lnTo>
                      <a:pt x="1" y="3737"/>
                    </a:lnTo>
                    <a:lnTo>
                      <a:pt x="25" y="3908"/>
                    </a:lnTo>
                    <a:lnTo>
                      <a:pt x="50" y="4055"/>
                    </a:lnTo>
                    <a:lnTo>
                      <a:pt x="99" y="4177"/>
                    </a:lnTo>
                    <a:lnTo>
                      <a:pt x="196" y="4299"/>
                    </a:lnTo>
                    <a:lnTo>
                      <a:pt x="318" y="4397"/>
                    </a:lnTo>
                    <a:lnTo>
                      <a:pt x="465" y="4494"/>
                    </a:lnTo>
                    <a:lnTo>
                      <a:pt x="636" y="4568"/>
                    </a:lnTo>
                    <a:lnTo>
                      <a:pt x="831" y="4616"/>
                    </a:lnTo>
                    <a:lnTo>
                      <a:pt x="1027" y="4641"/>
                    </a:lnTo>
                    <a:lnTo>
                      <a:pt x="1198" y="4641"/>
                    </a:lnTo>
                    <a:lnTo>
                      <a:pt x="1393" y="4616"/>
                    </a:lnTo>
                    <a:lnTo>
                      <a:pt x="1588" y="4568"/>
                    </a:lnTo>
                    <a:lnTo>
                      <a:pt x="1784" y="4494"/>
                    </a:lnTo>
                    <a:lnTo>
                      <a:pt x="1955" y="4421"/>
                    </a:lnTo>
                    <a:lnTo>
                      <a:pt x="2150" y="4323"/>
                    </a:lnTo>
                    <a:lnTo>
                      <a:pt x="2321" y="4201"/>
                    </a:lnTo>
                    <a:lnTo>
                      <a:pt x="2492" y="4055"/>
                    </a:lnTo>
                    <a:lnTo>
                      <a:pt x="2663" y="3884"/>
                    </a:lnTo>
                    <a:lnTo>
                      <a:pt x="2810" y="3713"/>
                    </a:lnTo>
                    <a:lnTo>
                      <a:pt x="2956" y="3517"/>
                    </a:lnTo>
                    <a:lnTo>
                      <a:pt x="3078" y="3322"/>
                    </a:lnTo>
                    <a:lnTo>
                      <a:pt x="3200" y="3102"/>
                    </a:lnTo>
                    <a:lnTo>
                      <a:pt x="3298" y="2882"/>
                    </a:lnTo>
                    <a:lnTo>
                      <a:pt x="3371" y="2638"/>
                    </a:lnTo>
                    <a:lnTo>
                      <a:pt x="3420" y="2418"/>
                    </a:lnTo>
                    <a:lnTo>
                      <a:pt x="3469" y="2174"/>
                    </a:lnTo>
                    <a:lnTo>
                      <a:pt x="3493" y="1954"/>
                    </a:lnTo>
                    <a:lnTo>
                      <a:pt x="3493" y="1735"/>
                    </a:lnTo>
                    <a:lnTo>
                      <a:pt x="3469" y="1515"/>
                    </a:lnTo>
                    <a:lnTo>
                      <a:pt x="3445" y="1319"/>
                    </a:lnTo>
                    <a:lnTo>
                      <a:pt x="3396" y="1124"/>
                    </a:lnTo>
                    <a:lnTo>
                      <a:pt x="3322" y="929"/>
                    </a:lnTo>
                    <a:lnTo>
                      <a:pt x="3249" y="758"/>
                    </a:lnTo>
                    <a:lnTo>
                      <a:pt x="3127" y="587"/>
                    </a:lnTo>
                    <a:lnTo>
                      <a:pt x="3005" y="440"/>
                    </a:lnTo>
                    <a:lnTo>
                      <a:pt x="2883" y="318"/>
                    </a:lnTo>
                    <a:lnTo>
                      <a:pt x="2736" y="196"/>
                    </a:lnTo>
                    <a:lnTo>
                      <a:pt x="2565" y="98"/>
                    </a:lnTo>
                    <a:lnTo>
                      <a:pt x="2394" y="49"/>
                    </a:lnTo>
                    <a:lnTo>
                      <a:pt x="22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54" name="Shape 568"/>
              <p:cNvSpPr/>
              <p:nvPr/>
            </p:nvSpPr>
            <p:spPr>
              <a:xfrm>
                <a:off x="6727300" y="5185625"/>
                <a:ext cx="263800" cy="248525"/>
              </a:xfrm>
              <a:custGeom>
                <a:avLst/>
                <a:gdLst/>
                <a:ahLst/>
                <a:cxnLst/>
                <a:rect l="0" t="0" r="0" b="0"/>
                <a:pathLst>
                  <a:path w="10552" h="9941" extrusionOk="0">
                    <a:moveTo>
                      <a:pt x="5252" y="0"/>
                    </a:moveTo>
                    <a:lnTo>
                      <a:pt x="4959" y="25"/>
                    </a:lnTo>
                    <a:lnTo>
                      <a:pt x="4666" y="73"/>
                    </a:lnTo>
                    <a:lnTo>
                      <a:pt x="4372" y="171"/>
                    </a:lnTo>
                    <a:lnTo>
                      <a:pt x="4104" y="293"/>
                    </a:lnTo>
                    <a:lnTo>
                      <a:pt x="3835" y="464"/>
                    </a:lnTo>
                    <a:lnTo>
                      <a:pt x="3591" y="635"/>
                    </a:lnTo>
                    <a:lnTo>
                      <a:pt x="3371" y="855"/>
                    </a:lnTo>
                    <a:lnTo>
                      <a:pt x="3176" y="1124"/>
                    </a:lnTo>
                    <a:lnTo>
                      <a:pt x="3029" y="1343"/>
                    </a:lnTo>
                    <a:lnTo>
                      <a:pt x="2907" y="1612"/>
                    </a:lnTo>
                    <a:lnTo>
                      <a:pt x="2809" y="1856"/>
                    </a:lnTo>
                    <a:lnTo>
                      <a:pt x="2736" y="2125"/>
                    </a:lnTo>
                    <a:lnTo>
                      <a:pt x="2565" y="2662"/>
                    </a:lnTo>
                    <a:lnTo>
                      <a:pt x="2492" y="2931"/>
                    </a:lnTo>
                    <a:lnTo>
                      <a:pt x="2394" y="3200"/>
                    </a:lnTo>
                    <a:lnTo>
                      <a:pt x="2248" y="3444"/>
                    </a:lnTo>
                    <a:lnTo>
                      <a:pt x="2101" y="3688"/>
                    </a:lnTo>
                    <a:lnTo>
                      <a:pt x="1906" y="3908"/>
                    </a:lnTo>
                    <a:lnTo>
                      <a:pt x="1735" y="4103"/>
                    </a:lnTo>
                    <a:lnTo>
                      <a:pt x="1320" y="4470"/>
                    </a:lnTo>
                    <a:lnTo>
                      <a:pt x="904" y="4860"/>
                    </a:lnTo>
                    <a:lnTo>
                      <a:pt x="709" y="5080"/>
                    </a:lnTo>
                    <a:lnTo>
                      <a:pt x="514" y="5324"/>
                    </a:lnTo>
                    <a:lnTo>
                      <a:pt x="367" y="5569"/>
                    </a:lnTo>
                    <a:lnTo>
                      <a:pt x="245" y="5837"/>
                    </a:lnTo>
                    <a:lnTo>
                      <a:pt x="147" y="6130"/>
                    </a:lnTo>
                    <a:lnTo>
                      <a:pt x="74" y="6423"/>
                    </a:lnTo>
                    <a:lnTo>
                      <a:pt x="25" y="6741"/>
                    </a:lnTo>
                    <a:lnTo>
                      <a:pt x="1" y="7034"/>
                    </a:lnTo>
                    <a:lnTo>
                      <a:pt x="25" y="7327"/>
                    </a:lnTo>
                    <a:lnTo>
                      <a:pt x="50" y="7620"/>
                    </a:lnTo>
                    <a:lnTo>
                      <a:pt x="123" y="7889"/>
                    </a:lnTo>
                    <a:lnTo>
                      <a:pt x="221" y="8158"/>
                    </a:lnTo>
                    <a:lnTo>
                      <a:pt x="318" y="8426"/>
                    </a:lnTo>
                    <a:lnTo>
                      <a:pt x="440" y="8646"/>
                    </a:lnTo>
                    <a:lnTo>
                      <a:pt x="611" y="8890"/>
                    </a:lnTo>
                    <a:lnTo>
                      <a:pt x="782" y="9086"/>
                    </a:lnTo>
                    <a:lnTo>
                      <a:pt x="953" y="9281"/>
                    </a:lnTo>
                    <a:lnTo>
                      <a:pt x="1149" y="9428"/>
                    </a:lnTo>
                    <a:lnTo>
                      <a:pt x="1368" y="9574"/>
                    </a:lnTo>
                    <a:lnTo>
                      <a:pt x="1613" y="9696"/>
                    </a:lnTo>
                    <a:lnTo>
                      <a:pt x="1857" y="9794"/>
                    </a:lnTo>
                    <a:lnTo>
                      <a:pt x="2101" y="9867"/>
                    </a:lnTo>
                    <a:lnTo>
                      <a:pt x="2370" y="9916"/>
                    </a:lnTo>
                    <a:lnTo>
                      <a:pt x="2614" y="9940"/>
                    </a:lnTo>
                    <a:lnTo>
                      <a:pt x="2980" y="9916"/>
                    </a:lnTo>
                    <a:lnTo>
                      <a:pt x="3347" y="9818"/>
                    </a:lnTo>
                    <a:lnTo>
                      <a:pt x="3689" y="9696"/>
                    </a:lnTo>
                    <a:lnTo>
                      <a:pt x="4006" y="9501"/>
                    </a:lnTo>
                    <a:lnTo>
                      <a:pt x="4153" y="9403"/>
                    </a:lnTo>
                    <a:lnTo>
                      <a:pt x="4299" y="9330"/>
                    </a:lnTo>
                    <a:lnTo>
                      <a:pt x="4446" y="9305"/>
                    </a:lnTo>
                    <a:lnTo>
                      <a:pt x="4592" y="9257"/>
                    </a:lnTo>
                    <a:lnTo>
                      <a:pt x="4910" y="9232"/>
                    </a:lnTo>
                    <a:lnTo>
                      <a:pt x="5642" y="9232"/>
                    </a:lnTo>
                    <a:lnTo>
                      <a:pt x="5960" y="9257"/>
                    </a:lnTo>
                    <a:lnTo>
                      <a:pt x="6106" y="9305"/>
                    </a:lnTo>
                    <a:lnTo>
                      <a:pt x="6253" y="9330"/>
                    </a:lnTo>
                    <a:lnTo>
                      <a:pt x="6400" y="9403"/>
                    </a:lnTo>
                    <a:lnTo>
                      <a:pt x="6546" y="9501"/>
                    </a:lnTo>
                    <a:lnTo>
                      <a:pt x="6864" y="9696"/>
                    </a:lnTo>
                    <a:lnTo>
                      <a:pt x="7206" y="9818"/>
                    </a:lnTo>
                    <a:lnTo>
                      <a:pt x="7572" y="9916"/>
                    </a:lnTo>
                    <a:lnTo>
                      <a:pt x="7938" y="9940"/>
                    </a:lnTo>
                    <a:lnTo>
                      <a:pt x="8207" y="9916"/>
                    </a:lnTo>
                    <a:lnTo>
                      <a:pt x="8451" y="9867"/>
                    </a:lnTo>
                    <a:lnTo>
                      <a:pt x="8695" y="9794"/>
                    </a:lnTo>
                    <a:lnTo>
                      <a:pt x="8940" y="9696"/>
                    </a:lnTo>
                    <a:lnTo>
                      <a:pt x="9184" y="9574"/>
                    </a:lnTo>
                    <a:lnTo>
                      <a:pt x="9404" y="9428"/>
                    </a:lnTo>
                    <a:lnTo>
                      <a:pt x="9599" y="9281"/>
                    </a:lnTo>
                    <a:lnTo>
                      <a:pt x="9770" y="9086"/>
                    </a:lnTo>
                    <a:lnTo>
                      <a:pt x="9941" y="8890"/>
                    </a:lnTo>
                    <a:lnTo>
                      <a:pt x="10112" y="8646"/>
                    </a:lnTo>
                    <a:lnTo>
                      <a:pt x="10234" y="8426"/>
                    </a:lnTo>
                    <a:lnTo>
                      <a:pt x="10332" y="8158"/>
                    </a:lnTo>
                    <a:lnTo>
                      <a:pt x="10429" y="7889"/>
                    </a:lnTo>
                    <a:lnTo>
                      <a:pt x="10503" y="7620"/>
                    </a:lnTo>
                    <a:lnTo>
                      <a:pt x="10527" y="7327"/>
                    </a:lnTo>
                    <a:lnTo>
                      <a:pt x="10551" y="7034"/>
                    </a:lnTo>
                    <a:lnTo>
                      <a:pt x="10527" y="6741"/>
                    </a:lnTo>
                    <a:lnTo>
                      <a:pt x="10478" y="6423"/>
                    </a:lnTo>
                    <a:lnTo>
                      <a:pt x="10405" y="6130"/>
                    </a:lnTo>
                    <a:lnTo>
                      <a:pt x="10307" y="5837"/>
                    </a:lnTo>
                    <a:lnTo>
                      <a:pt x="10185" y="5569"/>
                    </a:lnTo>
                    <a:lnTo>
                      <a:pt x="10039" y="5324"/>
                    </a:lnTo>
                    <a:lnTo>
                      <a:pt x="9843" y="5080"/>
                    </a:lnTo>
                    <a:lnTo>
                      <a:pt x="9648" y="4860"/>
                    </a:lnTo>
                    <a:lnTo>
                      <a:pt x="9233" y="4470"/>
                    </a:lnTo>
                    <a:lnTo>
                      <a:pt x="8817" y="4103"/>
                    </a:lnTo>
                    <a:lnTo>
                      <a:pt x="8646" y="3908"/>
                    </a:lnTo>
                    <a:lnTo>
                      <a:pt x="8451" y="3688"/>
                    </a:lnTo>
                    <a:lnTo>
                      <a:pt x="8305" y="3444"/>
                    </a:lnTo>
                    <a:lnTo>
                      <a:pt x="8158" y="3200"/>
                    </a:lnTo>
                    <a:lnTo>
                      <a:pt x="8060" y="2931"/>
                    </a:lnTo>
                    <a:lnTo>
                      <a:pt x="7963" y="2662"/>
                    </a:lnTo>
                    <a:lnTo>
                      <a:pt x="7816" y="2125"/>
                    </a:lnTo>
                    <a:lnTo>
                      <a:pt x="7743" y="1856"/>
                    </a:lnTo>
                    <a:lnTo>
                      <a:pt x="7645" y="1612"/>
                    </a:lnTo>
                    <a:lnTo>
                      <a:pt x="7523" y="1343"/>
                    </a:lnTo>
                    <a:lnTo>
                      <a:pt x="7376" y="1124"/>
                    </a:lnTo>
                    <a:lnTo>
                      <a:pt x="7181" y="855"/>
                    </a:lnTo>
                    <a:lnTo>
                      <a:pt x="6961" y="635"/>
                    </a:lnTo>
                    <a:lnTo>
                      <a:pt x="6717" y="464"/>
                    </a:lnTo>
                    <a:lnTo>
                      <a:pt x="6448" y="293"/>
                    </a:lnTo>
                    <a:lnTo>
                      <a:pt x="6180" y="171"/>
                    </a:lnTo>
                    <a:lnTo>
                      <a:pt x="5887" y="73"/>
                    </a:lnTo>
                    <a:lnTo>
                      <a:pt x="5594" y="25"/>
                    </a:lnTo>
                    <a:lnTo>
                      <a:pt x="53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88" name="Freeform 87"/>
            <p:cNvSpPr>
              <a:spLocks noChangeArrowheads="1"/>
            </p:cNvSpPr>
            <p:nvPr/>
          </p:nvSpPr>
          <p:spPr bwMode="auto">
            <a:xfrm>
              <a:off x="4785198" y="1354306"/>
              <a:ext cx="219075" cy="184150"/>
            </a:xfrm>
            <a:custGeom>
              <a:avLst/>
              <a:gdLst>
                <a:gd name="T0" fmla="*/ 208635 w 609"/>
                <a:gd name="T1" fmla="*/ 20220 h 510"/>
                <a:gd name="T2" fmla="*/ 208635 w 609"/>
                <a:gd name="T3" fmla="*/ 20220 h 510"/>
                <a:gd name="T4" fmla="*/ 10072 w 609"/>
                <a:gd name="T5" fmla="*/ 20220 h 510"/>
                <a:gd name="T6" fmla="*/ 0 w 609"/>
                <a:gd name="T7" fmla="*/ 10110 h 510"/>
                <a:gd name="T8" fmla="*/ 10072 w 609"/>
                <a:gd name="T9" fmla="*/ 0 h 510"/>
                <a:gd name="T10" fmla="*/ 208635 w 609"/>
                <a:gd name="T11" fmla="*/ 0 h 510"/>
                <a:gd name="T12" fmla="*/ 218707 w 609"/>
                <a:gd name="T13" fmla="*/ 10110 h 510"/>
                <a:gd name="T14" fmla="*/ 208635 w 609"/>
                <a:gd name="T15" fmla="*/ 20220 h 510"/>
                <a:gd name="T16" fmla="*/ 10072 w 609"/>
                <a:gd name="T17" fmla="*/ 53440 h 510"/>
                <a:gd name="T18" fmla="*/ 10072 w 609"/>
                <a:gd name="T19" fmla="*/ 53440 h 510"/>
                <a:gd name="T20" fmla="*/ 68706 w 609"/>
                <a:gd name="T21" fmla="*/ 53440 h 510"/>
                <a:gd name="T22" fmla="*/ 111872 w 609"/>
                <a:gd name="T23" fmla="*/ 53440 h 510"/>
                <a:gd name="T24" fmla="*/ 121944 w 609"/>
                <a:gd name="T25" fmla="*/ 53440 h 510"/>
                <a:gd name="T26" fmla="*/ 121944 w 609"/>
                <a:gd name="T27" fmla="*/ 53440 h 510"/>
                <a:gd name="T28" fmla="*/ 167987 w 609"/>
                <a:gd name="T29" fmla="*/ 53440 h 510"/>
                <a:gd name="T30" fmla="*/ 178059 w 609"/>
                <a:gd name="T31" fmla="*/ 63550 h 510"/>
                <a:gd name="T32" fmla="*/ 167987 w 609"/>
                <a:gd name="T33" fmla="*/ 74021 h 510"/>
                <a:gd name="T34" fmla="*/ 147484 w 609"/>
                <a:gd name="T35" fmla="*/ 74021 h 510"/>
                <a:gd name="T36" fmla="*/ 147484 w 609"/>
                <a:gd name="T37" fmla="*/ 74021 h 510"/>
                <a:gd name="T38" fmla="*/ 68706 w 609"/>
                <a:gd name="T39" fmla="*/ 74021 h 510"/>
                <a:gd name="T40" fmla="*/ 68706 w 609"/>
                <a:gd name="T41" fmla="*/ 74021 h 510"/>
                <a:gd name="T42" fmla="*/ 10072 w 609"/>
                <a:gd name="T43" fmla="*/ 74021 h 510"/>
                <a:gd name="T44" fmla="*/ 0 w 609"/>
                <a:gd name="T45" fmla="*/ 63550 h 510"/>
                <a:gd name="T46" fmla="*/ 10072 w 609"/>
                <a:gd name="T47" fmla="*/ 53440 h 510"/>
                <a:gd name="T48" fmla="*/ 10072 w 609"/>
                <a:gd name="T49" fmla="*/ 107240 h 510"/>
                <a:gd name="T50" fmla="*/ 10072 w 609"/>
                <a:gd name="T51" fmla="*/ 107240 h 510"/>
                <a:gd name="T52" fmla="*/ 208635 w 609"/>
                <a:gd name="T53" fmla="*/ 107240 h 510"/>
                <a:gd name="T54" fmla="*/ 218707 w 609"/>
                <a:gd name="T55" fmla="*/ 117350 h 510"/>
                <a:gd name="T56" fmla="*/ 208635 w 609"/>
                <a:gd name="T57" fmla="*/ 127461 h 510"/>
                <a:gd name="T58" fmla="*/ 10072 w 609"/>
                <a:gd name="T59" fmla="*/ 127461 h 510"/>
                <a:gd name="T60" fmla="*/ 0 w 609"/>
                <a:gd name="T61" fmla="*/ 117350 h 510"/>
                <a:gd name="T62" fmla="*/ 10072 w 609"/>
                <a:gd name="T63" fmla="*/ 107240 h 510"/>
                <a:gd name="T64" fmla="*/ 10072 w 609"/>
                <a:gd name="T65" fmla="*/ 163207 h 510"/>
                <a:gd name="T66" fmla="*/ 10072 w 609"/>
                <a:gd name="T67" fmla="*/ 163207 h 510"/>
                <a:gd name="T68" fmla="*/ 68706 w 609"/>
                <a:gd name="T69" fmla="*/ 163207 h 510"/>
                <a:gd name="T70" fmla="*/ 111872 w 609"/>
                <a:gd name="T71" fmla="*/ 163207 h 510"/>
                <a:gd name="T72" fmla="*/ 147484 w 609"/>
                <a:gd name="T73" fmla="*/ 163207 h 510"/>
                <a:gd name="T74" fmla="*/ 157556 w 609"/>
                <a:gd name="T75" fmla="*/ 173318 h 510"/>
                <a:gd name="T76" fmla="*/ 147484 w 609"/>
                <a:gd name="T77" fmla="*/ 183789 h 510"/>
                <a:gd name="T78" fmla="*/ 111872 w 609"/>
                <a:gd name="T79" fmla="*/ 183789 h 510"/>
                <a:gd name="T80" fmla="*/ 111872 w 609"/>
                <a:gd name="T81" fmla="*/ 183789 h 510"/>
                <a:gd name="T82" fmla="*/ 10072 w 609"/>
                <a:gd name="T83" fmla="*/ 183789 h 510"/>
                <a:gd name="T84" fmla="*/ 0 w 609"/>
                <a:gd name="T85" fmla="*/ 173318 h 510"/>
                <a:gd name="T86" fmla="*/ 10072 w 609"/>
                <a:gd name="T87" fmla="*/ 163207 h 5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9" h="510">
                  <a:moveTo>
                    <a:pt x="580" y="56"/>
                  </a:moveTo>
                  <a:lnTo>
                    <a:pt x="580" y="56"/>
                  </a:lnTo>
                  <a:cubicBezTo>
                    <a:pt x="28" y="56"/>
                    <a:pt x="28" y="56"/>
                    <a:pt x="28" y="56"/>
                  </a:cubicBezTo>
                  <a:cubicBezTo>
                    <a:pt x="14" y="56"/>
                    <a:pt x="0" y="42"/>
                    <a:pt x="0" y="28"/>
                  </a:cubicBezTo>
                  <a:cubicBezTo>
                    <a:pt x="0" y="7"/>
                    <a:pt x="14" y="0"/>
                    <a:pt x="28" y="0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94" y="0"/>
                    <a:pt x="608" y="7"/>
                    <a:pt x="608" y="28"/>
                  </a:cubicBezTo>
                  <a:cubicBezTo>
                    <a:pt x="608" y="42"/>
                    <a:pt x="594" y="56"/>
                    <a:pt x="580" y="56"/>
                  </a:cubicBezTo>
                  <a:close/>
                  <a:moveTo>
                    <a:pt x="28" y="148"/>
                  </a:moveTo>
                  <a:lnTo>
                    <a:pt x="28" y="148"/>
                  </a:lnTo>
                  <a:cubicBezTo>
                    <a:pt x="191" y="148"/>
                    <a:pt x="191" y="148"/>
                    <a:pt x="191" y="148"/>
                  </a:cubicBezTo>
                  <a:cubicBezTo>
                    <a:pt x="311" y="148"/>
                    <a:pt x="311" y="148"/>
                    <a:pt x="311" y="148"/>
                  </a:cubicBezTo>
                  <a:cubicBezTo>
                    <a:pt x="339" y="148"/>
                    <a:pt x="339" y="148"/>
                    <a:pt x="339" y="148"/>
                  </a:cubicBezTo>
                  <a:cubicBezTo>
                    <a:pt x="467" y="148"/>
                    <a:pt x="467" y="148"/>
                    <a:pt x="467" y="148"/>
                  </a:cubicBezTo>
                  <a:cubicBezTo>
                    <a:pt x="481" y="148"/>
                    <a:pt x="495" y="162"/>
                    <a:pt x="495" y="176"/>
                  </a:cubicBezTo>
                  <a:cubicBezTo>
                    <a:pt x="495" y="191"/>
                    <a:pt x="481" y="205"/>
                    <a:pt x="467" y="205"/>
                  </a:cubicBezTo>
                  <a:cubicBezTo>
                    <a:pt x="410" y="205"/>
                    <a:pt x="410" y="205"/>
                    <a:pt x="410" y="205"/>
                  </a:cubicBezTo>
                  <a:cubicBezTo>
                    <a:pt x="191" y="205"/>
                    <a:pt x="191" y="205"/>
                    <a:pt x="191" y="205"/>
                  </a:cubicBezTo>
                  <a:cubicBezTo>
                    <a:pt x="28" y="205"/>
                    <a:pt x="28" y="205"/>
                    <a:pt x="28" y="205"/>
                  </a:cubicBezTo>
                  <a:cubicBezTo>
                    <a:pt x="14" y="205"/>
                    <a:pt x="0" y="191"/>
                    <a:pt x="0" y="176"/>
                  </a:cubicBezTo>
                  <a:cubicBezTo>
                    <a:pt x="0" y="162"/>
                    <a:pt x="14" y="148"/>
                    <a:pt x="28" y="148"/>
                  </a:cubicBezTo>
                  <a:close/>
                  <a:moveTo>
                    <a:pt x="28" y="297"/>
                  </a:moveTo>
                  <a:lnTo>
                    <a:pt x="28" y="297"/>
                  </a:lnTo>
                  <a:cubicBezTo>
                    <a:pt x="580" y="297"/>
                    <a:pt x="580" y="297"/>
                    <a:pt x="580" y="297"/>
                  </a:cubicBezTo>
                  <a:cubicBezTo>
                    <a:pt x="594" y="297"/>
                    <a:pt x="608" y="311"/>
                    <a:pt x="608" y="325"/>
                  </a:cubicBezTo>
                  <a:cubicBezTo>
                    <a:pt x="608" y="346"/>
                    <a:pt x="594" y="353"/>
                    <a:pt x="580" y="353"/>
                  </a:cubicBezTo>
                  <a:cubicBezTo>
                    <a:pt x="28" y="353"/>
                    <a:pt x="28" y="353"/>
                    <a:pt x="28" y="353"/>
                  </a:cubicBezTo>
                  <a:cubicBezTo>
                    <a:pt x="14" y="353"/>
                    <a:pt x="0" y="346"/>
                    <a:pt x="0" y="325"/>
                  </a:cubicBezTo>
                  <a:cubicBezTo>
                    <a:pt x="0" y="311"/>
                    <a:pt x="14" y="297"/>
                    <a:pt x="28" y="297"/>
                  </a:cubicBezTo>
                  <a:close/>
                  <a:moveTo>
                    <a:pt x="28" y="452"/>
                  </a:moveTo>
                  <a:lnTo>
                    <a:pt x="28" y="452"/>
                  </a:lnTo>
                  <a:cubicBezTo>
                    <a:pt x="191" y="452"/>
                    <a:pt x="191" y="452"/>
                    <a:pt x="191" y="452"/>
                  </a:cubicBezTo>
                  <a:cubicBezTo>
                    <a:pt x="311" y="452"/>
                    <a:pt x="311" y="452"/>
                    <a:pt x="311" y="452"/>
                  </a:cubicBezTo>
                  <a:cubicBezTo>
                    <a:pt x="410" y="452"/>
                    <a:pt x="410" y="452"/>
                    <a:pt x="410" y="452"/>
                  </a:cubicBezTo>
                  <a:cubicBezTo>
                    <a:pt x="424" y="452"/>
                    <a:pt x="438" y="459"/>
                    <a:pt x="438" y="480"/>
                  </a:cubicBezTo>
                  <a:cubicBezTo>
                    <a:pt x="438" y="494"/>
                    <a:pt x="424" y="509"/>
                    <a:pt x="410" y="509"/>
                  </a:cubicBezTo>
                  <a:cubicBezTo>
                    <a:pt x="311" y="509"/>
                    <a:pt x="311" y="509"/>
                    <a:pt x="311" y="509"/>
                  </a:cubicBez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494"/>
                    <a:pt x="0" y="480"/>
                  </a:cubicBezTo>
                  <a:cubicBezTo>
                    <a:pt x="0" y="459"/>
                    <a:pt x="14" y="452"/>
                    <a:pt x="28" y="4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 88"/>
            <p:cNvSpPr>
              <a:spLocks noChangeArrowheads="1"/>
            </p:cNvSpPr>
            <p:nvPr/>
          </p:nvSpPr>
          <p:spPr bwMode="auto">
            <a:xfrm>
              <a:off x="4405786" y="1354306"/>
              <a:ext cx="217487" cy="184150"/>
            </a:xfrm>
            <a:custGeom>
              <a:avLst/>
              <a:gdLst>
                <a:gd name="T0" fmla="*/ 206641 w 602"/>
                <a:gd name="T1" fmla="*/ 127461 h 510"/>
                <a:gd name="T2" fmla="*/ 206641 w 602"/>
                <a:gd name="T3" fmla="*/ 127461 h 510"/>
                <a:gd name="T4" fmla="*/ 10115 w 602"/>
                <a:gd name="T5" fmla="*/ 127461 h 510"/>
                <a:gd name="T6" fmla="*/ 0 w 602"/>
                <a:gd name="T7" fmla="*/ 117350 h 510"/>
                <a:gd name="T8" fmla="*/ 10115 w 602"/>
                <a:gd name="T9" fmla="*/ 107240 h 510"/>
                <a:gd name="T10" fmla="*/ 206641 w 602"/>
                <a:gd name="T11" fmla="*/ 107240 h 510"/>
                <a:gd name="T12" fmla="*/ 217118 w 602"/>
                <a:gd name="T13" fmla="*/ 117350 h 510"/>
                <a:gd name="T14" fmla="*/ 206641 w 602"/>
                <a:gd name="T15" fmla="*/ 127461 h 510"/>
                <a:gd name="T16" fmla="*/ 206641 w 602"/>
                <a:gd name="T17" fmla="*/ 74021 h 510"/>
                <a:gd name="T18" fmla="*/ 206641 w 602"/>
                <a:gd name="T19" fmla="*/ 74021 h 510"/>
                <a:gd name="T20" fmla="*/ 10115 w 602"/>
                <a:gd name="T21" fmla="*/ 74021 h 510"/>
                <a:gd name="T22" fmla="*/ 0 w 602"/>
                <a:gd name="T23" fmla="*/ 63550 h 510"/>
                <a:gd name="T24" fmla="*/ 10115 w 602"/>
                <a:gd name="T25" fmla="*/ 53440 h 510"/>
                <a:gd name="T26" fmla="*/ 206641 w 602"/>
                <a:gd name="T27" fmla="*/ 53440 h 510"/>
                <a:gd name="T28" fmla="*/ 217118 w 602"/>
                <a:gd name="T29" fmla="*/ 63550 h 510"/>
                <a:gd name="T30" fmla="*/ 206641 w 602"/>
                <a:gd name="T31" fmla="*/ 74021 h 510"/>
                <a:gd name="T32" fmla="*/ 206641 w 602"/>
                <a:gd name="T33" fmla="*/ 20220 h 510"/>
                <a:gd name="T34" fmla="*/ 206641 w 602"/>
                <a:gd name="T35" fmla="*/ 20220 h 510"/>
                <a:gd name="T36" fmla="*/ 10115 w 602"/>
                <a:gd name="T37" fmla="*/ 20220 h 510"/>
                <a:gd name="T38" fmla="*/ 0 w 602"/>
                <a:gd name="T39" fmla="*/ 10110 h 510"/>
                <a:gd name="T40" fmla="*/ 10115 w 602"/>
                <a:gd name="T41" fmla="*/ 0 h 510"/>
                <a:gd name="T42" fmla="*/ 206641 w 602"/>
                <a:gd name="T43" fmla="*/ 0 h 510"/>
                <a:gd name="T44" fmla="*/ 217118 w 602"/>
                <a:gd name="T45" fmla="*/ 10110 h 510"/>
                <a:gd name="T46" fmla="*/ 206641 w 602"/>
                <a:gd name="T47" fmla="*/ 20220 h 510"/>
                <a:gd name="T48" fmla="*/ 10115 w 602"/>
                <a:gd name="T49" fmla="*/ 163207 h 510"/>
                <a:gd name="T50" fmla="*/ 10115 w 602"/>
                <a:gd name="T51" fmla="*/ 163207 h 510"/>
                <a:gd name="T52" fmla="*/ 206641 w 602"/>
                <a:gd name="T53" fmla="*/ 163207 h 510"/>
                <a:gd name="T54" fmla="*/ 217118 w 602"/>
                <a:gd name="T55" fmla="*/ 173318 h 510"/>
                <a:gd name="T56" fmla="*/ 206641 w 602"/>
                <a:gd name="T57" fmla="*/ 183789 h 510"/>
                <a:gd name="T58" fmla="*/ 10115 w 602"/>
                <a:gd name="T59" fmla="*/ 183789 h 510"/>
                <a:gd name="T60" fmla="*/ 0 w 602"/>
                <a:gd name="T61" fmla="*/ 173318 h 510"/>
                <a:gd name="T62" fmla="*/ 10115 w 602"/>
                <a:gd name="T63" fmla="*/ 163207 h 5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02" h="510">
                  <a:moveTo>
                    <a:pt x="572" y="353"/>
                  </a:moveTo>
                  <a:lnTo>
                    <a:pt x="572" y="353"/>
                  </a:lnTo>
                  <a:cubicBezTo>
                    <a:pt x="28" y="353"/>
                    <a:pt x="28" y="353"/>
                    <a:pt x="28" y="353"/>
                  </a:cubicBezTo>
                  <a:cubicBezTo>
                    <a:pt x="14" y="353"/>
                    <a:pt x="0" y="346"/>
                    <a:pt x="0" y="325"/>
                  </a:cubicBezTo>
                  <a:cubicBezTo>
                    <a:pt x="0" y="311"/>
                    <a:pt x="14" y="297"/>
                    <a:pt x="28" y="297"/>
                  </a:cubicBezTo>
                  <a:cubicBezTo>
                    <a:pt x="572" y="297"/>
                    <a:pt x="572" y="297"/>
                    <a:pt x="572" y="297"/>
                  </a:cubicBezTo>
                  <a:cubicBezTo>
                    <a:pt x="594" y="297"/>
                    <a:pt x="601" y="311"/>
                    <a:pt x="601" y="325"/>
                  </a:cubicBezTo>
                  <a:cubicBezTo>
                    <a:pt x="601" y="346"/>
                    <a:pt x="594" y="353"/>
                    <a:pt x="572" y="353"/>
                  </a:cubicBezTo>
                  <a:close/>
                  <a:moveTo>
                    <a:pt x="572" y="205"/>
                  </a:moveTo>
                  <a:lnTo>
                    <a:pt x="572" y="205"/>
                  </a:lnTo>
                  <a:cubicBezTo>
                    <a:pt x="28" y="205"/>
                    <a:pt x="28" y="205"/>
                    <a:pt x="28" y="205"/>
                  </a:cubicBezTo>
                  <a:cubicBezTo>
                    <a:pt x="14" y="205"/>
                    <a:pt x="0" y="191"/>
                    <a:pt x="0" y="176"/>
                  </a:cubicBezTo>
                  <a:cubicBezTo>
                    <a:pt x="0" y="162"/>
                    <a:pt x="14" y="148"/>
                    <a:pt x="28" y="148"/>
                  </a:cubicBezTo>
                  <a:cubicBezTo>
                    <a:pt x="572" y="148"/>
                    <a:pt x="572" y="148"/>
                    <a:pt x="572" y="148"/>
                  </a:cubicBezTo>
                  <a:cubicBezTo>
                    <a:pt x="594" y="148"/>
                    <a:pt x="601" y="162"/>
                    <a:pt x="601" y="176"/>
                  </a:cubicBezTo>
                  <a:cubicBezTo>
                    <a:pt x="601" y="191"/>
                    <a:pt x="594" y="205"/>
                    <a:pt x="572" y="205"/>
                  </a:cubicBezTo>
                  <a:close/>
                  <a:moveTo>
                    <a:pt x="572" y="56"/>
                  </a:moveTo>
                  <a:lnTo>
                    <a:pt x="572" y="56"/>
                  </a:lnTo>
                  <a:cubicBezTo>
                    <a:pt x="28" y="56"/>
                    <a:pt x="28" y="56"/>
                    <a:pt x="28" y="56"/>
                  </a:cubicBezTo>
                  <a:cubicBezTo>
                    <a:pt x="14" y="56"/>
                    <a:pt x="0" y="42"/>
                    <a:pt x="0" y="28"/>
                  </a:cubicBezTo>
                  <a:cubicBezTo>
                    <a:pt x="0" y="7"/>
                    <a:pt x="14" y="0"/>
                    <a:pt x="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94" y="0"/>
                    <a:pt x="601" y="7"/>
                    <a:pt x="601" y="28"/>
                  </a:cubicBezTo>
                  <a:cubicBezTo>
                    <a:pt x="601" y="42"/>
                    <a:pt x="594" y="56"/>
                    <a:pt x="572" y="56"/>
                  </a:cubicBezTo>
                  <a:close/>
                  <a:moveTo>
                    <a:pt x="28" y="452"/>
                  </a:moveTo>
                  <a:lnTo>
                    <a:pt x="28" y="452"/>
                  </a:lnTo>
                  <a:cubicBezTo>
                    <a:pt x="572" y="452"/>
                    <a:pt x="572" y="452"/>
                    <a:pt x="572" y="452"/>
                  </a:cubicBezTo>
                  <a:cubicBezTo>
                    <a:pt x="594" y="452"/>
                    <a:pt x="601" y="459"/>
                    <a:pt x="601" y="480"/>
                  </a:cubicBezTo>
                  <a:cubicBezTo>
                    <a:pt x="601" y="494"/>
                    <a:pt x="594" y="509"/>
                    <a:pt x="572" y="509"/>
                  </a:cubicBez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494"/>
                    <a:pt x="0" y="480"/>
                  </a:cubicBezTo>
                  <a:cubicBezTo>
                    <a:pt x="0" y="459"/>
                    <a:pt x="14" y="452"/>
                    <a:pt x="28" y="4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89"/>
            <p:cNvSpPr>
              <a:spLocks noChangeArrowheads="1"/>
            </p:cNvSpPr>
            <p:nvPr/>
          </p:nvSpPr>
          <p:spPr bwMode="auto">
            <a:xfrm>
              <a:off x="4785198" y="971243"/>
              <a:ext cx="219075" cy="201613"/>
            </a:xfrm>
            <a:custGeom>
              <a:avLst/>
              <a:gdLst>
                <a:gd name="T0" fmla="*/ 114390 w 609"/>
                <a:gd name="T1" fmla="*/ 165546 h 559"/>
                <a:gd name="T2" fmla="*/ 114390 w 609"/>
                <a:gd name="T3" fmla="*/ 165546 h 559"/>
                <a:gd name="T4" fmla="*/ 91368 w 609"/>
                <a:gd name="T5" fmla="*/ 163022 h 559"/>
                <a:gd name="T6" fmla="*/ 15468 w 609"/>
                <a:gd name="T7" fmla="*/ 193678 h 559"/>
                <a:gd name="T8" fmla="*/ 43166 w 609"/>
                <a:gd name="T9" fmla="*/ 147874 h 559"/>
                <a:gd name="T10" fmla="*/ 0 w 609"/>
                <a:gd name="T11" fmla="*/ 84035 h 559"/>
                <a:gd name="T12" fmla="*/ 114390 w 609"/>
                <a:gd name="T13" fmla="*/ 0 h 559"/>
                <a:gd name="T14" fmla="*/ 218707 w 609"/>
                <a:gd name="T15" fmla="*/ 84035 h 559"/>
                <a:gd name="T16" fmla="*/ 114390 w 609"/>
                <a:gd name="T17" fmla="*/ 165546 h 559"/>
                <a:gd name="T18" fmla="*/ 58634 w 609"/>
                <a:gd name="T19" fmla="*/ 63477 h 559"/>
                <a:gd name="T20" fmla="*/ 58634 w 609"/>
                <a:gd name="T21" fmla="*/ 63477 h 559"/>
                <a:gd name="T22" fmla="*/ 38130 w 609"/>
                <a:gd name="T23" fmla="*/ 84035 h 559"/>
                <a:gd name="T24" fmla="*/ 58634 w 609"/>
                <a:gd name="T25" fmla="*/ 104233 h 559"/>
                <a:gd name="T26" fmla="*/ 78778 w 609"/>
                <a:gd name="T27" fmla="*/ 84035 h 559"/>
                <a:gd name="T28" fmla="*/ 58634 w 609"/>
                <a:gd name="T29" fmla="*/ 63477 h 559"/>
                <a:gd name="T30" fmla="*/ 109354 w 609"/>
                <a:gd name="T31" fmla="*/ 63477 h 559"/>
                <a:gd name="T32" fmla="*/ 109354 w 609"/>
                <a:gd name="T33" fmla="*/ 63477 h 559"/>
                <a:gd name="T34" fmla="*/ 88850 w 609"/>
                <a:gd name="T35" fmla="*/ 84035 h 559"/>
                <a:gd name="T36" fmla="*/ 109354 w 609"/>
                <a:gd name="T37" fmla="*/ 104233 h 559"/>
                <a:gd name="T38" fmla="*/ 129857 w 609"/>
                <a:gd name="T39" fmla="*/ 84035 h 559"/>
                <a:gd name="T40" fmla="*/ 109354 w 609"/>
                <a:gd name="T41" fmla="*/ 63477 h 559"/>
                <a:gd name="T42" fmla="*/ 160074 w 609"/>
                <a:gd name="T43" fmla="*/ 63477 h 559"/>
                <a:gd name="T44" fmla="*/ 160074 w 609"/>
                <a:gd name="T45" fmla="*/ 63477 h 559"/>
                <a:gd name="T46" fmla="*/ 139929 w 609"/>
                <a:gd name="T47" fmla="*/ 84035 h 559"/>
                <a:gd name="T48" fmla="*/ 160074 w 609"/>
                <a:gd name="T49" fmla="*/ 104233 h 559"/>
                <a:gd name="T50" fmla="*/ 180577 w 609"/>
                <a:gd name="T51" fmla="*/ 84035 h 559"/>
                <a:gd name="T52" fmla="*/ 160074 w 609"/>
                <a:gd name="T53" fmla="*/ 63477 h 5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09" h="559">
                  <a:moveTo>
                    <a:pt x="318" y="459"/>
                  </a:moveTo>
                  <a:lnTo>
                    <a:pt x="318" y="459"/>
                  </a:lnTo>
                  <a:cubicBezTo>
                    <a:pt x="297" y="459"/>
                    <a:pt x="276" y="452"/>
                    <a:pt x="254" y="452"/>
                  </a:cubicBezTo>
                  <a:cubicBezTo>
                    <a:pt x="177" y="558"/>
                    <a:pt x="43" y="537"/>
                    <a:pt x="43" y="537"/>
                  </a:cubicBezTo>
                  <a:cubicBezTo>
                    <a:pt x="134" y="494"/>
                    <a:pt x="134" y="417"/>
                    <a:pt x="120" y="410"/>
                  </a:cubicBezTo>
                  <a:cubicBezTo>
                    <a:pt x="43" y="367"/>
                    <a:pt x="0" y="303"/>
                    <a:pt x="0" y="233"/>
                  </a:cubicBezTo>
                  <a:cubicBezTo>
                    <a:pt x="0" y="106"/>
                    <a:pt x="141" y="0"/>
                    <a:pt x="318" y="0"/>
                  </a:cubicBezTo>
                  <a:cubicBezTo>
                    <a:pt x="495" y="0"/>
                    <a:pt x="608" y="106"/>
                    <a:pt x="608" y="233"/>
                  </a:cubicBezTo>
                  <a:cubicBezTo>
                    <a:pt x="608" y="360"/>
                    <a:pt x="495" y="459"/>
                    <a:pt x="318" y="459"/>
                  </a:cubicBezTo>
                  <a:close/>
                  <a:moveTo>
                    <a:pt x="163" y="176"/>
                  </a:moveTo>
                  <a:lnTo>
                    <a:pt x="163" y="176"/>
                  </a:lnTo>
                  <a:cubicBezTo>
                    <a:pt x="134" y="176"/>
                    <a:pt x="106" y="204"/>
                    <a:pt x="106" y="233"/>
                  </a:cubicBezTo>
                  <a:cubicBezTo>
                    <a:pt x="106" y="268"/>
                    <a:pt x="134" y="289"/>
                    <a:pt x="163" y="289"/>
                  </a:cubicBezTo>
                  <a:cubicBezTo>
                    <a:pt x="191" y="289"/>
                    <a:pt x="219" y="268"/>
                    <a:pt x="219" y="233"/>
                  </a:cubicBezTo>
                  <a:cubicBezTo>
                    <a:pt x="219" y="204"/>
                    <a:pt x="191" y="176"/>
                    <a:pt x="163" y="176"/>
                  </a:cubicBezTo>
                  <a:close/>
                  <a:moveTo>
                    <a:pt x="304" y="176"/>
                  </a:moveTo>
                  <a:lnTo>
                    <a:pt x="304" y="176"/>
                  </a:lnTo>
                  <a:cubicBezTo>
                    <a:pt x="276" y="176"/>
                    <a:pt x="247" y="204"/>
                    <a:pt x="247" y="233"/>
                  </a:cubicBezTo>
                  <a:cubicBezTo>
                    <a:pt x="247" y="268"/>
                    <a:pt x="276" y="289"/>
                    <a:pt x="304" y="289"/>
                  </a:cubicBezTo>
                  <a:cubicBezTo>
                    <a:pt x="332" y="289"/>
                    <a:pt x="361" y="268"/>
                    <a:pt x="361" y="233"/>
                  </a:cubicBezTo>
                  <a:cubicBezTo>
                    <a:pt x="361" y="204"/>
                    <a:pt x="332" y="176"/>
                    <a:pt x="304" y="176"/>
                  </a:cubicBezTo>
                  <a:close/>
                  <a:moveTo>
                    <a:pt x="445" y="176"/>
                  </a:moveTo>
                  <a:lnTo>
                    <a:pt x="445" y="176"/>
                  </a:lnTo>
                  <a:cubicBezTo>
                    <a:pt x="417" y="176"/>
                    <a:pt x="389" y="204"/>
                    <a:pt x="389" y="233"/>
                  </a:cubicBezTo>
                  <a:cubicBezTo>
                    <a:pt x="389" y="268"/>
                    <a:pt x="417" y="289"/>
                    <a:pt x="445" y="289"/>
                  </a:cubicBezTo>
                  <a:cubicBezTo>
                    <a:pt x="474" y="289"/>
                    <a:pt x="502" y="268"/>
                    <a:pt x="502" y="233"/>
                  </a:cubicBezTo>
                  <a:cubicBezTo>
                    <a:pt x="502" y="204"/>
                    <a:pt x="474" y="176"/>
                    <a:pt x="445" y="1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90"/>
            <p:cNvSpPr>
              <a:spLocks noChangeArrowheads="1"/>
            </p:cNvSpPr>
            <p:nvPr/>
          </p:nvSpPr>
          <p:spPr bwMode="auto">
            <a:xfrm>
              <a:off x="4405786" y="971243"/>
              <a:ext cx="217487" cy="201613"/>
            </a:xfrm>
            <a:custGeom>
              <a:avLst/>
              <a:gdLst>
                <a:gd name="T0" fmla="*/ 114881 w 602"/>
                <a:gd name="T1" fmla="*/ 0 h 559"/>
                <a:gd name="T2" fmla="*/ 114881 w 602"/>
                <a:gd name="T3" fmla="*/ 0 h 559"/>
                <a:gd name="T4" fmla="*/ 217118 w 602"/>
                <a:gd name="T5" fmla="*/ 84035 h 559"/>
                <a:gd name="T6" fmla="*/ 114881 w 602"/>
                <a:gd name="T7" fmla="*/ 165546 h 559"/>
                <a:gd name="T8" fmla="*/ 91760 w 602"/>
                <a:gd name="T9" fmla="*/ 163022 h 559"/>
                <a:gd name="T10" fmla="*/ 15173 w 602"/>
                <a:gd name="T11" fmla="*/ 193678 h 559"/>
                <a:gd name="T12" fmla="*/ 40822 w 602"/>
                <a:gd name="T13" fmla="*/ 147874 h 559"/>
                <a:gd name="T14" fmla="*/ 0 w 602"/>
                <a:gd name="T15" fmla="*/ 84035 h 559"/>
                <a:gd name="T16" fmla="*/ 114881 w 602"/>
                <a:gd name="T17" fmla="*/ 0 h 5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2" h="559">
                  <a:moveTo>
                    <a:pt x="318" y="0"/>
                  </a:moveTo>
                  <a:lnTo>
                    <a:pt x="318" y="0"/>
                  </a:lnTo>
                  <a:cubicBezTo>
                    <a:pt x="495" y="0"/>
                    <a:pt x="601" y="106"/>
                    <a:pt x="601" y="233"/>
                  </a:cubicBezTo>
                  <a:cubicBezTo>
                    <a:pt x="601" y="360"/>
                    <a:pt x="495" y="459"/>
                    <a:pt x="318" y="459"/>
                  </a:cubicBezTo>
                  <a:cubicBezTo>
                    <a:pt x="297" y="459"/>
                    <a:pt x="276" y="452"/>
                    <a:pt x="254" y="452"/>
                  </a:cubicBezTo>
                  <a:cubicBezTo>
                    <a:pt x="170" y="558"/>
                    <a:pt x="42" y="537"/>
                    <a:pt x="42" y="537"/>
                  </a:cubicBezTo>
                  <a:cubicBezTo>
                    <a:pt x="134" y="494"/>
                    <a:pt x="134" y="417"/>
                    <a:pt x="113" y="410"/>
                  </a:cubicBezTo>
                  <a:cubicBezTo>
                    <a:pt x="42" y="367"/>
                    <a:pt x="0" y="303"/>
                    <a:pt x="0" y="233"/>
                  </a:cubicBezTo>
                  <a:cubicBezTo>
                    <a:pt x="0" y="106"/>
                    <a:pt x="141" y="0"/>
                    <a:pt x="31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91"/>
            <p:cNvSpPr>
              <a:spLocks noChangeArrowheads="1"/>
            </p:cNvSpPr>
            <p:nvPr/>
          </p:nvSpPr>
          <p:spPr bwMode="auto">
            <a:xfrm>
              <a:off x="4153316" y="2152521"/>
              <a:ext cx="168275" cy="184150"/>
            </a:xfrm>
            <a:custGeom>
              <a:avLst/>
              <a:gdLst>
                <a:gd name="T0" fmla="*/ 165386 w 467"/>
                <a:gd name="T1" fmla="*/ 89186 h 510"/>
                <a:gd name="T2" fmla="*/ 165386 w 467"/>
                <a:gd name="T3" fmla="*/ 89186 h 510"/>
                <a:gd name="T4" fmla="*/ 165386 w 467"/>
                <a:gd name="T5" fmla="*/ 89186 h 510"/>
                <a:gd name="T6" fmla="*/ 165386 w 467"/>
                <a:gd name="T7" fmla="*/ 89186 h 510"/>
                <a:gd name="T8" fmla="*/ 83954 w 467"/>
                <a:gd name="T9" fmla="*/ 10110 h 510"/>
                <a:gd name="T10" fmla="*/ 22700 w 467"/>
                <a:gd name="T11" fmla="*/ 10110 h 510"/>
                <a:gd name="T12" fmla="*/ 10089 w 467"/>
                <a:gd name="T13" fmla="*/ 10110 h 510"/>
                <a:gd name="T14" fmla="*/ 20178 w 467"/>
                <a:gd name="T15" fmla="*/ 0 h 510"/>
                <a:gd name="T16" fmla="*/ 20178 w 467"/>
                <a:gd name="T17" fmla="*/ 0 h 510"/>
                <a:gd name="T18" fmla="*/ 83954 w 467"/>
                <a:gd name="T19" fmla="*/ 0 h 510"/>
                <a:gd name="T20" fmla="*/ 83954 w 467"/>
                <a:gd name="T21" fmla="*/ 0 h 510"/>
                <a:gd name="T22" fmla="*/ 83954 w 467"/>
                <a:gd name="T23" fmla="*/ 0 h 510"/>
                <a:gd name="T24" fmla="*/ 91521 w 467"/>
                <a:gd name="T25" fmla="*/ 5055 h 510"/>
                <a:gd name="T26" fmla="*/ 147731 w 467"/>
                <a:gd name="T27" fmla="*/ 58856 h 510"/>
                <a:gd name="T28" fmla="*/ 147731 w 467"/>
                <a:gd name="T29" fmla="*/ 58856 h 510"/>
                <a:gd name="T30" fmla="*/ 165386 w 467"/>
                <a:gd name="T31" fmla="*/ 74021 h 510"/>
                <a:gd name="T32" fmla="*/ 167909 w 467"/>
                <a:gd name="T33" fmla="*/ 81604 h 510"/>
                <a:gd name="T34" fmla="*/ 165386 w 467"/>
                <a:gd name="T35" fmla="*/ 89186 h 510"/>
                <a:gd name="T36" fmla="*/ 73865 w 467"/>
                <a:gd name="T37" fmla="*/ 20581 h 510"/>
                <a:gd name="T38" fmla="*/ 73865 w 467"/>
                <a:gd name="T39" fmla="*/ 20581 h 510"/>
                <a:gd name="T40" fmla="*/ 73865 w 467"/>
                <a:gd name="T41" fmla="*/ 20581 h 510"/>
                <a:gd name="T42" fmla="*/ 73865 w 467"/>
                <a:gd name="T43" fmla="*/ 20581 h 510"/>
                <a:gd name="T44" fmla="*/ 81432 w 467"/>
                <a:gd name="T45" fmla="*/ 25637 h 510"/>
                <a:gd name="T46" fmla="*/ 157820 w 467"/>
                <a:gd name="T47" fmla="*/ 99658 h 510"/>
                <a:gd name="T48" fmla="*/ 162864 w 467"/>
                <a:gd name="T49" fmla="*/ 104713 h 510"/>
                <a:gd name="T50" fmla="*/ 162864 w 467"/>
                <a:gd name="T51" fmla="*/ 104713 h 510"/>
                <a:gd name="T52" fmla="*/ 162864 w 467"/>
                <a:gd name="T53" fmla="*/ 104713 h 510"/>
                <a:gd name="T54" fmla="*/ 162864 w 467"/>
                <a:gd name="T55" fmla="*/ 104713 h 510"/>
                <a:gd name="T56" fmla="*/ 162864 w 467"/>
                <a:gd name="T57" fmla="*/ 107240 h 510"/>
                <a:gd name="T58" fmla="*/ 162864 w 467"/>
                <a:gd name="T59" fmla="*/ 107240 h 510"/>
                <a:gd name="T60" fmla="*/ 162864 w 467"/>
                <a:gd name="T61" fmla="*/ 107240 h 510"/>
                <a:gd name="T62" fmla="*/ 162864 w 467"/>
                <a:gd name="T63" fmla="*/ 107240 h 510"/>
                <a:gd name="T64" fmla="*/ 160342 w 467"/>
                <a:gd name="T65" fmla="*/ 112295 h 510"/>
                <a:gd name="T66" fmla="*/ 160342 w 467"/>
                <a:gd name="T67" fmla="*/ 112295 h 510"/>
                <a:gd name="T68" fmla="*/ 101970 w 467"/>
                <a:gd name="T69" fmla="*/ 181261 h 510"/>
                <a:gd name="T70" fmla="*/ 101970 w 467"/>
                <a:gd name="T71" fmla="*/ 181261 h 510"/>
                <a:gd name="T72" fmla="*/ 94043 w 467"/>
                <a:gd name="T73" fmla="*/ 183789 h 510"/>
                <a:gd name="T74" fmla="*/ 94043 w 467"/>
                <a:gd name="T75" fmla="*/ 183789 h 510"/>
                <a:gd name="T76" fmla="*/ 94043 w 467"/>
                <a:gd name="T77" fmla="*/ 183789 h 510"/>
                <a:gd name="T78" fmla="*/ 94043 w 467"/>
                <a:gd name="T79" fmla="*/ 183789 h 510"/>
                <a:gd name="T80" fmla="*/ 91521 w 467"/>
                <a:gd name="T81" fmla="*/ 183789 h 510"/>
                <a:gd name="T82" fmla="*/ 91521 w 467"/>
                <a:gd name="T83" fmla="*/ 183789 h 510"/>
                <a:gd name="T84" fmla="*/ 86477 w 467"/>
                <a:gd name="T85" fmla="*/ 181261 h 510"/>
                <a:gd name="T86" fmla="*/ 86477 w 467"/>
                <a:gd name="T87" fmla="*/ 181261 h 510"/>
                <a:gd name="T88" fmla="*/ 2522 w 467"/>
                <a:gd name="T89" fmla="*/ 104713 h 510"/>
                <a:gd name="T90" fmla="*/ 2522 w 467"/>
                <a:gd name="T91" fmla="*/ 104713 h 510"/>
                <a:gd name="T92" fmla="*/ 0 w 467"/>
                <a:gd name="T93" fmla="*/ 97130 h 510"/>
                <a:gd name="T94" fmla="*/ 0 w 467"/>
                <a:gd name="T95" fmla="*/ 97130 h 510"/>
                <a:gd name="T96" fmla="*/ 0 w 467"/>
                <a:gd name="T97" fmla="*/ 40802 h 510"/>
                <a:gd name="T98" fmla="*/ 0 w 467"/>
                <a:gd name="T99" fmla="*/ 30692 h 510"/>
                <a:gd name="T100" fmla="*/ 0 w 467"/>
                <a:gd name="T101" fmla="*/ 30692 h 510"/>
                <a:gd name="T102" fmla="*/ 0 w 467"/>
                <a:gd name="T103" fmla="*/ 30692 h 510"/>
                <a:gd name="T104" fmla="*/ 10089 w 467"/>
                <a:gd name="T105" fmla="*/ 20581 h 510"/>
                <a:gd name="T106" fmla="*/ 10089 w 467"/>
                <a:gd name="T107" fmla="*/ 20581 h 510"/>
                <a:gd name="T108" fmla="*/ 73865 w 467"/>
                <a:gd name="T109" fmla="*/ 20581 h 510"/>
                <a:gd name="T110" fmla="*/ 25222 w 467"/>
                <a:gd name="T111" fmla="*/ 61383 h 510"/>
                <a:gd name="T112" fmla="*/ 25222 w 467"/>
                <a:gd name="T113" fmla="*/ 61383 h 510"/>
                <a:gd name="T114" fmla="*/ 40716 w 467"/>
                <a:gd name="T115" fmla="*/ 48385 h 510"/>
                <a:gd name="T116" fmla="*/ 25222 w 467"/>
                <a:gd name="T117" fmla="*/ 35747 h 510"/>
                <a:gd name="T118" fmla="*/ 12611 w 467"/>
                <a:gd name="T119" fmla="*/ 48385 h 510"/>
                <a:gd name="T120" fmla="*/ 25222 w 467"/>
                <a:gd name="T121" fmla="*/ 61383 h 51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67" h="510">
                  <a:moveTo>
                    <a:pt x="459" y="247"/>
                  </a:moveTo>
                  <a:lnTo>
                    <a:pt x="459" y="247"/>
                  </a:lnTo>
                  <a:cubicBezTo>
                    <a:pt x="233" y="28"/>
                    <a:pt x="233" y="28"/>
                    <a:pt x="233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14"/>
                    <a:pt x="35" y="0"/>
                    <a:pt x="56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40" y="0"/>
                    <a:pt x="247" y="7"/>
                    <a:pt x="254" y="14"/>
                  </a:cubicBezTo>
                  <a:cubicBezTo>
                    <a:pt x="410" y="163"/>
                    <a:pt x="410" y="163"/>
                    <a:pt x="410" y="163"/>
                  </a:cubicBezTo>
                  <a:cubicBezTo>
                    <a:pt x="459" y="205"/>
                    <a:pt x="459" y="205"/>
                    <a:pt x="459" y="205"/>
                  </a:cubicBezTo>
                  <a:cubicBezTo>
                    <a:pt x="466" y="212"/>
                    <a:pt x="466" y="219"/>
                    <a:pt x="466" y="226"/>
                  </a:cubicBezTo>
                  <a:cubicBezTo>
                    <a:pt x="466" y="233"/>
                    <a:pt x="466" y="240"/>
                    <a:pt x="459" y="247"/>
                  </a:cubicBezTo>
                  <a:close/>
                  <a:moveTo>
                    <a:pt x="205" y="57"/>
                  </a:moveTo>
                  <a:lnTo>
                    <a:pt x="205" y="57"/>
                  </a:lnTo>
                  <a:cubicBezTo>
                    <a:pt x="212" y="57"/>
                    <a:pt x="219" y="64"/>
                    <a:pt x="226" y="71"/>
                  </a:cubicBezTo>
                  <a:cubicBezTo>
                    <a:pt x="438" y="276"/>
                    <a:pt x="438" y="276"/>
                    <a:pt x="438" y="276"/>
                  </a:cubicBezTo>
                  <a:cubicBezTo>
                    <a:pt x="445" y="276"/>
                    <a:pt x="445" y="283"/>
                    <a:pt x="452" y="290"/>
                  </a:cubicBezTo>
                  <a:cubicBezTo>
                    <a:pt x="452" y="290"/>
                    <a:pt x="452" y="290"/>
                    <a:pt x="452" y="297"/>
                  </a:cubicBezTo>
                  <a:cubicBezTo>
                    <a:pt x="452" y="304"/>
                    <a:pt x="445" y="311"/>
                    <a:pt x="445" y="311"/>
                  </a:cubicBezTo>
                  <a:cubicBezTo>
                    <a:pt x="283" y="502"/>
                    <a:pt x="283" y="502"/>
                    <a:pt x="283" y="502"/>
                  </a:cubicBezTo>
                  <a:cubicBezTo>
                    <a:pt x="275" y="509"/>
                    <a:pt x="268" y="509"/>
                    <a:pt x="261" y="509"/>
                  </a:cubicBezTo>
                  <a:lnTo>
                    <a:pt x="254" y="509"/>
                  </a:lnTo>
                  <a:cubicBezTo>
                    <a:pt x="254" y="509"/>
                    <a:pt x="247" y="509"/>
                    <a:pt x="240" y="502"/>
                  </a:cubicBezTo>
                  <a:cubicBezTo>
                    <a:pt x="7" y="290"/>
                    <a:pt x="7" y="290"/>
                    <a:pt x="7" y="290"/>
                  </a:cubicBezTo>
                  <a:cubicBezTo>
                    <a:pt x="0" y="283"/>
                    <a:pt x="0" y="276"/>
                    <a:pt x="0" y="26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7" y="57"/>
                    <a:pt x="28" y="57"/>
                  </a:cubicBezTo>
                  <a:lnTo>
                    <a:pt x="205" y="57"/>
                  </a:lnTo>
                  <a:close/>
                  <a:moveTo>
                    <a:pt x="70" y="170"/>
                  </a:moveTo>
                  <a:lnTo>
                    <a:pt x="70" y="170"/>
                  </a:lnTo>
                  <a:cubicBezTo>
                    <a:pt x="92" y="170"/>
                    <a:pt x="113" y="156"/>
                    <a:pt x="113" y="134"/>
                  </a:cubicBezTo>
                  <a:cubicBezTo>
                    <a:pt x="113" y="113"/>
                    <a:pt x="92" y="99"/>
                    <a:pt x="70" y="99"/>
                  </a:cubicBezTo>
                  <a:cubicBezTo>
                    <a:pt x="49" y="99"/>
                    <a:pt x="35" y="113"/>
                    <a:pt x="35" y="134"/>
                  </a:cubicBezTo>
                  <a:cubicBezTo>
                    <a:pt x="35" y="156"/>
                    <a:pt x="49" y="170"/>
                    <a:pt x="70" y="1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92"/>
            <p:cNvSpPr>
              <a:spLocks noChangeArrowheads="1"/>
            </p:cNvSpPr>
            <p:nvPr/>
          </p:nvSpPr>
          <p:spPr bwMode="auto">
            <a:xfrm>
              <a:off x="3775491" y="2162840"/>
              <a:ext cx="163513" cy="163513"/>
            </a:xfrm>
            <a:custGeom>
              <a:avLst/>
              <a:gdLst>
                <a:gd name="T0" fmla="*/ 163146 w 453"/>
                <a:gd name="T1" fmla="*/ 84278 h 454"/>
                <a:gd name="T2" fmla="*/ 163146 w 453"/>
                <a:gd name="T3" fmla="*/ 84278 h 454"/>
                <a:gd name="T4" fmla="*/ 163146 w 453"/>
                <a:gd name="T5" fmla="*/ 84278 h 454"/>
                <a:gd name="T6" fmla="*/ 163146 w 453"/>
                <a:gd name="T7" fmla="*/ 84278 h 454"/>
                <a:gd name="T8" fmla="*/ 163146 w 453"/>
                <a:gd name="T9" fmla="*/ 84278 h 454"/>
                <a:gd name="T10" fmla="*/ 163146 w 453"/>
                <a:gd name="T11" fmla="*/ 86799 h 454"/>
                <a:gd name="T12" fmla="*/ 163146 w 453"/>
                <a:gd name="T13" fmla="*/ 86799 h 454"/>
                <a:gd name="T14" fmla="*/ 163146 w 453"/>
                <a:gd name="T15" fmla="*/ 86799 h 454"/>
                <a:gd name="T16" fmla="*/ 163146 w 453"/>
                <a:gd name="T17" fmla="*/ 86799 h 454"/>
                <a:gd name="T18" fmla="*/ 160619 w 453"/>
                <a:gd name="T19" fmla="*/ 91841 h 454"/>
                <a:gd name="T20" fmla="*/ 160619 w 453"/>
                <a:gd name="T21" fmla="*/ 91841 h 454"/>
                <a:gd name="T22" fmla="*/ 102147 w 453"/>
                <a:gd name="T23" fmla="*/ 160632 h 454"/>
                <a:gd name="T24" fmla="*/ 102147 w 453"/>
                <a:gd name="T25" fmla="*/ 160632 h 454"/>
                <a:gd name="T26" fmla="*/ 94206 w 453"/>
                <a:gd name="T27" fmla="*/ 163153 h 454"/>
                <a:gd name="T28" fmla="*/ 94206 w 453"/>
                <a:gd name="T29" fmla="*/ 163153 h 454"/>
                <a:gd name="T30" fmla="*/ 94206 w 453"/>
                <a:gd name="T31" fmla="*/ 163153 h 454"/>
                <a:gd name="T32" fmla="*/ 94206 w 453"/>
                <a:gd name="T33" fmla="*/ 163153 h 454"/>
                <a:gd name="T34" fmla="*/ 91679 w 453"/>
                <a:gd name="T35" fmla="*/ 163153 h 454"/>
                <a:gd name="T36" fmla="*/ 91679 w 453"/>
                <a:gd name="T37" fmla="*/ 163153 h 454"/>
                <a:gd name="T38" fmla="*/ 86626 w 453"/>
                <a:gd name="T39" fmla="*/ 160632 h 454"/>
                <a:gd name="T40" fmla="*/ 86626 w 453"/>
                <a:gd name="T41" fmla="*/ 160632 h 454"/>
                <a:gd name="T42" fmla="*/ 2527 w 453"/>
                <a:gd name="T43" fmla="*/ 84278 h 454"/>
                <a:gd name="T44" fmla="*/ 2527 w 453"/>
                <a:gd name="T45" fmla="*/ 84278 h 454"/>
                <a:gd name="T46" fmla="*/ 0 w 453"/>
                <a:gd name="T47" fmla="*/ 76354 h 454"/>
                <a:gd name="T48" fmla="*/ 0 w 453"/>
                <a:gd name="T49" fmla="*/ 76354 h 454"/>
                <a:gd name="T50" fmla="*/ 0 w 453"/>
                <a:gd name="T51" fmla="*/ 20529 h 454"/>
                <a:gd name="T52" fmla="*/ 0 w 453"/>
                <a:gd name="T53" fmla="*/ 10445 h 454"/>
                <a:gd name="T54" fmla="*/ 0 w 453"/>
                <a:gd name="T55" fmla="*/ 10445 h 454"/>
                <a:gd name="T56" fmla="*/ 0 w 453"/>
                <a:gd name="T57" fmla="*/ 10445 h 454"/>
                <a:gd name="T58" fmla="*/ 10106 w 453"/>
                <a:gd name="T59" fmla="*/ 0 h 454"/>
                <a:gd name="T60" fmla="*/ 10106 w 453"/>
                <a:gd name="T61" fmla="*/ 0 h 454"/>
                <a:gd name="T62" fmla="*/ 73993 w 453"/>
                <a:gd name="T63" fmla="*/ 0 h 454"/>
                <a:gd name="T64" fmla="*/ 73993 w 453"/>
                <a:gd name="T65" fmla="*/ 0 h 454"/>
                <a:gd name="T66" fmla="*/ 73993 w 453"/>
                <a:gd name="T67" fmla="*/ 0 h 454"/>
                <a:gd name="T68" fmla="*/ 81573 w 453"/>
                <a:gd name="T69" fmla="*/ 5402 h 454"/>
                <a:gd name="T70" fmla="*/ 158093 w 453"/>
                <a:gd name="T71" fmla="*/ 78875 h 454"/>
                <a:gd name="T72" fmla="*/ 163146 w 453"/>
                <a:gd name="T73" fmla="*/ 84278 h 454"/>
                <a:gd name="T74" fmla="*/ 25266 w 453"/>
                <a:gd name="T75" fmla="*/ 15487 h 454"/>
                <a:gd name="T76" fmla="*/ 25266 w 453"/>
                <a:gd name="T77" fmla="*/ 15487 h 454"/>
                <a:gd name="T78" fmla="*/ 12633 w 453"/>
                <a:gd name="T79" fmla="*/ 28093 h 454"/>
                <a:gd name="T80" fmla="*/ 25266 w 453"/>
                <a:gd name="T81" fmla="*/ 40698 h 454"/>
                <a:gd name="T82" fmla="*/ 40787 w 453"/>
                <a:gd name="T83" fmla="*/ 28093 h 454"/>
                <a:gd name="T84" fmla="*/ 25266 w 453"/>
                <a:gd name="T85" fmla="*/ 15487 h 4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3" h="454">
                  <a:moveTo>
                    <a:pt x="452" y="234"/>
                  </a:moveTo>
                  <a:lnTo>
                    <a:pt x="452" y="234"/>
                  </a:lnTo>
                  <a:cubicBezTo>
                    <a:pt x="452" y="234"/>
                    <a:pt x="452" y="234"/>
                    <a:pt x="452" y="241"/>
                  </a:cubicBezTo>
                  <a:cubicBezTo>
                    <a:pt x="452" y="248"/>
                    <a:pt x="445" y="255"/>
                    <a:pt x="445" y="255"/>
                  </a:cubicBezTo>
                  <a:cubicBezTo>
                    <a:pt x="283" y="446"/>
                    <a:pt x="283" y="446"/>
                    <a:pt x="283" y="446"/>
                  </a:cubicBezTo>
                  <a:cubicBezTo>
                    <a:pt x="275" y="453"/>
                    <a:pt x="268" y="453"/>
                    <a:pt x="261" y="453"/>
                  </a:cubicBezTo>
                  <a:lnTo>
                    <a:pt x="254" y="453"/>
                  </a:lnTo>
                  <a:cubicBezTo>
                    <a:pt x="254" y="453"/>
                    <a:pt x="247" y="453"/>
                    <a:pt x="240" y="446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0" y="226"/>
                    <a:pt x="0" y="219"/>
                    <a:pt x="0" y="21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5"/>
                    <a:pt x="7" y="0"/>
                    <a:pt x="28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12" y="0"/>
                    <a:pt x="219" y="8"/>
                    <a:pt x="226" y="15"/>
                  </a:cubicBezTo>
                  <a:cubicBezTo>
                    <a:pt x="438" y="219"/>
                    <a:pt x="438" y="219"/>
                    <a:pt x="438" y="219"/>
                  </a:cubicBezTo>
                  <a:cubicBezTo>
                    <a:pt x="445" y="219"/>
                    <a:pt x="445" y="226"/>
                    <a:pt x="452" y="234"/>
                  </a:cubicBezTo>
                  <a:close/>
                  <a:moveTo>
                    <a:pt x="70" y="43"/>
                  </a:moveTo>
                  <a:lnTo>
                    <a:pt x="70" y="43"/>
                  </a:lnTo>
                  <a:cubicBezTo>
                    <a:pt x="49" y="43"/>
                    <a:pt x="35" y="57"/>
                    <a:pt x="35" y="78"/>
                  </a:cubicBezTo>
                  <a:cubicBezTo>
                    <a:pt x="35" y="99"/>
                    <a:pt x="49" y="113"/>
                    <a:pt x="70" y="113"/>
                  </a:cubicBezTo>
                  <a:cubicBezTo>
                    <a:pt x="92" y="113"/>
                    <a:pt x="113" y="99"/>
                    <a:pt x="113" y="78"/>
                  </a:cubicBezTo>
                  <a:cubicBezTo>
                    <a:pt x="113" y="57"/>
                    <a:pt x="92" y="43"/>
                    <a:pt x="7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93"/>
            <p:cNvSpPr>
              <a:spLocks noChangeArrowheads="1"/>
            </p:cNvSpPr>
            <p:nvPr/>
          </p:nvSpPr>
          <p:spPr bwMode="auto">
            <a:xfrm>
              <a:off x="4127916" y="1743885"/>
              <a:ext cx="219075" cy="193675"/>
            </a:xfrm>
            <a:custGeom>
              <a:avLst/>
              <a:gdLst>
                <a:gd name="T0" fmla="*/ 173023 w 609"/>
                <a:gd name="T1" fmla="*/ 86398 h 538"/>
                <a:gd name="T2" fmla="*/ 173023 w 609"/>
                <a:gd name="T3" fmla="*/ 86398 h 538"/>
                <a:gd name="T4" fmla="*/ 129857 w 609"/>
                <a:gd name="T5" fmla="*/ 43199 h 538"/>
                <a:gd name="T6" fmla="*/ 173023 w 609"/>
                <a:gd name="T7" fmla="*/ 0 h 538"/>
                <a:gd name="T8" fmla="*/ 218707 w 609"/>
                <a:gd name="T9" fmla="*/ 43199 h 538"/>
                <a:gd name="T10" fmla="*/ 173023 w 609"/>
                <a:gd name="T11" fmla="*/ 86398 h 538"/>
                <a:gd name="T12" fmla="*/ 193167 w 609"/>
                <a:gd name="T13" fmla="*/ 32759 h 538"/>
                <a:gd name="T14" fmla="*/ 193167 w 609"/>
                <a:gd name="T15" fmla="*/ 32759 h 538"/>
                <a:gd name="T16" fmla="*/ 183095 w 609"/>
                <a:gd name="T17" fmla="*/ 32759 h 538"/>
                <a:gd name="T18" fmla="*/ 183095 w 609"/>
                <a:gd name="T19" fmla="*/ 22679 h 538"/>
                <a:gd name="T20" fmla="*/ 173023 w 609"/>
                <a:gd name="T21" fmla="*/ 12600 h 538"/>
                <a:gd name="T22" fmla="*/ 162592 w 609"/>
                <a:gd name="T23" fmla="*/ 22679 h 538"/>
                <a:gd name="T24" fmla="*/ 162592 w 609"/>
                <a:gd name="T25" fmla="*/ 32759 h 538"/>
                <a:gd name="T26" fmla="*/ 152520 w 609"/>
                <a:gd name="T27" fmla="*/ 32759 h 538"/>
                <a:gd name="T28" fmla="*/ 142448 w 609"/>
                <a:gd name="T29" fmla="*/ 43199 h 538"/>
                <a:gd name="T30" fmla="*/ 152520 w 609"/>
                <a:gd name="T31" fmla="*/ 53279 h 538"/>
                <a:gd name="T32" fmla="*/ 162592 w 609"/>
                <a:gd name="T33" fmla="*/ 53279 h 538"/>
                <a:gd name="T34" fmla="*/ 162592 w 609"/>
                <a:gd name="T35" fmla="*/ 63358 h 538"/>
                <a:gd name="T36" fmla="*/ 173023 w 609"/>
                <a:gd name="T37" fmla="*/ 73798 h 538"/>
                <a:gd name="T38" fmla="*/ 183095 w 609"/>
                <a:gd name="T39" fmla="*/ 63358 h 538"/>
                <a:gd name="T40" fmla="*/ 183095 w 609"/>
                <a:gd name="T41" fmla="*/ 53279 h 538"/>
                <a:gd name="T42" fmla="*/ 193167 w 609"/>
                <a:gd name="T43" fmla="*/ 53279 h 538"/>
                <a:gd name="T44" fmla="*/ 203239 w 609"/>
                <a:gd name="T45" fmla="*/ 43199 h 538"/>
                <a:gd name="T46" fmla="*/ 193167 w 609"/>
                <a:gd name="T47" fmla="*/ 32759 h 538"/>
                <a:gd name="T48" fmla="*/ 83814 w 609"/>
                <a:gd name="T49" fmla="*/ 116997 h 538"/>
                <a:gd name="T50" fmla="*/ 83814 w 609"/>
                <a:gd name="T51" fmla="*/ 116997 h 538"/>
                <a:gd name="T52" fmla="*/ 170505 w 609"/>
                <a:gd name="T53" fmla="*/ 111957 h 538"/>
                <a:gd name="T54" fmla="*/ 178059 w 609"/>
                <a:gd name="T55" fmla="*/ 96478 h 538"/>
                <a:gd name="T56" fmla="*/ 203239 w 609"/>
                <a:gd name="T57" fmla="*/ 88918 h 538"/>
                <a:gd name="T58" fmla="*/ 185613 w 609"/>
                <a:gd name="T59" fmla="*/ 124557 h 538"/>
                <a:gd name="T60" fmla="*/ 185613 w 609"/>
                <a:gd name="T61" fmla="*/ 124557 h 538"/>
                <a:gd name="T62" fmla="*/ 178059 w 609"/>
                <a:gd name="T63" fmla="*/ 132117 h 538"/>
                <a:gd name="T64" fmla="*/ 178059 w 609"/>
                <a:gd name="T65" fmla="*/ 132117 h 538"/>
                <a:gd name="T66" fmla="*/ 88850 w 609"/>
                <a:gd name="T67" fmla="*/ 137156 h 538"/>
                <a:gd name="T68" fmla="*/ 94246 w 609"/>
                <a:gd name="T69" fmla="*/ 152636 h 538"/>
                <a:gd name="T70" fmla="*/ 190649 w 609"/>
                <a:gd name="T71" fmla="*/ 152636 h 538"/>
                <a:gd name="T72" fmla="*/ 211153 w 609"/>
                <a:gd name="T73" fmla="*/ 172796 h 538"/>
                <a:gd name="T74" fmla="*/ 190649 w 609"/>
                <a:gd name="T75" fmla="*/ 193315 h 538"/>
                <a:gd name="T76" fmla="*/ 170505 w 609"/>
                <a:gd name="T77" fmla="*/ 172796 h 538"/>
                <a:gd name="T78" fmla="*/ 76260 w 609"/>
                <a:gd name="T79" fmla="*/ 172796 h 538"/>
                <a:gd name="T80" fmla="*/ 56116 w 609"/>
                <a:gd name="T81" fmla="*/ 193315 h 538"/>
                <a:gd name="T82" fmla="*/ 35612 w 609"/>
                <a:gd name="T83" fmla="*/ 172796 h 538"/>
                <a:gd name="T84" fmla="*/ 56116 w 609"/>
                <a:gd name="T85" fmla="*/ 152636 h 538"/>
                <a:gd name="T86" fmla="*/ 73742 w 609"/>
                <a:gd name="T87" fmla="*/ 152636 h 538"/>
                <a:gd name="T88" fmla="*/ 33094 w 609"/>
                <a:gd name="T89" fmla="*/ 40679 h 538"/>
                <a:gd name="T90" fmla="*/ 10072 w 609"/>
                <a:gd name="T91" fmla="*/ 40679 h 538"/>
                <a:gd name="T92" fmla="*/ 0 w 609"/>
                <a:gd name="T93" fmla="*/ 30239 h 538"/>
                <a:gd name="T94" fmla="*/ 10072 w 609"/>
                <a:gd name="T95" fmla="*/ 20159 h 538"/>
                <a:gd name="T96" fmla="*/ 40648 w 609"/>
                <a:gd name="T97" fmla="*/ 20159 h 538"/>
                <a:gd name="T98" fmla="*/ 50720 w 609"/>
                <a:gd name="T99" fmla="*/ 25199 h 538"/>
                <a:gd name="T100" fmla="*/ 50720 w 609"/>
                <a:gd name="T101" fmla="*/ 25199 h 538"/>
                <a:gd name="T102" fmla="*/ 56116 w 609"/>
                <a:gd name="T103" fmla="*/ 43199 h 538"/>
                <a:gd name="T104" fmla="*/ 119426 w 609"/>
                <a:gd name="T105" fmla="*/ 43199 h 538"/>
                <a:gd name="T106" fmla="*/ 124462 w 609"/>
                <a:gd name="T107" fmla="*/ 63358 h 538"/>
                <a:gd name="T108" fmla="*/ 63670 w 609"/>
                <a:gd name="T109" fmla="*/ 63358 h 538"/>
                <a:gd name="T110" fmla="*/ 83814 w 609"/>
                <a:gd name="T111" fmla="*/ 116997 h 5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09" h="538">
                  <a:moveTo>
                    <a:pt x="481" y="240"/>
                  </a:moveTo>
                  <a:lnTo>
                    <a:pt x="481" y="240"/>
                  </a:lnTo>
                  <a:cubicBezTo>
                    <a:pt x="417" y="240"/>
                    <a:pt x="361" y="191"/>
                    <a:pt x="361" y="120"/>
                  </a:cubicBezTo>
                  <a:cubicBezTo>
                    <a:pt x="361" y="49"/>
                    <a:pt x="417" y="0"/>
                    <a:pt x="481" y="0"/>
                  </a:cubicBezTo>
                  <a:cubicBezTo>
                    <a:pt x="551" y="0"/>
                    <a:pt x="608" y="49"/>
                    <a:pt x="608" y="120"/>
                  </a:cubicBezTo>
                  <a:cubicBezTo>
                    <a:pt x="608" y="191"/>
                    <a:pt x="551" y="240"/>
                    <a:pt x="481" y="240"/>
                  </a:cubicBezTo>
                  <a:close/>
                  <a:moveTo>
                    <a:pt x="537" y="91"/>
                  </a:moveTo>
                  <a:lnTo>
                    <a:pt x="537" y="91"/>
                  </a:lnTo>
                  <a:cubicBezTo>
                    <a:pt x="509" y="91"/>
                    <a:pt x="509" y="91"/>
                    <a:pt x="509" y="91"/>
                  </a:cubicBezTo>
                  <a:cubicBezTo>
                    <a:pt x="509" y="63"/>
                    <a:pt x="509" y="63"/>
                    <a:pt x="509" y="63"/>
                  </a:cubicBezTo>
                  <a:cubicBezTo>
                    <a:pt x="509" y="49"/>
                    <a:pt x="502" y="35"/>
                    <a:pt x="481" y="35"/>
                  </a:cubicBezTo>
                  <a:cubicBezTo>
                    <a:pt x="467" y="35"/>
                    <a:pt x="452" y="49"/>
                    <a:pt x="452" y="63"/>
                  </a:cubicBezTo>
                  <a:cubicBezTo>
                    <a:pt x="452" y="91"/>
                    <a:pt x="452" y="91"/>
                    <a:pt x="452" y="91"/>
                  </a:cubicBezTo>
                  <a:cubicBezTo>
                    <a:pt x="424" y="91"/>
                    <a:pt x="424" y="91"/>
                    <a:pt x="424" y="91"/>
                  </a:cubicBezTo>
                  <a:cubicBezTo>
                    <a:pt x="410" y="91"/>
                    <a:pt x="396" y="106"/>
                    <a:pt x="396" y="120"/>
                  </a:cubicBezTo>
                  <a:cubicBezTo>
                    <a:pt x="396" y="134"/>
                    <a:pt x="410" y="148"/>
                    <a:pt x="424" y="148"/>
                  </a:cubicBezTo>
                  <a:cubicBezTo>
                    <a:pt x="452" y="148"/>
                    <a:pt x="452" y="148"/>
                    <a:pt x="452" y="148"/>
                  </a:cubicBezTo>
                  <a:cubicBezTo>
                    <a:pt x="452" y="176"/>
                    <a:pt x="452" y="176"/>
                    <a:pt x="452" y="176"/>
                  </a:cubicBezTo>
                  <a:cubicBezTo>
                    <a:pt x="452" y="191"/>
                    <a:pt x="467" y="205"/>
                    <a:pt x="481" y="205"/>
                  </a:cubicBezTo>
                  <a:cubicBezTo>
                    <a:pt x="502" y="205"/>
                    <a:pt x="509" y="191"/>
                    <a:pt x="509" y="176"/>
                  </a:cubicBezTo>
                  <a:cubicBezTo>
                    <a:pt x="509" y="148"/>
                    <a:pt x="509" y="148"/>
                    <a:pt x="509" y="148"/>
                  </a:cubicBezTo>
                  <a:cubicBezTo>
                    <a:pt x="537" y="148"/>
                    <a:pt x="537" y="148"/>
                    <a:pt x="537" y="148"/>
                  </a:cubicBezTo>
                  <a:cubicBezTo>
                    <a:pt x="558" y="148"/>
                    <a:pt x="565" y="134"/>
                    <a:pt x="565" y="120"/>
                  </a:cubicBezTo>
                  <a:cubicBezTo>
                    <a:pt x="565" y="106"/>
                    <a:pt x="558" y="91"/>
                    <a:pt x="537" y="91"/>
                  </a:cubicBezTo>
                  <a:close/>
                  <a:moveTo>
                    <a:pt x="233" y="325"/>
                  </a:moveTo>
                  <a:lnTo>
                    <a:pt x="233" y="325"/>
                  </a:lnTo>
                  <a:cubicBezTo>
                    <a:pt x="474" y="311"/>
                    <a:pt x="474" y="311"/>
                    <a:pt x="474" y="311"/>
                  </a:cubicBezTo>
                  <a:cubicBezTo>
                    <a:pt x="495" y="268"/>
                    <a:pt x="495" y="268"/>
                    <a:pt x="495" y="268"/>
                  </a:cubicBezTo>
                  <a:cubicBezTo>
                    <a:pt x="516" y="268"/>
                    <a:pt x="544" y="261"/>
                    <a:pt x="565" y="247"/>
                  </a:cubicBezTo>
                  <a:cubicBezTo>
                    <a:pt x="516" y="346"/>
                    <a:pt x="516" y="346"/>
                    <a:pt x="516" y="346"/>
                  </a:cubicBezTo>
                  <a:cubicBezTo>
                    <a:pt x="516" y="360"/>
                    <a:pt x="502" y="367"/>
                    <a:pt x="495" y="367"/>
                  </a:cubicBezTo>
                  <a:cubicBezTo>
                    <a:pt x="247" y="381"/>
                    <a:pt x="247" y="381"/>
                    <a:pt x="247" y="381"/>
                  </a:cubicBezTo>
                  <a:cubicBezTo>
                    <a:pt x="262" y="424"/>
                    <a:pt x="262" y="424"/>
                    <a:pt x="262" y="424"/>
                  </a:cubicBezTo>
                  <a:cubicBezTo>
                    <a:pt x="530" y="424"/>
                    <a:pt x="530" y="424"/>
                    <a:pt x="530" y="424"/>
                  </a:cubicBezTo>
                  <a:cubicBezTo>
                    <a:pt x="558" y="424"/>
                    <a:pt x="587" y="445"/>
                    <a:pt x="587" y="480"/>
                  </a:cubicBezTo>
                  <a:cubicBezTo>
                    <a:pt x="587" y="509"/>
                    <a:pt x="558" y="537"/>
                    <a:pt x="530" y="537"/>
                  </a:cubicBezTo>
                  <a:cubicBezTo>
                    <a:pt x="502" y="537"/>
                    <a:pt x="474" y="509"/>
                    <a:pt x="474" y="480"/>
                  </a:cubicBezTo>
                  <a:cubicBezTo>
                    <a:pt x="212" y="480"/>
                    <a:pt x="212" y="480"/>
                    <a:pt x="212" y="480"/>
                  </a:cubicBezTo>
                  <a:cubicBezTo>
                    <a:pt x="212" y="509"/>
                    <a:pt x="184" y="537"/>
                    <a:pt x="156" y="537"/>
                  </a:cubicBezTo>
                  <a:cubicBezTo>
                    <a:pt x="120" y="537"/>
                    <a:pt x="99" y="509"/>
                    <a:pt x="99" y="480"/>
                  </a:cubicBezTo>
                  <a:cubicBezTo>
                    <a:pt x="99" y="445"/>
                    <a:pt x="120" y="424"/>
                    <a:pt x="156" y="424"/>
                  </a:cubicBezTo>
                  <a:cubicBezTo>
                    <a:pt x="205" y="424"/>
                    <a:pt x="205" y="424"/>
                    <a:pt x="205" y="424"/>
                  </a:cubicBezTo>
                  <a:cubicBezTo>
                    <a:pt x="92" y="113"/>
                    <a:pt x="92" y="113"/>
                    <a:pt x="92" y="113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14" y="113"/>
                    <a:pt x="0" y="98"/>
                    <a:pt x="0" y="84"/>
                  </a:cubicBezTo>
                  <a:cubicBezTo>
                    <a:pt x="0" y="63"/>
                    <a:pt x="14" y="56"/>
                    <a:pt x="28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27" y="56"/>
                    <a:pt x="141" y="63"/>
                    <a:pt x="141" y="7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332" y="120"/>
                    <a:pt x="332" y="120"/>
                    <a:pt x="332" y="120"/>
                  </a:cubicBezTo>
                  <a:cubicBezTo>
                    <a:pt x="332" y="141"/>
                    <a:pt x="339" y="162"/>
                    <a:pt x="346" y="176"/>
                  </a:cubicBezTo>
                  <a:cubicBezTo>
                    <a:pt x="177" y="176"/>
                    <a:pt x="177" y="176"/>
                    <a:pt x="177" y="176"/>
                  </a:cubicBezTo>
                  <a:lnTo>
                    <a:pt x="233" y="3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94"/>
            <p:cNvSpPr>
              <a:spLocks noChangeArrowheads="1"/>
            </p:cNvSpPr>
            <p:nvPr/>
          </p:nvSpPr>
          <p:spPr bwMode="auto">
            <a:xfrm>
              <a:off x="3748504" y="1754204"/>
              <a:ext cx="217487" cy="173037"/>
            </a:xfrm>
            <a:custGeom>
              <a:avLst/>
              <a:gdLst>
                <a:gd name="T0" fmla="*/ 217118 w 602"/>
                <a:gd name="T1" fmla="*/ 38054 h 482"/>
                <a:gd name="T2" fmla="*/ 217118 w 602"/>
                <a:gd name="T3" fmla="*/ 38054 h 482"/>
                <a:gd name="T4" fmla="*/ 217118 w 602"/>
                <a:gd name="T5" fmla="*/ 38054 h 482"/>
                <a:gd name="T6" fmla="*/ 186411 w 602"/>
                <a:gd name="T7" fmla="*/ 104109 h 482"/>
                <a:gd name="T8" fmla="*/ 186411 w 602"/>
                <a:gd name="T9" fmla="*/ 104109 h 482"/>
                <a:gd name="T10" fmla="*/ 178824 w 602"/>
                <a:gd name="T11" fmla="*/ 111648 h 482"/>
                <a:gd name="T12" fmla="*/ 178824 w 602"/>
                <a:gd name="T13" fmla="*/ 111648 h 482"/>
                <a:gd name="T14" fmla="*/ 89231 w 602"/>
                <a:gd name="T15" fmla="*/ 116674 h 482"/>
                <a:gd name="T16" fmla="*/ 94289 w 602"/>
                <a:gd name="T17" fmla="*/ 132111 h 482"/>
                <a:gd name="T18" fmla="*/ 191468 w 602"/>
                <a:gd name="T19" fmla="*/ 132111 h 482"/>
                <a:gd name="T20" fmla="*/ 212060 w 602"/>
                <a:gd name="T21" fmla="*/ 152215 h 482"/>
                <a:gd name="T22" fmla="*/ 191468 w 602"/>
                <a:gd name="T23" fmla="*/ 172678 h 482"/>
                <a:gd name="T24" fmla="*/ 171238 w 602"/>
                <a:gd name="T25" fmla="*/ 152215 h 482"/>
                <a:gd name="T26" fmla="*/ 74058 w 602"/>
                <a:gd name="T27" fmla="*/ 152215 h 482"/>
                <a:gd name="T28" fmla="*/ 53467 w 602"/>
                <a:gd name="T29" fmla="*/ 172678 h 482"/>
                <a:gd name="T30" fmla="*/ 33236 w 602"/>
                <a:gd name="T31" fmla="*/ 152215 h 482"/>
                <a:gd name="T32" fmla="*/ 53467 w 602"/>
                <a:gd name="T33" fmla="*/ 132111 h 482"/>
                <a:gd name="T34" fmla="*/ 74058 w 602"/>
                <a:gd name="T35" fmla="*/ 132111 h 482"/>
                <a:gd name="T36" fmla="*/ 33236 w 602"/>
                <a:gd name="T37" fmla="*/ 20463 h 482"/>
                <a:gd name="T38" fmla="*/ 10115 w 602"/>
                <a:gd name="T39" fmla="*/ 20463 h 482"/>
                <a:gd name="T40" fmla="*/ 0 w 602"/>
                <a:gd name="T41" fmla="*/ 10052 h 482"/>
                <a:gd name="T42" fmla="*/ 10115 w 602"/>
                <a:gd name="T43" fmla="*/ 0 h 482"/>
                <a:gd name="T44" fmla="*/ 40822 w 602"/>
                <a:gd name="T45" fmla="*/ 0 h 482"/>
                <a:gd name="T46" fmla="*/ 50938 w 602"/>
                <a:gd name="T47" fmla="*/ 5026 h 482"/>
                <a:gd name="T48" fmla="*/ 50938 w 602"/>
                <a:gd name="T49" fmla="*/ 5026 h 482"/>
                <a:gd name="T50" fmla="*/ 56357 w 602"/>
                <a:gd name="T51" fmla="*/ 22976 h 482"/>
                <a:gd name="T52" fmla="*/ 206641 w 602"/>
                <a:gd name="T53" fmla="*/ 22976 h 482"/>
                <a:gd name="T54" fmla="*/ 217118 w 602"/>
                <a:gd name="T55" fmla="*/ 33028 h 482"/>
                <a:gd name="T56" fmla="*/ 217118 w 602"/>
                <a:gd name="T57" fmla="*/ 38054 h 482"/>
                <a:gd name="T58" fmla="*/ 63943 w 602"/>
                <a:gd name="T59" fmla="*/ 43080 h 482"/>
                <a:gd name="T60" fmla="*/ 63943 w 602"/>
                <a:gd name="T61" fmla="*/ 43080 h 482"/>
                <a:gd name="T62" fmla="*/ 81645 w 602"/>
                <a:gd name="T63" fmla="*/ 96570 h 482"/>
                <a:gd name="T64" fmla="*/ 171238 w 602"/>
                <a:gd name="T65" fmla="*/ 91544 h 482"/>
                <a:gd name="T66" fmla="*/ 191468 w 602"/>
                <a:gd name="T67" fmla="*/ 43080 h 482"/>
                <a:gd name="T68" fmla="*/ 63943 w 602"/>
                <a:gd name="T69" fmla="*/ 43080 h 4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02" h="482">
                  <a:moveTo>
                    <a:pt x="601" y="106"/>
                  </a:moveTo>
                  <a:lnTo>
                    <a:pt x="601" y="106"/>
                  </a:lnTo>
                  <a:cubicBezTo>
                    <a:pt x="516" y="290"/>
                    <a:pt x="516" y="290"/>
                    <a:pt x="516" y="290"/>
                  </a:cubicBezTo>
                  <a:cubicBezTo>
                    <a:pt x="509" y="304"/>
                    <a:pt x="502" y="311"/>
                    <a:pt x="495" y="311"/>
                  </a:cubicBezTo>
                  <a:cubicBezTo>
                    <a:pt x="247" y="325"/>
                    <a:pt x="247" y="325"/>
                    <a:pt x="247" y="325"/>
                  </a:cubicBezTo>
                  <a:cubicBezTo>
                    <a:pt x="261" y="368"/>
                    <a:pt x="261" y="368"/>
                    <a:pt x="261" y="368"/>
                  </a:cubicBezTo>
                  <a:cubicBezTo>
                    <a:pt x="530" y="368"/>
                    <a:pt x="530" y="368"/>
                    <a:pt x="530" y="368"/>
                  </a:cubicBezTo>
                  <a:cubicBezTo>
                    <a:pt x="558" y="368"/>
                    <a:pt x="587" y="389"/>
                    <a:pt x="587" y="424"/>
                  </a:cubicBezTo>
                  <a:cubicBezTo>
                    <a:pt x="587" y="453"/>
                    <a:pt x="558" y="481"/>
                    <a:pt x="530" y="481"/>
                  </a:cubicBezTo>
                  <a:cubicBezTo>
                    <a:pt x="495" y="481"/>
                    <a:pt x="474" y="453"/>
                    <a:pt x="474" y="424"/>
                  </a:cubicBezTo>
                  <a:cubicBezTo>
                    <a:pt x="205" y="424"/>
                    <a:pt x="205" y="424"/>
                    <a:pt x="205" y="424"/>
                  </a:cubicBezTo>
                  <a:cubicBezTo>
                    <a:pt x="205" y="453"/>
                    <a:pt x="184" y="481"/>
                    <a:pt x="148" y="481"/>
                  </a:cubicBezTo>
                  <a:cubicBezTo>
                    <a:pt x="120" y="481"/>
                    <a:pt x="92" y="453"/>
                    <a:pt x="92" y="424"/>
                  </a:cubicBezTo>
                  <a:cubicBezTo>
                    <a:pt x="92" y="389"/>
                    <a:pt x="120" y="368"/>
                    <a:pt x="148" y="368"/>
                  </a:cubicBezTo>
                  <a:cubicBezTo>
                    <a:pt x="205" y="368"/>
                    <a:pt x="205" y="368"/>
                    <a:pt x="205" y="368"/>
                  </a:cubicBezTo>
                  <a:cubicBezTo>
                    <a:pt x="92" y="57"/>
                    <a:pt x="92" y="57"/>
                    <a:pt x="92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14" y="57"/>
                    <a:pt x="0" y="42"/>
                    <a:pt x="0" y="28"/>
                  </a:cubicBezTo>
                  <a:cubicBezTo>
                    <a:pt x="0" y="7"/>
                    <a:pt x="14" y="0"/>
                    <a:pt x="28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27" y="0"/>
                    <a:pt x="134" y="7"/>
                    <a:pt x="141" y="14"/>
                  </a:cubicBezTo>
                  <a:cubicBezTo>
                    <a:pt x="156" y="64"/>
                    <a:pt x="156" y="64"/>
                    <a:pt x="156" y="64"/>
                  </a:cubicBezTo>
                  <a:cubicBezTo>
                    <a:pt x="572" y="64"/>
                    <a:pt x="572" y="64"/>
                    <a:pt x="572" y="64"/>
                  </a:cubicBezTo>
                  <a:cubicBezTo>
                    <a:pt x="594" y="64"/>
                    <a:pt x="601" y="78"/>
                    <a:pt x="601" y="92"/>
                  </a:cubicBezTo>
                  <a:cubicBezTo>
                    <a:pt x="601" y="99"/>
                    <a:pt x="601" y="99"/>
                    <a:pt x="601" y="106"/>
                  </a:cubicBezTo>
                  <a:close/>
                  <a:moveTo>
                    <a:pt x="177" y="120"/>
                  </a:moveTo>
                  <a:lnTo>
                    <a:pt x="177" y="120"/>
                  </a:lnTo>
                  <a:cubicBezTo>
                    <a:pt x="226" y="269"/>
                    <a:pt x="226" y="269"/>
                    <a:pt x="226" y="269"/>
                  </a:cubicBezTo>
                  <a:cubicBezTo>
                    <a:pt x="474" y="255"/>
                    <a:pt x="474" y="255"/>
                    <a:pt x="474" y="255"/>
                  </a:cubicBezTo>
                  <a:cubicBezTo>
                    <a:pt x="530" y="120"/>
                    <a:pt x="530" y="120"/>
                    <a:pt x="530" y="120"/>
                  </a:cubicBezTo>
                  <a:lnTo>
                    <a:pt x="177" y="12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95"/>
            <p:cNvSpPr>
              <a:spLocks noChangeArrowheads="1"/>
            </p:cNvSpPr>
            <p:nvPr/>
          </p:nvSpPr>
          <p:spPr bwMode="auto">
            <a:xfrm>
              <a:off x="4907706" y="2141409"/>
              <a:ext cx="217487" cy="206375"/>
            </a:xfrm>
            <a:custGeom>
              <a:avLst/>
              <a:gdLst>
                <a:gd name="T0" fmla="*/ 217118 w 602"/>
                <a:gd name="T1" fmla="*/ 109490 h 573"/>
                <a:gd name="T2" fmla="*/ 217118 w 602"/>
                <a:gd name="T3" fmla="*/ 109490 h 573"/>
                <a:gd name="T4" fmla="*/ 207002 w 602"/>
                <a:gd name="T5" fmla="*/ 119575 h 573"/>
                <a:gd name="T6" fmla="*/ 201945 w 602"/>
                <a:gd name="T7" fmla="*/ 117054 h 573"/>
                <a:gd name="T8" fmla="*/ 201945 w 602"/>
                <a:gd name="T9" fmla="*/ 117054 h 573"/>
                <a:gd name="T10" fmla="*/ 109823 w 602"/>
                <a:gd name="T11" fmla="*/ 25572 h 573"/>
                <a:gd name="T12" fmla="*/ 109823 w 602"/>
                <a:gd name="T13" fmla="*/ 25572 h 573"/>
                <a:gd name="T14" fmla="*/ 109823 w 602"/>
                <a:gd name="T15" fmla="*/ 25572 h 573"/>
                <a:gd name="T16" fmla="*/ 109823 w 602"/>
                <a:gd name="T17" fmla="*/ 25572 h 573"/>
                <a:gd name="T18" fmla="*/ 18063 w 602"/>
                <a:gd name="T19" fmla="*/ 117054 h 573"/>
                <a:gd name="T20" fmla="*/ 18063 w 602"/>
                <a:gd name="T21" fmla="*/ 117054 h 573"/>
                <a:gd name="T22" fmla="*/ 10477 w 602"/>
                <a:gd name="T23" fmla="*/ 119575 h 573"/>
                <a:gd name="T24" fmla="*/ 0 w 602"/>
                <a:gd name="T25" fmla="*/ 109490 h 573"/>
                <a:gd name="T26" fmla="*/ 2529 w 602"/>
                <a:gd name="T27" fmla="*/ 101567 h 573"/>
                <a:gd name="T28" fmla="*/ 102237 w 602"/>
                <a:gd name="T29" fmla="*/ 2521 h 573"/>
                <a:gd name="T30" fmla="*/ 109823 w 602"/>
                <a:gd name="T31" fmla="*/ 0 h 573"/>
                <a:gd name="T32" fmla="*/ 109823 w 602"/>
                <a:gd name="T33" fmla="*/ 0 h 573"/>
                <a:gd name="T34" fmla="*/ 109823 w 602"/>
                <a:gd name="T35" fmla="*/ 0 h 573"/>
                <a:gd name="T36" fmla="*/ 109823 w 602"/>
                <a:gd name="T37" fmla="*/ 0 h 573"/>
                <a:gd name="T38" fmla="*/ 109823 w 602"/>
                <a:gd name="T39" fmla="*/ 0 h 573"/>
                <a:gd name="T40" fmla="*/ 109823 w 602"/>
                <a:gd name="T41" fmla="*/ 0 h 573"/>
                <a:gd name="T42" fmla="*/ 109823 w 602"/>
                <a:gd name="T43" fmla="*/ 0 h 573"/>
                <a:gd name="T44" fmla="*/ 109823 w 602"/>
                <a:gd name="T45" fmla="*/ 0 h 573"/>
                <a:gd name="T46" fmla="*/ 117410 w 602"/>
                <a:gd name="T47" fmla="*/ 2521 h 573"/>
                <a:gd name="T48" fmla="*/ 117410 w 602"/>
                <a:gd name="T49" fmla="*/ 2521 h 573"/>
                <a:gd name="T50" fmla="*/ 155703 w 602"/>
                <a:gd name="T51" fmla="*/ 43220 h 573"/>
                <a:gd name="T52" fmla="*/ 155703 w 602"/>
                <a:gd name="T53" fmla="*/ 33135 h 573"/>
                <a:gd name="T54" fmla="*/ 166180 w 602"/>
                <a:gd name="T55" fmla="*/ 22690 h 573"/>
                <a:gd name="T56" fmla="*/ 176295 w 602"/>
                <a:gd name="T57" fmla="*/ 33135 h 573"/>
                <a:gd name="T58" fmla="*/ 176295 w 602"/>
                <a:gd name="T59" fmla="*/ 63389 h 573"/>
                <a:gd name="T60" fmla="*/ 214589 w 602"/>
                <a:gd name="T61" fmla="*/ 101567 h 573"/>
                <a:gd name="T62" fmla="*/ 214589 w 602"/>
                <a:gd name="T63" fmla="*/ 101567 h 573"/>
                <a:gd name="T64" fmla="*/ 217118 w 602"/>
                <a:gd name="T65" fmla="*/ 109490 h 573"/>
                <a:gd name="T66" fmla="*/ 196526 w 602"/>
                <a:gd name="T67" fmla="*/ 124617 h 573"/>
                <a:gd name="T68" fmla="*/ 196526 w 602"/>
                <a:gd name="T69" fmla="*/ 124617 h 573"/>
                <a:gd name="T70" fmla="*/ 196526 w 602"/>
                <a:gd name="T71" fmla="*/ 155231 h 573"/>
                <a:gd name="T72" fmla="*/ 196526 w 602"/>
                <a:gd name="T73" fmla="*/ 170358 h 573"/>
                <a:gd name="T74" fmla="*/ 196526 w 602"/>
                <a:gd name="T75" fmla="*/ 195930 h 573"/>
                <a:gd name="T76" fmla="*/ 186411 w 602"/>
                <a:gd name="T77" fmla="*/ 206015 h 573"/>
                <a:gd name="T78" fmla="*/ 166180 w 602"/>
                <a:gd name="T79" fmla="*/ 206015 h 573"/>
                <a:gd name="T80" fmla="*/ 166180 w 602"/>
                <a:gd name="T81" fmla="*/ 124617 h 573"/>
                <a:gd name="T82" fmla="*/ 125357 w 602"/>
                <a:gd name="T83" fmla="*/ 124617 h 573"/>
                <a:gd name="T84" fmla="*/ 125357 w 602"/>
                <a:gd name="T85" fmla="*/ 206015 h 573"/>
                <a:gd name="T86" fmla="*/ 30707 w 602"/>
                <a:gd name="T87" fmla="*/ 206015 h 573"/>
                <a:gd name="T88" fmla="*/ 20592 w 602"/>
                <a:gd name="T89" fmla="*/ 195930 h 573"/>
                <a:gd name="T90" fmla="*/ 20592 w 602"/>
                <a:gd name="T91" fmla="*/ 170358 h 573"/>
                <a:gd name="T92" fmla="*/ 20592 w 602"/>
                <a:gd name="T93" fmla="*/ 155231 h 573"/>
                <a:gd name="T94" fmla="*/ 20592 w 602"/>
                <a:gd name="T95" fmla="*/ 124617 h 573"/>
                <a:gd name="T96" fmla="*/ 109823 w 602"/>
                <a:gd name="T97" fmla="*/ 38178 h 573"/>
                <a:gd name="T98" fmla="*/ 196526 w 602"/>
                <a:gd name="T99" fmla="*/ 124617 h 573"/>
                <a:gd name="T100" fmla="*/ 92122 w 602"/>
                <a:gd name="T101" fmla="*/ 124617 h 573"/>
                <a:gd name="T102" fmla="*/ 92122 w 602"/>
                <a:gd name="T103" fmla="*/ 124617 h 573"/>
                <a:gd name="T104" fmla="*/ 51299 w 602"/>
                <a:gd name="T105" fmla="*/ 124617 h 573"/>
                <a:gd name="T106" fmla="*/ 51299 w 602"/>
                <a:gd name="T107" fmla="*/ 165316 h 573"/>
                <a:gd name="T108" fmla="*/ 92122 w 602"/>
                <a:gd name="T109" fmla="*/ 165316 h 573"/>
                <a:gd name="T110" fmla="*/ 92122 w 602"/>
                <a:gd name="T111" fmla="*/ 124617 h 57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02" h="573">
                  <a:moveTo>
                    <a:pt x="601" y="304"/>
                  </a:moveTo>
                  <a:lnTo>
                    <a:pt x="601" y="304"/>
                  </a:lnTo>
                  <a:cubicBezTo>
                    <a:pt x="601" y="318"/>
                    <a:pt x="594" y="332"/>
                    <a:pt x="573" y="332"/>
                  </a:cubicBezTo>
                  <a:cubicBezTo>
                    <a:pt x="566" y="332"/>
                    <a:pt x="559" y="325"/>
                    <a:pt x="559" y="325"/>
                  </a:cubicBezTo>
                  <a:cubicBezTo>
                    <a:pt x="304" y="71"/>
                    <a:pt x="304" y="71"/>
                    <a:pt x="304" y="71"/>
                  </a:cubicBezTo>
                  <a:cubicBezTo>
                    <a:pt x="50" y="325"/>
                    <a:pt x="50" y="325"/>
                    <a:pt x="50" y="325"/>
                  </a:cubicBezTo>
                  <a:cubicBezTo>
                    <a:pt x="43" y="325"/>
                    <a:pt x="36" y="332"/>
                    <a:pt x="29" y="332"/>
                  </a:cubicBezTo>
                  <a:cubicBezTo>
                    <a:pt x="15" y="332"/>
                    <a:pt x="0" y="318"/>
                    <a:pt x="0" y="304"/>
                  </a:cubicBezTo>
                  <a:cubicBezTo>
                    <a:pt x="0" y="297"/>
                    <a:pt x="0" y="289"/>
                    <a:pt x="7" y="282"/>
                  </a:cubicBezTo>
                  <a:cubicBezTo>
                    <a:pt x="283" y="7"/>
                    <a:pt x="283" y="7"/>
                    <a:pt x="283" y="7"/>
                  </a:cubicBezTo>
                  <a:cubicBezTo>
                    <a:pt x="290" y="0"/>
                    <a:pt x="297" y="0"/>
                    <a:pt x="304" y="0"/>
                  </a:cubicBezTo>
                  <a:cubicBezTo>
                    <a:pt x="311" y="0"/>
                    <a:pt x="318" y="7"/>
                    <a:pt x="325" y="7"/>
                  </a:cubicBezTo>
                  <a:cubicBezTo>
                    <a:pt x="431" y="120"/>
                    <a:pt x="431" y="120"/>
                    <a:pt x="431" y="120"/>
                  </a:cubicBezTo>
                  <a:cubicBezTo>
                    <a:pt x="431" y="92"/>
                    <a:pt x="431" y="92"/>
                    <a:pt x="431" y="92"/>
                  </a:cubicBezTo>
                  <a:cubicBezTo>
                    <a:pt x="431" y="78"/>
                    <a:pt x="446" y="63"/>
                    <a:pt x="460" y="63"/>
                  </a:cubicBezTo>
                  <a:cubicBezTo>
                    <a:pt x="481" y="63"/>
                    <a:pt x="488" y="78"/>
                    <a:pt x="488" y="92"/>
                  </a:cubicBezTo>
                  <a:cubicBezTo>
                    <a:pt x="488" y="176"/>
                    <a:pt x="488" y="176"/>
                    <a:pt x="488" y="176"/>
                  </a:cubicBezTo>
                  <a:cubicBezTo>
                    <a:pt x="594" y="282"/>
                    <a:pt x="594" y="282"/>
                    <a:pt x="594" y="282"/>
                  </a:cubicBezTo>
                  <a:cubicBezTo>
                    <a:pt x="601" y="289"/>
                    <a:pt x="601" y="297"/>
                    <a:pt x="601" y="304"/>
                  </a:cubicBezTo>
                  <a:close/>
                  <a:moveTo>
                    <a:pt x="544" y="346"/>
                  </a:moveTo>
                  <a:lnTo>
                    <a:pt x="544" y="346"/>
                  </a:lnTo>
                  <a:cubicBezTo>
                    <a:pt x="544" y="431"/>
                    <a:pt x="544" y="431"/>
                    <a:pt x="544" y="431"/>
                  </a:cubicBezTo>
                  <a:cubicBezTo>
                    <a:pt x="544" y="473"/>
                    <a:pt x="544" y="473"/>
                    <a:pt x="544" y="473"/>
                  </a:cubicBezTo>
                  <a:cubicBezTo>
                    <a:pt x="544" y="544"/>
                    <a:pt x="544" y="544"/>
                    <a:pt x="544" y="544"/>
                  </a:cubicBezTo>
                  <a:cubicBezTo>
                    <a:pt x="544" y="565"/>
                    <a:pt x="537" y="572"/>
                    <a:pt x="516" y="572"/>
                  </a:cubicBezTo>
                  <a:cubicBezTo>
                    <a:pt x="460" y="572"/>
                    <a:pt x="460" y="572"/>
                    <a:pt x="460" y="572"/>
                  </a:cubicBezTo>
                  <a:cubicBezTo>
                    <a:pt x="460" y="346"/>
                    <a:pt x="460" y="346"/>
                    <a:pt x="460" y="346"/>
                  </a:cubicBezTo>
                  <a:cubicBezTo>
                    <a:pt x="347" y="346"/>
                    <a:pt x="347" y="346"/>
                    <a:pt x="347" y="346"/>
                  </a:cubicBezTo>
                  <a:cubicBezTo>
                    <a:pt x="347" y="572"/>
                    <a:pt x="347" y="572"/>
                    <a:pt x="347" y="572"/>
                  </a:cubicBezTo>
                  <a:cubicBezTo>
                    <a:pt x="85" y="572"/>
                    <a:pt x="85" y="572"/>
                    <a:pt x="85" y="572"/>
                  </a:cubicBezTo>
                  <a:cubicBezTo>
                    <a:pt x="71" y="572"/>
                    <a:pt x="57" y="565"/>
                    <a:pt x="57" y="544"/>
                  </a:cubicBezTo>
                  <a:cubicBezTo>
                    <a:pt x="57" y="473"/>
                    <a:pt x="57" y="473"/>
                    <a:pt x="57" y="473"/>
                  </a:cubicBezTo>
                  <a:cubicBezTo>
                    <a:pt x="57" y="431"/>
                    <a:pt x="57" y="431"/>
                    <a:pt x="57" y="431"/>
                  </a:cubicBezTo>
                  <a:cubicBezTo>
                    <a:pt x="57" y="346"/>
                    <a:pt x="57" y="346"/>
                    <a:pt x="57" y="346"/>
                  </a:cubicBezTo>
                  <a:cubicBezTo>
                    <a:pt x="304" y="106"/>
                    <a:pt x="304" y="106"/>
                    <a:pt x="304" y="106"/>
                  </a:cubicBezTo>
                  <a:lnTo>
                    <a:pt x="544" y="346"/>
                  </a:lnTo>
                  <a:close/>
                  <a:moveTo>
                    <a:pt x="255" y="346"/>
                  </a:moveTo>
                  <a:lnTo>
                    <a:pt x="255" y="346"/>
                  </a:lnTo>
                  <a:cubicBezTo>
                    <a:pt x="142" y="346"/>
                    <a:pt x="142" y="346"/>
                    <a:pt x="142" y="346"/>
                  </a:cubicBezTo>
                  <a:cubicBezTo>
                    <a:pt x="142" y="459"/>
                    <a:pt x="142" y="459"/>
                    <a:pt x="142" y="459"/>
                  </a:cubicBezTo>
                  <a:cubicBezTo>
                    <a:pt x="255" y="459"/>
                    <a:pt x="255" y="459"/>
                    <a:pt x="255" y="459"/>
                  </a:cubicBezTo>
                  <a:lnTo>
                    <a:pt x="255" y="3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96"/>
            <p:cNvSpPr>
              <a:spLocks noChangeArrowheads="1"/>
            </p:cNvSpPr>
            <p:nvPr/>
          </p:nvSpPr>
          <p:spPr bwMode="auto">
            <a:xfrm>
              <a:off x="4528293" y="2146171"/>
              <a:ext cx="217488" cy="196850"/>
            </a:xfrm>
            <a:custGeom>
              <a:avLst/>
              <a:gdLst>
                <a:gd name="T0" fmla="*/ 207003 w 602"/>
                <a:gd name="T1" fmla="*/ 196489 h 545"/>
                <a:gd name="T2" fmla="*/ 207003 w 602"/>
                <a:gd name="T3" fmla="*/ 196489 h 545"/>
                <a:gd name="T4" fmla="*/ 188940 w 602"/>
                <a:gd name="T5" fmla="*/ 196489 h 545"/>
                <a:gd name="T6" fmla="*/ 188940 w 602"/>
                <a:gd name="T7" fmla="*/ 114859 h 545"/>
                <a:gd name="T8" fmla="*/ 188940 w 602"/>
                <a:gd name="T9" fmla="*/ 50928 h 545"/>
                <a:gd name="T10" fmla="*/ 207003 w 602"/>
                <a:gd name="T11" fmla="*/ 50928 h 545"/>
                <a:gd name="T12" fmla="*/ 217119 w 602"/>
                <a:gd name="T13" fmla="*/ 61403 h 545"/>
                <a:gd name="T14" fmla="*/ 217119 w 602"/>
                <a:gd name="T15" fmla="*/ 124973 h 545"/>
                <a:gd name="T16" fmla="*/ 217119 w 602"/>
                <a:gd name="T17" fmla="*/ 165787 h 545"/>
                <a:gd name="T18" fmla="*/ 217119 w 602"/>
                <a:gd name="T19" fmla="*/ 186375 h 545"/>
                <a:gd name="T20" fmla="*/ 207003 w 602"/>
                <a:gd name="T21" fmla="*/ 196489 h 545"/>
                <a:gd name="T22" fmla="*/ 35765 w 602"/>
                <a:gd name="T23" fmla="*/ 196489 h 545"/>
                <a:gd name="T24" fmla="*/ 35765 w 602"/>
                <a:gd name="T25" fmla="*/ 196489 h 545"/>
                <a:gd name="T26" fmla="*/ 35765 w 602"/>
                <a:gd name="T27" fmla="*/ 114859 h 545"/>
                <a:gd name="T28" fmla="*/ 35765 w 602"/>
                <a:gd name="T29" fmla="*/ 112331 h 545"/>
                <a:gd name="T30" fmla="*/ 35765 w 602"/>
                <a:gd name="T31" fmla="*/ 50928 h 545"/>
                <a:gd name="T32" fmla="*/ 56357 w 602"/>
                <a:gd name="T33" fmla="*/ 50928 h 545"/>
                <a:gd name="T34" fmla="*/ 107295 w 602"/>
                <a:gd name="T35" fmla="*/ 0 h 545"/>
                <a:gd name="T36" fmla="*/ 158233 w 602"/>
                <a:gd name="T37" fmla="*/ 50928 h 545"/>
                <a:gd name="T38" fmla="*/ 178825 w 602"/>
                <a:gd name="T39" fmla="*/ 50928 h 545"/>
                <a:gd name="T40" fmla="*/ 178825 w 602"/>
                <a:gd name="T41" fmla="*/ 114859 h 545"/>
                <a:gd name="T42" fmla="*/ 178825 w 602"/>
                <a:gd name="T43" fmla="*/ 196489 h 545"/>
                <a:gd name="T44" fmla="*/ 35765 w 602"/>
                <a:gd name="T45" fmla="*/ 196489 h 545"/>
                <a:gd name="T46" fmla="*/ 107295 w 602"/>
                <a:gd name="T47" fmla="*/ 20588 h 545"/>
                <a:gd name="T48" fmla="*/ 107295 w 602"/>
                <a:gd name="T49" fmla="*/ 20588 h 545"/>
                <a:gd name="T50" fmla="*/ 76588 w 602"/>
                <a:gd name="T51" fmla="*/ 50928 h 545"/>
                <a:gd name="T52" fmla="*/ 138002 w 602"/>
                <a:gd name="T53" fmla="*/ 50928 h 545"/>
                <a:gd name="T54" fmla="*/ 107295 w 602"/>
                <a:gd name="T55" fmla="*/ 20588 h 545"/>
                <a:gd name="T56" fmla="*/ 0 w 602"/>
                <a:gd name="T57" fmla="*/ 186375 h 545"/>
                <a:gd name="T58" fmla="*/ 0 w 602"/>
                <a:gd name="T59" fmla="*/ 186375 h 545"/>
                <a:gd name="T60" fmla="*/ 0 w 602"/>
                <a:gd name="T61" fmla="*/ 165787 h 545"/>
                <a:gd name="T62" fmla="*/ 0 w 602"/>
                <a:gd name="T63" fmla="*/ 124973 h 545"/>
                <a:gd name="T64" fmla="*/ 0 w 602"/>
                <a:gd name="T65" fmla="*/ 61403 h 545"/>
                <a:gd name="T66" fmla="*/ 10477 w 602"/>
                <a:gd name="T67" fmla="*/ 50928 h 545"/>
                <a:gd name="T68" fmla="*/ 25650 w 602"/>
                <a:gd name="T69" fmla="*/ 50928 h 545"/>
                <a:gd name="T70" fmla="*/ 25650 w 602"/>
                <a:gd name="T71" fmla="*/ 112331 h 545"/>
                <a:gd name="T72" fmla="*/ 25650 w 602"/>
                <a:gd name="T73" fmla="*/ 114859 h 545"/>
                <a:gd name="T74" fmla="*/ 25650 w 602"/>
                <a:gd name="T75" fmla="*/ 196489 h 545"/>
                <a:gd name="T76" fmla="*/ 10477 w 602"/>
                <a:gd name="T77" fmla="*/ 196489 h 545"/>
                <a:gd name="T78" fmla="*/ 0 w 602"/>
                <a:gd name="T79" fmla="*/ 186375 h 5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02" h="545">
                  <a:moveTo>
                    <a:pt x="573" y="544"/>
                  </a:moveTo>
                  <a:lnTo>
                    <a:pt x="573" y="544"/>
                  </a:lnTo>
                  <a:cubicBezTo>
                    <a:pt x="523" y="544"/>
                    <a:pt x="523" y="544"/>
                    <a:pt x="523" y="544"/>
                  </a:cubicBezTo>
                  <a:cubicBezTo>
                    <a:pt x="523" y="318"/>
                    <a:pt x="523" y="318"/>
                    <a:pt x="523" y="318"/>
                  </a:cubicBezTo>
                  <a:cubicBezTo>
                    <a:pt x="523" y="141"/>
                    <a:pt x="523" y="141"/>
                    <a:pt x="523" y="141"/>
                  </a:cubicBezTo>
                  <a:cubicBezTo>
                    <a:pt x="573" y="141"/>
                    <a:pt x="573" y="141"/>
                    <a:pt x="573" y="141"/>
                  </a:cubicBezTo>
                  <a:cubicBezTo>
                    <a:pt x="587" y="141"/>
                    <a:pt x="601" y="148"/>
                    <a:pt x="601" y="170"/>
                  </a:cubicBezTo>
                  <a:cubicBezTo>
                    <a:pt x="601" y="346"/>
                    <a:pt x="601" y="346"/>
                    <a:pt x="601" y="346"/>
                  </a:cubicBezTo>
                  <a:cubicBezTo>
                    <a:pt x="601" y="459"/>
                    <a:pt x="601" y="459"/>
                    <a:pt x="601" y="459"/>
                  </a:cubicBezTo>
                  <a:cubicBezTo>
                    <a:pt x="601" y="516"/>
                    <a:pt x="601" y="516"/>
                    <a:pt x="601" y="516"/>
                  </a:cubicBezTo>
                  <a:cubicBezTo>
                    <a:pt x="601" y="530"/>
                    <a:pt x="587" y="544"/>
                    <a:pt x="573" y="544"/>
                  </a:cubicBezTo>
                  <a:close/>
                  <a:moveTo>
                    <a:pt x="99" y="544"/>
                  </a:moveTo>
                  <a:lnTo>
                    <a:pt x="99" y="544"/>
                  </a:lnTo>
                  <a:cubicBezTo>
                    <a:pt x="99" y="318"/>
                    <a:pt x="99" y="318"/>
                    <a:pt x="99" y="318"/>
                  </a:cubicBezTo>
                  <a:cubicBezTo>
                    <a:pt x="99" y="311"/>
                    <a:pt x="99" y="311"/>
                    <a:pt x="99" y="311"/>
                  </a:cubicBezTo>
                  <a:cubicBezTo>
                    <a:pt x="99" y="141"/>
                    <a:pt x="99" y="141"/>
                    <a:pt x="99" y="141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56" y="64"/>
                    <a:pt x="219" y="0"/>
                    <a:pt x="297" y="0"/>
                  </a:cubicBezTo>
                  <a:cubicBezTo>
                    <a:pt x="375" y="0"/>
                    <a:pt x="438" y="64"/>
                    <a:pt x="438" y="141"/>
                  </a:cubicBezTo>
                  <a:cubicBezTo>
                    <a:pt x="495" y="141"/>
                    <a:pt x="495" y="141"/>
                    <a:pt x="495" y="141"/>
                  </a:cubicBezTo>
                  <a:cubicBezTo>
                    <a:pt x="495" y="318"/>
                    <a:pt x="495" y="318"/>
                    <a:pt x="495" y="318"/>
                  </a:cubicBezTo>
                  <a:cubicBezTo>
                    <a:pt x="495" y="544"/>
                    <a:pt x="495" y="544"/>
                    <a:pt x="495" y="544"/>
                  </a:cubicBezTo>
                  <a:lnTo>
                    <a:pt x="99" y="544"/>
                  </a:ln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255" y="57"/>
                    <a:pt x="212" y="92"/>
                    <a:pt x="212" y="141"/>
                  </a:cubicBezTo>
                  <a:cubicBezTo>
                    <a:pt x="382" y="141"/>
                    <a:pt x="382" y="141"/>
                    <a:pt x="382" y="141"/>
                  </a:cubicBezTo>
                  <a:cubicBezTo>
                    <a:pt x="382" y="92"/>
                    <a:pt x="347" y="57"/>
                    <a:pt x="297" y="57"/>
                  </a:cubicBezTo>
                  <a:close/>
                  <a:moveTo>
                    <a:pt x="0" y="516"/>
                  </a:moveTo>
                  <a:lnTo>
                    <a:pt x="0" y="516"/>
                  </a:lnTo>
                  <a:cubicBezTo>
                    <a:pt x="0" y="459"/>
                    <a:pt x="0" y="459"/>
                    <a:pt x="0" y="459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48"/>
                    <a:pt x="7" y="141"/>
                    <a:pt x="29" y="141"/>
                  </a:cubicBezTo>
                  <a:cubicBezTo>
                    <a:pt x="71" y="141"/>
                    <a:pt x="71" y="141"/>
                    <a:pt x="71" y="141"/>
                  </a:cubicBezTo>
                  <a:cubicBezTo>
                    <a:pt x="71" y="311"/>
                    <a:pt x="71" y="311"/>
                    <a:pt x="71" y="311"/>
                  </a:cubicBezTo>
                  <a:cubicBezTo>
                    <a:pt x="71" y="318"/>
                    <a:pt x="71" y="318"/>
                    <a:pt x="71" y="318"/>
                  </a:cubicBezTo>
                  <a:cubicBezTo>
                    <a:pt x="71" y="544"/>
                    <a:pt x="71" y="544"/>
                    <a:pt x="71" y="544"/>
                  </a:cubicBezTo>
                  <a:cubicBezTo>
                    <a:pt x="29" y="544"/>
                    <a:pt x="29" y="544"/>
                    <a:pt x="29" y="544"/>
                  </a:cubicBezTo>
                  <a:cubicBezTo>
                    <a:pt x="7" y="544"/>
                    <a:pt x="0" y="530"/>
                    <a:pt x="0" y="51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97"/>
            <p:cNvSpPr>
              <a:spLocks noChangeArrowheads="1"/>
            </p:cNvSpPr>
            <p:nvPr/>
          </p:nvSpPr>
          <p:spPr bwMode="auto">
            <a:xfrm>
              <a:off x="4907706" y="1743885"/>
              <a:ext cx="217487" cy="193675"/>
            </a:xfrm>
            <a:custGeom>
              <a:avLst/>
              <a:gdLst>
                <a:gd name="T0" fmla="*/ 173766 w 602"/>
                <a:gd name="T1" fmla="*/ 86398 h 538"/>
                <a:gd name="T2" fmla="*/ 173766 w 602"/>
                <a:gd name="T3" fmla="*/ 86398 h 538"/>
                <a:gd name="T4" fmla="*/ 130415 w 602"/>
                <a:gd name="T5" fmla="*/ 43199 h 538"/>
                <a:gd name="T6" fmla="*/ 173766 w 602"/>
                <a:gd name="T7" fmla="*/ 0 h 538"/>
                <a:gd name="T8" fmla="*/ 217118 w 602"/>
                <a:gd name="T9" fmla="*/ 43199 h 538"/>
                <a:gd name="T10" fmla="*/ 173766 w 602"/>
                <a:gd name="T11" fmla="*/ 86398 h 538"/>
                <a:gd name="T12" fmla="*/ 193997 w 602"/>
                <a:gd name="T13" fmla="*/ 22679 h 538"/>
                <a:gd name="T14" fmla="*/ 193997 w 602"/>
                <a:gd name="T15" fmla="*/ 22679 h 538"/>
                <a:gd name="T16" fmla="*/ 186411 w 602"/>
                <a:gd name="T17" fmla="*/ 25199 h 538"/>
                <a:gd name="T18" fmla="*/ 166180 w 602"/>
                <a:gd name="T19" fmla="*/ 45719 h 538"/>
                <a:gd name="T20" fmla="*/ 161122 w 602"/>
                <a:gd name="T21" fmla="*/ 40679 h 538"/>
                <a:gd name="T22" fmla="*/ 153175 w 602"/>
                <a:gd name="T23" fmla="*/ 35279 h 538"/>
                <a:gd name="T24" fmla="*/ 143059 w 602"/>
                <a:gd name="T25" fmla="*/ 45719 h 538"/>
                <a:gd name="T26" fmla="*/ 145588 w 602"/>
                <a:gd name="T27" fmla="*/ 53279 h 538"/>
                <a:gd name="T28" fmla="*/ 161122 w 602"/>
                <a:gd name="T29" fmla="*/ 65878 h 538"/>
                <a:gd name="T30" fmla="*/ 166180 w 602"/>
                <a:gd name="T31" fmla="*/ 71278 h 538"/>
                <a:gd name="T32" fmla="*/ 173766 w 602"/>
                <a:gd name="T33" fmla="*/ 65878 h 538"/>
                <a:gd name="T34" fmla="*/ 201945 w 602"/>
                <a:gd name="T35" fmla="*/ 40679 h 538"/>
                <a:gd name="T36" fmla="*/ 204474 w 602"/>
                <a:gd name="T37" fmla="*/ 32759 h 538"/>
                <a:gd name="T38" fmla="*/ 193997 w 602"/>
                <a:gd name="T39" fmla="*/ 22679 h 538"/>
                <a:gd name="T40" fmla="*/ 81645 w 602"/>
                <a:gd name="T41" fmla="*/ 116997 h 538"/>
                <a:gd name="T42" fmla="*/ 81645 w 602"/>
                <a:gd name="T43" fmla="*/ 116997 h 538"/>
                <a:gd name="T44" fmla="*/ 171238 w 602"/>
                <a:gd name="T45" fmla="*/ 111957 h 538"/>
                <a:gd name="T46" fmla="*/ 176295 w 602"/>
                <a:gd name="T47" fmla="*/ 96478 h 538"/>
                <a:gd name="T48" fmla="*/ 201945 w 602"/>
                <a:gd name="T49" fmla="*/ 88918 h 538"/>
                <a:gd name="T50" fmla="*/ 186411 w 602"/>
                <a:gd name="T51" fmla="*/ 124557 h 538"/>
                <a:gd name="T52" fmla="*/ 186411 w 602"/>
                <a:gd name="T53" fmla="*/ 124557 h 538"/>
                <a:gd name="T54" fmla="*/ 178824 w 602"/>
                <a:gd name="T55" fmla="*/ 132117 h 538"/>
                <a:gd name="T56" fmla="*/ 178824 w 602"/>
                <a:gd name="T57" fmla="*/ 132117 h 538"/>
                <a:gd name="T58" fmla="*/ 89593 w 602"/>
                <a:gd name="T59" fmla="*/ 137156 h 538"/>
                <a:gd name="T60" fmla="*/ 94650 w 602"/>
                <a:gd name="T61" fmla="*/ 152636 h 538"/>
                <a:gd name="T62" fmla="*/ 191468 w 602"/>
                <a:gd name="T63" fmla="*/ 152636 h 538"/>
                <a:gd name="T64" fmla="*/ 212060 w 602"/>
                <a:gd name="T65" fmla="*/ 172796 h 538"/>
                <a:gd name="T66" fmla="*/ 191468 w 602"/>
                <a:gd name="T67" fmla="*/ 193315 h 538"/>
                <a:gd name="T68" fmla="*/ 171238 w 602"/>
                <a:gd name="T69" fmla="*/ 172796 h 538"/>
                <a:gd name="T70" fmla="*/ 74058 w 602"/>
                <a:gd name="T71" fmla="*/ 172796 h 538"/>
                <a:gd name="T72" fmla="*/ 53828 w 602"/>
                <a:gd name="T73" fmla="*/ 193315 h 538"/>
                <a:gd name="T74" fmla="*/ 33236 w 602"/>
                <a:gd name="T75" fmla="*/ 172796 h 538"/>
                <a:gd name="T76" fmla="*/ 53828 w 602"/>
                <a:gd name="T77" fmla="*/ 152636 h 538"/>
                <a:gd name="T78" fmla="*/ 74058 w 602"/>
                <a:gd name="T79" fmla="*/ 152636 h 538"/>
                <a:gd name="T80" fmla="*/ 33236 w 602"/>
                <a:gd name="T81" fmla="*/ 40679 h 538"/>
                <a:gd name="T82" fmla="*/ 10477 w 602"/>
                <a:gd name="T83" fmla="*/ 40679 h 538"/>
                <a:gd name="T84" fmla="*/ 0 w 602"/>
                <a:gd name="T85" fmla="*/ 30239 h 538"/>
                <a:gd name="T86" fmla="*/ 10477 w 602"/>
                <a:gd name="T87" fmla="*/ 20159 h 538"/>
                <a:gd name="T88" fmla="*/ 40822 w 602"/>
                <a:gd name="T89" fmla="*/ 20159 h 538"/>
                <a:gd name="T90" fmla="*/ 51299 w 602"/>
                <a:gd name="T91" fmla="*/ 25199 h 538"/>
                <a:gd name="T92" fmla="*/ 51299 w 602"/>
                <a:gd name="T93" fmla="*/ 25199 h 538"/>
                <a:gd name="T94" fmla="*/ 56357 w 602"/>
                <a:gd name="T95" fmla="*/ 43199 h 538"/>
                <a:gd name="T96" fmla="*/ 120300 w 602"/>
                <a:gd name="T97" fmla="*/ 43199 h 538"/>
                <a:gd name="T98" fmla="*/ 122829 w 602"/>
                <a:gd name="T99" fmla="*/ 63358 h 538"/>
                <a:gd name="T100" fmla="*/ 63943 w 602"/>
                <a:gd name="T101" fmla="*/ 63358 h 538"/>
                <a:gd name="T102" fmla="*/ 81645 w 602"/>
                <a:gd name="T103" fmla="*/ 116997 h 53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02" h="538">
                  <a:moveTo>
                    <a:pt x="481" y="240"/>
                  </a:moveTo>
                  <a:lnTo>
                    <a:pt x="481" y="240"/>
                  </a:lnTo>
                  <a:cubicBezTo>
                    <a:pt x="410" y="240"/>
                    <a:pt x="361" y="191"/>
                    <a:pt x="361" y="120"/>
                  </a:cubicBezTo>
                  <a:cubicBezTo>
                    <a:pt x="361" y="49"/>
                    <a:pt x="410" y="0"/>
                    <a:pt x="481" y="0"/>
                  </a:cubicBezTo>
                  <a:cubicBezTo>
                    <a:pt x="552" y="0"/>
                    <a:pt x="601" y="49"/>
                    <a:pt x="601" y="120"/>
                  </a:cubicBezTo>
                  <a:cubicBezTo>
                    <a:pt x="601" y="191"/>
                    <a:pt x="552" y="240"/>
                    <a:pt x="481" y="240"/>
                  </a:cubicBezTo>
                  <a:close/>
                  <a:moveTo>
                    <a:pt x="537" y="63"/>
                  </a:moveTo>
                  <a:lnTo>
                    <a:pt x="537" y="63"/>
                  </a:lnTo>
                  <a:cubicBezTo>
                    <a:pt x="530" y="63"/>
                    <a:pt x="523" y="63"/>
                    <a:pt x="516" y="70"/>
                  </a:cubicBezTo>
                  <a:cubicBezTo>
                    <a:pt x="460" y="127"/>
                    <a:pt x="460" y="127"/>
                    <a:pt x="460" y="127"/>
                  </a:cubicBezTo>
                  <a:cubicBezTo>
                    <a:pt x="446" y="113"/>
                    <a:pt x="446" y="113"/>
                    <a:pt x="446" y="113"/>
                  </a:cubicBezTo>
                  <a:cubicBezTo>
                    <a:pt x="439" y="106"/>
                    <a:pt x="431" y="98"/>
                    <a:pt x="424" y="98"/>
                  </a:cubicBezTo>
                  <a:cubicBezTo>
                    <a:pt x="410" y="98"/>
                    <a:pt x="396" y="113"/>
                    <a:pt x="396" y="127"/>
                  </a:cubicBezTo>
                  <a:cubicBezTo>
                    <a:pt x="396" y="134"/>
                    <a:pt x="396" y="141"/>
                    <a:pt x="403" y="148"/>
                  </a:cubicBezTo>
                  <a:cubicBezTo>
                    <a:pt x="446" y="183"/>
                    <a:pt x="446" y="183"/>
                    <a:pt x="446" y="183"/>
                  </a:cubicBezTo>
                  <a:cubicBezTo>
                    <a:pt x="446" y="191"/>
                    <a:pt x="453" y="198"/>
                    <a:pt x="460" y="198"/>
                  </a:cubicBezTo>
                  <a:cubicBezTo>
                    <a:pt x="467" y="198"/>
                    <a:pt x="474" y="191"/>
                    <a:pt x="481" y="183"/>
                  </a:cubicBezTo>
                  <a:cubicBezTo>
                    <a:pt x="559" y="113"/>
                    <a:pt x="559" y="113"/>
                    <a:pt x="559" y="113"/>
                  </a:cubicBezTo>
                  <a:cubicBezTo>
                    <a:pt x="566" y="106"/>
                    <a:pt x="566" y="98"/>
                    <a:pt x="566" y="91"/>
                  </a:cubicBezTo>
                  <a:cubicBezTo>
                    <a:pt x="566" y="77"/>
                    <a:pt x="552" y="63"/>
                    <a:pt x="537" y="63"/>
                  </a:cubicBezTo>
                  <a:close/>
                  <a:moveTo>
                    <a:pt x="226" y="325"/>
                  </a:moveTo>
                  <a:lnTo>
                    <a:pt x="226" y="325"/>
                  </a:lnTo>
                  <a:cubicBezTo>
                    <a:pt x="474" y="311"/>
                    <a:pt x="474" y="311"/>
                    <a:pt x="474" y="311"/>
                  </a:cubicBezTo>
                  <a:cubicBezTo>
                    <a:pt x="488" y="268"/>
                    <a:pt x="488" y="268"/>
                    <a:pt x="488" y="268"/>
                  </a:cubicBezTo>
                  <a:cubicBezTo>
                    <a:pt x="516" y="268"/>
                    <a:pt x="537" y="261"/>
                    <a:pt x="559" y="247"/>
                  </a:cubicBezTo>
                  <a:cubicBezTo>
                    <a:pt x="516" y="346"/>
                    <a:pt x="516" y="346"/>
                    <a:pt x="516" y="346"/>
                  </a:cubicBezTo>
                  <a:cubicBezTo>
                    <a:pt x="509" y="360"/>
                    <a:pt x="502" y="367"/>
                    <a:pt x="495" y="367"/>
                  </a:cubicBezTo>
                  <a:cubicBezTo>
                    <a:pt x="248" y="381"/>
                    <a:pt x="248" y="381"/>
                    <a:pt x="248" y="381"/>
                  </a:cubicBezTo>
                  <a:cubicBezTo>
                    <a:pt x="262" y="424"/>
                    <a:pt x="262" y="424"/>
                    <a:pt x="262" y="424"/>
                  </a:cubicBezTo>
                  <a:cubicBezTo>
                    <a:pt x="530" y="424"/>
                    <a:pt x="530" y="424"/>
                    <a:pt x="530" y="424"/>
                  </a:cubicBezTo>
                  <a:cubicBezTo>
                    <a:pt x="559" y="424"/>
                    <a:pt x="587" y="445"/>
                    <a:pt x="587" y="480"/>
                  </a:cubicBezTo>
                  <a:cubicBezTo>
                    <a:pt x="587" y="509"/>
                    <a:pt x="559" y="537"/>
                    <a:pt x="530" y="537"/>
                  </a:cubicBezTo>
                  <a:cubicBezTo>
                    <a:pt x="495" y="537"/>
                    <a:pt x="474" y="509"/>
                    <a:pt x="474" y="480"/>
                  </a:cubicBezTo>
                  <a:cubicBezTo>
                    <a:pt x="205" y="480"/>
                    <a:pt x="205" y="480"/>
                    <a:pt x="205" y="480"/>
                  </a:cubicBezTo>
                  <a:cubicBezTo>
                    <a:pt x="205" y="509"/>
                    <a:pt x="184" y="537"/>
                    <a:pt x="149" y="537"/>
                  </a:cubicBezTo>
                  <a:cubicBezTo>
                    <a:pt x="120" y="537"/>
                    <a:pt x="92" y="509"/>
                    <a:pt x="92" y="480"/>
                  </a:cubicBezTo>
                  <a:cubicBezTo>
                    <a:pt x="92" y="445"/>
                    <a:pt x="120" y="424"/>
                    <a:pt x="149" y="424"/>
                  </a:cubicBezTo>
                  <a:cubicBezTo>
                    <a:pt x="205" y="424"/>
                    <a:pt x="205" y="424"/>
                    <a:pt x="205" y="424"/>
                  </a:cubicBezTo>
                  <a:cubicBezTo>
                    <a:pt x="92" y="113"/>
                    <a:pt x="92" y="113"/>
                    <a:pt x="92" y="113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15" y="113"/>
                    <a:pt x="0" y="98"/>
                    <a:pt x="0" y="84"/>
                  </a:cubicBezTo>
                  <a:cubicBezTo>
                    <a:pt x="0" y="63"/>
                    <a:pt x="15" y="56"/>
                    <a:pt x="29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28" y="56"/>
                    <a:pt x="135" y="63"/>
                    <a:pt x="142" y="7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333" y="120"/>
                    <a:pt x="333" y="120"/>
                    <a:pt x="333" y="120"/>
                  </a:cubicBezTo>
                  <a:cubicBezTo>
                    <a:pt x="333" y="141"/>
                    <a:pt x="333" y="162"/>
                    <a:pt x="340" y="176"/>
                  </a:cubicBezTo>
                  <a:cubicBezTo>
                    <a:pt x="177" y="176"/>
                    <a:pt x="177" y="176"/>
                    <a:pt x="177" y="176"/>
                  </a:cubicBezTo>
                  <a:lnTo>
                    <a:pt x="226" y="3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9" name="Freeform 98"/>
            <p:cNvSpPr>
              <a:spLocks noChangeArrowheads="1"/>
            </p:cNvSpPr>
            <p:nvPr/>
          </p:nvSpPr>
          <p:spPr bwMode="auto">
            <a:xfrm>
              <a:off x="4528293" y="1743885"/>
              <a:ext cx="217488" cy="193675"/>
            </a:xfrm>
            <a:custGeom>
              <a:avLst/>
              <a:gdLst>
                <a:gd name="T0" fmla="*/ 173767 w 602"/>
                <a:gd name="T1" fmla="*/ 86398 h 538"/>
                <a:gd name="T2" fmla="*/ 173767 w 602"/>
                <a:gd name="T3" fmla="*/ 86398 h 538"/>
                <a:gd name="T4" fmla="*/ 127887 w 602"/>
                <a:gd name="T5" fmla="*/ 43199 h 538"/>
                <a:gd name="T6" fmla="*/ 173767 w 602"/>
                <a:gd name="T7" fmla="*/ 0 h 538"/>
                <a:gd name="T8" fmla="*/ 217119 w 602"/>
                <a:gd name="T9" fmla="*/ 43199 h 538"/>
                <a:gd name="T10" fmla="*/ 173767 w 602"/>
                <a:gd name="T11" fmla="*/ 86398 h 538"/>
                <a:gd name="T12" fmla="*/ 193998 w 602"/>
                <a:gd name="T13" fmla="*/ 32759 h 538"/>
                <a:gd name="T14" fmla="*/ 193998 w 602"/>
                <a:gd name="T15" fmla="*/ 32759 h 538"/>
                <a:gd name="T16" fmla="*/ 153175 w 602"/>
                <a:gd name="T17" fmla="*/ 32759 h 538"/>
                <a:gd name="T18" fmla="*/ 143060 w 602"/>
                <a:gd name="T19" fmla="*/ 43199 h 538"/>
                <a:gd name="T20" fmla="*/ 153175 w 602"/>
                <a:gd name="T21" fmla="*/ 53279 h 538"/>
                <a:gd name="T22" fmla="*/ 193998 w 602"/>
                <a:gd name="T23" fmla="*/ 53279 h 538"/>
                <a:gd name="T24" fmla="*/ 204475 w 602"/>
                <a:gd name="T25" fmla="*/ 43199 h 538"/>
                <a:gd name="T26" fmla="*/ 193998 w 602"/>
                <a:gd name="T27" fmla="*/ 32759 h 538"/>
                <a:gd name="T28" fmla="*/ 81645 w 602"/>
                <a:gd name="T29" fmla="*/ 116997 h 538"/>
                <a:gd name="T30" fmla="*/ 81645 w 602"/>
                <a:gd name="T31" fmla="*/ 116997 h 538"/>
                <a:gd name="T32" fmla="*/ 168710 w 602"/>
                <a:gd name="T33" fmla="*/ 111957 h 538"/>
                <a:gd name="T34" fmla="*/ 176296 w 602"/>
                <a:gd name="T35" fmla="*/ 96478 h 538"/>
                <a:gd name="T36" fmla="*/ 201946 w 602"/>
                <a:gd name="T37" fmla="*/ 88918 h 538"/>
                <a:gd name="T38" fmla="*/ 186411 w 602"/>
                <a:gd name="T39" fmla="*/ 124557 h 538"/>
                <a:gd name="T40" fmla="*/ 186411 w 602"/>
                <a:gd name="T41" fmla="*/ 124557 h 538"/>
                <a:gd name="T42" fmla="*/ 176296 w 602"/>
                <a:gd name="T43" fmla="*/ 132117 h 538"/>
                <a:gd name="T44" fmla="*/ 176296 w 602"/>
                <a:gd name="T45" fmla="*/ 132117 h 538"/>
                <a:gd name="T46" fmla="*/ 89593 w 602"/>
                <a:gd name="T47" fmla="*/ 137156 h 538"/>
                <a:gd name="T48" fmla="*/ 94651 w 602"/>
                <a:gd name="T49" fmla="*/ 152636 h 538"/>
                <a:gd name="T50" fmla="*/ 188940 w 602"/>
                <a:gd name="T51" fmla="*/ 152636 h 538"/>
                <a:gd name="T52" fmla="*/ 209532 w 602"/>
                <a:gd name="T53" fmla="*/ 172796 h 538"/>
                <a:gd name="T54" fmla="*/ 188940 w 602"/>
                <a:gd name="T55" fmla="*/ 193315 h 538"/>
                <a:gd name="T56" fmla="*/ 168710 w 602"/>
                <a:gd name="T57" fmla="*/ 172796 h 538"/>
                <a:gd name="T58" fmla="*/ 74059 w 602"/>
                <a:gd name="T59" fmla="*/ 172796 h 538"/>
                <a:gd name="T60" fmla="*/ 53828 w 602"/>
                <a:gd name="T61" fmla="*/ 193315 h 538"/>
                <a:gd name="T62" fmla="*/ 33236 w 602"/>
                <a:gd name="T63" fmla="*/ 172796 h 538"/>
                <a:gd name="T64" fmla="*/ 53828 w 602"/>
                <a:gd name="T65" fmla="*/ 152636 h 538"/>
                <a:gd name="T66" fmla="*/ 71530 w 602"/>
                <a:gd name="T67" fmla="*/ 152636 h 538"/>
                <a:gd name="T68" fmla="*/ 33236 w 602"/>
                <a:gd name="T69" fmla="*/ 40679 h 538"/>
                <a:gd name="T70" fmla="*/ 10477 w 602"/>
                <a:gd name="T71" fmla="*/ 40679 h 538"/>
                <a:gd name="T72" fmla="*/ 0 w 602"/>
                <a:gd name="T73" fmla="*/ 30239 h 538"/>
                <a:gd name="T74" fmla="*/ 10477 w 602"/>
                <a:gd name="T75" fmla="*/ 20159 h 538"/>
                <a:gd name="T76" fmla="*/ 40823 w 602"/>
                <a:gd name="T77" fmla="*/ 20159 h 538"/>
                <a:gd name="T78" fmla="*/ 48770 w 602"/>
                <a:gd name="T79" fmla="*/ 25199 h 538"/>
                <a:gd name="T80" fmla="*/ 48770 w 602"/>
                <a:gd name="T81" fmla="*/ 25199 h 538"/>
                <a:gd name="T82" fmla="*/ 56357 w 602"/>
                <a:gd name="T83" fmla="*/ 43199 h 538"/>
                <a:gd name="T84" fmla="*/ 117410 w 602"/>
                <a:gd name="T85" fmla="*/ 43199 h 538"/>
                <a:gd name="T86" fmla="*/ 122829 w 602"/>
                <a:gd name="T87" fmla="*/ 63358 h 538"/>
                <a:gd name="T88" fmla="*/ 63943 w 602"/>
                <a:gd name="T89" fmla="*/ 63358 h 538"/>
                <a:gd name="T90" fmla="*/ 81645 w 602"/>
                <a:gd name="T91" fmla="*/ 116997 h 5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02" h="538">
                  <a:moveTo>
                    <a:pt x="481" y="240"/>
                  </a:moveTo>
                  <a:lnTo>
                    <a:pt x="481" y="240"/>
                  </a:lnTo>
                  <a:cubicBezTo>
                    <a:pt x="410" y="240"/>
                    <a:pt x="354" y="191"/>
                    <a:pt x="354" y="120"/>
                  </a:cubicBezTo>
                  <a:cubicBezTo>
                    <a:pt x="354" y="49"/>
                    <a:pt x="410" y="0"/>
                    <a:pt x="481" y="0"/>
                  </a:cubicBezTo>
                  <a:cubicBezTo>
                    <a:pt x="544" y="0"/>
                    <a:pt x="601" y="49"/>
                    <a:pt x="601" y="120"/>
                  </a:cubicBezTo>
                  <a:cubicBezTo>
                    <a:pt x="601" y="191"/>
                    <a:pt x="544" y="240"/>
                    <a:pt x="481" y="240"/>
                  </a:cubicBezTo>
                  <a:close/>
                  <a:moveTo>
                    <a:pt x="537" y="91"/>
                  </a:moveTo>
                  <a:lnTo>
                    <a:pt x="537" y="91"/>
                  </a:lnTo>
                  <a:cubicBezTo>
                    <a:pt x="424" y="91"/>
                    <a:pt x="424" y="91"/>
                    <a:pt x="424" y="91"/>
                  </a:cubicBezTo>
                  <a:cubicBezTo>
                    <a:pt x="403" y="91"/>
                    <a:pt x="396" y="106"/>
                    <a:pt x="396" y="120"/>
                  </a:cubicBezTo>
                  <a:cubicBezTo>
                    <a:pt x="396" y="134"/>
                    <a:pt x="403" y="148"/>
                    <a:pt x="424" y="148"/>
                  </a:cubicBezTo>
                  <a:cubicBezTo>
                    <a:pt x="537" y="148"/>
                    <a:pt x="537" y="148"/>
                    <a:pt x="537" y="148"/>
                  </a:cubicBezTo>
                  <a:cubicBezTo>
                    <a:pt x="551" y="148"/>
                    <a:pt x="566" y="134"/>
                    <a:pt x="566" y="120"/>
                  </a:cubicBezTo>
                  <a:cubicBezTo>
                    <a:pt x="566" y="106"/>
                    <a:pt x="551" y="91"/>
                    <a:pt x="537" y="91"/>
                  </a:cubicBezTo>
                  <a:close/>
                  <a:moveTo>
                    <a:pt x="226" y="325"/>
                  </a:moveTo>
                  <a:lnTo>
                    <a:pt x="226" y="325"/>
                  </a:lnTo>
                  <a:cubicBezTo>
                    <a:pt x="467" y="311"/>
                    <a:pt x="467" y="311"/>
                    <a:pt x="467" y="311"/>
                  </a:cubicBezTo>
                  <a:cubicBezTo>
                    <a:pt x="488" y="268"/>
                    <a:pt x="488" y="268"/>
                    <a:pt x="488" y="268"/>
                  </a:cubicBezTo>
                  <a:cubicBezTo>
                    <a:pt x="516" y="268"/>
                    <a:pt x="537" y="261"/>
                    <a:pt x="559" y="247"/>
                  </a:cubicBezTo>
                  <a:cubicBezTo>
                    <a:pt x="516" y="346"/>
                    <a:pt x="516" y="346"/>
                    <a:pt x="516" y="346"/>
                  </a:cubicBezTo>
                  <a:cubicBezTo>
                    <a:pt x="509" y="360"/>
                    <a:pt x="502" y="367"/>
                    <a:pt x="488" y="367"/>
                  </a:cubicBezTo>
                  <a:cubicBezTo>
                    <a:pt x="248" y="381"/>
                    <a:pt x="248" y="381"/>
                    <a:pt x="248" y="381"/>
                  </a:cubicBezTo>
                  <a:cubicBezTo>
                    <a:pt x="262" y="424"/>
                    <a:pt x="262" y="424"/>
                    <a:pt x="262" y="424"/>
                  </a:cubicBezTo>
                  <a:cubicBezTo>
                    <a:pt x="523" y="424"/>
                    <a:pt x="523" y="424"/>
                    <a:pt x="523" y="424"/>
                  </a:cubicBezTo>
                  <a:cubicBezTo>
                    <a:pt x="559" y="424"/>
                    <a:pt x="580" y="445"/>
                    <a:pt x="580" y="480"/>
                  </a:cubicBezTo>
                  <a:cubicBezTo>
                    <a:pt x="580" y="509"/>
                    <a:pt x="559" y="537"/>
                    <a:pt x="523" y="537"/>
                  </a:cubicBezTo>
                  <a:cubicBezTo>
                    <a:pt x="495" y="537"/>
                    <a:pt x="467" y="509"/>
                    <a:pt x="467" y="480"/>
                  </a:cubicBezTo>
                  <a:cubicBezTo>
                    <a:pt x="205" y="480"/>
                    <a:pt x="205" y="480"/>
                    <a:pt x="205" y="480"/>
                  </a:cubicBezTo>
                  <a:cubicBezTo>
                    <a:pt x="205" y="509"/>
                    <a:pt x="177" y="537"/>
                    <a:pt x="149" y="537"/>
                  </a:cubicBezTo>
                  <a:cubicBezTo>
                    <a:pt x="120" y="537"/>
                    <a:pt x="92" y="509"/>
                    <a:pt x="92" y="480"/>
                  </a:cubicBezTo>
                  <a:cubicBezTo>
                    <a:pt x="92" y="445"/>
                    <a:pt x="120" y="424"/>
                    <a:pt x="149" y="424"/>
                  </a:cubicBezTo>
                  <a:cubicBezTo>
                    <a:pt x="198" y="424"/>
                    <a:pt x="198" y="424"/>
                    <a:pt x="198" y="424"/>
                  </a:cubicBezTo>
                  <a:cubicBezTo>
                    <a:pt x="92" y="113"/>
                    <a:pt x="92" y="113"/>
                    <a:pt x="92" y="113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7" y="113"/>
                    <a:pt x="0" y="98"/>
                    <a:pt x="0" y="84"/>
                  </a:cubicBezTo>
                  <a:cubicBezTo>
                    <a:pt x="0" y="63"/>
                    <a:pt x="7" y="56"/>
                    <a:pt x="29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20" y="56"/>
                    <a:pt x="135" y="63"/>
                    <a:pt x="135" y="7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325" y="120"/>
                    <a:pt x="325" y="120"/>
                    <a:pt x="325" y="120"/>
                  </a:cubicBezTo>
                  <a:cubicBezTo>
                    <a:pt x="325" y="141"/>
                    <a:pt x="332" y="162"/>
                    <a:pt x="340" y="176"/>
                  </a:cubicBezTo>
                  <a:cubicBezTo>
                    <a:pt x="177" y="176"/>
                    <a:pt x="177" y="176"/>
                    <a:pt x="177" y="176"/>
                  </a:cubicBezTo>
                  <a:lnTo>
                    <a:pt x="226" y="3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0" name="Freeform 99"/>
            <p:cNvSpPr>
              <a:spLocks noChangeArrowheads="1"/>
            </p:cNvSpPr>
            <p:nvPr/>
          </p:nvSpPr>
          <p:spPr bwMode="auto">
            <a:xfrm>
              <a:off x="8464197" y="2540232"/>
              <a:ext cx="215900" cy="198438"/>
            </a:xfrm>
            <a:custGeom>
              <a:avLst/>
              <a:gdLst>
                <a:gd name="T0" fmla="*/ 215533 w 601"/>
                <a:gd name="T1" fmla="*/ 81245 h 552"/>
                <a:gd name="T2" fmla="*/ 215533 w 601"/>
                <a:gd name="T3" fmla="*/ 81245 h 552"/>
                <a:gd name="T4" fmla="*/ 187514 w 601"/>
                <a:gd name="T5" fmla="*/ 109285 h 552"/>
                <a:gd name="T6" fmla="*/ 162368 w 601"/>
                <a:gd name="T7" fmla="*/ 81245 h 552"/>
                <a:gd name="T8" fmla="*/ 162368 w 601"/>
                <a:gd name="T9" fmla="*/ 81245 h 552"/>
                <a:gd name="T10" fmla="*/ 162368 w 601"/>
                <a:gd name="T11" fmla="*/ 81245 h 552"/>
                <a:gd name="T12" fmla="*/ 162368 w 601"/>
                <a:gd name="T13" fmla="*/ 81245 h 552"/>
                <a:gd name="T14" fmla="*/ 134349 w 601"/>
                <a:gd name="T15" fmla="*/ 109285 h 552"/>
                <a:gd name="T16" fmla="*/ 106330 w 601"/>
                <a:gd name="T17" fmla="*/ 81245 h 552"/>
                <a:gd name="T18" fmla="*/ 106330 w 601"/>
                <a:gd name="T19" fmla="*/ 81245 h 552"/>
                <a:gd name="T20" fmla="*/ 106330 w 601"/>
                <a:gd name="T21" fmla="*/ 81245 h 552"/>
                <a:gd name="T22" fmla="*/ 106330 w 601"/>
                <a:gd name="T23" fmla="*/ 81245 h 552"/>
                <a:gd name="T24" fmla="*/ 106330 w 601"/>
                <a:gd name="T25" fmla="*/ 81245 h 552"/>
                <a:gd name="T26" fmla="*/ 81184 w 601"/>
                <a:gd name="T27" fmla="*/ 109285 h 552"/>
                <a:gd name="T28" fmla="*/ 53165 w 601"/>
                <a:gd name="T29" fmla="*/ 81245 h 552"/>
                <a:gd name="T30" fmla="*/ 53165 w 601"/>
                <a:gd name="T31" fmla="*/ 81245 h 552"/>
                <a:gd name="T32" fmla="*/ 53165 w 601"/>
                <a:gd name="T33" fmla="*/ 81245 h 552"/>
                <a:gd name="T34" fmla="*/ 53165 w 601"/>
                <a:gd name="T35" fmla="*/ 81245 h 552"/>
                <a:gd name="T36" fmla="*/ 53165 w 601"/>
                <a:gd name="T37" fmla="*/ 81245 h 552"/>
                <a:gd name="T38" fmla="*/ 25145 w 601"/>
                <a:gd name="T39" fmla="*/ 109285 h 552"/>
                <a:gd name="T40" fmla="*/ 0 w 601"/>
                <a:gd name="T41" fmla="*/ 81245 h 552"/>
                <a:gd name="T42" fmla="*/ 0 w 601"/>
                <a:gd name="T43" fmla="*/ 81245 h 552"/>
                <a:gd name="T44" fmla="*/ 0 w 601"/>
                <a:gd name="T45" fmla="*/ 81245 h 552"/>
                <a:gd name="T46" fmla="*/ 0 w 601"/>
                <a:gd name="T47" fmla="*/ 81245 h 552"/>
                <a:gd name="T48" fmla="*/ 17602 w 601"/>
                <a:gd name="T49" fmla="*/ 30197 h 552"/>
                <a:gd name="T50" fmla="*/ 197931 w 601"/>
                <a:gd name="T51" fmla="*/ 30197 h 552"/>
                <a:gd name="T52" fmla="*/ 215533 w 601"/>
                <a:gd name="T53" fmla="*/ 81245 h 552"/>
                <a:gd name="T54" fmla="*/ 182484 w 601"/>
                <a:gd name="T55" fmla="*/ 20131 h 552"/>
                <a:gd name="T56" fmla="*/ 182484 w 601"/>
                <a:gd name="T57" fmla="*/ 20131 h 552"/>
                <a:gd name="T58" fmla="*/ 32689 w 601"/>
                <a:gd name="T59" fmla="*/ 20131 h 552"/>
                <a:gd name="T60" fmla="*/ 22631 w 601"/>
                <a:gd name="T61" fmla="*/ 10066 h 552"/>
                <a:gd name="T62" fmla="*/ 32689 w 601"/>
                <a:gd name="T63" fmla="*/ 0 h 552"/>
                <a:gd name="T64" fmla="*/ 182484 w 601"/>
                <a:gd name="T65" fmla="*/ 0 h 552"/>
                <a:gd name="T66" fmla="*/ 192902 w 601"/>
                <a:gd name="T67" fmla="*/ 10066 h 552"/>
                <a:gd name="T68" fmla="*/ 182484 w 601"/>
                <a:gd name="T69" fmla="*/ 20131 h 552"/>
                <a:gd name="T70" fmla="*/ 30175 w 601"/>
                <a:gd name="T71" fmla="*/ 119350 h 552"/>
                <a:gd name="T72" fmla="*/ 30175 w 601"/>
                <a:gd name="T73" fmla="*/ 119350 h 552"/>
                <a:gd name="T74" fmla="*/ 30175 w 601"/>
                <a:gd name="T75" fmla="*/ 119350 h 552"/>
                <a:gd name="T76" fmla="*/ 32689 w 601"/>
                <a:gd name="T77" fmla="*/ 119350 h 552"/>
                <a:gd name="T78" fmla="*/ 32689 w 601"/>
                <a:gd name="T79" fmla="*/ 119350 h 552"/>
                <a:gd name="T80" fmla="*/ 35204 w 601"/>
                <a:gd name="T81" fmla="*/ 119350 h 552"/>
                <a:gd name="T82" fmla="*/ 40592 w 601"/>
                <a:gd name="T83" fmla="*/ 116834 h 552"/>
                <a:gd name="T84" fmla="*/ 40592 w 601"/>
                <a:gd name="T85" fmla="*/ 116834 h 552"/>
                <a:gd name="T86" fmla="*/ 40592 w 601"/>
                <a:gd name="T87" fmla="*/ 116834 h 552"/>
                <a:gd name="T88" fmla="*/ 40592 w 601"/>
                <a:gd name="T89" fmla="*/ 167522 h 552"/>
                <a:gd name="T90" fmla="*/ 174941 w 601"/>
                <a:gd name="T91" fmla="*/ 167522 h 552"/>
                <a:gd name="T92" fmla="*/ 174941 w 601"/>
                <a:gd name="T93" fmla="*/ 116834 h 552"/>
                <a:gd name="T94" fmla="*/ 174941 w 601"/>
                <a:gd name="T95" fmla="*/ 116834 h 552"/>
                <a:gd name="T96" fmla="*/ 174941 w 601"/>
                <a:gd name="T97" fmla="*/ 116834 h 552"/>
                <a:gd name="T98" fmla="*/ 179970 w 601"/>
                <a:gd name="T99" fmla="*/ 119350 h 552"/>
                <a:gd name="T100" fmla="*/ 182484 w 601"/>
                <a:gd name="T101" fmla="*/ 119350 h 552"/>
                <a:gd name="T102" fmla="*/ 182484 w 601"/>
                <a:gd name="T103" fmla="*/ 119350 h 552"/>
                <a:gd name="T104" fmla="*/ 184999 w 601"/>
                <a:gd name="T105" fmla="*/ 119350 h 552"/>
                <a:gd name="T106" fmla="*/ 184999 w 601"/>
                <a:gd name="T107" fmla="*/ 119350 h 552"/>
                <a:gd name="T108" fmla="*/ 187514 w 601"/>
                <a:gd name="T109" fmla="*/ 119350 h 552"/>
                <a:gd name="T110" fmla="*/ 195416 w 601"/>
                <a:gd name="T111" fmla="*/ 119350 h 552"/>
                <a:gd name="T112" fmla="*/ 195416 w 601"/>
                <a:gd name="T113" fmla="*/ 188013 h 552"/>
                <a:gd name="T114" fmla="*/ 184999 w 601"/>
                <a:gd name="T115" fmla="*/ 198079 h 552"/>
                <a:gd name="T116" fmla="*/ 30175 w 601"/>
                <a:gd name="T117" fmla="*/ 198079 h 552"/>
                <a:gd name="T118" fmla="*/ 20116 w 601"/>
                <a:gd name="T119" fmla="*/ 188013 h 552"/>
                <a:gd name="T120" fmla="*/ 20116 w 601"/>
                <a:gd name="T121" fmla="*/ 119350 h 552"/>
                <a:gd name="T122" fmla="*/ 25145 w 601"/>
                <a:gd name="T123" fmla="*/ 119350 h 552"/>
                <a:gd name="T124" fmla="*/ 30175 w 601"/>
                <a:gd name="T125" fmla="*/ 119350 h 55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01" h="552">
                  <a:moveTo>
                    <a:pt x="600" y="226"/>
                  </a:moveTo>
                  <a:lnTo>
                    <a:pt x="600" y="226"/>
                  </a:lnTo>
                  <a:cubicBezTo>
                    <a:pt x="600" y="268"/>
                    <a:pt x="565" y="304"/>
                    <a:pt x="522" y="304"/>
                  </a:cubicBezTo>
                  <a:cubicBezTo>
                    <a:pt x="480" y="304"/>
                    <a:pt x="452" y="268"/>
                    <a:pt x="452" y="226"/>
                  </a:cubicBezTo>
                  <a:cubicBezTo>
                    <a:pt x="452" y="268"/>
                    <a:pt x="417" y="304"/>
                    <a:pt x="374" y="304"/>
                  </a:cubicBezTo>
                  <a:cubicBezTo>
                    <a:pt x="332" y="304"/>
                    <a:pt x="296" y="268"/>
                    <a:pt x="296" y="226"/>
                  </a:cubicBezTo>
                  <a:cubicBezTo>
                    <a:pt x="296" y="268"/>
                    <a:pt x="268" y="304"/>
                    <a:pt x="226" y="304"/>
                  </a:cubicBezTo>
                  <a:cubicBezTo>
                    <a:pt x="183" y="304"/>
                    <a:pt x="148" y="268"/>
                    <a:pt x="148" y="226"/>
                  </a:cubicBezTo>
                  <a:cubicBezTo>
                    <a:pt x="148" y="268"/>
                    <a:pt x="113" y="304"/>
                    <a:pt x="70" y="304"/>
                  </a:cubicBezTo>
                  <a:cubicBezTo>
                    <a:pt x="28" y="304"/>
                    <a:pt x="0" y="268"/>
                    <a:pt x="0" y="226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551" y="84"/>
                    <a:pt x="551" y="84"/>
                    <a:pt x="551" y="84"/>
                  </a:cubicBezTo>
                  <a:cubicBezTo>
                    <a:pt x="600" y="226"/>
                    <a:pt x="600" y="226"/>
                    <a:pt x="600" y="226"/>
                  </a:cubicBezTo>
                  <a:close/>
                  <a:moveTo>
                    <a:pt x="508" y="56"/>
                  </a:moveTo>
                  <a:lnTo>
                    <a:pt x="508" y="56"/>
                  </a:lnTo>
                  <a:cubicBezTo>
                    <a:pt x="91" y="56"/>
                    <a:pt x="91" y="56"/>
                    <a:pt x="91" y="56"/>
                  </a:cubicBezTo>
                  <a:cubicBezTo>
                    <a:pt x="77" y="56"/>
                    <a:pt x="63" y="49"/>
                    <a:pt x="63" y="28"/>
                  </a:cubicBezTo>
                  <a:cubicBezTo>
                    <a:pt x="63" y="14"/>
                    <a:pt x="77" y="0"/>
                    <a:pt x="91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522" y="0"/>
                    <a:pt x="537" y="14"/>
                    <a:pt x="537" y="28"/>
                  </a:cubicBezTo>
                  <a:cubicBezTo>
                    <a:pt x="537" y="49"/>
                    <a:pt x="522" y="56"/>
                    <a:pt x="508" y="56"/>
                  </a:cubicBezTo>
                  <a:close/>
                  <a:moveTo>
                    <a:pt x="84" y="332"/>
                  </a:moveTo>
                  <a:lnTo>
                    <a:pt x="84" y="332"/>
                  </a:lnTo>
                  <a:cubicBezTo>
                    <a:pt x="84" y="332"/>
                    <a:pt x="84" y="332"/>
                    <a:pt x="91" y="332"/>
                  </a:cubicBezTo>
                  <a:cubicBezTo>
                    <a:pt x="91" y="332"/>
                    <a:pt x="91" y="332"/>
                    <a:pt x="98" y="332"/>
                  </a:cubicBezTo>
                  <a:cubicBezTo>
                    <a:pt x="98" y="325"/>
                    <a:pt x="106" y="325"/>
                    <a:pt x="113" y="325"/>
                  </a:cubicBezTo>
                  <a:cubicBezTo>
                    <a:pt x="113" y="466"/>
                    <a:pt x="113" y="466"/>
                    <a:pt x="113" y="466"/>
                  </a:cubicBezTo>
                  <a:cubicBezTo>
                    <a:pt x="487" y="466"/>
                    <a:pt x="487" y="466"/>
                    <a:pt x="487" y="466"/>
                  </a:cubicBezTo>
                  <a:cubicBezTo>
                    <a:pt x="487" y="325"/>
                    <a:pt x="487" y="325"/>
                    <a:pt x="487" y="325"/>
                  </a:cubicBezTo>
                  <a:cubicBezTo>
                    <a:pt x="494" y="325"/>
                    <a:pt x="494" y="325"/>
                    <a:pt x="501" y="332"/>
                  </a:cubicBezTo>
                  <a:cubicBezTo>
                    <a:pt x="501" y="332"/>
                    <a:pt x="501" y="332"/>
                    <a:pt x="508" y="332"/>
                  </a:cubicBezTo>
                  <a:lnTo>
                    <a:pt x="515" y="332"/>
                  </a:lnTo>
                  <a:lnTo>
                    <a:pt x="522" y="332"/>
                  </a:lnTo>
                  <a:cubicBezTo>
                    <a:pt x="530" y="332"/>
                    <a:pt x="537" y="332"/>
                    <a:pt x="544" y="332"/>
                  </a:cubicBezTo>
                  <a:cubicBezTo>
                    <a:pt x="544" y="523"/>
                    <a:pt x="544" y="523"/>
                    <a:pt x="544" y="523"/>
                  </a:cubicBezTo>
                  <a:cubicBezTo>
                    <a:pt x="544" y="537"/>
                    <a:pt x="530" y="551"/>
                    <a:pt x="515" y="551"/>
                  </a:cubicBezTo>
                  <a:cubicBezTo>
                    <a:pt x="84" y="551"/>
                    <a:pt x="84" y="551"/>
                    <a:pt x="84" y="551"/>
                  </a:cubicBezTo>
                  <a:cubicBezTo>
                    <a:pt x="63" y="551"/>
                    <a:pt x="56" y="537"/>
                    <a:pt x="56" y="523"/>
                  </a:cubicBezTo>
                  <a:cubicBezTo>
                    <a:pt x="56" y="332"/>
                    <a:pt x="56" y="332"/>
                    <a:pt x="56" y="332"/>
                  </a:cubicBezTo>
                  <a:cubicBezTo>
                    <a:pt x="63" y="332"/>
                    <a:pt x="63" y="332"/>
                    <a:pt x="70" y="332"/>
                  </a:cubicBezTo>
                  <a:cubicBezTo>
                    <a:pt x="77" y="332"/>
                    <a:pt x="77" y="332"/>
                    <a:pt x="84" y="3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00"/>
            <p:cNvSpPr>
              <a:spLocks noChangeArrowheads="1"/>
            </p:cNvSpPr>
            <p:nvPr/>
          </p:nvSpPr>
          <p:spPr bwMode="auto">
            <a:xfrm>
              <a:off x="9266237" y="2948113"/>
              <a:ext cx="219075" cy="193675"/>
            </a:xfrm>
            <a:custGeom>
              <a:avLst/>
              <a:gdLst>
                <a:gd name="T0" fmla="*/ 173023 w 609"/>
                <a:gd name="T1" fmla="*/ 86398 h 538"/>
                <a:gd name="T2" fmla="*/ 173023 w 609"/>
                <a:gd name="T3" fmla="*/ 0 h 538"/>
                <a:gd name="T4" fmla="*/ 173023 w 609"/>
                <a:gd name="T5" fmla="*/ 86398 h 538"/>
                <a:gd name="T6" fmla="*/ 160433 w 609"/>
                <a:gd name="T7" fmla="*/ 20159 h 538"/>
                <a:gd name="T8" fmla="*/ 188131 w 609"/>
                <a:gd name="T9" fmla="*/ 20159 h 538"/>
                <a:gd name="T10" fmla="*/ 198563 w 609"/>
                <a:gd name="T11" fmla="*/ 30239 h 538"/>
                <a:gd name="T12" fmla="*/ 188131 w 609"/>
                <a:gd name="T13" fmla="*/ 20159 h 538"/>
                <a:gd name="T14" fmla="*/ 180577 w 609"/>
                <a:gd name="T15" fmla="*/ 22679 h 538"/>
                <a:gd name="T16" fmla="*/ 167987 w 609"/>
                <a:gd name="T17" fmla="*/ 22679 h 538"/>
                <a:gd name="T18" fmla="*/ 160433 w 609"/>
                <a:gd name="T19" fmla="*/ 20159 h 538"/>
                <a:gd name="T20" fmla="*/ 152520 w 609"/>
                <a:gd name="T21" fmla="*/ 35279 h 538"/>
                <a:gd name="T22" fmla="*/ 160433 w 609"/>
                <a:gd name="T23" fmla="*/ 43199 h 538"/>
                <a:gd name="T24" fmla="*/ 152520 w 609"/>
                <a:gd name="T25" fmla="*/ 50759 h 538"/>
                <a:gd name="T26" fmla="*/ 160433 w 609"/>
                <a:gd name="T27" fmla="*/ 65878 h 538"/>
                <a:gd name="T28" fmla="*/ 167987 w 609"/>
                <a:gd name="T29" fmla="*/ 63358 h 538"/>
                <a:gd name="T30" fmla="*/ 180577 w 609"/>
                <a:gd name="T31" fmla="*/ 63358 h 538"/>
                <a:gd name="T32" fmla="*/ 188131 w 609"/>
                <a:gd name="T33" fmla="*/ 65878 h 538"/>
                <a:gd name="T34" fmla="*/ 193167 w 609"/>
                <a:gd name="T35" fmla="*/ 50759 h 538"/>
                <a:gd name="T36" fmla="*/ 188131 w 609"/>
                <a:gd name="T37" fmla="*/ 43199 h 538"/>
                <a:gd name="T38" fmla="*/ 193167 w 609"/>
                <a:gd name="T39" fmla="*/ 35279 h 538"/>
                <a:gd name="T40" fmla="*/ 198563 w 609"/>
                <a:gd name="T41" fmla="*/ 60838 h 538"/>
                <a:gd name="T42" fmla="*/ 84174 w 609"/>
                <a:gd name="T43" fmla="*/ 116997 h 538"/>
                <a:gd name="T44" fmla="*/ 170505 w 609"/>
                <a:gd name="T45" fmla="*/ 111957 h 538"/>
                <a:gd name="T46" fmla="*/ 203599 w 609"/>
                <a:gd name="T47" fmla="*/ 88918 h 538"/>
                <a:gd name="T48" fmla="*/ 185613 w 609"/>
                <a:gd name="T49" fmla="*/ 124557 h 538"/>
                <a:gd name="T50" fmla="*/ 178059 w 609"/>
                <a:gd name="T51" fmla="*/ 132117 h 538"/>
                <a:gd name="T52" fmla="*/ 94246 w 609"/>
                <a:gd name="T53" fmla="*/ 152636 h 538"/>
                <a:gd name="T54" fmla="*/ 211153 w 609"/>
                <a:gd name="T55" fmla="*/ 172796 h 538"/>
                <a:gd name="T56" fmla="*/ 170505 w 609"/>
                <a:gd name="T57" fmla="*/ 172796 h 538"/>
                <a:gd name="T58" fmla="*/ 56116 w 609"/>
                <a:gd name="T59" fmla="*/ 193315 h 538"/>
                <a:gd name="T60" fmla="*/ 56116 w 609"/>
                <a:gd name="T61" fmla="*/ 152636 h 538"/>
                <a:gd name="T62" fmla="*/ 33094 w 609"/>
                <a:gd name="T63" fmla="*/ 40679 h 538"/>
                <a:gd name="T64" fmla="*/ 0 w 609"/>
                <a:gd name="T65" fmla="*/ 30239 h 538"/>
                <a:gd name="T66" fmla="*/ 40648 w 609"/>
                <a:gd name="T67" fmla="*/ 20159 h 538"/>
                <a:gd name="T68" fmla="*/ 51080 w 609"/>
                <a:gd name="T69" fmla="*/ 25199 h 538"/>
                <a:gd name="T70" fmla="*/ 119785 w 609"/>
                <a:gd name="T71" fmla="*/ 43199 h 538"/>
                <a:gd name="T72" fmla="*/ 63670 w 609"/>
                <a:gd name="T73" fmla="*/ 63358 h 53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9" h="538">
                  <a:moveTo>
                    <a:pt x="481" y="240"/>
                  </a:moveTo>
                  <a:lnTo>
                    <a:pt x="481" y="240"/>
                  </a:lnTo>
                  <a:cubicBezTo>
                    <a:pt x="417" y="240"/>
                    <a:pt x="361" y="191"/>
                    <a:pt x="361" y="120"/>
                  </a:cubicBezTo>
                  <a:cubicBezTo>
                    <a:pt x="361" y="49"/>
                    <a:pt x="417" y="0"/>
                    <a:pt x="481" y="0"/>
                  </a:cubicBezTo>
                  <a:cubicBezTo>
                    <a:pt x="552" y="0"/>
                    <a:pt x="608" y="49"/>
                    <a:pt x="608" y="120"/>
                  </a:cubicBezTo>
                  <a:cubicBezTo>
                    <a:pt x="608" y="191"/>
                    <a:pt x="552" y="240"/>
                    <a:pt x="481" y="240"/>
                  </a:cubicBezTo>
                  <a:close/>
                  <a:moveTo>
                    <a:pt x="446" y="56"/>
                  </a:moveTo>
                  <a:lnTo>
                    <a:pt x="446" y="56"/>
                  </a:lnTo>
                  <a:close/>
                  <a:moveTo>
                    <a:pt x="523" y="56"/>
                  </a:moveTo>
                  <a:lnTo>
                    <a:pt x="523" y="56"/>
                  </a:lnTo>
                  <a:close/>
                  <a:moveTo>
                    <a:pt x="552" y="84"/>
                  </a:moveTo>
                  <a:lnTo>
                    <a:pt x="552" y="84"/>
                  </a:lnTo>
                  <a:cubicBezTo>
                    <a:pt x="552" y="63"/>
                    <a:pt x="537" y="56"/>
                    <a:pt x="523" y="56"/>
                  </a:cubicBezTo>
                  <a:cubicBezTo>
                    <a:pt x="516" y="56"/>
                    <a:pt x="509" y="56"/>
                    <a:pt x="502" y="63"/>
                  </a:cubicBezTo>
                  <a:cubicBezTo>
                    <a:pt x="481" y="77"/>
                    <a:pt x="481" y="77"/>
                    <a:pt x="481" y="77"/>
                  </a:cubicBezTo>
                  <a:cubicBezTo>
                    <a:pt x="467" y="63"/>
                    <a:pt x="467" y="63"/>
                    <a:pt x="467" y="63"/>
                  </a:cubicBezTo>
                  <a:cubicBezTo>
                    <a:pt x="460" y="56"/>
                    <a:pt x="453" y="56"/>
                    <a:pt x="446" y="56"/>
                  </a:cubicBezTo>
                  <a:cubicBezTo>
                    <a:pt x="432" y="56"/>
                    <a:pt x="417" y="63"/>
                    <a:pt x="417" y="84"/>
                  </a:cubicBezTo>
                  <a:cubicBezTo>
                    <a:pt x="417" y="91"/>
                    <a:pt x="417" y="98"/>
                    <a:pt x="424" y="98"/>
                  </a:cubicBezTo>
                  <a:cubicBezTo>
                    <a:pt x="446" y="120"/>
                    <a:pt x="446" y="120"/>
                    <a:pt x="446" y="120"/>
                  </a:cubicBezTo>
                  <a:cubicBezTo>
                    <a:pt x="424" y="141"/>
                    <a:pt x="424" y="141"/>
                    <a:pt x="424" y="141"/>
                  </a:cubicBezTo>
                  <a:cubicBezTo>
                    <a:pt x="417" y="141"/>
                    <a:pt x="417" y="148"/>
                    <a:pt x="417" y="155"/>
                  </a:cubicBezTo>
                  <a:cubicBezTo>
                    <a:pt x="417" y="176"/>
                    <a:pt x="432" y="183"/>
                    <a:pt x="446" y="183"/>
                  </a:cubicBezTo>
                  <a:cubicBezTo>
                    <a:pt x="453" y="183"/>
                    <a:pt x="460" y="183"/>
                    <a:pt x="467" y="176"/>
                  </a:cubicBezTo>
                  <a:cubicBezTo>
                    <a:pt x="481" y="162"/>
                    <a:pt x="481" y="162"/>
                    <a:pt x="481" y="162"/>
                  </a:cubicBezTo>
                  <a:cubicBezTo>
                    <a:pt x="502" y="176"/>
                    <a:pt x="502" y="176"/>
                    <a:pt x="502" y="176"/>
                  </a:cubicBezTo>
                  <a:cubicBezTo>
                    <a:pt x="509" y="183"/>
                    <a:pt x="516" y="183"/>
                    <a:pt x="523" y="183"/>
                  </a:cubicBezTo>
                  <a:cubicBezTo>
                    <a:pt x="537" y="183"/>
                    <a:pt x="552" y="176"/>
                    <a:pt x="552" y="155"/>
                  </a:cubicBezTo>
                  <a:cubicBezTo>
                    <a:pt x="552" y="148"/>
                    <a:pt x="545" y="141"/>
                    <a:pt x="537" y="141"/>
                  </a:cubicBezTo>
                  <a:cubicBezTo>
                    <a:pt x="523" y="120"/>
                    <a:pt x="523" y="120"/>
                    <a:pt x="523" y="120"/>
                  </a:cubicBezTo>
                  <a:cubicBezTo>
                    <a:pt x="537" y="98"/>
                    <a:pt x="537" y="98"/>
                    <a:pt x="537" y="98"/>
                  </a:cubicBezTo>
                  <a:cubicBezTo>
                    <a:pt x="545" y="98"/>
                    <a:pt x="552" y="91"/>
                    <a:pt x="552" y="84"/>
                  </a:cubicBezTo>
                  <a:close/>
                  <a:moveTo>
                    <a:pt x="552" y="169"/>
                  </a:moveTo>
                  <a:lnTo>
                    <a:pt x="552" y="169"/>
                  </a:lnTo>
                  <a:close/>
                  <a:moveTo>
                    <a:pt x="234" y="325"/>
                  </a:moveTo>
                  <a:lnTo>
                    <a:pt x="234" y="325"/>
                  </a:lnTo>
                  <a:cubicBezTo>
                    <a:pt x="474" y="311"/>
                    <a:pt x="474" y="311"/>
                    <a:pt x="474" y="311"/>
                  </a:cubicBezTo>
                  <a:cubicBezTo>
                    <a:pt x="495" y="268"/>
                    <a:pt x="495" y="268"/>
                    <a:pt x="495" y="268"/>
                  </a:cubicBezTo>
                  <a:cubicBezTo>
                    <a:pt x="516" y="268"/>
                    <a:pt x="545" y="261"/>
                    <a:pt x="566" y="247"/>
                  </a:cubicBezTo>
                  <a:cubicBezTo>
                    <a:pt x="516" y="346"/>
                    <a:pt x="516" y="346"/>
                    <a:pt x="516" y="346"/>
                  </a:cubicBezTo>
                  <a:cubicBezTo>
                    <a:pt x="516" y="360"/>
                    <a:pt x="502" y="367"/>
                    <a:pt x="495" y="367"/>
                  </a:cubicBezTo>
                  <a:cubicBezTo>
                    <a:pt x="248" y="381"/>
                    <a:pt x="248" y="381"/>
                    <a:pt x="248" y="381"/>
                  </a:cubicBezTo>
                  <a:cubicBezTo>
                    <a:pt x="262" y="424"/>
                    <a:pt x="262" y="424"/>
                    <a:pt x="262" y="424"/>
                  </a:cubicBezTo>
                  <a:cubicBezTo>
                    <a:pt x="530" y="424"/>
                    <a:pt x="530" y="424"/>
                    <a:pt x="530" y="424"/>
                  </a:cubicBezTo>
                  <a:cubicBezTo>
                    <a:pt x="559" y="424"/>
                    <a:pt x="587" y="445"/>
                    <a:pt x="587" y="480"/>
                  </a:cubicBezTo>
                  <a:cubicBezTo>
                    <a:pt x="587" y="509"/>
                    <a:pt x="559" y="537"/>
                    <a:pt x="530" y="537"/>
                  </a:cubicBezTo>
                  <a:cubicBezTo>
                    <a:pt x="502" y="537"/>
                    <a:pt x="474" y="509"/>
                    <a:pt x="474" y="480"/>
                  </a:cubicBezTo>
                  <a:cubicBezTo>
                    <a:pt x="212" y="480"/>
                    <a:pt x="212" y="480"/>
                    <a:pt x="212" y="480"/>
                  </a:cubicBezTo>
                  <a:cubicBezTo>
                    <a:pt x="212" y="509"/>
                    <a:pt x="184" y="537"/>
                    <a:pt x="156" y="537"/>
                  </a:cubicBezTo>
                  <a:cubicBezTo>
                    <a:pt x="121" y="537"/>
                    <a:pt x="99" y="509"/>
                    <a:pt x="99" y="480"/>
                  </a:cubicBezTo>
                  <a:cubicBezTo>
                    <a:pt x="99" y="445"/>
                    <a:pt x="121" y="424"/>
                    <a:pt x="156" y="424"/>
                  </a:cubicBezTo>
                  <a:cubicBezTo>
                    <a:pt x="205" y="424"/>
                    <a:pt x="205" y="424"/>
                    <a:pt x="205" y="424"/>
                  </a:cubicBezTo>
                  <a:cubicBezTo>
                    <a:pt x="92" y="113"/>
                    <a:pt x="92" y="113"/>
                    <a:pt x="92" y="113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15" y="113"/>
                    <a:pt x="0" y="98"/>
                    <a:pt x="0" y="84"/>
                  </a:cubicBezTo>
                  <a:cubicBezTo>
                    <a:pt x="0" y="63"/>
                    <a:pt x="15" y="56"/>
                    <a:pt x="29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28" y="56"/>
                    <a:pt x="142" y="63"/>
                    <a:pt x="142" y="7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333" y="120"/>
                    <a:pt x="333" y="120"/>
                    <a:pt x="333" y="120"/>
                  </a:cubicBezTo>
                  <a:cubicBezTo>
                    <a:pt x="333" y="141"/>
                    <a:pt x="340" y="162"/>
                    <a:pt x="347" y="176"/>
                  </a:cubicBezTo>
                  <a:cubicBezTo>
                    <a:pt x="177" y="176"/>
                    <a:pt x="177" y="176"/>
                    <a:pt x="177" y="176"/>
                  </a:cubicBezTo>
                  <a:lnTo>
                    <a:pt x="234" y="3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01"/>
            <p:cNvSpPr>
              <a:spLocks noChangeArrowheads="1"/>
            </p:cNvSpPr>
            <p:nvPr/>
          </p:nvSpPr>
          <p:spPr bwMode="auto">
            <a:xfrm>
              <a:off x="6015037" y="1731978"/>
              <a:ext cx="190500" cy="217488"/>
            </a:xfrm>
            <a:custGeom>
              <a:avLst/>
              <a:gdLst>
                <a:gd name="T0" fmla="*/ 180089 w 531"/>
                <a:gd name="T1" fmla="*/ 112357 h 602"/>
                <a:gd name="T2" fmla="*/ 149596 w 531"/>
                <a:gd name="T3" fmla="*/ 102241 h 602"/>
                <a:gd name="T4" fmla="*/ 159641 w 531"/>
                <a:gd name="T5" fmla="*/ 51301 h 602"/>
                <a:gd name="T6" fmla="*/ 190134 w 531"/>
                <a:gd name="T7" fmla="*/ 61417 h 602"/>
                <a:gd name="T8" fmla="*/ 180089 w 531"/>
                <a:gd name="T9" fmla="*/ 112357 h 602"/>
                <a:gd name="T10" fmla="*/ 159641 w 531"/>
                <a:gd name="T11" fmla="*/ 10477 h 602"/>
                <a:gd name="T12" fmla="*/ 180089 w 531"/>
                <a:gd name="T13" fmla="*/ 10477 h 602"/>
                <a:gd name="T14" fmla="*/ 159641 w 531"/>
                <a:gd name="T15" fmla="*/ 40824 h 602"/>
                <a:gd name="T16" fmla="*/ 104036 w 531"/>
                <a:gd name="T17" fmla="*/ 166187 h 602"/>
                <a:gd name="T18" fmla="*/ 83587 w 531"/>
                <a:gd name="T19" fmla="*/ 166187 h 602"/>
                <a:gd name="T20" fmla="*/ 73542 w 531"/>
                <a:gd name="T21" fmla="*/ 114886 h 602"/>
                <a:gd name="T22" fmla="*/ 104036 w 531"/>
                <a:gd name="T23" fmla="*/ 104770 h 602"/>
                <a:gd name="T24" fmla="*/ 114081 w 531"/>
                <a:gd name="T25" fmla="*/ 155710 h 602"/>
                <a:gd name="T26" fmla="*/ 83587 w 531"/>
                <a:gd name="T27" fmla="*/ 10477 h 602"/>
                <a:gd name="T28" fmla="*/ 93632 w 531"/>
                <a:gd name="T29" fmla="*/ 0 h 602"/>
                <a:gd name="T30" fmla="*/ 104036 w 531"/>
                <a:gd name="T31" fmla="*/ 94654 h 602"/>
                <a:gd name="T32" fmla="*/ 83587 w 531"/>
                <a:gd name="T33" fmla="*/ 10477 h 602"/>
                <a:gd name="T34" fmla="*/ 30493 w 531"/>
                <a:gd name="T35" fmla="*/ 140536 h 602"/>
                <a:gd name="T36" fmla="*/ 0 w 531"/>
                <a:gd name="T37" fmla="*/ 130421 h 602"/>
                <a:gd name="T38" fmla="*/ 10045 w 531"/>
                <a:gd name="T39" fmla="*/ 79119 h 602"/>
                <a:gd name="T40" fmla="*/ 40538 w 531"/>
                <a:gd name="T41" fmla="*/ 89596 h 602"/>
                <a:gd name="T42" fmla="*/ 30493 w 531"/>
                <a:gd name="T43" fmla="*/ 140536 h 602"/>
                <a:gd name="T44" fmla="*/ 10045 w 531"/>
                <a:gd name="T45" fmla="*/ 10477 h 602"/>
                <a:gd name="T46" fmla="*/ 30493 w 531"/>
                <a:gd name="T47" fmla="*/ 10477 h 602"/>
                <a:gd name="T48" fmla="*/ 10045 w 531"/>
                <a:gd name="T49" fmla="*/ 69004 h 602"/>
                <a:gd name="T50" fmla="*/ 30493 w 531"/>
                <a:gd name="T51" fmla="*/ 207011 h 602"/>
                <a:gd name="T52" fmla="*/ 20090 w 531"/>
                <a:gd name="T53" fmla="*/ 217127 h 602"/>
                <a:gd name="T54" fmla="*/ 10045 w 531"/>
                <a:gd name="T55" fmla="*/ 150652 h 602"/>
                <a:gd name="T56" fmla="*/ 30493 w 531"/>
                <a:gd name="T57" fmla="*/ 207011 h 602"/>
                <a:gd name="T58" fmla="*/ 104036 w 531"/>
                <a:gd name="T59" fmla="*/ 207011 h 602"/>
                <a:gd name="T60" fmla="*/ 83587 w 531"/>
                <a:gd name="T61" fmla="*/ 207011 h 602"/>
                <a:gd name="T62" fmla="*/ 104036 w 531"/>
                <a:gd name="T63" fmla="*/ 176303 h 602"/>
                <a:gd name="T64" fmla="*/ 180089 w 531"/>
                <a:gd name="T65" fmla="*/ 207011 h 602"/>
                <a:gd name="T66" fmla="*/ 169686 w 531"/>
                <a:gd name="T67" fmla="*/ 217127 h 602"/>
                <a:gd name="T68" fmla="*/ 159641 w 531"/>
                <a:gd name="T69" fmla="*/ 122834 h 602"/>
                <a:gd name="T70" fmla="*/ 180089 w 531"/>
                <a:gd name="T71" fmla="*/ 207011 h 6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31" h="602">
                  <a:moveTo>
                    <a:pt x="502" y="311"/>
                  </a:moveTo>
                  <a:lnTo>
                    <a:pt x="502" y="311"/>
                  </a:lnTo>
                  <a:cubicBezTo>
                    <a:pt x="445" y="311"/>
                    <a:pt x="445" y="311"/>
                    <a:pt x="445" y="311"/>
                  </a:cubicBezTo>
                  <a:cubicBezTo>
                    <a:pt x="424" y="311"/>
                    <a:pt x="417" y="297"/>
                    <a:pt x="417" y="283"/>
                  </a:cubicBezTo>
                  <a:cubicBezTo>
                    <a:pt x="417" y="170"/>
                    <a:pt x="417" y="170"/>
                    <a:pt x="417" y="170"/>
                  </a:cubicBezTo>
                  <a:cubicBezTo>
                    <a:pt x="417" y="156"/>
                    <a:pt x="424" y="142"/>
                    <a:pt x="445" y="142"/>
                  </a:cubicBezTo>
                  <a:cubicBezTo>
                    <a:pt x="502" y="142"/>
                    <a:pt x="502" y="142"/>
                    <a:pt x="502" y="142"/>
                  </a:cubicBezTo>
                  <a:cubicBezTo>
                    <a:pt x="516" y="142"/>
                    <a:pt x="530" y="156"/>
                    <a:pt x="530" y="170"/>
                  </a:cubicBezTo>
                  <a:cubicBezTo>
                    <a:pt x="530" y="283"/>
                    <a:pt x="530" y="283"/>
                    <a:pt x="530" y="283"/>
                  </a:cubicBezTo>
                  <a:cubicBezTo>
                    <a:pt x="530" y="297"/>
                    <a:pt x="516" y="311"/>
                    <a:pt x="502" y="311"/>
                  </a:cubicBezTo>
                  <a:close/>
                  <a:moveTo>
                    <a:pt x="445" y="29"/>
                  </a:moveTo>
                  <a:lnTo>
                    <a:pt x="445" y="29"/>
                  </a:lnTo>
                  <a:cubicBezTo>
                    <a:pt x="445" y="15"/>
                    <a:pt x="452" y="0"/>
                    <a:pt x="473" y="0"/>
                  </a:cubicBezTo>
                  <a:cubicBezTo>
                    <a:pt x="487" y="0"/>
                    <a:pt x="502" y="15"/>
                    <a:pt x="502" y="29"/>
                  </a:cubicBezTo>
                  <a:cubicBezTo>
                    <a:pt x="502" y="113"/>
                    <a:pt x="502" y="113"/>
                    <a:pt x="502" y="113"/>
                  </a:cubicBezTo>
                  <a:cubicBezTo>
                    <a:pt x="445" y="113"/>
                    <a:pt x="445" y="113"/>
                    <a:pt x="445" y="113"/>
                  </a:cubicBezTo>
                  <a:lnTo>
                    <a:pt x="445" y="29"/>
                  </a:lnTo>
                  <a:close/>
                  <a:moveTo>
                    <a:pt x="290" y="460"/>
                  </a:moveTo>
                  <a:lnTo>
                    <a:pt x="290" y="460"/>
                  </a:lnTo>
                  <a:cubicBezTo>
                    <a:pt x="233" y="460"/>
                    <a:pt x="233" y="460"/>
                    <a:pt x="233" y="460"/>
                  </a:cubicBezTo>
                  <a:cubicBezTo>
                    <a:pt x="219" y="460"/>
                    <a:pt x="205" y="453"/>
                    <a:pt x="205" y="431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205" y="304"/>
                    <a:pt x="219" y="290"/>
                    <a:pt x="233" y="290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311" y="290"/>
                    <a:pt x="318" y="304"/>
                    <a:pt x="318" y="318"/>
                  </a:cubicBezTo>
                  <a:cubicBezTo>
                    <a:pt x="318" y="431"/>
                    <a:pt x="318" y="431"/>
                    <a:pt x="318" y="431"/>
                  </a:cubicBezTo>
                  <a:cubicBezTo>
                    <a:pt x="318" y="453"/>
                    <a:pt x="311" y="460"/>
                    <a:pt x="290" y="460"/>
                  </a:cubicBezTo>
                  <a:close/>
                  <a:moveTo>
                    <a:pt x="233" y="29"/>
                  </a:moveTo>
                  <a:lnTo>
                    <a:pt x="233" y="29"/>
                  </a:lnTo>
                  <a:cubicBezTo>
                    <a:pt x="233" y="15"/>
                    <a:pt x="247" y="0"/>
                    <a:pt x="261" y="0"/>
                  </a:cubicBezTo>
                  <a:cubicBezTo>
                    <a:pt x="283" y="0"/>
                    <a:pt x="290" y="15"/>
                    <a:pt x="290" y="29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33" y="262"/>
                    <a:pt x="233" y="262"/>
                    <a:pt x="233" y="262"/>
                  </a:cubicBezTo>
                  <a:lnTo>
                    <a:pt x="233" y="29"/>
                  </a:lnTo>
                  <a:close/>
                  <a:moveTo>
                    <a:pt x="85" y="389"/>
                  </a:moveTo>
                  <a:lnTo>
                    <a:pt x="85" y="389"/>
                  </a:lnTo>
                  <a:cubicBezTo>
                    <a:pt x="28" y="389"/>
                    <a:pt x="28" y="389"/>
                    <a:pt x="28" y="389"/>
                  </a:cubicBezTo>
                  <a:cubicBezTo>
                    <a:pt x="14" y="389"/>
                    <a:pt x="0" y="375"/>
                    <a:pt x="0" y="361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26"/>
                    <a:pt x="14" y="219"/>
                    <a:pt x="28" y="219"/>
                  </a:cubicBezTo>
                  <a:cubicBezTo>
                    <a:pt x="85" y="219"/>
                    <a:pt x="85" y="219"/>
                    <a:pt x="85" y="219"/>
                  </a:cubicBezTo>
                  <a:cubicBezTo>
                    <a:pt x="99" y="219"/>
                    <a:pt x="113" y="226"/>
                    <a:pt x="113" y="248"/>
                  </a:cubicBezTo>
                  <a:cubicBezTo>
                    <a:pt x="113" y="361"/>
                    <a:pt x="113" y="361"/>
                    <a:pt x="113" y="361"/>
                  </a:cubicBezTo>
                  <a:cubicBezTo>
                    <a:pt x="113" y="375"/>
                    <a:pt x="99" y="389"/>
                    <a:pt x="85" y="389"/>
                  </a:cubicBezTo>
                  <a:close/>
                  <a:moveTo>
                    <a:pt x="28" y="29"/>
                  </a:moveTo>
                  <a:lnTo>
                    <a:pt x="28" y="29"/>
                  </a:lnTo>
                  <a:cubicBezTo>
                    <a:pt x="28" y="15"/>
                    <a:pt x="42" y="0"/>
                    <a:pt x="56" y="0"/>
                  </a:cubicBezTo>
                  <a:cubicBezTo>
                    <a:pt x="71" y="0"/>
                    <a:pt x="85" y="15"/>
                    <a:pt x="85" y="29"/>
                  </a:cubicBezTo>
                  <a:cubicBezTo>
                    <a:pt x="85" y="191"/>
                    <a:pt x="85" y="191"/>
                    <a:pt x="85" y="191"/>
                  </a:cubicBezTo>
                  <a:cubicBezTo>
                    <a:pt x="28" y="191"/>
                    <a:pt x="28" y="191"/>
                    <a:pt x="28" y="191"/>
                  </a:cubicBezTo>
                  <a:lnTo>
                    <a:pt x="28" y="29"/>
                  </a:lnTo>
                  <a:close/>
                  <a:moveTo>
                    <a:pt x="85" y="573"/>
                  </a:moveTo>
                  <a:lnTo>
                    <a:pt x="85" y="573"/>
                  </a:lnTo>
                  <a:cubicBezTo>
                    <a:pt x="85" y="594"/>
                    <a:pt x="71" y="601"/>
                    <a:pt x="56" y="601"/>
                  </a:cubicBezTo>
                  <a:cubicBezTo>
                    <a:pt x="42" y="601"/>
                    <a:pt x="28" y="594"/>
                    <a:pt x="28" y="573"/>
                  </a:cubicBezTo>
                  <a:cubicBezTo>
                    <a:pt x="28" y="417"/>
                    <a:pt x="28" y="417"/>
                    <a:pt x="28" y="417"/>
                  </a:cubicBezTo>
                  <a:cubicBezTo>
                    <a:pt x="85" y="417"/>
                    <a:pt x="85" y="417"/>
                    <a:pt x="85" y="417"/>
                  </a:cubicBezTo>
                  <a:lnTo>
                    <a:pt x="85" y="573"/>
                  </a:lnTo>
                  <a:close/>
                  <a:moveTo>
                    <a:pt x="290" y="573"/>
                  </a:moveTo>
                  <a:lnTo>
                    <a:pt x="290" y="573"/>
                  </a:lnTo>
                  <a:cubicBezTo>
                    <a:pt x="290" y="594"/>
                    <a:pt x="283" y="601"/>
                    <a:pt x="261" y="601"/>
                  </a:cubicBezTo>
                  <a:cubicBezTo>
                    <a:pt x="247" y="601"/>
                    <a:pt x="233" y="594"/>
                    <a:pt x="233" y="573"/>
                  </a:cubicBezTo>
                  <a:cubicBezTo>
                    <a:pt x="233" y="488"/>
                    <a:pt x="233" y="488"/>
                    <a:pt x="233" y="488"/>
                  </a:cubicBezTo>
                  <a:cubicBezTo>
                    <a:pt x="290" y="488"/>
                    <a:pt x="290" y="488"/>
                    <a:pt x="290" y="488"/>
                  </a:cubicBezTo>
                  <a:lnTo>
                    <a:pt x="290" y="573"/>
                  </a:lnTo>
                  <a:close/>
                  <a:moveTo>
                    <a:pt x="502" y="573"/>
                  </a:moveTo>
                  <a:lnTo>
                    <a:pt x="502" y="573"/>
                  </a:lnTo>
                  <a:cubicBezTo>
                    <a:pt x="502" y="594"/>
                    <a:pt x="487" y="601"/>
                    <a:pt x="473" y="601"/>
                  </a:cubicBezTo>
                  <a:cubicBezTo>
                    <a:pt x="452" y="601"/>
                    <a:pt x="445" y="594"/>
                    <a:pt x="445" y="573"/>
                  </a:cubicBezTo>
                  <a:cubicBezTo>
                    <a:pt x="445" y="340"/>
                    <a:pt x="445" y="340"/>
                    <a:pt x="445" y="340"/>
                  </a:cubicBezTo>
                  <a:cubicBezTo>
                    <a:pt x="502" y="340"/>
                    <a:pt x="502" y="340"/>
                    <a:pt x="502" y="340"/>
                  </a:cubicBezTo>
                  <a:lnTo>
                    <a:pt x="502" y="5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02"/>
            <p:cNvSpPr>
              <a:spLocks noChangeArrowheads="1"/>
            </p:cNvSpPr>
            <p:nvPr/>
          </p:nvSpPr>
          <p:spPr bwMode="auto">
            <a:xfrm>
              <a:off x="5710237" y="1755791"/>
              <a:ext cx="41275" cy="169862"/>
            </a:xfrm>
            <a:custGeom>
              <a:avLst/>
              <a:gdLst>
                <a:gd name="T0" fmla="*/ 0 w 114"/>
                <a:gd name="T1" fmla="*/ 149436 h 474"/>
                <a:gd name="T2" fmla="*/ 0 w 114"/>
                <a:gd name="T3" fmla="*/ 149436 h 474"/>
                <a:gd name="T4" fmla="*/ 20275 w 114"/>
                <a:gd name="T5" fmla="*/ 129009 h 474"/>
                <a:gd name="T6" fmla="*/ 40912 w 114"/>
                <a:gd name="T7" fmla="*/ 149436 h 474"/>
                <a:gd name="T8" fmla="*/ 20275 w 114"/>
                <a:gd name="T9" fmla="*/ 169504 h 474"/>
                <a:gd name="T10" fmla="*/ 0 w 114"/>
                <a:gd name="T11" fmla="*/ 149436 h 474"/>
                <a:gd name="T12" fmla="*/ 0 w 114"/>
                <a:gd name="T13" fmla="*/ 86006 h 474"/>
                <a:gd name="T14" fmla="*/ 0 w 114"/>
                <a:gd name="T15" fmla="*/ 86006 h 474"/>
                <a:gd name="T16" fmla="*/ 20275 w 114"/>
                <a:gd name="T17" fmla="*/ 65938 h 474"/>
                <a:gd name="T18" fmla="*/ 40912 w 114"/>
                <a:gd name="T19" fmla="*/ 86006 h 474"/>
                <a:gd name="T20" fmla="*/ 20275 w 114"/>
                <a:gd name="T21" fmla="*/ 106433 h 474"/>
                <a:gd name="T22" fmla="*/ 0 w 114"/>
                <a:gd name="T23" fmla="*/ 86006 h 474"/>
                <a:gd name="T24" fmla="*/ 0 w 114"/>
                <a:gd name="T25" fmla="*/ 20068 h 474"/>
                <a:gd name="T26" fmla="*/ 0 w 114"/>
                <a:gd name="T27" fmla="*/ 20068 h 474"/>
                <a:gd name="T28" fmla="*/ 20275 w 114"/>
                <a:gd name="T29" fmla="*/ 0 h 474"/>
                <a:gd name="T30" fmla="*/ 40912 w 114"/>
                <a:gd name="T31" fmla="*/ 20068 h 474"/>
                <a:gd name="T32" fmla="*/ 20275 w 114"/>
                <a:gd name="T33" fmla="*/ 40495 h 474"/>
                <a:gd name="T34" fmla="*/ 0 w 114"/>
                <a:gd name="T35" fmla="*/ 20068 h 4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4" h="474">
                  <a:moveTo>
                    <a:pt x="0" y="417"/>
                  </a:moveTo>
                  <a:lnTo>
                    <a:pt x="0" y="417"/>
                  </a:lnTo>
                  <a:cubicBezTo>
                    <a:pt x="0" y="389"/>
                    <a:pt x="28" y="360"/>
                    <a:pt x="56" y="360"/>
                  </a:cubicBezTo>
                  <a:cubicBezTo>
                    <a:pt x="85" y="360"/>
                    <a:pt x="113" y="389"/>
                    <a:pt x="113" y="417"/>
                  </a:cubicBezTo>
                  <a:cubicBezTo>
                    <a:pt x="113" y="445"/>
                    <a:pt x="85" y="473"/>
                    <a:pt x="56" y="473"/>
                  </a:cubicBezTo>
                  <a:cubicBezTo>
                    <a:pt x="28" y="473"/>
                    <a:pt x="0" y="445"/>
                    <a:pt x="0" y="417"/>
                  </a:cubicBezTo>
                  <a:close/>
                  <a:moveTo>
                    <a:pt x="0" y="240"/>
                  </a:moveTo>
                  <a:lnTo>
                    <a:pt x="0" y="240"/>
                  </a:lnTo>
                  <a:cubicBezTo>
                    <a:pt x="0" y="205"/>
                    <a:pt x="28" y="184"/>
                    <a:pt x="56" y="184"/>
                  </a:cubicBezTo>
                  <a:cubicBezTo>
                    <a:pt x="85" y="184"/>
                    <a:pt x="113" y="205"/>
                    <a:pt x="113" y="240"/>
                  </a:cubicBezTo>
                  <a:cubicBezTo>
                    <a:pt x="113" y="269"/>
                    <a:pt x="85" y="297"/>
                    <a:pt x="56" y="297"/>
                  </a:cubicBezTo>
                  <a:cubicBezTo>
                    <a:pt x="28" y="297"/>
                    <a:pt x="0" y="269"/>
                    <a:pt x="0" y="240"/>
                  </a:cubicBezTo>
                  <a:close/>
                  <a:moveTo>
                    <a:pt x="0" y="56"/>
                  </a:moveTo>
                  <a:lnTo>
                    <a:pt x="0" y="56"/>
                  </a:lnTo>
                  <a:cubicBezTo>
                    <a:pt x="0" y="28"/>
                    <a:pt x="28" y="0"/>
                    <a:pt x="56" y="0"/>
                  </a:cubicBezTo>
                  <a:cubicBezTo>
                    <a:pt x="85" y="0"/>
                    <a:pt x="113" y="28"/>
                    <a:pt x="113" y="56"/>
                  </a:cubicBezTo>
                  <a:cubicBezTo>
                    <a:pt x="113" y="92"/>
                    <a:pt x="85" y="113"/>
                    <a:pt x="56" y="113"/>
                  </a:cubicBezTo>
                  <a:cubicBezTo>
                    <a:pt x="28" y="113"/>
                    <a:pt x="0" y="92"/>
                    <a:pt x="0" y="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103"/>
            <p:cNvSpPr>
              <a:spLocks noChangeArrowheads="1"/>
            </p:cNvSpPr>
            <p:nvPr/>
          </p:nvSpPr>
          <p:spPr bwMode="auto">
            <a:xfrm>
              <a:off x="6449409" y="2941763"/>
              <a:ext cx="217487" cy="206375"/>
            </a:xfrm>
            <a:custGeom>
              <a:avLst/>
              <a:gdLst>
                <a:gd name="T0" fmla="*/ 212060 w 602"/>
                <a:gd name="T1" fmla="*/ 129660 h 573"/>
                <a:gd name="T2" fmla="*/ 186411 w 602"/>
                <a:gd name="T3" fmla="*/ 124617 h 573"/>
                <a:gd name="T4" fmla="*/ 168709 w 602"/>
                <a:gd name="T5" fmla="*/ 88961 h 573"/>
                <a:gd name="T6" fmla="*/ 217118 w 602"/>
                <a:gd name="T7" fmla="*/ 94003 h 573"/>
                <a:gd name="T8" fmla="*/ 212060 w 602"/>
                <a:gd name="T9" fmla="*/ 129660 h 573"/>
                <a:gd name="T10" fmla="*/ 168709 w 602"/>
                <a:gd name="T11" fmla="*/ 112012 h 573"/>
                <a:gd name="T12" fmla="*/ 171238 w 602"/>
                <a:gd name="T13" fmla="*/ 112012 h 573"/>
                <a:gd name="T14" fmla="*/ 178824 w 602"/>
                <a:gd name="T15" fmla="*/ 129660 h 573"/>
                <a:gd name="T16" fmla="*/ 161122 w 602"/>
                <a:gd name="T17" fmla="*/ 142626 h 573"/>
                <a:gd name="T18" fmla="*/ 102237 w 602"/>
                <a:gd name="T19" fmla="*/ 2521 h 573"/>
                <a:gd name="T20" fmla="*/ 163651 w 602"/>
                <a:gd name="T21" fmla="*/ 101927 h 573"/>
                <a:gd name="T22" fmla="*/ 166180 w 602"/>
                <a:gd name="T23" fmla="*/ 106969 h 573"/>
                <a:gd name="T24" fmla="*/ 168709 w 602"/>
                <a:gd name="T25" fmla="*/ 109490 h 573"/>
                <a:gd name="T26" fmla="*/ 168709 w 602"/>
                <a:gd name="T27" fmla="*/ 112012 h 573"/>
                <a:gd name="T28" fmla="*/ 107294 w 602"/>
                <a:gd name="T29" fmla="*/ 68792 h 573"/>
                <a:gd name="T30" fmla="*/ 71530 w 602"/>
                <a:gd name="T31" fmla="*/ 129660 h 573"/>
                <a:gd name="T32" fmla="*/ 38294 w 602"/>
                <a:gd name="T33" fmla="*/ 175761 h 573"/>
                <a:gd name="T34" fmla="*/ 25650 w 602"/>
                <a:gd name="T35" fmla="*/ 160274 h 573"/>
                <a:gd name="T36" fmla="*/ 66472 w 602"/>
                <a:gd name="T37" fmla="*/ 88961 h 573"/>
                <a:gd name="T38" fmla="*/ 92122 w 602"/>
                <a:gd name="T39" fmla="*/ 53305 h 573"/>
                <a:gd name="T40" fmla="*/ 107294 w 602"/>
                <a:gd name="T41" fmla="*/ 68792 h 573"/>
                <a:gd name="T42" fmla="*/ 2529 w 602"/>
                <a:gd name="T43" fmla="*/ 129660 h 573"/>
                <a:gd name="T44" fmla="*/ 0 w 602"/>
                <a:gd name="T45" fmla="*/ 94003 h 573"/>
                <a:gd name="T46" fmla="*/ 53828 w 602"/>
                <a:gd name="T47" fmla="*/ 88961 h 573"/>
                <a:gd name="T48" fmla="*/ 2529 w 602"/>
                <a:gd name="T49" fmla="*/ 129660 h 573"/>
                <a:gd name="T50" fmla="*/ 23121 w 602"/>
                <a:gd name="T51" fmla="*/ 173240 h 573"/>
                <a:gd name="T52" fmla="*/ 35765 w 602"/>
                <a:gd name="T53" fmla="*/ 185846 h 573"/>
                <a:gd name="T54" fmla="*/ 15534 w 602"/>
                <a:gd name="T55" fmla="*/ 195930 h 573"/>
                <a:gd name="T56" fmla="*/ 23121 w 602"/>
                <a:gd name="T57" fmla="*/ 173240 h 573"/>
                <a:gd name="T58" fmla="*/ 125357 w 602"/>
                <a:gd name="T59" fmla="*/ 88961 h 573"/>
                <a:gd name="T60" fmla="*/ 81645 w 602"/>
                <a:gd name="T61" fmla="*/ 129660 h 573"/>
                <a:gd name="T62" fmla="*/ 125357 w 602"/>
                <a:gd name="T63" fmla="*/ 88961 h 573"/>
                <a:gd name="T64" fmla="*/ 171238 w 602"/>
                <a:gd name="T65" fmla="*/ 150189 h 573"/>
                <a:gd name="T66" fmla="*/ 186411 w 602"/>
                <a:gd name="T67" fmla="*/ 147668 h 573"/>
                <a:gd name="T68" fmla="*/ 191468 w 602"/>
                <a:gd name="T69" fmla="*/ 167837 h 573"/>
                <a:gd name="T70" fmla="*/ 178824 w 602"/>
                <a:gd name="T71" fmla="*/ 170358 h 573"/>
                <a:gd name="T72" fmla="*/ 171238 w 602"/>
                <a:gd name="T73" fmla="*/ 150189 h 573"/>
                <a:gd name="T74" fmla="*/ 209531 w 602"/>
                <a:gd name="T75" fmla="*/ 206015 h 573"/>
                <a:gd name="T76" fmla="*/ 191468 w 602"/>
                <a:gd name="T77" fmla="*/ 178282 h 5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573">
                  <a:moveTo>
                    <a:pt x="587" y="360"/>
                  </a:moveTo>
                  <a:lnTo>
                    <a:pt x="587" y="360"/>
                  </a:lnTo>
                  <a:cubicBezTo>
                    <a:pt x="523" y="360"/>
                    <a:pt x="523" y="360"/>
                    <a:pt x="523" y="360"/>
                  </a:cubicBezTo>
                  <a:cubicBezTo>
                    <a:pt x="516" y="353"/>
                    <a:pt x="516" y="353"/>
                    <a:pt x="516" y="346"/>
                  </a:cubicBezTo>
                  <a:cubicBezTo>
                    <a:pt x="516" y="346"/>
                    <a:pt x="509" y="332"/>
                    <a:pt x="502" y="318"/>
                  </a:cubicBezTo>
                  <a:cubicBezTo>
                    <a:pt x="495" y="304"/>
                    <a:pt x="481" y="275"/>
                    <a:pt x="467" y="247"/>
                  </a:cubicBezTo>
                  <a:cubicBezTo>
                    <a:pt x="587" y="247"/>
                    <a:pt x="587" y="247"/>
                    <a:pt x="587" y="247"/>
                  </a:cubicBezTo>
                  <a:cubicBezTo>
                    <a:pt x="594" y="247"/>
                    <a:pt x="601" y="254"/>
                    <a:pt x="601" y="261"/>
                  </a:cubicBezTo>
                  <a:cubicBezTo>
                    <a:pt x="601" y="346"/>
                    <a:pt x="601" y="346"/>
                    <a:pt x="601" y="346"/>
                  </a:cubicBezTo>
                  <a:cubicBezTo>
                    <a:pt x="601" y="353"/>
                    <a:pt x="594" y="360"/>
                    <a:pt x="587" y="360"/>
                  </a:cubicBezTo>
                  <a:close/>
                  <a:moveTo>
                    <a:pt x="467" y="311"/>
                  </a:moveTo>
                  <a:lnTo>
                    <a:pt x="467" y="311"/>
                  </a:lnTo>
                  <a:cubicBezTo>
                    <a:pt x="474" y="311"/>
                    <a:pt x="474" y="311"/>
                    <a:pt x="474" y="311"/>
                  </a:cubicBezTo>
                  <a:cubicBezTo>
                    <a:pt x="481" y="332"/>
                    <a:pt x="488" y="353"/>
                    <a:pt x="495" y="360"/>
                  </a:cubicBezTo>
                  <a:cubicBezTo>
                    <a:pt x="502" y="375"/>
                    <a:pt x="488" y="389"/>
                    <a:pt x="474" y="396"/>
                  </a:cubicBezTo>
                  <a:cubicBezTo>
                    <a:pt x="467" y="396"/>
                    <a:pt x="460" y="403"/>
                    <a:pt x="446" y="396"/>
                  </a:cubicBezTo>
                  <a:cubicBezTo>
                    <a:pt x="431" y="389"/>
                    <a:pt x="361" y="219"/>
                    <a:pt x="340" y="177"/>
                  </a:cubicBezTo>
                  <a:cubicBezTo>
                    <a:pt x="325" y="127"/>
                    <a:pt x="269" y="14"/>
                    <a:pt x="283" y="7"/>
                  </a:cubicBezTo>
                  <a:cubicBezTo>
                    <a:pt x="297" y="0"/>
                    <a:pt x="347" y="92"/>
                    <a:pt x="375" y="148"/>
                  </a:cubicBezTo>
                  <a:cubicBezTo>
                    <a:pt x="396" y="177"/>
                    <a:pt x="431" y="233"/>
                    <a:pt x="453" y="283"/>
                  </a:cubicBezTo>
                  <a:lnTo>
                    <a:pt x="460" y="290"/>
                  </a:lnTo>
                  <a:cubicBezTo>
                    <a:pt x="460" y="290"/>
                    <a:pt x="460" y="290"/>
                    <a:pt x="460" y="297"/>
                  </a:cubicBezTo>
                  <a:cubicBezTo>
                    <a:pt x="460" y="297"/>
                    <a:pt x="460" y="297"/>
                    <a:pt x="467" y="304"/>
                  </a:cubicBezTo>
                  <a:cubicBezTo>
                    <a:pt x="467" y="304"/>
                    <a:pt x="467" y="304"/>
                    <a:pt x="467" y="311"/>
                  </a:cubicBezTo>
                  <a:close/>
                  <a:moveTo>
                    <a:pt x="297" y="191"/>
                  </a:moveTo>
                  <a:lnTo>
                    <a:pt x="297" y="191"/>
                  </a:lnTo>
                  <a:cubicBezTo>
                    <a:pt x="248" y="275"/>
                    <a:pt x="248" y="275"/>
                    <a:pt x="248" y="275"/>
                  </a:cubicBezTo>
                  <a:cubicBezTo>
                    <a:pt x="198" y="360"/>
                    <a:pt x="198" y="360"/>
                    <a:pt x="198" y="360"/>
                  </a:cubicBezTo>
                  <a:cubicBezTo>
                    <a:pt x="127" y="481"/>
                    <a:pt x="127" y="481"/>
                    <a:pt x="127" y="481"/>
                  </a:cubicBezTo>
                  <a:cubicBezTo>
                    <a:pt x="127" y="488"/>
                    <a:pt x="113" y="488"/>
                    <a:pt x="106" y="488"/>
                  </a:cubicBezTo>
                  <a:cubicBezTo>
                    <a:pt x="71" y="466"/>
                    <a:pt x="71" y="466"/>
                    <a:pt x="71" y="466"/>
                  </a:cubicBezTo>
                  <a:cubicBezTo>
                    <a:pt x="64" y="459"/>
                    <a:pt x="64" y="452"/>
                    <a:pt x="71" y="445"/>
                  </a:cubicBezTo>
                  <a:cubicBezTo>
                    <a:pt x="120" y="360"/>
                    <a:pt x="120" y="360"/>
                    <a:pt x="120" y="360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233" y="155"/>
                    <a:pt x="233" y="155"/>
                    <a:pt x="233" y="155"/>
                  </a:cubicBezTo>
                  <a:cubicBezTo>
                    <a:pt x="240" y="148"/>
                    <a:pt x="248" y="141"/>
                    <a:pt x="255" y="148"/>
                  </a:cubicBezTo>
                  <a:cubicBezTo>
                    <a:pt x="290" y="170"/>
                    <a:pt x="290" y="170"/>
                    <a:pt x="290" y="170"/>
                  </a:cubicBezTo>
                  <a:cubicBezTo>
                    <a:pt x="297" y="170"/>
                    <a:pt x="304" y="184"/>
                    <a:pt x="297" y="191"/>
                  </a:cubicBezTo>
                  <a:close/>
                  <a:moveTo>
                    <a:pt x="7" y="360"/>
                  </a:moveTo>
                  <a:lnTo>
                    <a:pt x="7" y="360"/>
                  </a:lnTo>
                  <a:cubicBezTo>
                    <a:pt x="0" y="360"/>
                    <a:pt x="0" y="353"/>
                    <a:pt x="0" y="346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54"/>
                    <a:pt x="0" y="247"/>
                    <a:pt x="7" y="247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92" y="360"/>
                    <a:pt x="92" y="360"/>
                    <a:pt x="92" y="360"/>
                  </a:cubicBezTo>
                  <a:lnTo>
                    <a:pt x="7" y="360"/>
                  </a:lnTo>
                  <a:close/>
                  <a:moveTo>
                    <a:pt x="64" y="481"/>
                  </a:moveTo>
                  <a:lnTo>
                    <a:pt x="64" y="481"/>
                  </a:lnTo>
                  <a:cubicBezTo>
                    <a:pt x="99" y="502"/>
                    <a:pt x="99" y="502"/>
                    <a:pt x="99" y="502"/>
                  </a:cubicBezTo>
                  <a:cubicBezTo>
                    <a:pt x="106" y="509"/>
                    <a:pt x="106" y="516"/>
                    <a:pt x="99" y="516"/>
                  </a:cubicBezTo>
                  <a:cubicBezTo>
                    <a:pt x="50" y="551"/>
                    <a:pt x="50" y="551"/>
                    <a:pt x="50" y="551"/>
                  </a:cubicBezTo>
                  <a:cubicBezTo>
                    <a:pt x="43" y="551"/>
                    <a:pt x="43" y="551"/>
                    <a:pt x="43" y="544"/>
                  </a:cubicBezTo>
                  <a:cubicBezTo>
                    <a:pt x="50" y="488"/>
                    <a:pt x="50" y="488"/>
                    <a:pt x="50" y="488"/>
                  </a:cubicBezTo>
                  <a:cubicBezTo>
                    <a:pt x="50" y="481"/>
                    <a:pt x="57" y="481"/>
                    <a:pt x="64" y="481"/>
                  </a:cubicBezTo>
                  <a:close/>
                  <a:moveTo>
                    <a:pt x="347" y="247"/>
                  </a:moveTo>
                  <a:lnTo>
                    <a:pt x="347" y="247"/>
                  </a:lnTo>
                  <a:cubicBezTo>
                    <a:pt x="368" y="297"/>
                    <a:pt x="382" y="332"/>
                    <a:pt x="396" y="360"/>
                  </a:cubicBezTo>
                  <a:cubicBezTo>
                    <a:pt x="226" y="360"/>
                    <a:pt x="226" y="360"/>
                    <a:pt x="226" y="360"/>
                  </a:cubicBezTo>
                  <a:cubicBezTo>
                    <a:pt x="290" y="247"/>
                    <a:pt x="290" y="247"/>
                    <a:pt x="290" y="247"/>
                  </a:cubicBezTo>
                  <a:lnTo>
                    <a:pt x="347" y="247"/>
                  </a:lnTo>
                  <a:close/>
                  <a:moveTo>
                    <a:pt x="474" y="417"/>
                  </a:moveTo>
                  <a:lnTo>
                    <a:pt x="474" y="417"/>
                  </a:lnTo>
                  <a:cubicBezTo>
                    <a:pt x="495" y="403"/>
                    <a:pt x="495" y="403"/>
                    <a:pt x="495" y="403"/>
                  </a:cubicBezTo>
                  <a:cubicBezTo>
                    <a:pt x="502" y="403"/>
                    <a:pt x="516" y="403"/>
                    <a:pt x="516" y="410"/>
                  </a:cubicBezTo>
                  <a:cubicBezTo>
                    <a:pt x="537" y="445"/>
                    <a:pt x="537" y="445"/>
                    <a:pt x="537" y="445"/>
                  </a:cubicBezTo>
                  <a:cubicBezTo>
                    <a:pt x="537" y="452"/>
                    <a:pt x="537" y="459"/>
                    <a:pt x="530" y="466"/>
                  </a:cubicBezTo>
                  <a:cubicBezTo>
                    <a:pt x="516" y="473"/>
                    <a:pt x="516" y="473"/>
                    <a:pt x="516" y="473"/>
                  </a:cubicBezTo>
                  <a:cubicBezTo>
                    <a:pt x="509" y="481"/>
                    <a:pt x="495" y="481"/>
                    <a:pt x="495" y="473"/>
                  </a:cubicBezTo>
                  <a:cubicBezTo>
                    <a:pt x="474" y="438"/>
                    <a:pt x="474" y="438"/>
                    <a:pt x="474" y="438"/>
                  </a:cubicBezTo>
                  <a:cubicBezTo>
                    <a:pt x="467" y="431"/>
                    <a:pt x="467" y="417"/>
                    <a:pt x="474" y="417"/>
                  </a:cubicBezTo>
                  <a:close/>
                  <a:moveTo>
                    <a:pt x="580" y="572"/>
                  </a:moveTo>
                  <a:lnTo>
                    <a:pt x="580" y="572"/>
                  </a:lnTo>
                  <a:cubicBezTo>
                    <a:pt x="580" y="558"/>
                    <a:pt x="544" y="551"/>
                    <a:pt x="530" y="530"/>
                  </a:cubicBezTo>
                  <a:cubicBezTo>
                    <a:pt x="509" y="509"/>
                    <a:pt x="523" y="502"/>
                    <a:pt x="530" y="495"/>
                  </a:cubicBezTo>
                  <a:cubicBezTo>
                    <a:pt x="594" y="459"/>
                    <a:pt x="580" y="572"/>
                    <a:pt x="580" y="57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04"/>
            <p:cNvSpPr>
              <a:spLocks noChangeArrowheads="1"/>
            </p:cNvSpPr>
            <p:nvPr/>
          </p:nvSpPr>
          <p:spPr bwMode="auto">
            <a:xfrm>
              <a:off x="6069996" y="2935413"/>
              <a:ext cx="201613" cy="219075"/>
            </a:xfrm>
            <a:custGeom>
              <a:avLst/>
              <a:gdLst>
                <a:gd name="T0" fmla="*/ 170950 w 559"/>
                <a:gd name="T1" fmla="*/ 114394 h 609"/>
                <a:gd name="T2" fmla="*/ 170950 w 559"/>
                <a:gd name="T3" fmla="*/ 114394 h 609"/>
                <a:gd name="T4" fmla="*/ 201245 w 559"/>
                <a:gd name="T5" fmla="*/ 160079 h 609"/>
                <a:gd name="T6" fmla="*/ 186098 w 559"/>
                <a:gd name="T7" fmla="*/ 190656 h 609"/>
                <a:gd name="T8" fmla="*/ 150393 w 559"/>
                <a:gd name="T9" fmla="*/ 215837 h 609"/>
                <a:gd name="T10" fmla="*/ 112164 w 559"/>
                <a:gd name="T11" fmla="*/ 208283 h 609"/>
                <a:gd name="T12" fmla="*/ 73934 w 559"/>
                <a:gd name="T13" fmla="*/ 215837 h 609"/>
                <a:gd name="T14" fmla="*/ 35705 w 559"/>
                <a:gd name="T15" fmla="*/ 190656 h 609"/>
                <a:gd name="T16" fmla="*/ 23082 w 559"/>
                <a:gd name="T17" fmla="*/ 81299 h 609"/>
                <a:gd name="T18" fmla="*/ 68885 w 559"/>
                <a:gd name="T19" fmla="*/ 53240 h 609"/>
                <a:gd name="T20" fmla="*/ 109639 w 559"/>
                <a:gd name="T21" fmla="*/ 63312 h 609"/>
                <a:gd name="T22" fmla="*/ 152918 w 559"/>
                <a:gd name="T23" fmla="*/ 53240 h 609"/>
                <a:gd name="T24" fmla="*/ 196196 w 559"/>
                <a:gd name="T25" fmla="*/ 73744 h 609"/>
                <a:gd name="T26" fmla="*/ 170950 w 559"/>
                <a:gd name="T27" fmla="*/ 114394 h 609"/>
                <a:gd name="T28" fmla="*/ 107114 w 559"/>
                <a:gd name="T29" fmla="*/ 50722 h 609"/>
                <a:gd name="T30" fmla="*/ 107114 w 559"/>
                <a:gd name="T31" fmla="*/ 50722 h 609"/>
                <a:gd name="T32" fmla="*/ 119737 w 559"/>
                <a:gd name="T33" fmla="*/ 15109 h 609"/>
                <a:gd name="T34" fmla="*/ 152918 w 559"/>
                <a:gd name="T35" fmla="*/ 0 h 609"/>
                <a:gd name="T36" fmla="*/ 140295 w 559"/>
                <a:gd name="T37" fmla="*/ 35613 h 609"/>
                <a:gd name="T38" fmla="*/ 107114 w 559"/>
                <a:gd name="T39" fmla="*/ 50722 h 6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59" h="609">
                  <a:moveTo>
                    <a:pt x="474" y="318"/>
                  </a:moveTo>
                  <a:lnTo>
                    <a:pt x="474" y="318"/>
                  </a:lnTo>
                  <a:cubicBezTo>
                    <a:pt x="474" y="410"/>
                    <a:pt x="558" y="445"/>
                    <a:pt x="558" y="445"/>
                  </a:cubicBezTo>
                  <a:cubicBezTo>
                    <a:pt x="558" y="445"/>
                    <a:pt x="544" y="487"/>
                    <a:pt x="516" y="530"/>
                  </a:cubicBezTo>
                  <a:cubicBezTo>
                    <a:pt x="488" y="565"/>
                    <a:pt x="460" y="600"/>
                    <a:pt x="417" y="600"/>
                  </a:cubicBezTo>
                  <a:cubicBezTo>
                    <a:pt x="375" y="600"/>
                    <a:pt x="361" y="579"/>
                    <a:pt x="311" y="579"/>
                  </a:cubicBezTo>
                  <a:cubicBezTo>
                    <a:pt x="262" y="579"/>
                    <a:pt x="247" y="600"/>
                    <a:pt x="205" y="600"/>
                  </a:cubicBezTo>
                  <a:cubicBezTo>
                    <a:pt x="163" y="608"/>
                    <a:pt x="127" y="565"/>
                    <a:pt x="99" y="530"/>
                  </a:cubicBezTo>
                  <a:cubicBezTo>
                    <a:pt x="43" y="452"/>
                    <a:pt x="0" y="318"/>
                    <a:pt x="64" y="226"/>
                  </a:cubicBezTo>
                  <a:cubicBezTo>
                    <a:pt x="92" y="176"/>
                    <a:pt x="142" y="148"/>
                    <a:pt x="191" y="148"/>
                  </a:cubicBezTo>
                  <a:cubicBezTo>
                    <a:pt x="233" y="148"/>
                    <a:pt x="276" y="176"/>
                    <a:pt x="304" y="176"/>
                  </a:cubicBezTo>
                  <a:cubicBezTo>
                    <a:pt x="325" y="176"/>
                    <a:pt x="375" y="141"/>
                    <a:pt x="424" y="148"/>
                  </a:cubicBezTo>
                  <a:cubicBezTo>
                    <a:pt x="445" y="148"/>
                    <a:pt x="509" y="155"/>
                    <a:pt x="544" y="205"/>
                  </a:cubicBezTo>
                  <a:cubicBezTo>
                    <a:pt x="544" y="205"/>
                    <a:pt x="474" y="247"/>
                    <a:pt x="474" y="318"/>
                  </a:cubicBezTo>
                  <a:close/>
                  <a:moveTo>
                    <a:pt x="297" y="141"/>
                  </a:moveTo>
                  <a:lnTo>
                    <a:pt x="297" y="141"/>
                  </a:lnTo>
                  <a:cubicBezTo>
                    <a:pt x="290" y="106"/>
                    <a:pt x="311" y="71"/>
                    <a:pt x="332" y="42"/>
                  </a:cubicBezTo>
                  <a:cubicBezTo>
                    <a:pt x="354" y="21"/>
                    <a:pt x="396" y="0"/>
                    <a:pt x="424" y="0"/>
                  </a:cubicBezTo>
                  <a:cubicBezTo>
                    <a:pt x="431" y="35"/>
                    <a:pt x="417" y="71"/>
                    <a:pt x="389" y="99"/>
                  </a:cubicBezTo>
                  <a:cubicBezTo>
                    <a:pt x="368" y="120"/>
                    <a:pt x="332" y="141"/>
                    <a:pt x="297" y="1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105"/>
            <p:cNvSpPr>
              <a:spLocks noChangeArrowheads="1"/>
            </p:cNvSpPr>
            <p:nvPr/>
          </p:nvSpPr>
          <p:spPr bwMode="auto">
            <a:xfrm>
              <a:off x="6449409" y="2531501"/>
              <a:ext cx="217487" cy="215900"/>
            </a:xfrm>
            <a:custGeom>
              <a:avLst/>
              <a:gdLst>
                <a:gd name="T0" fmla="*/ 207002 w 602"/>
                <a:gd name="T1" fmla="*/ 40594 h 601"/>
                <a:gd name="T2" fmla="*/ 207002 w 602"/>
                <a:gd name="T3" fmla="*/ 40594 h 601"/>
                <a:gd name="T4" fmla="*/ 196526 w 602"/>
                <a:gd name="T5" fmla="*/ 40594 h 601"/>
                <a:gd name="T6" fmla="*/ 196526 w 602"/>
                <a:gd name="T7" fmla="*/ 96275 h 601"/>
                <a:gd name="T8" fmla="*/ 196526 w 602"/>
                <a:gd name="T9" fmla="*/ 144412 h 601"/>
                <a:gd name="T10" fmla="*/ 196526 w 602"/>
                <a:gd name="T11" fmla="*/ 154830 h 601"/>
                <a:gd name="T12" fmla="*/ 186411 w 602"/>
                <a:gd name="T13" fmla="*/ 164889 h 601"/>
                <a:gd name="T14" fmla="*/ 132944 w 602"/>
                <a:gd name="T15" fmla="*/ 164889 h 601"/>
                <a:gd name="T16" fmla="*/ 166180 w 602"/>
                <a:gd name="T17" fmla="*/ 197938 h 601"/>
                <a:gd name="T18" fmla="*/ 166180 w 602"/>
                <a:gd name="T19" fmla="*/ 197938 h 601"/>
                <a:gd name="T20" fmla="*/ 168709 w 602"/>
                <a:gd name="T21" fmla="*/ 205482 h 601"/>
                <a:gd name="T22" fmla="*/ 158232 w 602"/>
                <a:gd name="T23" fmla="*/ 215541 h 601"/>
                <a:gd name="T24" fmla="*/ 153175 w 602"/>
                <a:gd name="T25" fmla="*/ 213026 h 601"/>
                <a:gd name="T26" fmla="*/ 153175 w 602"/>
                <a:gd name="T27" fmla="*/ 213026 h 601"/>
                <a:gd name="T28" fmla="*/ 117410 w 602"/>
                <a:gd name="T29" fmla="*/ 180336 h 601"/>
                <a:gd name="T30" fmla="*/ 117410 w 602"/>
                <a:gd name="T31" fmla="*/ 205482 h 601"/>
                <a:gd name="T32" fmla="*/ 107294 w 602"/>
                <a:gd name="T33" fmla="*/ 215541 h 601"/>
                <a:gd name="T34" fmla="*/ 97179 w 602"/>
                <a:gd name="T35" fmla="*/ 205482 h 601"/>
                <a:gd name="T36" fmla="*/ 97179 w 602"/>
                <a:gd name="T37" fmla="*/ 180336 h 601"/>
                <a:gd name="T38" fmla="*/ 63943 w 602"/>
                <a:gd name="T39" fmla="*/ 213026 h 601"/>
                <a:gd name="T40" fmla="*/ 63943 w 602"/>
                <a:gd name="T41" fmla="*/ 213026 h 601"/>
                <a:gd name="T42" fmla="*/ 56357 w 602"/>
                <a:gd name="T43" fmla="*/ 215541 h 601"/>
                <a:gd name="T44" fmla="*/ 45880 w 602"/>
                <a:gd name="T45" fmla="*/ 205482 h 601"/>
                <a:gd name="T46" fmla="*/ 51299 w 602"/>
                <a:gd name="T47" fmla="*/ 197938 h 601"/>
                <a:gd name="T48" fmla="*/ 51299 w 602"/>
                <a:gd name="T49" fmla="*/ 197938 h 601"/>
                <a:gd name="T50" fmla="*/ 84174 w 602"/>
                <a:gd name="T51" fmla="*/ 164889 h 601"/>
                <a:gd name="T52" fmla="*/ 30707 w 602"/>
                <a:gd name="T53" fmla="*/ 164889 h 601"/>
                <a:gd name="T54" fmla="*/ 20592 w 602"/>
                <a:gd name="T55" fmla="*/ 154830 h 601"/>
                <a:gd name="T56" fmla="*/ 20592 w 602"/>
                <a:gd name="T57" fmla="*/ 144412 h 601"/>
                <a:gd name="T58" fmla="*/ 20592 w 602"/>
                <a:gd name="T59" fmla="*/ 96275 h 601"/>
                <a:gd name="T60" fmla="*/ 20592 w 602"/>
                <a:gd name="T61" fmla="*/ 40594 h 601"/>
                <a:gd name="T62" fmla="*/ 10477 w 602"/>
                <a:gd name="T63" fmla="*/ 40594 h 601"/>
                <a:gd name="T64" fmla="*/ 0 w 602"/>
                <a:gd name="T65" fmla="*/ 30176 h 601"/>
                <a:gd name="T66" fmla="*/ 10477 w 602"/>
                <a:gd name="T67" fmla="*/ 20117 h 601"/>
                <a:gd name="T68" fmla="*/ 97179 w 602"/>
                <a:gd name="T69" fmla="*/ 20117 h 601"/>
                <a:gd name="T70" fmla="*/ 97179 w 602"/>
                <a:gd name="T71" fmla="*/ 10059 h 601"/>
                <a:gd name="T72" fmla="*/ 107294 w 602"/>
                <a:gd name="T73" fmla="*/ 0 h 601"/>
                <a:gd name="T74" fmla="*/ 117410 w 602"/>
                <a:gd name="T75" fmla="*/ 10059 h 601"/>
                <a:gd name="T76" fmla="*/ 117410 w 602"/>
                <a:gd name="T77" fmla="*/ 20117 h 601"/>
                <a:gd name="T78" fmla="*/ 207002 w 602"/>
                <a:gd name="T79" fmla="*/ 20117 h 601"/>
                <a:gd name="T80" fmla="*/ 217118 w 602"/>
                <a:gd name="T81" fmla="*/ 30176 h 601"/>
                <a:gd name="T82" fmla="*/ 207002 w 602"/>
                <a:gd name="T83" fmla="*/ 40594 h 601"/>
                <a:gd name="T84" fmla="*/ 176295 w 602"/>
                <a:gd name="T85" fmla="*/ 86216 h 601"/>
                <a:gd name="T86" fmla="*/ 176295 w 602"/>
                <a:gd name="T87" fmla="*/ 86216 h 601"/>
                <a:gd name="T88" fmla="*/ 176295 w 602"/>
                <a:gd name="T89" fmla="*/ 76158 h 601"/>
                <a:gd name="T90" fmla="*/ 176295 w 602"/>
                <a:gd name="T91" fmla="*/ 40594 h 601"/>
                <a:gd name="T92" fmla="*/ 40822 w 602"/>
                <a:gd name="T93" fmla="*/ 40594 h 601"/>
                <a:gd name="T94" fmla="*/ 40822 w 602"/>
                <a:gd name="T95" fmla="*/ 76158 h 601"/>
                <a:gd name="T96" fmla="*/ 40822 w 602"/>
                <a:gd name="T97" fmla="*/ 86216 h 601"/>
                <a:gd name="T98" fmla="*/ 40822 w 602"/>
                <a:gd name="T99" fmla="*/ 144412 h 601"/>
                <a:gd name="T100" fmla="*/ 176295 w 602"/>
                <a:gd name="T101" fmla="*/ 144412 h 601"/>
                <a:gd name="T102" fmla="*/ 176295 w 602"/>
                <a:gd name="T103" fmla="*/ 86216 h 6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02" h="601">
                  <a:moveTo>
                    <a:pt x="573" y="113"/>
                  </a:moveTo>
                  <a:lnTo>
                    <a:pt x="573" y="113"/>
                  </a:lnTo>
                  <a:cubicBezTo>
                    <a:pt x="544" y="113"/>
                    <a:pt x="544" y="113"/>
                    <a:pt x="544" y="113"/>
                  </a:cubicBezTo>
                  <a:cubicBezTo>
                    <a:pt x="544" y="268"/>
                    <a:pt x="544" y="268"/>
                    <a:pt x="544" y="268"/>
                  </a:cubicBezTo>
                  <a:cubicBezTo>
                    <a:pt x="544" y="402"/>
                    <a:pt x="544" y="402"/>
                    <a:pt x="544" y="402"/>
                  </a:cubicBezTo>
                  <a:cubicBezTo>
                    <a:pt x="544" y="431"/>
                    <a:pt x="544" y="431"/>
                    <a:pt x="544" y="431"/>
                  </a:cubicBezTo>
                  <a:cubicBezTo>
                    <a:pt x="544" y="445"/>
                    <a:pt x="530" y="459"/>
                    <a:pt x="516" y="459"/>
                  </a:cubicBezTo>
                  <a:cubicBezTo>
                    <a:pt x="368" y="459"/>
                    <a:pt x="368" y="459"/>
                    <a:pt x="368" y="459"/>
                  </a:cubicBezTo>
                  <a:cubicBezTo>
                    <a:pt x="460" y="551"/>
                    <a:pt x="460" y="551"/>
                    <a:pt x="460" y="551"/>
                  </a:cubicBezTo>
                  <a:cubicBezTo>
                    <a:pt x="467" y="558"/>
                    <a:pt x="467" y="565"/>
                    <a:pt x="467" y="572"/>
                  </a:cubicBezTo>
                  <a:cubicBezTo>
                    <a:pt x="467" y="586"/>
                    <a:pt x="460" y="600"/>
                    <a:pt x="438" y="600"/>
                  </a:cubicBezTo>
                  <a:cubicBezTo>
                    <a:pt x="431" y="600"/>
                    <a:pt x="424" y="600"/>
                    <a:pt x="424" y="593"/>
                  </a:cubicBezTo>
                  <a:cubicBezTo>
                    <a:pt x="325" y="502"/>
                    <a:pt x="325" y="502"/>
                    <a:pt x="325" y="502"/>
                  </a:cubicBezTo>
                  <a:cubicBezTo>
                    <a:pt x="325" y="572"/>
                    <a:pt x="325" y="572"/>
                    <a:pt x="325" y="572"/>
                  </a:cubicBezTo>
                  <a:cubicBezTo>
                    <a:pt x="325" y="586"/>
                    <a:pt x="318" y="600"/>
                    <a:pt x="297" y="600"/>
                  </a:cubicBezTo>
                  <a:cubicBezTo>
                    <a:pt x="283" y="600"/>
                    <a:pt x="269" y="586"/>
                    <a:pt x="269" y="572"/>
                  </a:cubicBezTo>
                  <a:cubicBezTo>
                    <a:pt x="269" y="502"/>
                    <a:pt x="269" y="502"/>
                    <a:pt x="269" y="502"/>
                  </a:cubicBezTo>
                  <a:cubicBezTo>
                    <a:pt x="177" y="593"/>
                    <a:pt x="177" y="593"/>
                    <a:pt x="177" y="593"/>
                  </a:cubicBezTo>
                  <a:cubicBezTo>
                    <a:pt x="170" y="600"/>
                    <a:pt x="163" y="600"/>
                    <a:pt x="156" y="600"/>
                  </a:cubicBezTo>
                  <a:cubicBezTo>
                    <a:pt x="142" y="600"/>
                    <a:pt x="127" y="586"/>
                    <a:pt x="127" y="572"/>
                  </a:cubicBezTo>
                  <a:cubicBezTo>
                    <a:pt x="127" y="565"/>
                    <a:pt x="135" y="558"/>
                    <a:pt x="142" y="551"/>
                  </a:cubicBezTo>
                  <a:cubicBezTo>
                    <a:pt x="233" y="459"/>
                    <a:pt x="233" y="459"/>
                    <a:pt x="233" y="459"/>
                  </a:cubicBezTo>
                  <a:cubicBezTo>
                    <a:pt x="85" y="459"/>
                    <a:pt x="85" y="459"/>
                    <a:pt x="85" y="459"/>
                  </a:cubicBezTo>
                  <a:cubicBezTo>
                    <a:pt x="64" y="459"/>
                    <a:pt x="57" y="445"/>
                    <a:pt x="57" y="431"/>
                  </a:cubicBezTo>
                  <a:cubicBezTo>
                    <a:pt x="57" y="402"/>
                    <a:pt x="57" y="402"/>
                    <a:pt x="57" y="402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7" y="113"/>
                    <a:pt x="0" y="98"/>
                    <a:pt x="0" y="84"/>
                  </a:cubicBezTo>
                  <a:cubicBezTo>
                    <a:pt x="0" y="63"/>
                    <a:pt x="7" y="56"/>
                    <a:pt x="29" y="56"/>
                  </a:cubicBezTo>
                  <a:cubicBezTo>
                    <a:pt x="269" y="56"/>
                    <a:pt x="269" y="56"/>
                    <a:pt x="269" y="56"/>
                  </a:cubicBezTo>
                  <a:cubicBezTo>
                    <a:pt x="269" y="28"/>
                    <a:pt x="269" y="28"/>
                    <a:pt x="269" y="28"/>
                  </a:cubicBezTo>
                  <a:cubicBezTo>
                    <a:pt x="269" y="7"/>
                    <a:pt x="283" y="0"/>
                    <a:pt x="297" y="0"/>
                  </a:cubicBezTo>
                  <a:cubicBezTo>
                    <a:pt x="318" y="0"/>
                    <a:pt x="325" y="7"/>
                    <a:pt x="325" y="28"/>
                  </a:cubicBezTo>
                  <a:cubicBezTo>
                    <a:pt x="325" y="56"/>
                    <a:pt x="325" y="56"/>
                    <a:pt x="325" y="56"/>
                  </a:cubicBezTo>
                  <a:cubicBezTo>
                    <a:pt x="573" y="56"/>
                    <a:pt x="573" y="56"/>
                    <a:pt x="573" y="56"/>
                  </a:cubicBezTo>
                  <a:cubicBezTo>
                    <a:pt x="587" y="56"/>
                    <a:pt x="601" y="63"/>
                    <a:pt x="601" y="84"/>
                  </a:cubicBezTo>
                  <a:cubicBezTo>
                    <a:pt x="601" y="98"/>
                    <a:pt x="587" y="113"/>
                    <a:pt x="573" y="113"/>
                  </a:cubicBezTo>
                  <a:close/>
                  <a:moveTo>
                    <a:pt x="488" y="240"/>
                  </a:moveTo>
                  <a:lnTo>
                    <a:pt x="488" y="240"/>
                  </a:lnTo>
                  <a:cubicBezTo>
                    <a:pt x="488" y="212"/>
                    <a:pt x="488" y="212"/>
                    <a:pt x="488" y="212"/>
                  </a:cubicBezTo>
                  <a:cubicBezTo>
                    <a:pt x="488" y="113"/>
                    <a:pt x="488" y="113"/>
                    <a:pt x="488" y="113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40"/>
                    <a:pt x="113" y="240"/>
                    <a:pt x="113" y="240"/>
                  </a:cubicBezTo>
                  <a:cubicBezTo>
                    <a:pt x="113" y="402"/>
                    <a:pt x="113" y="402"/>
                    <a:pt x="113" y="402"/>
                  </a:cubicBezTo>
                  <a:cubicBezTo>
                    <a:pt x="488" y="402"/>
                    <a:pt x="488" y="402"/>
                    <a:pt x="488" y="402"/>
                  </a:cubicBezTo>
                  <a:lnTo>
                    <a:pt x="488" y="2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06"/>
            <p:cNvSpPr>
              <a:spLocks noChangeArrowheads="1"/>
            </p:cNvSpPr>
            <p:nvPr/>
          </p:nvSpPr>
          <p:spPr bwMode="auto">
            <a:xfrm>
              <a:off x="8431771" y="3731618"/>
              <a:ext cx="219075" cy="215900"/>
            </a:xfrm>
            <a:custGeom>
              <a:avLst/>
              <a:gdLst>
                <a:gd name="T0" fmla="*/ 10072 w 609"/>
                <a:gd name="T1" fmla="*/ 65740 h 601"/>
                <a:gd name="T2" fmla="*/ 10072 w 609"/>
                <a:gd name="T3" fmla="*/ 65740 h 601"/>
                <a:gd name="T4" fmla="*/ 58634 w 609"/>
                <a:gd name="T5" fmla="*/ 65740 h 601"/>
                <a:gd name="T6" fmla="*/ 58634 w 609"/>
                <a:gd name="T7" fmla="*/ 86216 h 601"/>
                <a:gd name="T8" fmla="*/ 20504 w 609"/>
                <a:gd name="T9" fmla="*/ 86216 h 601"/>
                <a:gd name="T10" fmla="*/ 20504 w 609"/>
                <a:gd name="T11" fmla="*/ 195424 h 601"/>
                <a:gd name="T12" fmla="*/ 56116 w 609"/>
                <a:gd name="T13" fmla="*/ 195424 h 601"/>
                <a:gd name="T14" fmla="*/ 56116 w 609"/>
                <a:gd name="T15" fmla="*/ 195424 h 601"/>
                <a:gd name="T16" fmla="*/ 99282 w 609"/>
                <a:gd name="T17" fmla="*/ 195424 h 601"/>
                <a:gd name="T18" fmla="*/ 99282 w 609"/>
                <a:gd name="T19" fmla="*/ 195424 h 601"/>
                <a:gd name="T20" fmla="*/ 129857 w 609"/>
                <a:gd name="T21" fmla="*/ 195424 h 601"/>
                <a:gd name="T22" fmla="*/ 129857 w 609"/>
                <a:gd name="T23" fmla="*/ 157345 h 601"/>
                <a:gd name="T24" fmla="*/ 150002 w 609"/>
                <a:gd name="T25" fmla="*/ 157345 h 601"/>
                <a:gd name="T26" fmla="*/ 150002 w 609"/>
                <a:gd name="T27" fmla="*/ 205482 h 601"/>
                <a:gd name="T28" fmla="*/ 139929 w 609"/>
                <a:gd name="T29" fmla="*/ 215541 h 601"/>
                <a:gd name="T30" fmla="*/ 101800 w 609"/>
                <a:gd name="T31" fmla="*/ 215541 h 601"/>
                <a:gd name="T32" fmla="*/ 101800 w 609"/>
                <a:gd name="T33" fmla="*/ 215541 h 601"/>
                <a:gd name="T34" fmla="*/ 45684 w 609"/>
                <a:gd name="T35" fmla="*/ 215541 h 601"/>
                <a:gd name="T36" fmla="*/ 45684 w 609"/>
                <a:gd name="T37" fmla="*/ 215541 h 601"/>
                <a:gd name="T38" fmla="*/ 10072 w 609"/>
                <a:gd name="T39" fmla="*/ 215541 h 601"/>
                <a:gd name="T40" fmla="*/ 0 w 609"/>
                <a:gd name="T41" fmla="*/ 205482 h 601"/>
                <a:gd name="T42" fmla="*/ 0 w 609"/>
                <a:gd name="T43" fmla="*/ 76158 h 601"/>
                <a:gd name="T44" fmla="*/ 10072 w 609"/>
                <a:gd name="T45" fmla="*/ 65740 h 601"/>
                <a:gd name="T46" fmla="*/ 111872 w 609"/>
                <a:gd name="T47" fmla="*/ 146927 h 601"/>
                <a:gd name="T48" fmla="*/ 111872 w 609"/>
                <a:gd name="T49" fmla="*/ 146927 h 601"/>
                <a:gd name="T50" fmla="*/ 111872 w 609"/>
                <a:gd name="T51" fmla="*/ 146927 h 601"/>
                <a:gd name="T52" fmla="*/ 78778 w 609"/>
                <a:gd name="T53" fmla="*/ 146927 h 601"/>
                <a:gd name="T54" fmla="*/ 68706 w 609"/>
                <a:gd name="T55" fmla="*/ 136868 h 601"/>
                <a:gd name="T56" fmla="*/ 68706 w 609"/>
                <a:gd name="T57" fmla="*/ 10059 h 601"/>
                <a:gd name="T58" fmla="*/ 78778 w 609"/>
                <a:gd name="T59" fmla="*/ 0 h 601"/>
                <a:gd name="T60" fmla="*/ 208635 w 609"/>
                <a:gd name="T61" fmla="*/ 0 h 601"/>
                <a:gd name="T62" fmla="*/ 218707 w 609"/>
                <a:gd name="T63" fmla="*/ 10059 h 601"/>
                <a:gd name="T64" fmla="*/ 218707 w 609"/>
                <a:gd name="T65" fmla="*/ 136868 h 601"/>
                <a:gd name="T66" fmla="*/ 208635 w 609"/>
                <a:gd name="T67" fmla="*/ 146927 h 601"/>
                <a:gd name="T68" fmla="*/ 170505 w 609"/>
                <a:gd name="T69" fmla="*/ 146927 h 601"/>
                <a:gd name="T70" fmla="*/ 170505 w 609"/>
                <a:gd name="T71" fmla="*/ 146927 h 601"/>
                <a:gd name="T72" fmla="*/ 111872 w 609"/>
                <a:gd name="T73" fmla="*/ 146927 h 601"/>
                <a:gd name="T74" fmla="*/ 198203 w 609"/>
                <a:gd name="T75" fmla="*/ 126810 h 601"/>
                <a:gd name="T76" fmla="*/ 198203 w 609"/>
                <a:gd name="T77" fmla="*/ 126810 h 601"/>
                <a:gd name="T78" fmla="*/ 198203 w 609"/>
                <a:gd name="T79" fmla="*/ 20117 h 601"/>
                <a:gd name="T80" fmla="*/ 88850 w 609"/>
                <a:gd name="T81" fmla="*/ 20117 h 601"/>
                <a:gd name="T82" fmla="*/ 88850 w 609"/>
                <a:gd name="T83" fmla="*/ 126810 h 601"/>
                <a:gd name="T84" fmla="*/ 121944 w 609"/>
                <a:gd name="T85" fmla="*/ 126810 h 601"/>
                <a:gd name="T86" fmla="*/ 121944 w 609"/>
                <a:gd name="T87" fmla="*/ 126810 h 601"/>
                <a:gd name="T88" fmla="*/ 167987 w 609"/>
                <a:gd name="T89" fmla="*/ 126810 h 601"/>
                <a:gd name="T90" fmla="*/ 167987 w 609"/>
                <a:gd name="T91" fmla="*/ 126810 h 601"/>
                <a:gd name="T92" fmla="*/ 198203 w 609"/>
                <a:gd name="T93" fmla="*/ 126810 h 6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09" h="601">
                  <a:moveTo>
                    <a:pt x="28" y="183"/>
                  </a:moveTo>
                  <a:lnTo>
                    <a:pt x="28" y="183"/>
                  </a:lnTo>
                  <a:cubicBezTo>
                    <a:pt x="163" y="183"/>
                    <a:pt x="163" y="183"/>
                    <a:pt x="163" y="183"/>
                  </a:cubicBezTo>
                  <a:cubicBezTo>
                    <a:pt x="163" y="240"/>
                    <a:pt x="163" y="240"/>
                    <a:pt x="163" y="240"/>
                  </a:cubicBezTo>
                  <a:cubicBezTo>
                    <a:pt x="57" y="240"/>
                    <a:pt x="57" y="240"/>
                    <a:pt x="57" y="240"/>
                  </a:cubicBezTo>
                  <a:cubicBezTo>
                    <a:pt x="57" y="544"/>
                    <a:pt x="57" y="544"/>
                    <a:pt x="57" y="544"/>
                  </a:cubicBezTo>
                  <a:cubicBezTo>
                    <a:pt x="156" y="544"/>
                    <a:pt x="156" y="544"/>
                    <a:pt x="156" y="544"/>
                  </a:cubicBezTo>
                  <a:cubicBezTo>
                    <a:pt x="276" y="544"/>
                    <a:pt x="276" y="544"/>
                    <a:pt x="276" y="544"/>
                  </a:cubicBezTo>
                  <a:cubicBezTo>
                    <a:pt x="361" y="544"/>
                    <a:pt x="361" y="544"/>
                    <a:pt x="361" y="544"/>
                  </a:cubicBezTo>
                  <a:cubicBezTo>
                    <a:pt x="361" y="438"/>
                    <a:pt x="361" y="438"/>
                    <a:pt x="361" y="438"/>
                  </a:cubicBezTo>
                  <a:cubicBezTo>
                    <a:pt x="417" y="438"/>
                    <a:pt x="417" y="438"/>
                    <a:pt x="417" y="438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86"/>
                    <a:pt x="403" y="600"/>
                    <a:pt x="389" y="600"/>
                  </a:cubicBezTo>
                  <a:cubicBezTo>
                    <a:pt x="283" y="600"/>
                    <a:pt x="283" y="600"/>
                    <a:pt x="283" y="600"/>
                  </a:cubicBezTo>
                  <a:cubicBezTo>
                    <a:pt x="127" y="600"/>
                    <a:pt x="127" y="600"/>
                    <a:pt x="127" y="600"/>
                  </a:cubicBezTo>
                  <a:cubicBezTo>
                    <a:pt x="28" y="600"/>
                    <a:pt x="28" y="600"/>
                    <a:pt x="28" y="600"/>
                  </a:cubicBezTo>
                  <a:cubicBezTo>
                    <a:pt x="14" y="600"/>
                    <a:pt x="0" y="586"/>
                    <a:pt x="0" y="572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198"/>
                    <a:pt x="14" y="183"/>
                    <a:pt x="28" y="183"/>
                  </a:cubicBezTo>
                  <a:close/>
                  <a:moveTo>
                    <a:pt x="311" y="409"/>
                  </a:moveTo>
                  <a:lnTo>
                    <a:pt x="311" y="409"/>
                  </a:lnTo>
                  <a:cubicBezTo>
                    <a:pt x="219" y="409"/>
                    <a:pt x="219" y="409"/>
                    <a:pt x="219" y="409"/>
                  </a:cubicBezTo>
                  <a:cubicBezTo>
                    <a:pt x="205" y="409"/>
                    <a:pt x="191" y="402"/>
                    <a:pt x="191" y="381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7"/>
                    <a:pt x="205" y="0"/>
                    <a:pt x="219" y="0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94" y="0"/>
                    <a:pt x="608" y="7"/>
                    <a:pt x="608" y="28"/>
                  </a:cubicBezTo>
                  <a:cubicBezTo>
                    <a:pt x="608" y="381"/>
                    <a:pt x="608" y="381"/>
                    <a:pt x="608" y="381"/>
                  </a:cubicBezTo>
                  <a:cubicBezTo>
                    <a:pt x="608" y="402"/>
                    <a:pt x="594" y="409"/>
                    <a:pt x="580" y="409"/>
                  </a:cubicBezTo>
                  <a:cubicBezTo>
                    <a:pt x="474" y="409"/>
                    <a:pt x="474" y="409"/>
                    <a:pt x="474" y="409"/>
                  </a:cubicBezTo>
                  <a:lnTo>
                    <a:pt x="311" y="409"/>
                  </a:lnTo>
                  <a:close/>
                  <a:moveTo>
                    <a:pt x="551" y="353"/>
                  </a:moveTo>
                  <a:lnTo>
                    <a:pt x="551" y="353"/>
                  </a:lnTo>
                  <a:cubicBezTo>
                    <a:pt x="551" y="56"/>
                    <a:pt x="551" y="56"/>
                    <a:pt x="551" y="56"/>
                  </a:cubicBezTo>
                  <a:cubicBezTo>
                    <a:pt x="247" y="56"/>
                    <a:pt x="247" y="56"/>
                    <a:pt x="247" y="56"/>
                  </a:cubicBezTo>
                  <a:cubicBezTo>
                    <a:pt x="247" y="353"/>
                    <a:pt x="247" y="353"/>
                    <a:pt x="247" y="353"/>
                  </a:cubicBezTo>
                  <a:cubicBezTo>
                    <a:pt x="339" y="353"/>
                    <a:pt x="339" y="353"/>
                    <a:pt x="339" y="353"/>
                  </a:cubicBezTo>
                  <a:cubicBezTo>
                    <a:pt x="467" y="353"/>
                    <a:pt x="467" y="353"/>
                    <a:pt x="467" y="353"/>
                  </a:cubicBezTo>
                  <a:lnTo>
                    <a:pt x="551" y="35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07"/>
            <p:cNvSpPr>
              <a:spLocks noChangeArrowheads="1"/>
            </p:cNvSpPr>
            <p:nvPr/>
          </p:nvSpPr>
          <p:spPr bwMode="auto">
            <a:xfrm>
              <a:off x="4010024" y="3747493"/>
              <a:ext cx="217488" cy="184150"/>
            </a:xfrm>
            <a:custGeom>
              <a:avLst/>
              <a:gdLst>
                <a:gd name="T0" fmla="*/ 173767 w 602"/>
                <a:gd name="T1" fmla="*/ 114823 h 510"/>
                <a:gd name="T2" fmla="*/ 173767 w 602"/>
                <a:gd name="T3" fmla="*/ 28164 h 510"/>
                <a:gd name="T4" fmla="*/ 173767 w 602"/>
                <a:gd name="T5" fmla="*/ 114823 h 510"/>
                <a:gd name="T6" fmla="*/ 193998 w 602"/>
                <a:gd name="T7" fmla="*/ 79076 h 510"/>
                <a:gd name="T8" fmla="*/ 193998 w 602"/>
                <a:gd name="T9" fmla="*/ 63911 h 510"/>
                <a:gd name="T10" fmla="*/ 196527 w 602"/>
                <a:gd name="T11" fmla="*/ 58856 h 510"/>
                <a:gd name="T12" fmla="*/ 178825 w 602"/>
                <a:gd name="T13" fmla="*/ 50912 h 510"/>
                <a:gd name="T14" fmla="*/ 173767 w 602"/>
                <a:gd name="T15" fmla="*/ 56328 h 510"/>
                <a:gd name="T16" fmla="*/ 165819 w 602"/>
                <a:gd name="T17" fmla="*/ 50912 h 510"/>
                <a:gd name="T18" fmla="*/ 148118 w 602"/>
                <a:gd name="T19" fmla="*/ 58856 h 510"/>
                <a:gd name="T20" fmla="*/ 153175 w 602"/>
                <a:gd name="T21" fmla="*/ 63911 h 510"/>
                <a:gd name="T22" fmla="*/ 153175 w 602"/>
                <a:gd name="T23" fmla="*/ 79076 h 510"/>
                <a:gd name="T24" fmla="*/ 148118 w 602"/>
                <a:gd name="T25" fmla="*/ 84131 h 510"/>
                <a:gd name="T26" fmla="*/ 165819 w 602"/>
                <a:gd name="T27" fmla="*/ 91714 h 510"/>
                <a:gd name="T28" fmla="*/ 173767 w 602"/>
                <a:gd name="T29" fmla="*/ 86659 h 510"/>
                <a:gd name="T30" fmla="*/ 178825 w 602"/>
                <a:gd name="T31" fmla="*/ 91714 h 510"/>
                <a:gd name="T32" fmla="*/ 196527 w 602"/>
                <a:gd name="T33" fmla="*/ 84131 h 510"/>
                <a:gd name="T34" fmla="*/ 130416 w 602"/>
                <a:gd name="T35" fmla="*/ 35747 h 510"/>
                <a:gd name="T36" fmla="*/ 119939 w 602"/>
                <a:gd name="T37" fmla="*/ 15165 h 510"/>
                <a:gd name="T38" fmla="*/ 117410 w 602"/>
                <a:gd name="T39" fmla="*/ 10110 h 510"/>
                <a:gd name="T40" fmla="*/ 138002 w 602"/>
                <a:gd name="T41" fmla="*/ 5055 h 510"/>
                <a:gd name="T42" fmla="*/ 148118 w 602"/>
                <a:gd name="T43" fmla="*/ 22748 h 510"/>
                <a:gd name="T44" fmla="*/ 97180 w 602"/>
                <a:gd name="T45" fmla="*/ 15165 h 510"/>
                <a:gd name="T46" fmla="*/ 74059 w 602"/>
                <a:gd name="T47" fmla="*/ 58856 h 510"/>
                <a:gd name="T48" fmla="*/ 79116 w 602"/>
                <a:gd name="T49" fmla="*/ 5055 h 510"/>
                <a:gd name="T50" fmla="*/ 86703 w 602"/>
                <a:gd name="T51" fmla="*/ 0 h 510"/>
                <a:gd name="T52" fmla="*/ 97180 w 602"/>
                <a:gd name="T53" fmla="*/ 15165 h 510"/>
                <a:gd name="T54" fmla="*/ 81645 w 602"/>
                <a:gd name="T55" fmla="*/ 68966 h 510"/>
                <a:gd name="T56" fmla="*/ 117410 w 602"/>
                <a:gd name="T57" fmla="*/ 71494 h 510"/>
                <a:gd name="T58" fmla="*/ 138002 w 602"/>
                <a:gd name="T59" fmla="*/ 153097 h 510"/>
                <a:gd name="T60" fmla="*/ 158233 w 602"/>
                <a:gd name="T61" fmla="*/ 153097 h 510"/>
                <a:gd name="T62" fmla="*/ 173767 w 602"/>
                <a:gd name="T63" fmla="*/ 124933 h 510"/>
                <a:gd name="T64" fmla="*/ 176296 w 602"/>
                <a:gd name="T65" fmla="*/ 176206 h 510"/>
                <a:gd name="T66" fmla="*/ 165819 w 602"/>
                <a:gd name="T67" fmla="*/ 183789 h 510"/>
                <a:gd name="T68" fmla="*/ 163291 w 602"/>
                <a:gd name="T69" fmla="*/ 183789 h 510"/>
                <a:gd name="T70" fmla="*/ 50938 w 602"/>
                <a:gd name="T71" fmla="*/ 183789 h 510"/>
                <a:gd name="T72" fmla="*/ 50938 w 602"/>
                <a:gd name="T73" fmla="*/ 183789 h 510"/>
                <a:gd name="T74" fmla="*/ 40823 w 602"/>
                <a:gd name="T75" fmla="*/ 176206 h 510"/>
                <a:gd name="T76" fmla="*/ 18063 w 602"/>
                <a:gd name="T77" fmla="*/ 89186 h 510"/>
                <a:gd name="T78" fmla="*/ 0 w 602"/>
                <a:gd name="T79" fmla="*/ 79076 h 510"/>
                <a:gd name="T80" fmla="*/ 48409 w 602"/>
                <a:gd name="T81" fmla="*/ 68966 h 510"/>
                <a:gd name="T82" fmla="*/ 97180 w 602"/>
                <a:gd name="T83" fmla="*/ 153097 h 510"/>
                <a:gd name="T84" fmla="*/ 107295 w 602"/>
                <a:gd name="T85" fmla="*/ 163207 h 510"/>
                <a:gd name="T86" fmla="*/ 117410 w 602"/>
                <a:gd name="T87" fmla="*/ 99658 h 510"/>
                <a:gd name="T88" fmla="*/ 97180 w 602"/>
                <a:gd name="T89" fmla="*/ 99658 h 510"/>
                <a:gd name="T90" fmla="*/ 76588 w 602"/>
                <a:gd name="T91" fmla="*/ 99658 h 510"/>
                <a:gd name="T92" fmla="*/ 66472 w 602"/>
                <a:gd name="T93" fmla="*/ 89186 h 510"/>
                <a:gd name="T94" fmla="*/ 55996 w 602"/>
                <a:gd name="T95" fmla="*/ 153097 h 510"/>
                <a:gd name="T96" fmla="*/ 76588 w 602"/>
                <a:gd name="T97" fmla="*/ 153097 h 5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2" h="510">
                  <a:moveTo>
                    <a:pt x="481" y="318"/>
                  </a:moveTo>
                  <a:lnTo>
                    <a:pt x="481" y="318"/>
                  </a:lnTo>
                  <a:cubicBezTo>
                    <a:pt x="410" y="318"/>
                    <a:pt x="353" y="269"/>
                    <a:pt x="353" y="198"/>
                  </a:cubicBezTo>
                  <a:cubicBezTo>
                    <a:pt x="353" y="127"/>
                    <a:pt x="410" y="78"/>
                    <a:pt x="481" y="78"/>
                  </a:cubicBezTo>
                  <a:cubicBezTo>
                    <a:pt x="544" y="78"/>
                    <a:pt x="601" y="127"/>
                    <a:pt x="601" y="198"/>
                  </a:cubicBezTo>
                  <a:cubicBezTo>
                    <a:pt x="601" y="269"/>
                    <a:pt x="544" y="318"/>
                    <a:pt x="481" y="318"/>
                  </a:cubicBezTo>
                  <a:close/>
                  <a:moveTo>
                    <a:pt x="537" y="219"/>
                  </a:moveTo>
                  <a:lnTo>
                    <a:pt x="537" y="219"/>
                  </a:lnTo>
                  <a:cubicBezTo>
                    <a:pt x="516" y="198"/>
                    <a:pt x="516" y="198"/>
                    <a:pt x="516" y="198"/>
                  </a:cubicBezTo>
                  <a:cubicBezTo>
                    <a:pt x="537" y="177"/>
                    <a:pt x="537" y="177"/>
                    <a:pt x="537" y="177"/>
                  </a:cubicBezTo>
                  <a:cubicBezTo>
                    <a:pt x="544" y="177"/>
                    <a:pt x="544" y="170"/>
                    <a:pt x="544" y="163"/>
                  </a:cubicBezTo>
                  <a:cubicBezTo>
                    <a:pt x="544" y="141"/>
                    <a:pt x="530" y="134"/>
                    <a:pt x="516" y="134"/>
                  </a:cubicBezTo>
                  <a:cubicBezTo>
                    <a:pt x="509" y="134"/>
                    <a:pt x="502" y="134"/>
                    <a:pt x="495" y="141"/>
                  </a:cubicBezTo>
                  <a:cubicBezTo>
                    <a:pt x="481" y="156"/>
                    <a:pt x="481" y="156"/>
                    <a:pt x="481" y="156"/>
                  </a:cubicBezTo>
                  <a:cubicBezTo>
                    <a:pt x="459" y="141"/>
                    <a:pt x="459" y="141"/>
                    <a:pt x="459" y="141"/>
                  </a:cubicBezTo>
                  <a:cubicBezTo>
                    <a:pt x="452" y="134"/>
                    <a:pt x="445" y="134"/>
                    <a:pt x="438" y="134"/>
                  </a:cubicBezTo>
                  <a:cubicBezTo>
                    <a:pt x="424" y="134"/>
                    <a:pt x="410" y="141"/>
                    <a:pt x="410" y="163"/>
                  </a:cubicBezTo>
                  <a:cubicBezTo>
                    <a:pt x="410" y="170"/>
                    <a:pt x="417" y="177"/>
                    <a:pt x="424" y="177"/>
                  </a:cubicBezTo>
                  <a:cubicBezTo>
                    <a:pt x="438" y="198"/>
                    <a:pt x="438" y="198"/>
                    <a:pt x="438" y="198"/>
                  </a:cubicBezTo>
                  <a:cubicBezTo>
                    <a:pt x="424" y="219"/>
                    <a:pt x="424" y="219"/>
                    <a:pt x="424" y="219"/>
                  </a:cubicBezTo>
                  <a:cubicBezTo>
                    <a:pt x="417" y="219"/>
                    <a:pt x="410" y="226"/>
                    <a:pt x="410" y="233"/>
                  </a:cubicBezTo>
                  <a:cubicBezTo>
                    <a:pt x="410" y="254"/>
                    <a:pt x="424" y="261"/>
                    <a:pt x="438" y="261"/>
                  </a:cubicBezTo>
                  <a:cubicBezTo>
                    <a:pt x="445" y="261"/>
                    <a:pt x="452" y="261"/>
                    <a:pt x="459" y="254"/>
                  </a:cubicBezTo>
                  <a:cubicBezTo>
                    <a:pt x="481" y="240"/>
                    <a:pt x="481" y="240"/>
                    <a:pt x="481" y="240"/>
                  </a:cubicBezTo>
                  <a:cubicBezTo>
                    <a:pt x="495" y="254"/>
                    <a:pt x="495" y="254"/>
                    <a:pt x="495" y="254"/>
                  </a:cubicBezTo>
                  <a:cubicBezTo>
                    <a:pt x="502" y="261"/>
                    <a:pt x="509" y="261"/>
                    <a:pt x="516" y="261"/>
                  </a:cubicBezTo>
                  <a:cubicBezTo>
                    <a:pt x="530" y="261"/>
                    <a:pt x="544" y="254"/>
                    <a:pt x="544" y="233"/>
                  </a:cubicBezTo>
                  <a:cubicBezTo>
                    <a:pt x="544" y="226"/>
                    <a:pt x="544" y="219"/>
                    <a:pt x="537" y="219"/>
                  </a:cubicBezTo>
                  <a:close/>
                  <a:moveTo>
                    <a:pt x="361" y="99"/>
                  </a:moveTo>
                  <a:lnTo>
                    <a:pt x="361" y="99"/>
                  </a:lnTo>
                  <a:cubicBezTo>
                    <a:pt x="332" y="42"/>
                    <a:pt x="332" y="42"/>
                    <a:pt x="332" y="42"/>
                  </a:cubicBezTo>
                  <a:cubicBezTo>
                    <a:pt x="332" y="35"/>
                    <a:pt x="325" y="35"/>
                    <a:pt x="325" y="28"/>
                  </a:cubicBezTo>
                  <a:cubicBezTo>
                    <a:pt x="325" y="14"/>
                    <a:pt x="339" y="0"/>
                    <a:pt x="353" y="0"/>
                  </a:cubicBezTo>
                  <a:cubicBezTo>
                    <a:pt x="368" y="0"/>
                    <a:pt x="375" y="7"/>
                    <a:pt x="382" y="14"/>
                  </a:cubicBezTo>
                  <a:cubicBezTo>
                    <a:pt x="410" y="63"/>
                    <a:pt x="410" y="63"/>
                    <a:pt x="410" y="63"/>
                  </a:cubicBezTo>
                  <a:cubicBezTo>
                    <a:pt x="389" y="71"/>
                    <a:pt x="375" y="85"/>
                    <a:pt x="361" y="99"/>
                  </a:cubicBezTo>
                  <a:close/>
                  <a:moveTo>
                    <a:pt x="269" y="42"/>
                  </a:moveTo>
                  <a:lnTo>
                    <a:pt x="269" y="42"/>
                  </a:lnTo>
                  <a:cubicBezTo>
                    <a:pt x="205" y="163"/>
                    <a:pt x="205" y="163"/>
                    <a:pt x="205" y="163"/>
                  </a:cubicBezTo>
                  <a:cubicBezTo>
                    <a:pt x="141" y="163"/>
                    <a:pt x="141" y="163"/>
                    <a:pt x="141" y="163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19" y="7"/>
                    <a:pt x="233" y="0"/>
                    <a:pt x="240" y="0"/>
                  </a:cubicBezTo>
                  <a:cubicBezTo>
                    <a:pt x="262" y="0"/>
                    <a:pt x="269" y="14"/>
                    <a:pt x="269" y="28"/>
                  </a:cubicBezTo>
                  <a:cubicBezTo>
                    <a:pt x="269" y="35"/>
                    <a:pt x="269" y="35"/>
                    <a:pt x="269" y="42"/>
                  </a:cubicBezTo>
                  <a:close/>
                  <a:moveTo>
                    <a:pt x="226" y="191"/>
                  </a:moveTo>
                  <a:lnTo>
                    <a:pt x="226" y="191"/>
                  </a:lnTo>
                  <a:cubicBezTo>
                    <a:pt x="325" y="191"/>
                    <a:pt x="325" y="191"/>
                    <a:pt x="325" y="191"/>
                  </a:cubicBezTo>
                  <a:lnTo>
                    <a:pt x="325" y="198"/>
                  </a:lnTo>
                  <a:cubicBezTo>
                    <a:pt x="325" y="247"/>
                    <a:pt x="346" y="290"/>
                    <a:pt x="382" y="318"/>
                  </a:cubicBezTo>
                  <a:cubicBezTo>
                    <a:pt x="382" y="424"/>
                    <a:pt x="382" y="424"/>
                    <a:pt x="382" y="424"/>
                  </a:cubicBezTo>
                  <a:cubicBezTo>
                    <a:pt x="382" y="438"/>
                    <a:pt x="396" y="452"/>
                    <a:pt x="410" y="452"/>
                  </a:cubicBezTo>
                  <a:cubicBezTo>
                    <a:pt x="431" y="452"/>
                    <a:pt x="438" y="438"/>
                    <a:pt x="438" y="424"/>
                  </a:cubicBezTo>
                  <a:cubicBezTo>
                    <a:pt x="438" y="346"/>
                    <a:pt x="438" y="346"/>
                    <a:pt x="438" y="346"/>
                  </a:cubicBezTo>
                  <a:cubicBezTo>
                    <a:pt x="452" y="346"/>
                    <a:pt x="466" y="346"/>
                    <a:pt x="481" y="346"/>
                  </a:cubicBezTo>
                  <a:cubicBezTo>
                    <a:pt x="495" y="346"/>
                    <a:pt x="509" y="346"/>
                    <a:pt x="523" y="339"/>
                  </a:cubicBezTo>
                  <a:cubicBezTo>
                    <a:pt x="488" y="488"/>
                    <a:pt x="488" y="488"/>
                    <a:pt x="488" y="488"/>
                  </a:cubicBezTo>
                  <a:cubicBezTo>
                    <a:pt x="481" y="502"/>
                    <a:pt x="474" y="509"/>
                    <a:pt x="459" y="509"/>
                  </a:cubicBezTo>
                  <a:cubicBezTo>
                    <a:pt x="452" y="509"/>
                    <a:pt x="452" y="509"/>
                    <a:pt x="452" y="509"/>
                  </a:cubicBezTo>
                  <a:cubicBezTo>
                    <a:pt x="445" y="509"/>
                    <a:pt x="445" y="509"/>
                    <a:pt x="445" y="509"/>
                  </a:cubicBezTo>
                  <a:cubicBezTo>
                    <a:pt x="141" y="509"/>
                    <a:pt x="141" y="509"/>
                    <a:pt x="141" y="509"/>
                  </a:cubicBezTo>
                  <a:cubicBezTo>
                    <a:pt x="127" y="509"/>
                    <a:pt x="113" y="502"/>
                    <a:pt x="113" y="488"/>
                  </a:cubicBezTo>
                  <a:cubicBezTo>
                    <a:pt x="50" y="247"/>
                    <a:pt x="50" y="247"/>
                    <a:pt x="50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7" y="247"/>
                    <a:pt x="0" y="233"/>
                    <a:pt x="0" y="219"/>
                  </a:cubicBezTo>
                  <a:cubicBezTo>
                    <a:pt x="0" y="198"/>
                    <a:pt x="7" y="191"/>
                    <a:pt x="28" y="191"/>
                  </a:cubicBezTo>
                  <a:cubicBezTo>
                    <a:pt x="134" y="191"/>
                    <a:pt x="134" y="191"/>
                    <a:pt x="134" y="191"/>
                  </a:cubicBezTo>
                  <a:cubicBezTo>
                    <a:pt x="226" y="191"/>
                    <a:pt x="226" y="191"/>
                    <a:pt x="226" y="191"/>
                  </a:cubicBezTo>
                  <a:close/>
                  <a:moveTo>
                    <a:pt x="269" y="424"/>
                  </a:moveTo>
                  <a:lnTo>
                    <a:pt x="269" y="424"/>
                  </a:lnTo>
                  <a:cubicBezTo>
                    <a:pt x="269" y="438"/>
                    <a:pt x="283" y="452"/>
                    <a:pt x="297" y="452"/>
                  </a:cubicBezTo>
                  <a:cubicBezTo>
                    <a:pt x="318" y="452"/>
                    <a:pt x="325" y="438"/>
                    <a:pt x="325" y="424"/>
                  </a:cubicBezTo>
                  <a:cubicBezTo>
                    <a:pt x="325" y="276"/>
                    <a:pt x="325" y="276"/>
                    <a:pt x="325" y="276"/>
                  </a:cubicBezTo>
                  <a:cubicBezTo>
                    <a:pt x="325" y="254"/>
                    <a:pt x="318" y="247"/>
                    <a:pt x="297" y="247"/>
                  </a:cubicBezTo>
                  <a:cubicBezTo>
                    <a:pt x="283" y="247"/>
                    <a:pt x="269" y="254"/>
                    <a:pt x="269" y="276"/>
                  </a:cubicBezTo>
                  <a:lnTo>
                    <a:pt x="269" y="424"/>
                  </a:lnTo>
                  <a:close/>
                  <a:moveTo>
                    <a:pt x="212" y="276"/>
                  </a:moveTo>
                  <a:lnTo>
                    <a:pt x="212" y="276"/>
                  </a:lnTo>
                  <a:cubicBezTo>
                    <a:pt x="212" y="254"/>
                    <a:pt x="205" y="247"/>
                    <a:pt x="184" y="247"/>
                  </a:cubicBezTo>
                  <a:cubicBezTo>
                    <a:pt x="170" y="247"/>
                    <a:pt x="155" y="254"/>
                    <a:pt x="155" y="276"/>
                  </a:cubicBezTo>
                  <a:cubicBezTo>
                    <a:pt x="155" y="424"/>
                    <a:pt x="155" y="424"/>
                    <a:pt x="155" y="424"/>
                  </a:cubicBezTo>
                  <a:cubicBezTo>
                    <a:pt x="155" y="438"/>
                    <a:pt x="170" y="452"/>
                    <a:pt x="184" y="452"/>
                  </a:cubicBezTo>
                  <a:cubicBezTo>
                    <a:pt x="205" y="452"/>
                    <a:pt x="212" y="438"/>
                    <a:pt x="212" y="424"/>
                  </a:cubicBezTo>
                  <a:lnTo>
                    <a:pt x="212" y="2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9" name="Freeform 108"/>
            <p:cNvSpPr>
              <a:spLocks noChangeArrowheads="1"/>
            </p:cNvSpPr>
            <p:nvPr/>
          </p:nvSpPr>
          <p:spPr bwMode="auto">
            <a:xfrm>
              <a:off x="3627437" y="3747493"/>
              <a:ext cx="219075" cy="184150"/>
            </a:xfrm>
            <a:custGeom>
              <a:avLst/>
              <a:gdLst>
                <a:gd name="T0" fmla="*/ 172664 w 609"/>
                <a:gd name="T1" fmla="*/ 114823 h 510"/>
                <a:gd name="T2" fmla="*/ 172664 w 609"/>
                <a:gd name="T3" fmla="*/ 28164 h 510"/>
                <a:gd name="T4" fmla="*/ 172664 w 609"/>
                <a:gd name="T5" fmla="*/ 114823 h 510"/>
                <a:gd name="T6" fmla="*/ 193167 w 609"/>
                <a:gd name="T7" fmla="*/ 50912 h 510"/>
                <a:gd name="T8" fmla="*/ 167628 w 609"/>
                <a:gd name="T9" fmla="*/ 74021 h 510"/>
                <a:gd name="T10" fmla="*/ 152520 w 609"/>
                <a:gd name="T11" fmla="*/ 63911 h 510"/>
                <a:gd name="T12" fmla="*/ 147484 w 609"/>
                <a:gd name="T13" fmla="*/ 81604 h 510"/>
                <a:gd name="T14" fmla="*/ 167628 w 609"/>
                <a:gd name="T15" fmla="*/ 99658 h 510"/>
                <a:gd name="T16" fmla="*/ 200721 w 609"/>
                <a:gd name="T17" fmla="*/ 68966 h 510"/>
                <a:gd name="T18" fmla="*/ 193167 w 609"/>
                <a:gd name="T19" fmla="*/ 50912 h 510"/>
                <a:gd name="T20" fmla="*/ 132016 w 609"/>
                <a:gd name="T21" fmla="*/ 35747 h 510"/>
                <a:gd name="T22" fmla="*/ 121944 w 609"/>
                <a:gd name="T23" fmla="*/ 15165 h 510"/>
                <a:gd name="T24" fmla="*/ 129498 w 609"/>
                <a:gd name="T25" fmla="*/ 0 h 510"/>
                <a:gd name="T26" fmla="*/ 139929 w 609"/>
                <a:gd name="T27" fmla="*/ 5055 h 510"/>
                <a:gd name="T28" fmla="*/ 132016 w 609"/>
                <a:gd name="T29" fmla="*/ 35747 h 510"/>
                <a:gd name="T30" fmla="*/ 96764 w 609"/>
                <a:gd name="T31" fmla="*/ 15165 h 510"/>
                <a:gd name="T32" fmla="*/ 53238 w 609"/>
                <a:gd name="T33" fmla="*/ 58856 h 510"/>
                <a:gd name="T34" fmla="*/ 78778 w 609"/>
                <a:gd name="T35" fmla="*/ 5055 h 510"/>
                <a:gd name="T36" fmla="*/ 99282 w 609"/>
                <a:gd name="T37" fmla="*/ 10110 h 510"/>
                <a:gd name="T38" fmla="*/ 83814 w 609"/>
                <a:gd name="T39" fmla="*/ 68966 h 510"/>
                <a:gd name="T40" fmla="*/ 119426 w 609"/>
                <a:gd name="T41" fmla="*/ 68966 h 510"/>
                <a:gd name="T42" fmla="*/ 139929 w 609"/>
                <a:gd name="T43" fmla="*/ 114823 h 510"/>
                <a:gd name="T44" fmla="*/ 150002 w 609"/>
                <a:gd name="T45" fmla="*/ 163207 h 510"/>
                <a:gd name="T46" fmla="*/ 160074 w 609"/>
                <a:gd name="T47" fmla="*/ 124933 h 510"/>
                <a:gd name="T48" fmla="*/ 190649 w 609"/>
                <a:gd name="T49" fmla="*/ 122406 h 510"/>
                <a:gd name="T50" fmla="*/ 178059 w 609"/>
                <a:gd name="T51" fmla="*/ 176206 h 510"/>
                <a:gd name="T52" fmla="*/ 167628 w 609"/>
                <a:gd name="T53" fmla="*/ 183789 h 510"/>
                <a:gd name="T54" fmla="*/ 162592 w 609"/>
                <a:gd name="T55" fmla="*/ 183789 h 510"/>
                <a:gd name="T56" fmla="*/ 50720 w 609"/>
                <a:gd name="T57" fmla="*/ 183789 h 510"/>
                <a:gd name="T58" fmla="*/ 50720 w 609"/>
                <a:gd name="T59" fmla="*/ 183789 h 510"/>
                <a:gd name="T60" fmla="*/ 40648 w 609"/>
                <a:gd name="T61" fmla="*/ 176206 h 510"/>
                <a:gd name="T62" fmla="*/ 10072 w 609"/>
                <a:gd name="T63" fmla="*/ 89186 h 510"/>
                <a:gd name="T64" fmla="*/ 10072 w 609"/>
                <a:gd name="T65" fmla="*/ 68966 h 510"/>
                <a:gd name="T66" fmla="*/ 83814 w 609"/>
                <a:gd name="T67" fmla="*/ 68966 h 510"/>
                <a:gd name="T68" fmla="*/ 99282 w 609"/>
                <a:gd name="T69" fmla="*/ 153097 h 510"/>
                <a:gd name="T70" fmla="*/ 119426 w 609"/>
                <a:gd name="T71" fmla="*/ 153097 h 510"/>
                <a:gd name="T72" fmla="*/ 109354 w 609"/>
                <a:gd name="T73" fmla="*/ 89186 h 510"/>
                <a:gd name="T74" fmla="*/ 99282 w 609"/>
                <a:gd name="T75" fmla="*/ 153097 h 510"/>
                <a:gd name="T76" fmla="*/ 78778 w 609"/>
                <a:gd name="T77" fmla="*/ 99658 h 510"/>
                <a:gd name="T78" fmla="*/ 58274 w 609"/>
                <a:gd name="T79" fmla="*/ 99658 h 510"/>
                <a:gd name="T80" fmla="*/ 68706 w 609"/>
                <a:gd name="T81" fmla="*/ 163207 h 510"/>
                <a:gd name="T82" fmla="*/ 78778 w 609"/>
                <a:gd name="T83" fmla="*/ 99658 h 5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09" h="510">
                  <a:moveTo>
                    <a:pt x="480" y="318"/>
                  </a:moveTo>
                  <a:lnTo>
                    <a:pt x="480" y="318"/>
                  </a:lnTo>
                  <a:cubicBezTo>
                    <a:pt x="417" y="318"/>
                    <a:pt x="360" y="269"/>
                    <a:pt x="360" y="198"/>
                  </a:cubicBezTo>
                  <a:cubicBezTo>
                    <a:pt x="360" y="127"/>
                    <a:pt x="417" y="78"/>
                    <a:pt x="480" y="78"/>
                  </a:cubicBezTo>
                  <a:cubicBezTo>
                    <a:pt x="551" y="78"/>
                    <a:pt x="608" y="127"/>
                    <a:pt x="608" y="198"/>
                  </a:cubicBezTo>
                  <a:cubicBezTo>
                    <a:pt x="608" y="269"/>
                    <a:pt x="551" y="318"/>
                    <a:pt x="480" y="318"/>
                  </a:cubicBezTo>
                  <a:close/>
                  <a:moveTo>
                    <a:pt x="537" y="141"/>
                  </a:moveTo>
                  <a:lnTo>
                    <a:pt x="537" y="141"/>
                  </a:lnTo>
                  <a:cubicBezTo>
                    <a:pt x="530" y="141"/>
                    <a:pt x="523" y="141"/>
                    <a:pt x="523" y="148"/>
                  </a:cubicBezTo>
                  <a:cubicBezTo>
                    <a:pt x="466" y="205"/>
                    <a:pt x="466" y="205"/>
                    <a:pt x="466" y="205"/>
                  </a:cubicBezTo>
                  <a:cubicBezTo>
                    <a:pt x="445" y="191"/>
                    <a:pt x="445" y="191"/>
                    <a:pt x="445" y="191"/>
                  </a:cubicBezTo>
                  <a:cubicBezTo>
                    <a:pt x="438" y="184"/>
                    <a:pt x="431" y="177"/>
                    <a:pt x="424" y="177"/>
                  </a:cubicBezTo>
                  <a:cubicBezTo>
                    <a:pt x="410" y="177"/>
                    <a:pt x="396" y="191"/>
                    <a:pt x="396" y="205"/>
                  </a:cubicBezTo>
                  <a:cubicBezTo>
                    <a:pt x="396" y="212"/>
                    <a:pt x="403" y="219"/>
                    <a:pt x="410" y="226"/>
                  </a:cubicBezTo>
                  <a:cubicBezTo>
                    <a:pt x="445" y="261"/>
                    <a:pt x="445" y="261"/>
                    <a:pt x="445" y="261"/>
                  </a:cubicBezTo>
                  <a:cubicBezTo>
                    <a:pt x="452" y="269"/>
                    <a:pt x="459" y="276"/>
                    <a:pt x="466" y="276"/>
                  </a:cubicBezTo>
                  <a:cubicBezTo>
                    <a:pt x="473" y="276"/>
                    <a:pt x="480" y="269"/>
                    <a:pt x="480" y="261"/>
                  </a:cubicBezTo>
                  <a:cubicBezTo>
                    <a:pt x="558" y="191"/>
                    <a:pt x="558" y="191"/>
                    <a:pt x="558" y="191"/>
                  </a:cubicBezTo>
                  <a:cubicBezTo>
                    <a:pt x="565" y="184"/>
                    <a:pt x="565" y="177"/>
                    <a:pt x="565" y="170"/>
                  </a:cubicBezTo>
                  <a:cubicBezTo>
                    <a:pt x="565" y="156"/>
                    <a:pt x="558" y="141"/>
                    <a:pt x="537" y="141"/>
                  </a:cubicBezTo>
                  <a:close/>
                  <a:moveTo>
                    <a:pt x="367" y="99"/>
                  </a:moveTo>
                  <a:lnTo>
                    <a:pt x="367" y="99"/>
                  </a:lnTo>
                  <a:cubicBezTo>
                    <a:pt x="339" y="42"/>
                    <a:pt x="339" y="42"/>
                    <a:pt x="339" y="42"/>
                  </a:cubicBezTo>
                  <a:cubicBezTo>
                    <a:pt x="332" y="35"/>
                    <a:pt x="332" y="35"/>
                    <a:pt x="332" y="28"/>
                  </a:cubicBezTo>
                  <a:cubicBezTo>
                    <a:pt x="332" y="14"/>
                    <a:pt x="346" y="0"/>
                    <a:pt x="360" y="0"/>
                  </a:cubicBezTo>
                  <a:cubicBezTo>
                    <a:pt x="375" y="0"/>
                    <a:pt x="382" y="7"/>
                    <a:pt x="389" y="14"/>
                  </a:cubicBezTo>
                  <a:cubicBezTo>
                    <a:pt x="410" y="63"/>
                    <a:pt x="410" y="63"/>
                    <a:pt x="410" y="63"/>
                  </a:cubicBezTo>
                  <a:cubicBezTo>
                    <a:pt x="396" y="71"/>
                    <a:pt x="382" y="85"/>
                    <a:pt x="367" y="99"/>
                  </a:cubicBezTo>
                  <a:close/>
                  <a:moveTo>
                    <a:pt x="269" y="42"/>
                  </a:moveTo>
                  <a:lnTo>
                    <a:pt x="269" y="42"/>
                  </a:lnTo>
                  <a:cubicBezTo>
                    <a:pt x="212" y="163"/>
                    <a:pt x="212" y="163"/>
                    <a:pt x="212" y="163"/>
                  </a:cubicBezTo>
                  <a:cubicBezTo>
                    <a:pt x="148" y="163"/>
                    <a:pt x="148" y="163"/>
                    <a:pt x="148" y="163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26" y="7"/>
                    <a:pt x="233" y="0"/>
                    <a:pt x="247" y="0"/>
                  </a:cubicBezTo>
                  <a:cubicBezTo>
                    <a:pt x="262" y="0"/>
                    <a:pt x="276" y="14"/>
                    <a:pt x="276" y="28"/>
                  </a:cubicBezTo>
                  <a:cubicBezTo>
                    <a:pt x="276" y="35"/>
                    <a:pt x="276" y="35"/>
                    <a:pt x="269" y="42"/>
                  </a:cubicBezTo>
                  <a:close/>
                  <a:moveTo>
                    <a:pt x="233" y="191"/>
                  </a:moveTo>
                  <a:lnTo>
                    <a:pt x="233" y="191"/>
                  </a:lnTo>
                  <a:cubicBezTo>
                    <a:pt x="332" y="191"/>
                    <a:pt x="332" y="191"/>
                    <a:pt x="332" y="191"/>
                  </a:cubicBezTo>
                  <a:lnTo>
                    <a:pt x="332" y="198"/>
                  </a:lnTo>
                  <a:cubicBezTo>
                    <a:pt x="332" y="247"/>
                    <a:pt x="353" y="290"/>
                    <a:pt x="389" y="318"/>
                  </a:cubicBezTo>
                  <a:cubicBezTo>
                    <a:pt x="389" y="424"/>
                    <a:pt x="389" y="424"/>
                    <a:pt x="389" y="424"/>
                  </a:cubicBezTo>
                  <a:cubicBezTo>
                    <a:pt x="389" y="438"/>
                    <a:pt x="403" y="452"/>
                    <a:pt x="417" y="452"/>
                  </a:cubicBezTo>
                  <a:cubicBezTo>
                    <a:pt x="431" y="452"/>
                    <a:pt x="445" y="438"/>
                    <a:pt x="445" y="424"/>
                  </a:cubicBezTo>
                  <a:cubicBezTo>
                    <a:pt x="445" y="346"/>
                    <a:pt x="445" y="346"/>
                    <a:pt x="445" y="346"/>
                  </a:cubicBezTo>
                  <a:cubicBezTo>
                    <a:pt x="459" y="346"/>
                    <a:pt x="466" y="346"/>
                    <a:pt x="480" y="346"/>
                  </a:cubicBezTo>
                  <a:cubicBezTo>
                    <a:pt x="502" y="346"/>
                    <a:pt x="516" y="346"/>
                    <a:pt x="530" y="339"/>
                  </a:cubicBezTo>
                  <a:cubicBezTo>
                    <a:pt x="495" y="488"/>
                    <a:pt x="495" y="488"/>
                    <a:pt x="495" y="488"/>
                  </a:cubicBezTo>
                  <a:cubicBezTo>
                    <a:pt x="488" y="502"/>
                    <a:pt x="480" y="509"/>
                    <a:pt x="466" y="509"/>
                  </a:cubicBezTo>
                  <a:cubicBezTo>
                    <a:pt x="459" y="509"/>
                    <a:pt x="459" y="509"/>
                    <a:pt x="459" y="509"/>
                  </a:cubicBezTo>
                  <a:cubicBezTo>
                    <a:pt x="452" y="509"/>
                    <a:pt x="452" y="509"/>
                    <a:pt x="452" y="509"/>
                  </a:cubicBezTo>
                  <a:cubicBezTo>
                    <a:pt x="141" y="509"/>
                    <a:pt x="141" y="509"/>
                    <a:pt x="141" y="509"/>
                  </a:cubicBezTo>
                  <a:cubicBezTo>
                    <a:pt x="127" y="509"/>
                    <a:pt x="120" y="502"/>
                    <a:pt x="113" y="488"/>
                  </a:cubicBezTo>
                  <a:cubicBezTo>
                    <a:pt x="56" y="247"/>
                    <a:pt x="56" y="247"/>
                    <a:pt x="56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14" y="247"/>
                    <a:pt x="0" y="233"/>
                    <a:pt x="0" y="219"/>
                  </a:cubicBezTo>
                  <a:cubicBezTo>
                    <a:pt x="0" y="198"/>
                    <a:pt x="14" y="191"/>
                    <a:pt x="28" y="191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233" y="191"/>
                    <a:pt x="233" y="191"/>
                    <a:pt x="233" y="191"/>
                  </a:cubicBezTo>
                  <a:close/>
                  <a:moveTo>
                    <a:pt x="276" y="424"/>
                  </a:moveTo>
                  <a:lnTo>
                    <a:pt x="276" y="424"/>
                  </a:lnTo>
                  <a:cubicBezTo>
                    <a:pt x="276" y="438"/>
                    <a:pt x="290" y="452"/>
                    <a:pt x="304" y="452"/>
                  </a:cubicBezTo>
                  <a:cubicBezTo>
                    <a:pt x="318" y="452"/>
                    <a:pt x="332" y="438"/>
                    <a:pt x="332" y="424"/>
                  </a:cubicBezTo>
                  <a:cubicBezTo>
                    <a:pt x="332" y="276"/>
                    <a:pt x="332" y="276"/>
                    <a:pt x="332" y="276"/>
                  </a:cubicBezTo>
                  <a:cubicBezTo>
                    <a:pt x="332" y="254"/>
                    <a:pt x="318" y="247"/>
                    <a:pt x="304" y="247"/>
                  </a:cubicBezTo>
                  <a:cubicBezTo>
                    <a:pt x="290" y="247"/>
                    <a:pt x="276" y="254"/>
                    <a:pt x="276" y="276"/>
                  </a:cubicBezTo>
                  <a:lnTo>
                    <a:pt x="276" y="424"/>
                  </a:lnTo>
                  <a:close/>
                  <a:moveTo>
                    <a:pt x="219" y="276"/>
                  </a:moveTo>
                  <a:lnTo>
                    <a:pt x="219" y="276"/>
                  </a:lnTo>
                  <a:cubicBezTo>
                    <a:pt x="219" y="254"/>
                    <a:pt x="205" y="247"/>
                    <a:pt x="191" y="247"/>
                  </a:cubicBezTo>
                  <a:cubicBezTo>
                    <a:pt x="177" y="247"/>
                    <a:pt x="162" y="254"/>
                    <a:pt x="162" y="276"/>
                  </a:cubicBezTo>
                  <a:cubicBezTo>
                    <a:pt x="162" y="424"/>
                    <a:pt x="162" y="424"/>
                    <a:pt x="162" y="424"/>
                  </a:cubicBezTo>
                  <a:cubicBezTo>
                    <a:pt x="162" y="438"/>
                    <a:pt x="177" y="452"/>
                    <a:pt x="191" y="452"/>
                  </a:cubicBezTo>
                  <a:cubicBezTo>
                    <a:pt x="205" y="452"/>
                    <a:pt x="219" y="438"/>
                    <a:pt x="219" y="424"/>
                  </a:cubicBezTo>
                  <a:lnTo>
                    <a:pt x="219" y="2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Freeform 109"/>
            <p:cNvSpPr>
              <a:spLocks noChangeArrowheads="1"/>
            </p:cNvSpPr>
            <p:nvPr/>
          </p:nvSpPr>
          <p:spPr bwMode="auto">
            <a:xfrm>
              <a:off x="4010024" y="3356436"/>
              <a:ext cx="217488" cy="176212"/>
            </a:xfrm>
            <a:custGeom>
              <a:avLst/>
              <a:gdLst>
                <a:gd name="T0" fmla="*/ 207003 w 602"/>
                <a:gd name="T1" fmla="*/ 175851 h 488"/>
                <a:gd name="T2" fmla="*/ 207003 w 602"/>
                <a:gd name="T3" fmla="*/ 175851 h 488"/>
                <a:gd name="T4" fmla="*/ 10115 w 602"/>
                <a:gd name="T5" fmla="*/ 175851 h 488"/>
                <a:gd name="T6" fmla="*/ 0 w 602"/>
                <a:gd name="T7" fmla="*/ 165740 h 488"/>
                <a:gd name="T8" fmla="*/ 0 w 602"/>
                <a:gd name="T9" fmla="*/ 30693 h 488"/>
                <a:gd name="T10" fmla="*/ 10115 w 602"/>
                <a:gd name="T11" fmla="*/ 20221 h 488"/>
                <a:gd name="T12" fmla="*/ 53467 w 602"/>
                <a:gd name="T13" fmla="*/ 20221 h 488"/>
                <a:gd name="T14" fmla="*/ 69001 w 602"/>
                <a:gd name="T15" fmla="*/ 5055 h 488"/>
                <a:gd name="T16" fmla="*/ 76588 w 602"/>
                <a:gd name="T17" fmla="*/ 0 h 488"/>
                <a:gd name="T18" fmla="*/ 138002 w 602"/>
                <a:gd name="T19" fmla="*/ 0 h 488"/>
                <a:gd name="T20" fmla="*/ 145589 w 602"/>
                <a:gd name="T21" fmla="*/ 2528 h 488"/>
                <a:gd name="T22" fmla="*/ 145589 w 602"/>
                <a:gd name="T23" fmla="*/ 2528 h 488"/>
                <a:gd name="T24" fmla="*/ 163291 w 602"/>
                <a:gd name="T25" fmla="*/ 20221 h 488"/>
                <a:gd name="T26" fmla="*/ 207003 w 602"/>
                <a:gd name="T27" fmla="*/ 20221 h 488"/>
                <a:gd name="T28" fmla="*/ 217119 w 602"/>
                <a:gd name="T29" fmla="*/ 30693 h 488"/>
                <a:gd name="T30" fmla="*/ 217119 w 602"/>
                <a:gd name="T31" fmla="*/ 165740 h 488"/>
                <a:gd name="T32" fmla="*/ 207003 w 602"/>
                <a:gd name="T33" fmla="*/ 175851 h 488"/>
                <a:gd name="T34" fmla="*/ 107295 w 602"/>
                <a:gd name="T35" fmla="*/ 33220 h 488"/>
                <a:gd name="T36" fmla="*/ 107295 w 602"/>
                <a:gd name="T37" fmla="*/ 33220 h 488"/>
                <a:gd name="T38" fmla="*/ 45880 w 602"/>
                <a:gd name="T39" fmla="*/ 94245 h 488"/>
                <a:gd name="T40" fmla="*/ 107295 w 602"/>
                <a:gd name="T41" fmla="*/ 155630 h 488"/>
                <a:gd name="T42" fmla="*/ 168348 w 602"/>
                <a:gd name="T43" fmla="*/ 94245 h 488"/>
                <a:gd name="T44" fmla="*/ 107295 w 602"/>
                <a:gd name="T45" fmla="*/ 33220 h 488"/>
                <a:gd name="T46" fmla="*/ 107295 w 602"/>
                <a:gd name="T47" fmla="*/ 135048 h 488"/>
                <a:gd name="T48" fmla="*/ 107295 w 602"/>
                <a:gd name="T49" fmla="*/ 135048 h 488"/>
                <a:gd name="T50" fmla="*/ 66472 w 602"/>
                <a:gd name="T51" fmla="*/ 94245 h 488"/>
                <a:gd name="T52" fmla="*/ 107295 w 602"/>
                <a:gd name="T53" fmla="*/ 53441 h 488"/>
                <a:gd name="T54" fmla="*/ 148118 w 602"/>
                <a:gd name="T55" fmla="*/ 94245 h 488"/>
                <a:gd name="T56" fmla="*/ 107295 w 602"/>
                <a:gd name="T57" fmla="*/ 135048 h 4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602" h="488">
                  <a:moveTo>
                    <a:pt x="573" y="487"/>
                  </a:moveTo>
                  <a:lnTo>
                    <a:pt x="573" y="487"/>
                  </a:lnTo>
                  <a:cubicBezTo>
                    <a:pt x="28" y="487"/>
                    <a:pt x="28" y="487"/>
                    <a:pt x="28" y="487"/>
                  </a:cubicBezTo>
                  <a:cubicBezTo>
                    <a:pt x="7" y="487"/>
                    <a:pt x="0" y="480"/>
                    <a:pt x="0" y="45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7" y="56"/>
                    <a:pt x="28" y="56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91" y="14"/>
                    <a:pt x="191" y="14"/>
                    <a:pt x="191" y="14"/>
                  </a:cubicBezTo>
                  <a:cubicBezTo>
                    <a:pt x="198" y="7"/>
                    <a:pt x="205" y="0"/>
                    <a:pt x="212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9" y="0"/>
                    <a:pt x="396" y="0"/>
                    <a:pt x="403" y="7"/>
                  </a:cubicBezTo>
                  <a:cubicBezTo>
                    <a:pt x="452" y="56"/>
                    <a:pt x="452" y="56"/>
                    <a:pt x="452" y="56"/>
                  </a:cubicBezTo>
                  <a:cubicBezTo>
                    <a:pt x="573" y="56"/>
                    <a:pt x="573" y="56"/>
                    <a:pt x="573" y="56"/>
                  </a:cubicBezTo>
                  <a:cubicBezTo>
                    <a:pt x="587" y="56"/>
                    <a:pt x="601" y="71"/>
                    <a:pt x="601" y="85"/>
                  </a:cubicBezTo>
                  <a:cubicBezTo>
                    <a:pt x="601" y="459"/>
                    <a:pt x="601" y="459"/>
                    <a:pt x="601" y="459"/>
                  </a:cubicBezTo>
                  <a:cubicBezTo>
                    <a:pt x="601" y="480"/>
                    <a:pt x="587" y="487"/>
                    <a:pt x="573" y="487"/>
                  </a:cubicBezTo>
                  <a:close/>
                  <a:moveTo>
                    <a:pt x="297" y="92"/>
                  </a:moveTo>
                  <a:lnTo>
                    <a:pt x="297" y="92"/>
                  </a:lnTo>
                  <a:cubicBezTo>
                    <a:pt x="205" y="92"/>
                    <a:pt x="127" y="169"/>
                    <a:pt x="127" y="261"/>
                  </a:cubicBezTo>
                  <a:cubicBezTo>
                    <a:pt x="127" y="360"/>
                    <a:pt x="205" y="431"/>
                    <a:pt x="297" y="431"/>
                  </a:cubicBezTo>
                  <a:cubicBezTo>
                    <a:pt x="396" y="431"/>
                    <a:pt x="466" y="360"/>
                    <a:pt x="466" y="261"/>
                  </a:cubicBezTo>
                  <a:cubicBezTo>
                    <a:pt x="466" y="169"/>
                    <a:pt x="396" y="92"/>
                    <a:pt x="297" y="92"/>
                  </a:cubicBezTo>
                  <a:close/>
                  <a:moveTo>
                    <a:pt x="297" y="374"/>
                  </a:moveTo>
                  <a:lnTo>
                    <a:pt x="297" y="374"/>
                  </a:lnTo>
                  <a:cubicBezTo>
                    <a:pt x="233" y="374"/>
                    <a:pt x="184" y="325"/>
                    <a:pt x="184" y="261"/>
                  </a:cubicBezTo>
                  <a:cubicBezTo>
                    <a:pt x="184" y="198"/>
                    <a:pt x="233" y="148"/>
                    <a:pt x="297" y="148"/>
                  </a:cubicBezTo>
                  <a:cubicBezTo>
                    <a:pt x="361" y="148"/>
                    <a:pt x="410" y="198"/>
                    <a:pt x="410" y="261"/>
                  </a:cubicBezTo>
                  <a:cubicBezTo>
                    <a:pt x="410" y="325"/>
                    <a:pt x="361" y="374"/>
                    <a:pt x="297" y="3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110"/>
            <p:cNvSpPr>
              <a:spLocks noChangeArrowheads="1"/>
            </p:cNvSpPr>
            <p:nvPr/>
          </p:nvSpPr>
          <p:spPr bwMode="auto">
            <a:xfrm>
              <a:off x="3627437" y="3335798"/>
              <a:ext cx="211137" cy="217488"/>
            </a:xfrm>
            <a:custGeom>
              <a:avLst/>
              <a:gdLst>
                <a:gd name="T0" fmla="*/ 210770 w 588"/>
                <a:gd name="T1" fmla="*/ 166187 h 602"/>
                <a:gd name="T2" fmla="*/ 210770 w 588"/>
                <a:gd name="T3" fmla="*/ 166187 h 602"/>
                <a:gd name="T4" fmla="*/ 172350 w 588"/>
                <a:gd name="T5" fmla="*/ 186418 h 602"/>
                <a:gd name="T6" fmla="*/ 137162 w 588"/>
                <a:gd name="T7" fmla="*/ 166187 h 602"/>
                <a:gd name="T8" fmla="*/ 172350 w 588"/>
                <a:gd name="T9" fmla="*/ 145594 h 602"/>
                <a:gd name="T10" fmla="*/ 190303 w 588"/>
                <a:gd name="T11" fmla="*/ 148123 h 602"/>
                <a:gd name="T12" fmla="*/ 190303 w 588"/>
                <a:gd name="T13" fmla="*/ 130421 h 602"/>
                <a:gd name="T14" fmla="*/ 190303 w 588"/>
                <a:gd name="T15" fmla="*/ 63946 h 602"/>
                <a:gd name="T16" fmla="*/ 76121 w 588"/>
                <a:gd name="T17" fmla="*/ 89596 h 602"/>
                <a:gd name="T18" fmla="*/ 76121 w 588"/>
                <a:gd name="T19" fmla="*/ 196534 h 602"/>
                <a:gd name="T20" fmla="*/ 38061 w 588"/>
                <a:gd name="T21" fmla="*/ 217127 h 602"/>
                <a:gd name="T22" fmla="*/ 0 w 588"/>
                <a:gd name="T23" fmla="*/ 196534 h 602"/>
                <a:gd name="T24" fmla="*/ 38061 w 588"/>
                <a:gd name="T25" fmla="*/ 176303 h 602"/>
                <a:gd name="T26" fmla="*/ 55655 w 588"/>
                <a:gd name="T27" fmla="*/ 178831 h 602"/>
                <a:gd name="T28" fmla="*/ 55655 w 588"/>
                <a:gd name="T29" fmla="*/ 163658 h 602"/>
                <a:gd name="T30" fmla="*/ 55655 w 588"/>
                <a:gd name="T31" fmla="*/ 40824 h 602"/>
                <a:gd name="T32" fmla="*/ 66068 w 588"/>
                <a:gd name="T33" fmla="*/ 30708 h 602"/>
                <a:gd name="T34" fmla="*/ 200357 w 588"/>
                <a:gd name="T35" fmla="*/ 0 h 602"/>
                <a:gd name="T36" fmla="*/ 210770 w 588"/>
                <a:gd name="T37" fmla="*/ 10477 h 602"/>
                <a:gd name="T38" fmla="*/ 210770 w 588"/>
                <a:gd name="T39" fmla="*/ 155710 h 602"/>
                <a:gd name="T40" fmla="*/ 210770 w 588"/>
                <a:gd name="T41" fmla="*/ 163658 h 602"/>
                <a:gd name="T42" fmla="*/ 210770 w 588"/>
                <a:gd name="T43" fmla="*/ 166187 h 60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8" h="602">
                  <a:moveTo>
                    <a:pt x="587" y="460"/>
                  </a:moveTo>
                  <a:lnTo>
                    <a:pt x="587" y="460"/>
                  </a:lnTo>
                  <a:cubicBezTo>
                    <a:pt x="587" y="495"/>
                    <a:pt x="537" y="516"/>
                    <a:pt x="480" y="516"/>
                  </a:cubicBezTo>
                  <a:cubicBezTo>
                    <a:pt x="424" y="516"/>
                    <a:pt x="382" y="495"/>
                    <a:pt x="382" y="460"/>
                  </a:cubicBezTo>
                  <a:cubicBezTo>
                    <a:pt x="382" y="431"/>
                    <a:pt x="424" y="403"/>
                    <a:pt x="480" y="403"/>
                  </a:cubicBezTo>
                  <a:cubicBezTo>
                    <a:pt x="502" y="403"/>
                    <a:pt x="516" y="410"/>
                    <a:pt x="530" y="410"/>
                  </a:cubicBezTo>
                  <a:cubicBezTo>
                    <a:pt x="530" y="361"/>
                    <a:pt x="530" y="361"/>
                    <a:pt x="530" y="361"/>
                  </a:cubicBezTo>
                  <a:cubicBezTo>
                    <a:pt x="530" y="177"/>
                    <a:pt x="530" y="177"/>
                    <a:pt x="530" y="177"/>
                  </a:cubicBezTo>
                  <a:cubicBezTo>
                    <a:pt x="212" y="248"/>
                    <a:pt x="212" y="248"/>
                    <a:pt x="212" y="248"/>
                  </a:cubicBezTo>
                  <a:cubicBezTo>
                    <a:pt x="212" y="544"/>
                    <a:pt x="212" y="544"/>
                    <a:pt x="212" y="544"/>
                  </a:cubicBezTo>
                  <a:cubicBezTo>
                    <a:pt x="212" y="580"/>
                    <a:pt x="162" y="601"/>
                    <a:pt x="106" y="601"/>
                  </a:cubicBezTo>
                  <a:cubicBezTo>
                    <a:pt x="49" y="601"/>
                    <a:pt x="0" y="580"/>
                    <a:pt x="0" y="544"/>
                  </a:cubicBezTo>
                  <a:cubicBezTo>
                    <a:pt x="0" y="516"/>
                    <a:pt x="49" y="488"/>
                    <a:pt x="106" y="488"/>
                  </a:cubicBezTo>
                  <a:cubicBezTo>
                    <a:pt x="120" y="488"/>
                    <a:pt x="141" y="495"/>
                    <a:pt x="155" y="495"/>
                  </a:cubicBezTo>
                  <a:cubicBezTo>
                    <a:pt x="155" y="453"/>
                    <a:pt x="155" y="453"/>
                    <a:pt x="155" y="45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55" y="92"/>
                    <a:pt x="184" y="85"/>
                    <a:pt x="184" y="85"/>
                  </a:cubicBezTo>
                  <a:cubicBezTo>
                    <a:pt x="558" y="0"/>
                    <a:pt x="558" y="0"/>
                    <a:pt x="558" y="0"/>
                  </a:cubicBezTo>
                  <a:cubicBezTo>
                    <a:pt x="572" y="0"/>
                    <a:pt x="587" y="15"/>
                    <a:pt x="587" y="29"/>
                  </a:cubicBezTo>
                  <a:cubicBezTo>
                    <a:pt x="587" y="431"/>
                    <a:pt x="587" y="431"/>
                    <a:pt x="587" y="431"/>
                  </a:cubicBezTo>
                  <a:cubicBezTo>
                    <a:pt x="587" y="453"/>
                    <a:pt x="587" y="453"/>
                    <a:pt x="587" y="453"/>
                  </a:cubicBezTo>
                  <a:cubicBezTo>
                    <a:pt x="587" y="460"/>
                    <a:pt x="587" y="460"/>
                    <a:pt x="587" y="46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11"/>
            <p:cNvSpPr>
              <a:spLocks noChangeArrowheads="1"/>
            </p:cNvSpPr>
            <p:nvPr/>
          </p:nvSpPr>
          <p:spPr bwMode="auto">
            <a:xfrm>
              <a:off x="5695949" y="3730031"/>
              <a:ext cx="217488" cy="219075"/>
            </a:xfrm>
            <a:custGeom>
              <a:avLst/>
              <a:gdLst>
                <a:gd name="T0" fmla="*/ 207003 w 602"/>
                <a:gd name="T1" fmla="*/ 78781 h 609"/>
                <a:gd name="T2" fmla="*/ 207003 w 602"/>
                <a:gd name="T3" fmla="*/ 78781 h 609"/>
                <a:gd name="T4" fmla="*/ 196527 w 602"/>
                <a:gd name="T5" fmla="*/ 78781 h 609"/>
                <a:gd name="T6" fmla="*/ 191469 w 602"/>
                <a:gd name="T7" fmla="*/ 78781 h 609"/>
                <a:gd name="T8" fmla="*/ 163291 w 602"/>
                <a:gd name="T9" fmla="*/ 78781 h 609"/>
                <a:gd name="T10" fmla="*/ 153175 w 602"/>
                <a:gd name="T11" fmla="*/ 68708 h 609"/>
                <a:gd name="T12" fmla="*/ 163291 w 602"/>
                <a:gd name="T13" fmla="*/ 58276 h 609"/>
                <a:gd name="T14" fmla="*/ 181354 w 602"/>
                <a:gd name="T15" fmla="*/ 58276 h 609"/>
                <a:gd name="T16" fmla="*/ 107295 w 602"/>
                <a:gd name="T17" fmla="*/ 20145 h 609"/>
                <a:gd name="T18" fmla="*/ 20592 w 602"/>
                <a:gd name="T19" fmla="*/ 109358 h 609"/>
                <a:gd name="T20" fmla="*/ 10115 w 602"/>
                <a:gd name="T21" fmla="*/ 119430 h 609"/>
                <a:gd name="T22" fmla="*/ 0 w 602"/>
                <a:gd name="T23" fmla="*/ 109358 h 609"/>
                <a:gd name="T24" fmla="*/ 0 w 602"/>
                <a:gd name="T25" fmla="*/ 109358 h 609"/>
                <a:gd name="T26" fmla="*/ 107295 w 602"/>
                <a:gd name="T27" fmla="*/ 0 h 609"/>
                <a:gd name="T28" fmla="*/ 196527 w 602"/>
                <a:gd name="T29" fmla="*/ 45686 h 609"/>
                <a:gd name="T30" fmla="*/ 196527 w 602"/>
                <a:gd name="T31" fmla="*/ 28059 h 609"/>
                <a:gd name="T32" fmla="*/ 207003 w 602"/>
                <a:gd name="T33" fmla="*/ 17627 h 609"/>
                <a:gd name="T34" fmla="*/ 217119 w 602"/>
                <a:gd name="T35" fmla="*/ 28059 h 609"/>
                <a:gd name="T36" fmla="*/ 217119 w 602"/>
                <a:gd name="T37" fmla="*/ 68708 h 609"/>
                <a:gd name="T38" fmla="*/ 207003 w 602"/>
                <a:gd name="T39" fmla="*/ 78781 h 609"/>
                <a:gd name="T40" fmla="*/ 10115 w 602"/>
                <a:gd name="T41" fmla="*/ 139935 h 609"/>
                <a:gd name="T42" fmla="*/ 10115 w 602"/>
                <a:gd name="T43" fmla="*/ 139935 h 609"/>
                <a:gd name="T44" fmla="*/ 53467 w 602"/>
                <a:gd name="T45" fmla="*/ 139935 h 609"/>
                <a:gd name="T46" fmla="*/ 63943 w 602"/>
                <a:gd name="T47" fmla="*/ 150007 h 609"/>
                <a:gd name="T48" fmla="*/ 53467 w 602"/>
                <a:gd name="T49" fmla="*/ 160079 h 609"/>
                <a:gd name="T50" fmla="*/ 35765 w 602"/>
                <a:gd name="T51" fmla="*/ 160079 h 609"/>
                <a:gd name="T52" fmla="*/ 107295 w 602"/>
                <a:gd name="T53" fmla="*/ 198211 h 609"/>
                <a:gd name="T54" fmla="*/ 196527 w 602"/>
                <a:gd name="T55" fmla="*/ 109358 h 609"/>
                <a:gd name="T56" fmla="*/ 207003 w 602"/>
                <a:gd name="T57" fmla="*/ 99285 h 609"/>
                <a:gd name="T58" fmla="*/ 217119 w 602"/>
                <a:gd name="T59" fmla="*/ 109358 h 609"/>
                <a:gd name="T60" fmla="*/ 217119 w 602"/>
                <a:gd name="T61" fmla="*/ 109358 h 609"/>
                <a:gd name="T62" fmla="*/ 107295 w 602"/>
                <a:gd name="T63" fmla="*/ 218715 h 609"/>
                <a:gd name="T64" fmla="*/ 20592 w 602"/>
                <a:gd name="T65" fmla="*/ 172670 h 609"/>
                <a:gd name="T66" fmla="*/ 20592 w 602"/>
                <a:gd name="T67" fmla="*/ 190656 h 609"/>
                <a:gd name="T68" fmla="*/ 10115 w 602"/>
                <a:gd name="T69" fmla="*/ 200729 h 609"/>
                <a:gd name="T70" fmla="*/ 0 w 602"/>
                <a:gd name="T71" fmla="*/ 190656 h 609"/>
                <a:gd name="T72" fmla="*/ 0 w 602"/>
                <a:gd name="T73" fmla="*/ 150007 h 609"/>
                <a:gd name="T74" fmla="*/ 10115 w 602"/>
                <a:gd name="T75" fmla="*/ 139935 h 6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02" h="609">
                  <a:moveTo>
                    <a:pt x="573" y="219"/>
                  </a:moveTo>
                  <a:lnTo>
                    <a:pt x="573" y="219"/>
                  </a:lnTo>
                  <a:cubicBezTo>
                    <a:pt x="544" y="219"/>
                    <a:pt x="544" y="219"/>
                    <a:pt x="544" y="219"/>
                  </a:cubicBezTo>
                  <a:cubicBezTo>
                    <a:pt x="530" y="219"/>
                    <a:pt x="530" y="219"/>
                    <a:pt x="530" y="219"/>
                  </a:cubicBezTo>
                  <a:cubicBezTo>
                    <a:pt x="452" y="219"/>
                    <a:pt x="452" y="219"/>
                    <a:pt x="452" y="219"/>
                  </a:cubicBezTo>
                  <a:cubicBezTo>
                    <a:pt x="431" y="219"/>
                    <a:pt x="424" y="205"/>
                    <a:pt x="424" y="191"/>
                  </a:cubicBezTo>
                  <a:cubicBezTo>
                    <a:pt x="424" y="177"/>
                    <a:pt x="431" y="162"/>
                    <a:pt x="452" y="162"/>
                  </a:cubicBezTo>
                  <a:cubicBezTo>
                    <a:pt x="502" y="162"/>
                    <a:pt x="502" y="162"/>
                    <a:pt x="502" y="162"/>
                  </a:cubicBezTo>
                  <a:cubicBezTo>
                    <a:pt x="452" y="99"/>
                    <a:pt x="382" y="56"/>
                    <a:pt x="297" y="56"/>
                  </a:cubicBezTo>
                  <a:cubicBezTo>
                    <a:pt x="163" y="56"/>
                    <a:pt x="57" y="169"/>
                    <a:pt x="57" y="304"/>
                  </a:cubicBezTo>
                  <a:cubicBezTo>
                    <a:pt x="57" y="318"/>
                    <a:pt x="42" y="332"/>
                    <a:pt x="28" y="332"/>
                  </a:cubicBezTo>
                  <a:cubicBezTo>
                    <a:pt x="7" y="332"/>
                    <a:pt x="0" y="318"/>
                    <a:pt x="0" y="304"/>
                  </a:cubicBezTo>
                  <a:cubicBezTo>
                    <a:pt x="0" y="134"/>
                    <a:pt x="134" y="0"/>
                    <a:pt x="297" y="0"/>
                  </a:cubicBezTo>
                  <a:cubicBezTo>
                    <a:pt x="403" y="0"/>
                    <a:pt x="488" y="49"/>
                    <a:pt x="544" y="127"/>
                  </a:cubicBezTo>
                  <a:cubicBezTo>
                    <a:pt x="544" y="78"/>
                    <a:pt x="544" y="78"/>
                    <a:pt x="544" y="78"/>
                  </a:cubicBezTo>
                  <a:cubicBezTo>
                    <a:pt x="544" y="64"/>
                    <a:pt x="558" y="49"/>
                    <a:pt x="573" y="49"/>
                  </a:cubicBezTo>
                  <a:cubicBezTo>
                    <a:pt x="587" y="49"/>
                    <a:pt x="601" y="64"/>
                    <a:pt x="601" y="78"/>
                  </a:cubicBezTo>
                  <a:cubicBezTo>
                    <a:pt x="601" y="191"/>
                    <a:pt x="601" y="191"/>
                    <a:pt x="601" y="191"/>
                  </a:cubicBezTo>
                  <a:cubicBezTo>
                    <a:pt x="601" y="205"/>
                    <a:pt x="587" y="219"/>
                    <a:pt x="573" y="219"/>
                  </a:cubicBezTo>
                  <a:close/>
                  <a:moveTo>
                    <a:pt x="28" y="389"/>
                  </a:moveTo>
                  <a:lnTo>
                    <a:pt x="28" y="389"/>
                  </a:lnTo>
                  <a:cubicBezTo>
                    <a:pt x="148" y="389"/>
                    <a:pt x="148" y="389"/>
                    <a:pt x="148" y="389"/>
                  </a:cubicBezTo>
                  <a:cubicBezTo>
                    <a:pt x="163" y="389"/>
                    <a:pt x="177" y="403"/>
                    <a:pt x="177" y="417"/>
                  </a:cubicBezTo>
                  <a:cubicBezTo>
                    <a:pt x="177" y="431"/>
                    <a:pt x="163" y="445"/>
                    <a:pt x="148" y="445"/>
                  </a:cubicBezTo>
                  <a:cubicBezTo>
                    <a:pt x="99" y="445"/>
                    <a:pt x="99" y="445"/>
                    <a:pt x="99" y="445"/>
                  </a:cubicBezTo>
                  <a:cubicBezTo>
                    <a:pt x="141" y="509"/>
                    <a:pt x="219" y="551"/>
                    <a:pt x="297" y="551"/>
                  </a:cubicBezTo>
                  <a:cubicBezTo>
                    <a:pt x="431" y="551"/>
                    <a:pt x="544" y="438"/>
                    <a:pt x="544" y="304"/>
                  </a:cubicBezTo>
                  <a:cubicBezTo>
                    <a:pt x="544" y="290"/>
                    <a:pt x="558" y="276"/>
                    <a:pt x="573" y="276"/>
                  </a:cubicBezTo>
                  <a:cubicBezTo>
                    <a:pt x="587" y="276"/>
                    <a:pt x="601" y="290"/>
                    <a:pt x="601" y="304"/>
                  </a:cubicBezTo>
                  <a:cubicBezTo>
                    <a:pt x="601" y="473"/>
                    <a:pt x="466" y="608"/>
                    <a:pt x="297" y="608"/>
                  </a:cubicBezTo>
                  <a:cubicBezTo>
                    <a:pt x="198" y="608"/>
                    <a:pt x="106" y="558"/>
                    <a:pt x="57" y="480"/>
                  </a:cubicBezTo>
                  <a:cubicBezTo>
                    <a:pt x="57" y="530"/>
                    <a:pt x="57" y="530"/>
                    <a:pt x="57" y="530"/>
                  </a:cubicBezTo>
                  <a:cubicBezTo>
                    <a:pt x="57" y="544"/>
                    <a:pt x="42" y="558"/>
                    <a:pt x="28" y="558"/>
                  </a:cubicBezTo>
                  <a:cubicBezTo>
                    <a:pt x="7" y="558"/>
                    <a:pt x="0" y="544"/>
                    <a:pt x="0" y="530"/>
                  </a:cubicBezTo>
                  <a:cubicBezTo>
                    <a:pt x="0" y="417"/>
                    <a:pt x="0" y="417"/>
                    <a:pt x="0" y="417"/>
                  </a:cubicBezTo>
                  <a:cubicBezTo>
                    <a:pt x="0" y="403"/>
                    <a:pt x="7" y="389"/>
                    <a:pt x="28" y="38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12"/>
            <p:cNvSpPr>
              <a:spLocks noChangeArrowheads="1"/>
            </p:cNvSpPr>
            <p:nvPr/>
          </p:nvSpPr>
          <p:spPr bwMode="auto">
            <a:xfrm>
              <a:off x="5313362" y="3730031"/>
              <a:ext cx="219075" cy="219075"/>
            </a:xfrm>
            <a:custGeom>
              <a:avLst/>
              <a:gdLst>
                <a:gd name="T0" fmla="*/ 208276 w 609"/>
                <a:gd name="T1" fmla="*/ 78781 h 609"/>
                <a:gd name="T2" fmla="*/ 208276 w 609"/>
                <a:gd name="T3" fmla="*/ 78781 h 609"/>
                <a:gd name="T4" fmla="*/ 162592 w 609"/>
                <a:gd name="T5" fmla="*/ 78781 h 609"/>
                <a:gd name="T6" fmla="*/ 152520 w 609"/>
                <a:gd name="T7" fmla="*/ 68708 h 609"/>
                <a:gd name="T8" fmla="*/ 162592 w 609"/>
                <a:gd name="T9" fmla="*/ 58276 h 609"/>
                <a:gd name="T10" fmla="*/ 180577 w 609"/>
                <a:gd name="T11" fmla="*/ 58276 h 609"/>
                <a:gd name="T12" fmla="*/ 109354 w 609"/>
                <a:gd name="T13" fmla="*/ 20145 h 609"/>
                <a:gd name="T14" fmla="*/ 20144 w 609"/>
                <a:gd name="T15" fmla="*/ 109358 h 609"/>
                <a:gd name="T16" fmla="*/ 109354 w 609"/>
                <a:gd name="T17" fmla="*/ 198211 h 609"/>
                <a:gd name="T18" fmla="*/ 198203 w 609"/>
                <a:gd name="T19" fmla="*/ 109358 h 609"/>
                <a:gd name="T20" fmla="*/ 208276 w 609"/>
                <a:gd name="T21" fmla="*/ 99285 h 609"/>
                <a:gd name="T22" fmla="*/ 218707 w 609"/>
                <a:gd name="T23" fmla="*/ 109358 h 609"/>
                <a:gd name="T24" fmla="*/ 109354 w 609"/>
                <a:gd name="T25" fmla="*/ 218715 h 609"/>
                <a:gd name="T26" fmla="*/ 0 w 609"/>
                <a:gd name="T27" fmla="*/ 109358 h 609"/>
                <a:gd name="T28" fmla="*/ 109354 w 609"/>
                <a:gd name="T29" fmla="*/ 0 h 609"/>
                <a:gd name="T30" fmla="*/ 198203 w 609"/>
                <a:gd name="T31" fmla="*/ 45686 h 609"/>
                <a:gd name="T32" fmla="*/ 198203 w 609"/>
                <a:gd name="T33" fmla="*/ 28059 h 609"/>
                <a:gd name="T34" fmla="*/ 208276 w 609"/>
                <a:gd name="T35" fmla="*/ 17627 h 609"/>
                <a:gd name="T36" fmla="*/ 218707 w 609"/>
                <a:gd name="T37" fmla="*/ 28059 h 609"/>
                <a:gd name="T38" fmla="*/ 218707 w 609"/>
                <a:gd name="T39" fmla="*/ 68708 h 609"/>
                <a:gd name="T40" fmla="*/ 208276 w 609"/>
                <a:gd name="T41" fmla="*/ 78781 h 60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09" h="609">
                  <a:moveTo>
                    <a:pt x="579" y="219"/>
                  </a:moveTo>
                  <a:lnTo>
                    <a:pt x="579" y="219"/>
                  </a:lnTo>
                  <a:cubicBezTo>
                    <a:pt x="452" y="219"/>
                    <a:pt x="452" y="219"/>
                    <a:pt x="452" y="219"/>
                  </a:cubicBezTo>
                  <a:cubicBezTo>
                    <a:pt x="438" y="219"/>
                    <a:pt x="424" y="205"/>
                    <a:pt x="424" y="191"/>
                  </a:cubicBezTo>
                  <a:cubicBezTo>
                    <a:pt x="424" y="177"/>
                    <a:pt x="438" y="162"/>
                    <a:pt x="452" y="162"/>
                  </a:cubicBezTo>
                  <a:cubicBezTo>
                    <a:pt x="502" y="162"/>
                    <a:pt x="502" y="162"/>
                    <a:pt x="502" y="162"/>
                  </a:cubicBezTo>
                  <a:cubicBezTo>
                    <a:pt x="459" y="99"/>
                    <a:pt x="389" y="56"/>
                    <a:pt x="304" y="56"/>
                  </a:cubicBezTo>
                  <a:cubicBezTo>
                    <a:pt x="169" y="56"/>
                    <a:pt x="56" y="169"/>
                    <a:pt x="56" y="304"/>
                  </a:cubicBezTo>
                  <a:cubicBezTo>
                    <a:pt x="56" y="438"/>
                    <a:pt x="169" y="551"/>
                    <a:pt x="304" y="551"/>
                  </a:cubicBezTo>
                  <a:cubicBezTo>
                    <a:pt x="438" y="551"/>
                    <a:pt x="551" y="438"/>
                    <a:pt x="551" y="304"/>
                  </a:cubicBezTo>
                  <a:cubicBezTo>
                    <a:pt x="551" y="290"/>
                    <a:pt x="558" y="276"/>
                    <a:pt x="579" y="276"/>
                  </a:cubicBezTo>
                  <a:cubicBezTo>
                    <a:pt x="594" y="276"/>
                    <a:pt x="608" y="290"/>
                    <a:pt x="608" y="304"/>
                  </a:cubicBezTo>
                  <a:cubicBezTo>
                    <a:pt x="608" y="473"/>
                    <a:pt x="473" y="608"/>
                    <a:pt x="304" y="608"/>
                  </a:cubicBezTo>
                  <a:cubicBezTo>
                    <a:pt x="134" y="608"/>
                    <a:pt x="0" y="473"/>
                    <a:pt x="0" y="304"/>
                  </a:cubicBezTo>
                  <a:cubicBezTo>
                    <a:pt x="0" y="134"/>
                    <a:pt x="134" y="0"/>
                    <a:pt x="304" y="0"/>
                  </a:cubicBezTo>
                  <a:cubicBezTo>
                    <a:pt x="403" y="0"/>
                    <a:pt x="495" y="49"/>
                    <a:pt x="551" y="127"/>
                  </a:cubicBezTo>
                  <a:cubicBezTo>
                    <a:pt x="551" y="78"/>
                    <a:pt x="551" y="78"/>
                    <a:pt x="551" y="78"/>
                  </a:cubicBezTo>
                  <a:cubicBezTo>
                    <a:pt x="551" y="64"/>
                    <a:pt x="558" y="49"/>
                    <a:pt x="579" y="49"/>
                  </a:cubicBezTo>
                  <a:cubicBezTo>
                    <a:pt x="594" y="49"/>
                    <a:pt x="608" y="64"/>
                    <a:pt x="608" y="78"/>
                  </a:cubicBezTo>
                  <a:cubicBezTo>
                    <a:pt x="608" y="191"/>
                    <a:pt x="608" y="191"/>
                    <a:pt x="608" y="191"/>
                  </a:cubicBezTo>
                  <a:cubicBezTo>
                    <a:pt x="608" y="205"/>
                    <a:pt x="594" y="219"/>
                    <a:pt x="579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13"/>
            <p:cNvSpPr>
              <a:spLocks noChangeArrowheads="1"/>
            </p:cNvSpPr>
            <p:nvPr/>
          </p:nvSpPr>
          <p:spPr bwMode="auto">
            <a:xfrm>
              <a:off x="5729287" y="3335799"/>
              <a:ext cx="150812" cy="217487"/>
            </a:xfrm>
            <a:custGeom>
              <a:avLst/>
              <a:gdLst>
                <a:gd name="T0" fmla="*/ 140344 w 418"/>
                <a:gd name="T1" fmla="*/ 217126 h 602"/>
                <a:gd name="T2" fmla="*/ 140344 w 418"/>
                <a:gd name="T3" fmla="*/ 217126 h 602"/>
                <a:gd name="T4" fmla="*/ 10102 w 418"/>
                <a:gd name="T5" fmla="*/ 217126 h 602"/>
                <a:gd name="T6" fmla="*/ 0 w 418"/>
                <a:gd name="T7" fmla="*/ 206649 h 602"/>
                <a:gd name="T8" fmla="*/ 0 w 418"/>
                <a:gd name="T9" fmla="*/ 79119 h 602"/>
                <a:gd name="T10" fmla="*/ 10102 w 418"/>
                <a:gd name="T11" fmla="*/ 69003 h 602"/>
                <a:gd name="T12" fmla="*/ 50870 w 418"/>
                <a:gd name="T13" fmla="*/ 69003 h 602"/>
                <a:gd name="T14" fmla="*/ 50870 w 418"/>
                <a:gd name="T15" fmla="*/ 89235 h 602"/>
                <a:gd name="T16" fmla="*/ 20204 w 418"/>
                <a:gd name="T17" fmla="*/ 89235 h 602"/>
                <a:gd name="T18" fmla="*/ 20204 w 418"/>
                <a:gd name="T19" fmla="*/ 196533 h 602"/>
                <a:gd name="T20" fmla="*/ 129882 w 418"/>
                <a:gd name="T21" fmla="*/ 196533 h 602"/>
                <a:gd name="T22" fmla="*/ 129882 w 418"/>
                <a:gd name="T23" fmla="*/ 89235 h 602"/>
                <a:gd name="T24" fmla="*/ 94164 w 418"/>
                <a:gd name="T25" fmla="*/ 89235 h 602"/>
                <a:gd name="T26" fmla="*/ 94164 w 418"/>
                <a:gd name="T27" fmla="*/ 69003 h 602"/>
                <a:gd name="T28" fmla="*/ 140344 w 418"/>
                <a:gd name="T29" fmla="*/ 69003 h 602"/>
                <a:gd name="T30" fmla="*/ 150446 w 418"/>
                <a:gd name="T31" fmla="*/ 79119 h 602"/>
                <a:gd name="T32" fmla="*/ 150446 w 418"/>
                <a:gd name="T33" fmla="*/ 206649 h 602"/>
                <a:gd name="T34" fmla="*/ 140344 w 418"/>
                <a:gd name="T35" fmla="*/ 217126 h 602"/>
                <a:gd name="T36" fmla="*/ 104627 w 418"/>
                <a:gd name="T37" fmla="*/ 53469 h 602"/>
                <a:gd name="T38" fmla="*/ 104627 w 418"/>
                <a:gd name="T39" fmla="*/ 53469 h 602"/>
                <a:gd name="T40" fmla="*/ 97050 w 418"/>
                <a:gd name="T41" fmla="*/ 50940 h 602"/>
                <a:gd name="T42" fmla="*/ 97050 w 418"/>
                <a:gd name="T43" fmla="*/ 50940 h 602"/>
                <a:gd name="T44" fmla="*/ 84062 w 418"/>
                <a:gd name="T45" fmla="*/ 35766 h 602"/>
                <a:gd name="T46" fmla="*/ 84062 w 418"/>
                <a:gd name="T47" fmla="*/ 99350 h 602"/>
                <a:gd name="T48" fmla="*/ 84062 w 418"/>
                <a:gd name="T49" fmla="*/ 99350 h 602"/>
                <a:gd name="T50" fmla="*/ 73960 w 418"/>
                <a:gd name="T51" fmla="*/ 109827 h 602"/>
                <a:gd name="T52" fmla="*/ 63858 w 418"/>
                <a:gd name="T53" fmla="*/ 99350 h 602"/>
                <a:gd name="T54" fmla="*/ 63858 w 418"/>
                <a:gd name="T55" fmla="*/ 99350 h 602"/>
                <a:gd name="T56" fmla="*/ 63858 w 418"/>
                <a:gd name="T57" fmla="*/ 35766 h 602"/>
                <a:gd name="T58" fmla="*/ 50870 w 418"/>
                <a:gd name="T59" fmla="*/ 50940 h 602"/>
                <a:gd name="T60" fmla="*/ 50870 w 418"/>
                <a:gd name="T61" fmla="*/ 50940 h 602"/>
                <a:gd name="T62" fmla="*/ 43294 w 418"/>
                <a:gd name="T63" fmla="*/ 53469 h 602"/>
                <a:gd name="T64" fmla="*/ 33192 w 418"/>
                <a:gd name="T65" fmla="*/ 43353 h 602"/>
                <a:gd name="T66" fmla="*/ 35717 w 418"/>
                <a:gd name="T67" fmla="*/ 38295 h 602"/>
                <a:gd name="T68" fmla="*/ 35717 w 418"/>
                <a:gd name="T69" fmla="*/ 38295 h 602"/>
                <a:gd name="T70" fmla="*/ 66384 w 418"/>
                <a:gd name="T71" fmla="*/ 2529 h 602"/>
                <a:gd name="T72" fmla="*/ 66384 w 418"/>
                <a:gd name="T73" fmla="*/ 2529 h 602"/>
                <a:gd name="T74" fmla="*/ 73960 w 418"/>
                <a:gd name="T75" fmla="*/ 0 h 602"/>
                <a:gd name="T76" fmla="*/ 81537 w 418"/>
                <a:gd name="T77" fmla="*/ 2529 h 602"/>
                <a:gd name="T78" fmla="*/ 81537 w 418"/>
                <a:gd name="T79" fmla="*/ 2529 h 602"/>
                <a:gd name="T80" fmla="*/ 112203 w 418"/>
                <a:gd name="T81" fmla="*/ 38295 h 602"/>
                <a:gd name="T82" fmla="*/ 112203 w 418"/>
                <a:gd name="T83" fmla="*/ 38295 h 602"/>
                <a:gd name="T84" fmla="*/ 114729 w 418"/>
                <a:gd name="T85" fmla="*/ 43353 h 602"/>
                <a:gd name="T86" fmla="*/ 104627 w 418"/>
                <a:gd name="T87" fmla="*/ 53469 h 60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18" h="602">
                  <a:moveTo>
                    <a:pt x="389" y="601"/>
                  </a:moveTo>
                  <a:lnTo>
                    <a:pt x="389" y="601"/>
                  </a:lnTo>
                  <a:cubicBezTo>
                    <a:pt x="28" y="601"/>
                    <a:pt x="28" y="601"/>
                    <a:pt x="28" y="601"/>
                  </a:cubicBezTo>
                  <a:cubicBezTo>
                    <a:pt x="14" y="601"/>
                    <a:pt x="0" y="593"/>
                    <a:pt x="0" y="572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198"/>
                    <a:pt x="14" y="191"/>
                    <a:pt x="28" y="191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141" y="247"/>
                    <a:pt x="141" y="247"/>
                    <a:pt x="141" y="247"/>
                  </a:cubicBezTo>
                  <a:cubicBezTo>
                    <a:pt x="56" y="247"/>
                    <a:pt x="56" y="247"/>
                    <a:pt x="56" y="247"/>
                  </a:cubicBezTo>
                  <a:cubicBezTo>
                    <a:pt x="56" y="544"/>
                    <a:pt x="56" y="544"/>
                    <a:pt x="56" y="544"/>
                  </a:cubicBezTo>
                  <a:cubicBezTo>
                    <a:pt x="360" y="544"/>
                    <a:pt x="360" y="544"/>
                    <a:pt x="360" y="544"/>
                  </a:cubicBezTo>
                  <a:cubicBezTo>
                    <a:pt x="360" y="247"/>
                    <a:pt x="360" y="247"/>
                    <a:pt x="360" y="247"/>
                  </a:cubicBezTo>
                  <a:cubicBezTo>
                    <a:pt x="261" y="247"/>
                    <a:pt x="261" y="247"/>
                    <a:pt x="261" y="247"/>
                  </a:cubicBezTo>
                  <a:cubicBezTo>
                    <a:pt x="261" y="191"/>
                    <a:pt x="261" y="191"/>
                    <a:pt x="261" y="191"/>
                  </a:cubicBezTo>
                  <a:cubicBezTo>
                    <a:pt x="389" y="191"/>
                    <a:pt x="389" y="191"/>
                    <a:pt x="389" y="191"/>
                  </a:cubicBezTo>
                  <a:cubicBezTo>
                    <a:pt x="403" y="191"/>
                    <a:pt x="417" y="198"/>
                    <a:pt x="417" y="219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3"/>
                    <a:pt x="403" y="601"/>
                    <a:pt x="389" y="601"/>
                  </a:cubicBezTo>
                  <a:close/>
                  <a:moveTo>
                    <a:pt x="290" y="148"/>
                  </a:moveTo>
                  <a:lnTo>
                    <a:pt x="290" y="148"/>
                  </a:lnTo>
                  <a:cubicBezTo>
                    <a:pt x="283" y="148"/>
                    <a:pt x="276" y="148"/>
                    <a:pt x="269" y="141"/>
                  </a:cubicBezTo>
                  <a:cubicBezTo>
                    <a:pt x="233" y="99"/>
                    <a:pt x="233" y="99"/>
                    <a:pt x="233" y="99"/>
                  </a:cubicBezTo>
                  <a:cubicBezTo>
                    <a:pt x="233" y="275"/>
                    <a:pt x="233" y="275"/>
                    <a:pt x="233" y="275"/>
                  </a:cubicBezTo>
                  <a:cubicBezTo>
                    <a:pt x="233" y="290"/>
                    <a:pt x="226" y="304"/>
                    <a:pt x="205" y="304"/>
                  </a:cubicBezTo>
                  <a:cubicBezTo>
                    <a:pt x="191" y="304"/>
                    <a:pt x="177" y="290"/>
                    <a:pt x="177" y="275"/>
                  </a:cubicBezTo>
                  <a:cubicBezTo>
                    <a:pt x="177" y="99"/>
                    <a:pt x="177" y="99"/>
                    <a:pt x="177" y="99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41" y="148"/>
                    <a:pt x="134" y="148"/>
                    <a:pt x="120" y="148"/>
                  </a:cubicBezTo>
                  <a:cubicBezTo>
                    <a:pt x="106" y="148"/>
                    <a:pt x="92" y="141"/>
                    <a:pt x="92" y="120"/>
                  </a:cubicBezTo>
                  <a:cubicBezTo>
                    <a:pt x="92" y="113"/>
                    <a:pt x="99" y="106"/>
                    <a:pt x="99" y="106"/>
                  </a:cubicBezTo>
                  <a:cubicBezTo>
                    <a:pt x="184" y="7"/>
                    <a:pt x="184" y="7"/>
                    <a:pt x="184" y="7"/>
                  </a:cubicBezTo>
                  <a:cubicBezTo>
                    <a:pt x="191" y="7"/>
                    <a:pt x="198" y="0"/>
                    <a:pt x="205" y="0"/>
                  </a:cubicBezTo>
                  <a:cubicBezTo>
                    <a:pt x="219" y="0"/>
                    <a:pt x="226" y="7"/>
                    <a:pt x="226" y="7"/>
                  </a:cubicBezTo>
                  <a:cubicBezTo>
                    <a:pt x="311" y="106"/>
                    <a:pt x="311" y="106"/>
                    <a:pt x="311" y="106"/>
                  </a:cubicBezTo>
                  <a:cubicBezTo>
                    <a:pt x="318" y="106"/>
                    <a:pt x="318" y="113"/>
                    <a:pt x="318" y="120"/>
                  </a:cubicBezTo>
                  <a:cubicBezTo>
                    <a:pt x="318" y="141"/>
                    <a:pt x="311" y="148"/>
                    <a:pt x="290" y="14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14"/>
            <p:cNvSpPr>
              <a:spLocks noChangeArrowheads="1"/>
            </p:cNvSpPr>
            <p:nvPr/>
          </p:nvSpPr>
          <p:spPr bwMode="auto">
            <a:xfrm>
              <a:off x="5333999" y="3356436"/>
              <a:ext cx="177800" cy="176212"/>
            </a:xfrm>
            <a:custGeom>
              <a:avLst/>
              <a:gdLst>
                <a:gd name="T0" fmla="*/ 167399 w 496"/>
                <a:gd name="T1" fmla="*/ 61260 h 489"/>
                <a:gd name="T2" fmla="*/ 167399 w 496"/>
                <a:gd name="T3" fmla="*/ 61260 h 489"/>
                <a:gd name="T4" fmla="*/ 167399 w 496"/>
                <a:gd name="T5" fmla="*/ 61260 h 489"/>
                <a:gd name="T6" fmla="*/ 157362 w 496"/>
                <a:gd name="T7" fmla="*/ 51170 h 489"/>
                <a:gd name="T8" fmla="*/ 157362 w 496"/>
                <a:gd name="T9" fmla="*/ 35675 h 489"/>
                <a:gd name="T10" fmla="*/ 106461 w 496"/>
                <a:gd name="T11" fmla="*/ 86845 h 489"/>
                <a:gd name="T12" fmla="*/ 106461 w 496"/>
                <a:gd name="T13" fmla="*/ 86845 h 489"/>
                <a:gd name="T14" fmla="*/ 98934 w 496"/>
                <a:gd name="T15" fmla="*/ 89367 h 489"/>
                <a:gd name="T16" fmla="*/ 88897 w 496"/>
                <a:gd name="T17" fmla="*/ 78917 h 489"/>
                <a:gd name="T18" fmla="*/ 91406 w 496"/>
                <a:gd name="T19" fmla="*/ 71350 h 489"/>
                <a:gd name="T20" fmla="*/ 91406 w 496"/>
                <a:gd name="T21" fmla="*/ 71350 h 489"/>
                <a:gd name="T22" fmla="*/ 141948 w 496"/>
                <a:gd name="T23" fmla="*/ 20540 h 489"/>
                <a:gd name="T24" fmla="*/ 126893 w 496"/>
                <a:gd name="T25" fmla="*/ 20540 h 489"/>
                <a:gd name="T26" fmla="*/ 116857 w 496"/>
                <a:gd name="T27" fmla="*/ 10450 h 489"/>
                <a:gd name="T28" fmla="*/ 126893 w 496"/>
                <a:gd name="T29" fmla="*/ 0 h 489"/>
                <a:gd name="T30" fmla="*/ 167399 w 496"/>
                <a:gd name="T31" fmla="*/ 0 h 489"/>
                <a:gd name="T32" fmla="*/ 177436 w 496"/>
                <a:gd name="T33" fmla="*/ 10450 h 489"/>
                <a:gd name="T34" fmla="*/ 177436 w 496"/>
                <a:gd name="T35" fmla="*/ 51170 h 489"/>
                <a:gd name="T36" fmla="*/ 167399 w 496"/>
                <a:gd name="T37" fmla="*/ 61260 h 489"/>
                <a:gd name="T38" fmla="*/ 86388 w 496"/>
                <a:gd name="T39" fmla="*/ 20540 h 489"/>
                <a:gd name="T40" fmla="*/ 86388 w 496"/>
                <a:gd name="T41" fmla="*/ 20540 h 489"/>
                <a:gd name="T42" fmla="*/ 86388 w 496"/>
                <a:gd name="T43" fmla="*/ 20540 h 489"/>
                <a:gd name="T44" fmla="*/ 20432 w 496"/>
                <a:gd name="T45" fmla="*/ 20540 h 489"/>
                <a:gd name="T46" fmla="*/ 20432 w 496"/>
                <a:gd name="T47" fmla="*/ 155312 h 489"/>
                <a:gd name="T48" fmla="*/ 157362 w 496"/>
                <a:gd name="T49" fmla="*/ 155312 h 489"/>
                <a:gd name="T50" fmla="*/ 157362 w 496"/>
                <a:gd name="T51" fmla="*/ 145222 h 489"/>
                <a:gd name="T52" fmla="*/ 157362 w 496"/>
                <a:gd name="T53" fmla="*/ 91890 h 489"/>
                <a:gd name="T54" fmla="*/ 157362 w 496"/>
                <a:gd name="T55" fmla="*/ 91890 h 489"/>
                <a:gd name="T56" fmla="*/ 157362 w 496"/>
                <a:gd name="T57" fmla="*/ 68827 h 489"/>
                <a:gd name="T58" fmla="*/ 167399 w 496"/>
                <a:gd name="T59" fmla="*/ 71350 h 489"/>
                <a:gd name="T60" fmla="*/ 177436 w 496"/>
                <a:gd name="T61" fmla="*/ 68827 h 489"/>
                <a:gd name="T62" fmla="*/ 177436 w 496"/>
                <a:gd name="T63" fmla="*/ 99457 h 489"/>
                <a:gd name="T64" fmla="*/ 177436 w 496"/>
                <a:gd name="T65" fmla="*/ 99457 h 489"/>
                <a:gd name="T66" fmla="*/ 177436 w 496"/>
                <a:gd name="T67" fmla="*/ 165762 h 489"/>
                <a:gd name="T68" fmla="*/ 167399 w 496"/>
                <a:gd name="T69" fmla="*/ 175852 h 489"/>
                <a:gd name="T70" fmla="*/ 10395 w 496"/>
                <a:gd name="T71" fmla="*/ 175852 h 489"/>
                <a:gd name="T72" fmla="*/ 0 w 496"/>
                <a:gd name="T73" fmla="*/ 165762 h 489"/>
                <a:gd name="T74" fmla="*/ 0 w 496"/>
                <a:gd name="T75" fmla="*/ 10450 h 489"/>
                <a:gd name="T76" fmla="*/ 10395 w 496"/>
                <a:gd name="T77" fmla="*/ 0 h 489"/>
                <a:gd name="T78" fmla="*/ 86388 w 496"/>
                <a:gd name="T79" fmla="*/ 0 h 489"/>
                <a:gd name="T80" fmla="*/ 86388 w 496"/>
                <a:gd name="T81" fmla="*/ 0 h 489"/>
                <a:gd name="T82" fmla="*/ 108971 w 496"/>
                <a:gd name="T83" fmla="*/ 0 h 489"/>
                <a:gd name="T84" fmla="*/ 106461 w 496"/>
                <a:gd name="T85" fmla="*/ 10450 h 489"/>
                <a:gd name="T86" fmla="*/ 108971 w 496"/>
                <a:gd name="T87" fmla="*/ 20540 h 489"/>
                <a:gd name="T88" fmla="*/ 86388 w 496"/>
                <a:gd name="T89" fmla="*/ 20540 h 4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6" h="489">
                  <a:moveTo>
                    <a:pt x="467" y="170"/>
                  </a:moveTo>
                  <a:lnTo>
                    <a:pt x="467" y="170"/>
                  </a:lnTo>
                  <a:cubicBezTo>
                    <a:pt x="446" y="170"/>
                    <a:pt x="439" y="156"/>
                    <a:pt x="439" y="142"/>
                  </a:cubicBezTo>
                  <a:cubicBezTo>
                    <a:pt x="439" y="99"/>
                    <a:pt x="439" y="99"/>
                    <a:pt x="439" y="99"/>
                  </a:cubicBezTo>
                  <a:cubicBezTo>
                    <a:pt x="297" y="241"/>
                    <a:pt x="297" y="241"/>
                    <a:pt x="297" y="241"/>
                  </a:cubicBezTo>
                  <a:cubicBezTo>
                    <a:pt x="290" y="241"/>
                    <a:pt x="283" y="248"/>
                    <a:pt x="276" y="248"/>
                  </a:cubicBezTo>
                  <a:cubicBezTo>
                    <a:pt x="262" y="248"/>
                    <a:pt x="248" y="234"/>
                    <a:pt x="248" y="219"/>
                  </a:cubicBezTo>
                  <a:cubicBezTo>
                    <a:pt x="248" y="212"/>
                    <a:pt x="248" y="205"/>
                    <a:pt x="255" y="198"/>
                  </a:cubicBezTo>
                  <a:cubicBezTo>
                    <a:pt x="396" y="57"/>
                    <a:pt x="396" y="57"/>
                    <a:pt x="396" y="57"/>
                  </a:cubicBezTo>
                  <a:cubicBezTo>
                    <a:pt x="354" y="57"/>
                    <a:pt x="354" y="57"/>
                    <a:pt x="354" y="57"/>
                  </a:cubicBezTo>
                  <a:cubicBezTo>
                    <a:pt x="333" y="57"/>
                    <a:pt x="326" y="43"/>
                    <a:pt x="326" y="29"/>
                  </a:cubicBezTo>
                  <a:cubicBezTo>
                    <a:pt x="326" y="15"/>
                    <a:pt x="333" y="0"/>
                    <a:pt x="354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81" y="0"/>
                    <a:pt x="495" y="15"/>
                    <a:pt x="495" y="29"/>
                  </a:cubicBezTo>
                  <a:cubicBezTo>
                    <a:pt x="495" y="142"/>
                    <a:pt x="495" y="142"/>
                    <a:pt x="495" y="142"/>
                  </a:cubicBezTo>
                  <a:cubicBezTo>
                    <a:pt x="495" y="156"/>
                    <a:pt x="481" y="170"/>
                    <a:pt x="467" y="170"/>
                  </a:cubicBezTo>
                  <a:close/>
                  <a:moveTo>
                    <a:pt x="241" y="57"/>
                  </a:moveTo>
                  <a:lnTo>
                    <a:pt x="241" y="57"/>
                  </a:lnTo>
                  <a:cubicBezTo>
                    <a:pt x="57" y="57"/>
                    <a:pt x="57" y="57"/>
                    <a:pt x="57" y="57"/>
                  </a:cubicBezTo>
                  <a:cubicBezTo>
                    <a:pt x="57" y="431"/>
                    <a:pt x="57" y="431"/>
                    <a:pt x="57" y="431"/>
                  </a:cubicBezTo>
                  <a:cubicBezTo>
                    <a:pt x="439" y="431"/>
                    <a:pt x="439" y="431"/>
                    <a:pt x="439" y="431"/>
                  </a:cubicBezTo>
                  <a:cubicBezTo>
                    <a:pt x="439" y="403"/>
                    <a:pt x="439" y="403"/>
                    <a:pt x="439" y="403"/>
                  </a:cubicBezTo>
                  <a:cubicBezTo>
                    <a:pt x="439" y="255"/>
                    <a:pt x="439" y="255"/>
                    <a:pt x="439" y="255"/>
                  </a:cubicBezTo>
                  <a:cubicBezTo>
                    <a:pt x="439" y="191"/>
                    <a:pt x="439" y="191"/>
                    <a:pt x="439" y="191"/>
                  </a:cubicBezTo>
                  <a:cubicBezTo>
                    <a:pt x="446" y="198"/>
                    <a:pt x="453" y="198"/>
                    <a:pt x="467" y="198"/>
                  </a:cubicBezTo>
                  <a:cubicBezTo>
                    <a:pt x="474" y="198"/>
                    <a:pt x="481" y="198"/>
                    <a:pt x="495" y="191"/>
                  </a:cubicBezTo>
                  <a:cubicBezTo>
                    <a:pt x="495" y="276"/>
                    <a:pt x="495" y="276"/>
                    <a:pt x="495" y="276"/>
                  </a:cubicBezTo>
                  <a:cubicBezTo>
                    <a:pt x="495" y="460"/>
                    <a:pt x="495" y="460"/>
                    <a:pt x="495" y="460"/>
                  </a:cubicBezTo>
                  <a:cubicBezTo>
                    <a:pt x="495" y="481"/>
                    <a:pt x="481" y="488"/>
                    <a:pt x="467" y="488"/>
                  </a:cubicBezTo>
                  <a:cubicBezTo>
                    <a:pt x="29" y="488"/>
                    <a:pt x="29" y="488"/>
                    <a:pt x="29" y="488"/>
                  </a:cubicBezTo>
                  <a:cubicBezTo>
                    <a:pt x="15" y="488"/>
                    <a:pt x="0" y="481"/>
                    <a:pt x="0" y="46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97" y="7"/>
                    <a:pt x="297" y="22"/>
                    <a:pt x="297" y="29"/>
                  </a:cubicBezTo>
                  <a:cubicBezTo>
                    <a:pt x="297" y="36"/>
                    <a:pt x="297" y="50"/>
                    <a:pt x="304" y="57"/>
                  </a:cubicBezTo>
                  <a:lnTo>
                    <a:pt x="241" y="5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15"/>
            <p:cNvSpPr>
              <a:spLocks noChangeArrowheads="1"/>
            </p:cNvSpPr>
            <p:nvPr/>
          </p:nvSpPr>
          <p:spPr bwMode="auto">
            <a:xfrm>
              <a:off x="6098483" y="2530707"/>
              <a:ext cx="122237" cy="217488"/>
            </a:xfrm>
            <a:custGeom>
              <a:avLst/>
              <a:gdLst>
                <a:gd name="T0" fmla="*/ 119357 w 340"/>
                <a:gd name="T1" fmla="*/ 69004 h 602"/>
                <a:gd name="T2" fmla="*/ 119357 w 340"/>
                <a:gd name="T3" fmla="*/ 69004 h 602"/>
                <a:gd name="T4" fmla="*/ 119357 w 340"/>
                <a:gd name="T5" fmla="*/ 69004 h 602"/>
                <a:gd name="T6" fmla="*/ 78732 w 340"/>
                <a:gd name="T7" fmla="*/ 109828 h 602"/>
                <a:gd name="T8" fmla="*/ 119357 w 340"/>
                <a:gd name="T9" fmla="*/ 150652 h 602"/>
                <a:gd name="T10" fmla="*/ 119357 w 340"/>
                <a:gd name="T11" fmla="*/ 150652 h 602"/>
                <a:gd name="T12" fmla="*/ 121873 w 340"/>
                <a:gd name="T13" fmla="*/ 155710 h 602"/>
                <a:gd name="T14" fmla="*/ 119357 w 340"/>
                <a:gd name="T15" fmla="*/ 163658 h 602"/>
                <a:gd name="T16" fmla="*/ 119357 w 340"/>
                <a:gd name="T17" fmla="*/ 163658 h 602"/>
                <a:gd name="T18" fmla="*/ 68666 w 340"/>
                <a:gd name="T19" fmla="*/ 214598 h 602"/>
                <a:gd name="T20" fmla="*/ 68666 w 340"/>
                <a:gd name="T21" fmla="*/ 214598 h 602"/>
                <a:gd name="T22" fmla="*/ 61117 w 340"/>
                <a:gd name="T23" fmla="*/ 217127 h 602"/>
                <a:gd name="T24" fmla="*/ 50691 w 340"/>
                <a:gd name="T25" fmla="*/ 207011 h 602"/>
                <a:gd name="T26" fmla="*/ 50691 w 340"/>
                <a:gd name="T27" fmla="*/ 138007 h 602"/>
                <a:gd name="T28" fmla="*/ 17616 w 340"/>
                <a:gd name="T29" fmla="*/ 171245 h 602"/>
                <a:gd name="T30" fmla="*/ 17616 w 340"/>
                <a:gd name="T31" fmla="*/ 171245 h 602"/>
                <a:gd name="T32" fmla="*/ 10066 w 340"/>
                <a:gd name="T33" fmla="*/ 173774 h 602"/>
                <a:gd name="T34" fmla="*/ 0 w 340"/>
                <a:gd name="T35" fmla="*/ 163658 h 602"/>
                <a:gd name="T36" fmla="*/ 2517 w 340"/>
                <a:gd name="T37" fmla="*/ 155710 h 602"/>
                <a:gd name="T38" fmla="*/ 2517 w 340"/>
                <a:gd name="T39" fmla="*/ 155710 h 602"/>
                <a:gd name="T40" fmla="*/ 50691 w 340"/>
                <a:gd name="T41" fmla="*/ 109828 h 602"/>
                <a:gd name="T42" fmla="*/ 2517 w 340"/>
                <a:gd name="T43" fmla="*/ 61417 h 602"/>
                <a:gd name="T44" fmla="*/ 2517 w 340"/>
                <a:gd name="T45" fmla="*/ 61417 h 602"/>
                <a:gd name="T46" fmla="*/ 0 w 340"/>
                <a:gd name="T47" fmla="*/ 53830 h 602"/>
                <a:gd name="T48" fmla="*/ 10066 w 340"/>
                <a:gd name="T49" fmla="*/ 43353 h 602"/>
                <a:gd name="T50" fmla="*/ 17616 w 340"/>
                <a:gd name="T51" fmla="*/ 48772 h 602"/>
                <a:gd name="T52" fmla="*/ 17616 w 340"/>
                <a:gd name="T53" fmla="*/ 48772 h 602"/>
                <a:gd name="T54" fmla="*/ 50691 w 340"/>
                <a:gd name="T55" fmla="*/ 81648 h 602"/>
                <a:gd name="T56" fmla="*/ 50691 w 340"/>
                <a:gd name="T57" fmla="*/ 10477 h 602"/>
                <a:gd name="T58" fmla="*/ 61117 w 340"/>
                <a:gd name="T59" fmla="*/ 0 h 602"/>
                <a:gd name="T60" fmla="*/ 68666 w 340"/>
                <a:gd name="T61" fmla="*/ 2529 h 602"/>
                <a:gd name="T62" fmla="*/ 68666 w 340"/>
                <a:gd name="T63" fmla="*/ 2529 h 602"/>
                <a:gd name="T64" fmla="*/ 119357 w 340"/>
                <a:gd name="T65" fmla="*/ 53830 h 602"/>
                <a:gd name="T66" fmla="*/ 119357 w 340"/>
                <a:gd name="T67" fmla="*/ 53830 h 602"/>
                <a:gd name="T68" fmla="*/ 121873 w 340"/>
                <a:gd name="T69" fmla="*/ 61417 h 602"/>
                <a:gd name="T70" fmla="*/ 119357 w 340"/>
                <a:gd name="T71" fmla="*/ 69004 h 602"/>
                <a:gd name="T72" fmla="*/ 71183 w 340"/>
                <a:gd name="T73" fmla="*/ 183889 h 602"/>
                <a:gd name="T74" fmla="*/ 71183 w 340"/>
                <a:gd name="T75" fmla="*/ 183889 h 602"/>
                <a:gd name="T76" fmla="*/ 96708 w 340"/>
                <a:gd name="T77" fmla="*/ 155710 h 602"/>
                <a:gd name="T78" fmla="*/ 71183 w 340"/>
                <a:gd name="T79" fmla="*/ 130421 h 602"/>
                <a:gd name="T80" fmla="*/ 71183 w 340"/>
                <a:gd name="T81" fmla="*/ 183889 h 602"/>
                <a:gd name="T82" fmla="*/ 71183 w 340"/>
                <a:gd name="T83" fmla="*/ 35766 h 602"/>
                <a:gd name="T84" fmla="*/ 71183 w 340"/>
                <a:gd name="T85" fmla="*/ 35766 h 602"/>
                <a:gd name="T86" fmla="*/ 71183 w 340"/>
                <a:gd name="T87" fmla="*/ 87067 h 602"/>
                <a:gd name="T88" fmla="*/ 96708 w 340"/>
                <a:gd name="T89" fmla="*/ 61417 h 602"/>
                <a:gd name="T90" fmla="*/ 71183 w 340"/>
                <a:gd name="T91" fmla="*/ 35766 h 6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40" h="602">
                  <a:moveTo>
                    <a:pt x="332" y="191"/>
                  </a:moveTo>
                  <a:lnTo>
                    <a:pt x="332" y="191"/>
                  </a:lnTo>
                  <a:cubicBezTo>
                    <a:pt x="219" y="304"/>
                    <a:pt x="219" y="304"/>
                    <a:pt x="219" y="304"/>
                  </a:cubicBezTo>
                  <a:cubicBezTo>
                    <a:pt x="332" y="417"/>
                    <a:pt x="332" y="417"/>
                    <a:pt x="332" y="417"/>
                  </a:cubicBezTo>
                  <a:cubicBezTo>
                    <a:pt x="339" y="417"/>
                    <a:pt x="339" y="424"/>
                    <a:pt x="339" y="431"/>
                  </a:cubicBezTo>
                  <a:cubicBezTo>
                    <a:pt x="339" y="439"/>
                    <a:pt x="339" y="446"/>
                    <a:pt x="332" y="453"/>
                  </a:cubicBezTo>
                  <a:cubicBezTo>
                    <a:pt x="191" y="594"/>
                    <a:pt x="191" y="594"/>
                    <a:pt x="191" y="594"/>
                  </a:cubicBezTo>
                  <a:cubicBezTo>
                    <a:pt x="184" y="601"/>
                    <a:pt x="177" y="601"/>
                    <a:pt x="170" y="601"/>
                  </a:cubicBezTo>
                  <a:cubicBezTo>
                    <a:pt x="156" y="601"/>
                    <a:pt x="141" y="594"/>
                    <a:pt x="141" y="573"/>
                  </a:cubicBezTo>
                  <a:cubicBezTo>
                    <a:pt x="141" y="382"/>
                    <a:pt x="141" y="382"/>
                    <a:pt x="141" y="382"/>
                  </a:cubicBezTo>
                  <a:cubicBezTo>
                    <a:pt x="49" y="474"/>
                    <a:pt x="49" y="474"/>
                    <a:pt x="49" y="474"/>
                  </a:cubicBezTo>
                  <a:cubicBezTo>
                    <a:pt x="42" y="481"/>
                    <a:pt x="35" y="481"/>
                    <a:pt x="28" y="481"/>
                  </a:cubicBezTo>
                  <a:cubicBezTo>
                    <a:pt x="14" y="481"/>
                    <a:pt x="0" y="467"/>
                    <a:pt x="0" y="453"/>
                  </a:cubicBezTo>
                  <a:cubicBezTo>
                    <a:pt x="0" y="446"/>
                    <a:pt x="0" y="439"/>
                    <a:pt x="7" y="431"/>
                  </a:cubicBezTo>
                  <a:cubicBezTo>
                    <a:pt x="141" y="304"/>
                    <a:pt x="141" y="304"/>
                    <a:pt x="141" y="304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0" y="163"/>
                    <a:pt x="0" y="156"/>
                    <a:pt x="0" y="149"/>
                  </a:cubicBezTo>
                  <a:cubicBezTo>
                    <a:pt x="0" y="135"/>
                    <a:pt x="14" y="120"/>
                    <a:pt x="28" y="120"/>
                  </a:cubicBezTo>
                  <a:cubicBezTo>
                    <a:pt x="35" y="120"/>
                    <a:pt x="42" y="128"/>
                    <a:pt x="49" y="135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1" y="29"/>
                    <a:pt x="141" y="29"/>
                    <a:pt x="141" y="29"/>
                  </a:cubicBezTo>
                  <a:cubicBezTo>
                    <a:pt x="141" y="15"/>
                    <a:pt x="156" y="0"/>
                    <a:pt x="170" y="0"/>
                  </a:cubicBezTo>
                  <a:cubicBezTo>
                    <a:pt x="177" y="0"/>
                    <a:pt x="184" y="0"/>
                    <a:pt x="191" y="7"/>
                  </a:cubicBezTo>
                  <a:cubicBezTo>
                    <a:pt x="332" y="149"/>
                    <a:pt x="332" y="149"/>
                    <a:pt x="332" y="149"/>
                  </a:cubicBezTo>
                  <a:cubicBezTo>
                    <a:pt x="339" y="156"/>
                    <a:pt x="339" y="163"/>
                    <a:pt x="339" y="170"/>
                  </a:cubicBezTo>
                  <a:cubicBezTo>
                    <a:pt x="339" y="177"/>
                    <a:pt x="339" y="184"/>
                    <a:pt x="332" y="191"/>
                  </a:cubicBezTo>
                  <a:close/>
                  <a:moveTo>
                    <a:pt x="198" y="509"/>
                  </a:moveTo>
                  <a:lnTo>
                    <a:pt x="198" y="509"/>
                  </a:lnTo>
                  <a:cubicBezTo>
                    <a:pt x="269" y="431"/>
                    <a:pt x="269" y="431"/>
                    <a:pt x="269" y="431"/>
                  </a:cubicBezTo>
                  <a:cubicBezTo>
                    <a:pt x="198" y="361"/>
                    <a:pt x="198" y="361"/>
                    <a:pt x="198" y="361"/>
                  </a:cubicBezTo>
                  <a:lnTo>
                    <a:pt x="198" y="509"/>
                  </a:lnTo>
                  <a:close/>
                  <a:moveTo>
                    <a:pt x="198" y="99"/>
                  </a:moveTo>
                  <a:lnTo>
                    <a:pt x="198" y="99"/>
                  </a:lnTo>
                  <a:cubicBezTo>
                    <a:pt x="198" y="241"/>
                    <a:pt x="198" y="241"/>
                    <a:pt x="198" y="241"/>
                  </a:cubicBezTo>
                  <a:cubicBezTo>
                    <a:pt x="269" y="170"/>
                    <a:pt x="269" y="170"/>
                    <a:pt x="269" y="170"/>
                  </a:cubicBezTo>
                  <a:lnTo>
                    <a:pt x="198" y="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16"/>
            <p:cNvSpPr>
              <a:spLocks noChangeArrowheads="1"/>
            </p:cNvSpPr>
            <p:nvPr/>
          </p:nvSpPr>
          <p:spPr bwMode="auto">
            <a:xfrm>
              <a:off x="5698433" y="2557695"/>
              <a:ext cx="163512" cy="163512"/>
            </a:xfrm>
            <a:custGeom>
              <a:avLst/>
              <a:gdLst>
                <a:gd name="T0" fmla="*/ 127491 w 454"/>
                <a:gd name="T1" fmla="*/ 119837 h 453"/>
                <a:gd name="T2" fmla="*/ 127491 w 454"/>
                <a:gd name="T3" fmla="*/ 119837 h 453"/>
                <a:gd name="T4" fmla="*/ 51141 w 454"/>
                <a:gd name="T5" fmla="*/ 124890 h 453"/>
                <a:gd name="T6" fmla="*/ 18007 w 454"/>
                <a:gd name="T7" fmla="*/ 158098 h 453"/>
                <a:gd name="T8" fmla="*/ 2521 w 454"/>
                <a:gd name="T9" fmla="*/ 158098 h 453"/>
                <a:gd name="T10" fmla="*/ 2521 w 454"/>
                <a:gd name="T11" fmla="*/ 142938 h 453"/>
                <a:gd name="T12" fmla="*/ 38175 w 454"/>
                <a:gd name="T13" fmla="*/ 109730 h 453"/>
                <a:gd name="T14" fmla="*/ 43217 w 454"/>
                <a:gd name="T15" fmla="*/ 33208 h 453"/>
                <a:gd name="T16" fmla="*/ 63746 w 454"/>
                <a:gd name="T17" fmla="*/ 12633 h 453"/>
                <a:gd name="T18" fmla="*/ 76351 w 454"/>
                <a:gd name="T19" fmla="*/ 28154 h 453"/>
                <a:gd name="T20" fmla="*/ 101921 w 454"/>
                <a:gd name="T21" fmla="*/ 2527 h 453"/>
                <a:gd name="T22" fmla="*/ 114526 w 454"/>
                <a:gd name="T23" fmla="*/ 2527 h 453"/>
                <a:gd name="T24" fmla="*/ 114526 w 454"/>
                <a:gd name="T25" fmla="*/ 18048 h 453"/>
                <a:gd name="T26" fmla="*/ 91837 w 454"/>
                <a:gd name="T27" fmla="*/ 40788 h 453"/>
                <a:gd name="T28" fmla="*/ 119928 w 454"/>
                <a:gd name="T29" fmla="*/ 68942 h 453"/>
                <a:gd name="T30" fmla="*/ 142618 w 454"/>
                <a:gd name="T31" fmla="*/ 45841 h 453"/>
                <a:gd name="T32" fmla="*/ 157744 w 454"/>
                <a:gd name="T33" fmla="*/ 45841 h 453"/>
                <a:gd name="T34" fmla="*/ 157744 w 454"/>
                <a:gd name="T35" fmla="*/ 61362 h 453"/>
                <a:gd name="T36" fmla="*/ 135055 w 454"/>
                <a:gd name="T37" fmla="*/ 84102 h 453"/>
                <a:gd name="T38" fmla="*/ 147660 w 454"/>
                <a:gd name="T39" fmla="*/ 99623 h 453"/>
                <a:gd name="T40" fmla="*/ 127491 w 454"/>
                <a:gd name="T41" fmla="*/ 119837 h 4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54" h="453">
                  <a:moveTo>
                    <a:pt x="354" y="332"/>
                  </a:moveTo>
                  <a:lnTo>
                    <a:pt x="354" y="332"/>
                  </a:lnTo>
                  <a:cubicBezTo>
                    <a:pt x="297" y="389"/>
                    <a:pt x="205" y="396"/>
                    <a:pt x="142" y="346"/>
                  </a:cubicBezTo>
                  <a:cubicBezTo>
                    <a:pt x="50" y="438"/>
                    <a:pt x="50" y="438"/>
                    <a:pt x="50" y="438"/>
                  </a:cubicBezTo>
                  <a:cubicBezTo>
                    <a:pt x="36" y="452"/>
                    <a:pt x="22" y="452"/>
                    <a:pt x="7" y="438"/>
                  </a:cubicBezTo>
                  <a:cubicBezTo>
                    <a:pt x="0" y="431"/>
                    <a:pt x="0" y="410"/>
                    <a:pt x="7" y="396"/>
                  </a:cubicBezTo>
                  <a:cubicBezTo>
                    <a:pt x="106" y="304"/>
                    <a:pt x="106" y="304"/>
                    <a:pt x="106" y="304"/>
                  </a:cubicBezTo>
                  <a:cubicBezTo>
                    <a:pt x="57" y="240"/>
                    <a:pt x="57" y="148"/>
                    <a:pt x="120" y="92"/>
                  </a:cubicBezTo>
                  <a:cubicBezTo>
                    <a:pt x="177" y="35"/>
                    <a:pt x="177" y="35"/>
                    <a:pt x="177" y="35"/>
                  </a:cubicBezTo>
                  <a:cubicBezTo>
                    <a:pt x="212" y="78"/>
                    <a:pt x="212" y="78"/>
                    <a:pt x="212" y="78"/>
                  </a:cubicBezTo>
                  <a:cubicBezTo>
                    <a:pt x="283" y="7"/>
                    <a:pt x="283" y="7"/>
                    <a:pt x="283" y="7"/>
                  </a:cubicBezTo>
                  <a:cubicBezTo>
                    <a:pt x="290" y="0"/>
                    <a:pt x="311" y="0"/>
                    <a:pt x="318" y="7"/>
                  </a:cubicBezTo>
                  <a:cubicBezTo>
                    <a:pt x="333" y="21"/>
                    <a:pt x="333" y="35"/>
                    <a:pt x="318" y="50"/>
                  </a:cubicBezTo>
                  <a:cubicBezTo>
                    <a:pt x="255" y="113"/>
                    <a:pt x="255" y="113"/>
                    <a:pt x="255" y="113"/>
                  </a:cubicBezTo>
                  <a:cubicBezTo>
                    <a:pt x="333" y="191"/>
                    <a:pt x="333" y="191"/>
                    <a:pt x="333" y="191"/>
                  </a:cubicBezTo>
                  <a:cubicBezTo>
                    <a:pt x="396" y="127"/>
                    <a:pt x="396" y="127"/>
                    <a:pt x="396" y="127"/>
                  </a:cubicBezTo>
                  <a:cubicBezTo>
                    <a:pt x="410" y="120"/>
                    <a:pt x="431" y="120"/>
                    <a:pt x="438" y="127"/>
                  </a:cubicBezTo>
                  <a:cubicBezTo>
                    <a:pt x="453" y="141"/>
                    <a:pt x="453" y="155"/>
                    <a:pt x="438" y="170"/>
                  </a:cubicBezTo>
                  <a:cubicBezTo>
                    <a:pt x="375" y="233"/>
                    <a:pt x="375" y="233"/>
                    <a:pt x="375" y="233"/>
                  </a:cubicBezTo>
                  <a:cubicBezTo>
                    <a:pt x="410" y="276"/>
                    <a:pt x="410" y="276"/>
                    <a:pt x="410" y="276"/>
                  </a:cubicBezTo>
                  <a:lnTo>
                    <a:pt x="354" y="3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17"/>
            <p:cNvSpPr>
              <a:spLocks noChangeArrowheads="1"/>
            </p:cNvSpPr>
            <p:nvPr/>
          </p:nvSpPr>
          <p:spPr bwMode="auto">
            <a:xfrm>
              <a:off x="6049270" y="2142202"/>
              <a:ext cx="219075" cy="204788"/>
            </a:xfrm>
            <a:custGeom>
              <a:avLst/>
              <a:gdLst>
                <a:gd name="T0" fmla="*/ 208618 w 608"/>
                <a:gd name="T1" fmla="*/ 204427 h 567"/>
                <a:gd name="T2" fmla="*/ 208618 w 608"/>
                <a:gd name="T3" fmla="*/ 204427 h 567"/>
                <a:gd name="T4" fmla="*/ 10089 w 608"/>
                <a:gd name="T5" fmla="*/ 204427 h 567"/>
                <a:gd name="T6" fmla="*/ 0 w 608"/>
                <a:gd name="T7" fmla="*/ 193953 h 567"/>
                <a:gd name="T8" fmla="*/ 10089 w 608"/>
                <a:gd name="T9" fmla="*/ 183840 h 567"/>
                <a:gd name="T10" fmla="*/ 208618 w 608"/>
                <a:gd name="T11" fmla="*/ 183840 h 567"/>
                <a:gd name="T12" fmla="*/ 218707 w 608"/>
                <a:gd name="T13" fmla="*/ 193953 h 567"/>
                <a:gd name="T14" fmla="*/ 208618 w 608"/>
                <a:gd name="T15" fmla="*/ 204427 h 567"/>
                <a:gd name="T16" fmla="*/ 165381 w 608"/>
                <a:gd name="T17" fmla="*/ 53816 h 567"/>
                <a:gd name="T18" fmla="*/ 165381 w 608"/>
                <a:gd name="T19" fmla="*/ 53816 h 567"/>
                <a:gd name="T20" fmla="*/ 137277 w 608"/>
                <a:gd name="T21" fmla="*/ 25644 h 567"/>
                <a:gd name="T22" fmla="*/ 160337 w 608"/>
                <a:gd name="T23" fmla="*/ 2528 h 567"/>
                <a:gd name="T24" fmla="*/ 172948 w 608"/>
                <a:gd name="T25" fmla="*/ 2528 h 567"/>
                <a:gd name="T26" fmla="*/ 188441 w 608"/>
                <a:gd name="T27" fmla="*/ 18059 h 567"/>
                <a:gd name="T28" fmla="*/ 188441 w 608"/>
                <a:gd name="T29" fmla="*/ 33228 h 567"/>
                <a:gd name="T30" fmla="*/ 165381 w 608"/>
                <a:gd name="T31" fmla="*/ 53816 h 567"/>
                <a:gd name="T32" fmla="*/ 73863 w 608"/>
                <a:gd name="T33" fmla="*/ 148083 h 567"/>
                <a:gd name="T34" fmla="*/ 73863 w 608"/>
                <a:gd name="T35" fmla="*/ 148083 h 567"/>
                <a:gd name="T36" fmla="*/ 45759 w 608"/>
                <a:gd name="T37" fmla="*/ 117383 h 567"/>
                <a:gd name="T38" fmla="*/ 129711 w 608"/>
                <a:gd name="T39" fmla="*/ 33228 h 567"/>
                <a:gd name="T40" fmla="*/ 160337 w 608"/>
                <a:gd name="T41" fmla="*/ 61400 h 567"/>
                <a:gd name="T42" fmla="*/ 73863 w 608"/>
                <a:gd name="T43" fmla="*/ 148083 h 567"/>
                <a:gd name="T44" fmla="*/ 27744 w 608"/>
                <a:gd name="T45" fmla="*/ 163614 h 567"/>
                <a:gd name="T46" fmla="*/ 27744 w 608"/>
                <a:gd name="T47" fmla="*/ 163614 h 567"/>
                <a:gd name="T48" fmla="*/ 38193 w 608"/>
                <a:gd name="T49" fmla="*/ 125329 h 567"/>
                <a:gd name="T50" fmla="*/ 65936 w 608"/>
                <a:gd name="T51" fmla="*/ 153140 h 567"/>
                <a:gd name="T52" fmla="*/ 27744 w 608"/>
                <a:gd name="T53" fmla="*/ 163614 h 5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08" h="567">
                  <a:moveTo>
                    <a:pt x="579" y="566"/>
                  </a:moveTo>
                  <a:lnTo>
                    <a:pt x="579" y="566"/>
                  </a:lnTo>
                  <a:cubicBezTo>
                    <a:pt x="28" y="566"/>
                    <a:pt x="28" y="566"/>
                    <a:pt x="28" y="566"/>
                  </a:cubicBezTo>
                  <a:cubicBezTo>
                    <a:pt x="14" y="566"/>
                    <a:pt x="0" y="559"/>
                    <a:pt x="0" y="537"/>
                  </a:cubicBezTo>
                  <a:cubicBezTo>
                    <a:pt x="0" y="523"/>
                    <a:pt x="14" y="509"/>
                    <a:pt x="28" y="509"/>
                  </a:cubicBezTo>
                  <a:cubicBezTo>
                    <a:pt x="579" y="509"/>
                    <a:pt x="579" y="509"/>
                    <a:pt x="579" y="509"/>
                  </a:cubicBezTo>
                  <a:cubicBezTo>
                    <a:pt x="593" y="509"/>
                    <a:pt x="607" y="523"/>
                    <a:pt x="607" y="537"/>
                  </a:cubicBezTo>
                  <a:cubicBezTo>
                    <a:pt x="607" y="559"/>
                    <a:pt x="593" y="566"/>
                    <a:pt x="579" y="566"/>
                  </a:cubicBezTo>
                  <a:close/>
                  <a:moveTo>
                    <a:pt x="459" y="149"/>
                  </a:moveTo>
                  <a:lnTo>
                    <a:pt x="459" y="149"/>
                  </a:lnTo>
                  <a:cubicBezTo>
                    <a:pt x="381" y="71"/>
                    <a:pt x="381" y="71"/>
                    <a:pt x="381" y="71"/>
                  </a:cubicBezTo>
                  <a:cubicBezTo>
                    <a:pt x="445" y="7"/>
                    <a:pt x="445" y="7"/>
                    <a:pt x="445" y="7"/>
                  </a:cubicBezTo>
                  <a:cubicBezTo>
                    <a:pt x="452" y="0"/>
                    <a:pt x="473" y="0"/>
                    <a:pt x="480" y="7"/>
                  </a:cubicBezTo>
                  <a:cubicBezTo>
                    <a:pt x="523" y="50"/>
                    <a:pt x="523" y="50"/>
                    <a:pt x="523" y="50"/>
                  </a:cubicBezTo>
                  <a:cubicBezTo>
                    <a:pt x="530" y="64"/>
                    <a:pt x="530" y="78"/>
                    <a:pt x="523" y="92"/>
                  </a:cubicBezTo>
                  <a:lnTo>
                    <a:pt x="459" y="149"/>
                  </a:lnTo>
                  <a:close/>
                  <a:moveTo>
                    <a:pt x="205" y="410"/>
                  </a:moveTo>
                  <a:lnTo>
                    <a:pt x="205" y="410"/>
                  </a:lnTo>
                  <a:cubicBezTo>
                    <a:pt x="127" y="325"/>
                    <a:pt x="127" y="325"/>
                    <a:pt x="127" y="325"/>
                  </a:cubicBezTo>
                  <a:cubicBezTo>
                    <a:pt x="360" y="92"/>
                    <a:pt x="360" y="92"/>
                    <a:pt x="360" y="92"/>
                  </a:cubicBezTo>
                  <a:cubicBezTo>
                    <a:pt x="445" y="170"/>
                    <a:pt x="445" y="170"/>
                    <a:pt x="445" y="170"/>
                  </a:cubicBezTo>
                  <a:lnTo>
                    <a:pt x="205" y="410"/>
                  </a:lnTo>
                  <a:close/>
                  <a:moveTo>
                    <a:pt x="77" y="453"/>
                  </a:moveTo>
                  <a:lnTo>
                    <a:pt x="77" y="453"/>
                  </a:lnTo>
                  <a:cubicBezTo>
                    <a:pt x="106" y="347"/>
                    <a:pt x="106" y="347"/>
                    <a:pt x="106" y="347"/>
                  </a:cubicBezTo>
                  <a:cubicBezTo>
                    <a:pt x="183" y="424"/>
                    <a:pt x="183" y="424"/>
                    <a:pt x="183" y="424"/>
                  </a:cubicBezTo>
                  <a:lnTo>
                    <a:pt x="77" y="45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9" name="Freeform 118"/>
            <p:cNvSpPr>
              <a:spLocks noChangeArrowheads="1"/>
            </p:cNvSpPr>
            <p:nvPr/>
          </p:nvSpPr>
          <p:spPr bwMode="auto">
            <a:xfrm>
              <a:off x="5698433" y="2162840"/>
              <a:ext cx="163512" cy="163512"/>
            </a:xfrm>
            <a:custGeom>
              <a:avLst/>
              <a:gdLst>
                <a:gd name="T0" fmla="*/ 15486 w 454"/>
                <a:gd name="T1" fmla="*/ 117310 h 453"/>
                <a:gd name="T2" fmla="*/ 15486 w 454"/>
                <a:gd name="T3" fmla="*/ 117310 h 453"/>
                <a:gd name="T4" fmla="*/ 101921 w 454"/>
                <a:gd name="T5" fmla="*/ 33208 h 453"/>
                <a:gd name="T6" fmla="*/ 130012 w 454"/>
                <a:gd name="T7" fmla="*/ 61001 h 453"/>
                <a:gd name="T8" fmla="*/ 45738 w 454"/>
                <a:gd name="T9" fmla="*/ 147991 h 453"/>
                <a:gd name="T10" fmla="*/ 15486 w 454"/>
                <a:gd name="T11" fmla="*/ 117310 h 453"/>
                <a:gd name="T12" fmla="*/ 130012 w 454"/>
                <a:gd name="T13" fmla="*/ 2527 h 453"/>
                <a:gd name="T14" fmla="*/ 130012 w 454"/>
                <a:gd name="T15" fmla="*/ 2527 h 453"/>
                <a:gd name="T16" fmla="*/ 145139 w 454"/>
                <a:gd name="T17" fmla="*/ 2527 h 453"/>
                <a:gd name="T18" fmla="*/ 160625 w 454"/>
                <a:gd name="T19" fmla="*/ 17687 h 453"/>
                <a:gd name="T20" fmla="*/ 160625 w 454"/>
                <a:gd name="T21" fmla="*/ 33208 h 453"/>
                <a:gd name="T22" fmla="*/ 137576 w 454"/>
                <a:gd name="T23" fmla="*/ 53421 h 453"/>
                <a:gd name="T24" fmla="*/ 109484 w 454"/>
                <a:gd name="T25" fmla="*/ 25628 h 453"/>
                <a:gd name="T26" fmla="*/ 130012 w 454"/>
                <a:gd name="T27" fmla="*/ 2527 h 453"/>
                <a:gd name="T28" fmla="*/ 0 w 454"/>
                <a:gd name="T29" fmla="*/ 163151 h 453"/>
                <a:gd name="T30" fmla="*/ 0 w 454"/>
                <a:gd name="T31" fmla="*/ 163151 h 453"/>
                <a:gd name="T32" fmla="*/ 7923 w 454"/>
                <a:gd name="T33" fmla="*/ 124890 h 453"/>
                <a:gd name="T34" fmla="*/ 38175 w 454"/>
                <a:gd name="T35" fmla="*/ 153044 h 453"/>
                <a:gd name="T36" fmla="*/ 0 w 454"/>
                <a:gd name="T37" fmla="*/ 163151 h 4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54" h="453">
                  <a:moveTo>
                    <a:pt x="43" y="325"/>
                  </a:moveTo>
                  <a:lnTo>
                    <a:pt x="43" y="325"/>
                  </a:lnTo>
                  <a:cubicBezTo>
                    <a:pt x="283" y="92"/>
                    <a:pt x="283" y="92"/>
                    <a:pt x="283" y="92"/>
                  </a:cubicBezTo>
                  <a:cubicBezTo>
                    <a:pt x="361" y="169"/>
                    <a:pt x="361" y="169"/>
                    <a:pt x="361" y="169"/>
                  </a:cubicBezTo>
                  <a:cubicBezTo>
                    <a:pt x="127" y="410"/>
                    <a:pt x="127" y="410"/>
                    <a:pt x="127" y="410"/>
                  </a:cubicBezTo>
                  <a:lnTo>
                    <a:pt x="43" y="325"/>
                  </a:lnTo>
                  <a:close/>
                  <a:moveTo>
                    <a:pt x="361" y="7"/>
                  </a:moveTo>
                  <a:lnTo>
                    <a:pt x="361" y="7"/>
                  </a:lnTo>
                  <a:cubicBezTo>
                    <a:pt x="375" y="0"/>
                    <a:pt x="389" y="0"/>
                    <a:pt x="403" y="7"/>
                  </a:cubicBezTo>
                  <a:cubicBezTo>
                    <a:pt x="446" y="49"/>
                    <a:pt x="446" y="49"/>
                    <a:pt x="446" y="49"/>
                  </a:cubicBezTo>
                  <a:cubicBezTo>
                    <a:pt x="453" y="64"/>
                    <a:pt x="453" y="78"/>
                    <a:pt x="446" y="92"/>
                  </a:cubicBezTo>
                  <a:cubicBezTo>
                    <a:pt x="382" y="148"/>
                    <a:pt x="382" y="148"/>
                    <a:pt x="382" y="148"/>
                  </a:cubicBezTo>
                  <a:cubicBezTo>
                    <a:pt x="304" y="71"/>
                    <a:pt x="304" y="71"/>
                    <a:pt x="304" y="71"/>
                  </a:cubicBezTo>
                  <a:lnTo>
                    <a:pt x="361" y="7"/>
                  </a:lnTo>
                  <a:close/>
                  <a:moveTo>
                    <a:pt x="0" y="452"/>
                  </a:moveTo>
                  <a:lnTo>
                    <a:pt x="0" y="452"/>
                  </a:lnTo>
                  <a:cubicBezTo>
                    <a:pt x="22" y="346"/>
                    <a:pt x="22" y="346"/>
                    <a:pt x="22" y="346"/>
                  </a:cubicBezTo>
                  <a:cubicBezTo>
                    <a:pt x="106" y="424"/>
                    <a:pt x="106" y="424"/>
                    <a:pt x="106" y="424"/>
                  </a:cubicBezTo>
                  <a:lnTo>
                    <a:pt x="0" y="45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0" name="Freeform 119"/>
            <p:cNvSpPr>
              <a:spLocks noChangeArrowheads="1"/>
            </p:cNvSpPr>
            <p:nvPr/>
          </p:nvSpPr>
          <p:spPr bwMode="auto">
            <a:xfrm>
              <a:off x="7234183" y="3754637"/>
              <a:ext cx="217488" cy="169863"/>
            </a:xfrm>
            <a:custGeom>
              <a:avLst/>
              <a:gdLst>
                <a:gd name="T0" fmla="*/ 206642 w 602"/>
                <a:gd name="T1" fmla="*/ 96399 h 474"/>
                <a:gd name="T2" fmla="*/ 206642 w 602"/>
                <a:gd name="T3" fmla="*/ 96399 h 474"/>
                <a:gd name="T4" fmla="*/ 145589 w 602"/>
                <a:gd name="T5" fmla="*/ 96399 h 474"/>
                <a:gd name="T6" fmla="*/ 135112 w 602"/>
                <a:gd name="T7" fmla="*/ 86007 h 474"/>
                <a:gd name="T8" fmla="*/ 145589 w 602"/>
                <a:gd name="T9" fmla="*/ 75972 h 474"/>
                <a:gd name="T10" fmla="*/ 206642 w 602"/>
                <a:gd name="T11" fmla="*/ 75972 h 474"/>
                <a:gd name="T12" fmla="*/ 217119 w 602"/>
                <a:gd name="T13" fmla="*/ 86007 h 474"/>
                <a:gd name="T14" fmla="*/ 206642 w 602"/>
                <a:gd name="T15" fmla="*/ 96399 h 474"/>
                <a:gd name="T16" fmla="*/ 135112 w 602"/>
                <a:gd name="T17" fmla="*/ 159471 h 474"/>
                <a:gd name="T18" fmla="*/ 135112 w 602"/>
                <a:gd name="T19" fmla="*/ 159471 h 474"/>
                <a:gd name="T20" fmla="*/ 124997 w 602"/>
                <a:gd name="T21" fmla="*/ 169505 h 474"/>
                <a:gd name="T22" fmla="*/ 117410 w 602"/>
                <a:gd name="T23" fmla="*/ 161979 h 474"/>
                <a:gd name="T24" fmla="*/ 117410 w 602"/>
                <a:gd name="T25" fmla="*/ 161979 h 474"/>
                <a:gd name="T26" fmla="*/ 102237 w 602"/>
                <a:gd name="T27" fmla="*/ 129010 h 474"/>
                <a:gd name="T28" fmla="*/ 33236 w 602"/>
                <a:gd name="T29" fmla="*/ 129010 h 474"/>
                <a:gd name="T30" fmla="*/ 20231 w 602"/>
                <a:gd name="T31" fmla="*/ 161979 h 474"/>
                <a:gd name="T32" fmla="*/ 20231 w 602"/>
                <a:gd name="T33" fmla="*/ 161979 h 474"/>
                <a:gd name="T34" fmla="*/ 10115 w 602"/>
                <a:gd name="T35" fmla="*/ 169505 h 474"/>
                <a:gd name="T36" fmla="*/ 0 w 602"/>
                <a:gd name="T37" fmla="*/ 159471 h 474"/>
                <a:gd name="T38" fmla="*/ 0 w 602"/>
                <a:gd name="T39" fmla="*/ 156962 h 474"/>
                <a:gd name="T40" fmla="*/ 0 w 602"/>
                <a:gd name="T41" fmla="*/ 156962 h 474"/>
                <a:gd name="T42" fmla="*/ 58525 w 602"/>
                <a:gd name="T43" fmla="*/ 7526 h 474"/>
                <a:gd name="T44" fmla="*/ 58525 w 602"/>
                <a:gd name="T45" fmla="*/ 7526 h 474"/>
                <a:gd name="T46" fmla="*/ 69001 w 602"/>
                <a:gd name="T47" fmla="*/ 0 h 474"/>
                <a:gd name="T48" fmla="*/ 76588 w 602"/>
                <a:gd name="T49" fmla="*/ 7526 h 474"/>
                <a:gd name="T50" fmla="*/ 76588 w 602"/>
                <a:gd name="T51" fmla="*/ 7526 h 474"/>
                <a:gd name="T52" fmla="*/ 135112 w 602"/>
                <a:gd name="T53" fmla="*/ 156962 h 474"/>
                <a:gd name="T54" fmla="*/ 135112 w 602"/>
                <a:gd name="T55" fmla="*/ 156962 h 474"/>
                <a:gd name="T56" fmla="*/ 135112 w 602"/>
                <a:gd name="T57" fmla="*/ 159471 h 474"/>
                <a:gd name="T58" fmla="*/ 69001 w 602"/>
                <a:gd name="T59" fmla="*/ 37986 h 474"/>
                <a:gd name="T60" fmla="*/ 69001 w 602"/>
                <a:gd name="T61" fmla="*/ 37986 h 474"/>
                <a:gd name="T62" fmla="*/ 40823 w 602"/>
                <a:gd name="T63" fmla="*/ 108942 h 474"/>
                <a:gd name="T64" fmla="*/ 94290 w 602"/>
                <a:gd name="T65" fmla="*/ 108942 h 474"/>
                <a:gd name="T66" fmla="*/ 69001 w 602"/>
                <a:gd name="T67" fmla="*/ 37986 h 4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02" h="474">
                  <a:moveTo>
                    <a:pt x="572" y="269"/>
                  </a:moveTo>
                  <a:lnTo>
                    <a:pt x="572" y="269"/>
                  </a:lnTo>
                  <a:cubicBezTo>
                    <a:pt x="403" y="269"/>
                    <a:pt x="403" y="269"/>
                    <a:pt x="403" y="269"/>
                  </a:cubicBezTo>
                  <a:cubicBezTo>
                    <a:pt x="389" y="269"/>
                    <a:pt x="374" y="254"/>
                    <a:pt x="374" y="240"/>
                  </a:cubicBezTo>
                  <a:cubicBezTo>
                    <a:pt x="374" y="219"/>
                    <a:pt x="389" y="212"/>
                    <a:pt x="403" y="212"/>
                  </a:cubicBezTo>
                  <a:cubicBezTo>
                    <a:pt x="572" y="212"/>
                    <a:pt x="572" y="212"/>
                    <a:pt x="572" y="212"/>
                  </a:cubicBezTo>
                  <a:cubicBezTo>
                    <a:pt x="594" y="212"/>
                    <a:pt x="601" y="219"/>
                    <a:pt x="601" y="240"/>
                  </a:cubicBezTo>
                  <a:cubicBezTo>
                    <a:pt x="601" y="254"/>
                    <a:pt x="594" y="269"/>
                    <a:pt x="572" y="269"/>
                  </a:cubicBezTo>
                  <a:close/>
                  <a:moveTo>
                    <a:pt x="374" y="445"/>
                  </a:moveTo>
                  <a:lnTo>
                    <a:pt x="374" y="445"/>
                  </a:lnTo>
                  <a:cubicBezTo>
                    <a:pt x="374" y="459"/>
                    <a:pt x="367" y="473"/>
                    <a:pt x="346" y="473"/>
                  </a:cubicBezTo>
                  <a:cubicBezTo>
                    <a:pt x="339" y="473"/>
                    <a:pt x="325" y="466"/>
                    <a:pt x="325" y="452"/>
                  </a:cubicBezTo>
                  <a:cubicBezTo>
                    <a:pt x="283" y="360"/>
                    <a:pt x="283" y="360"/>
                    <a:pt x="283" y="360"/>
                  </a:cubicBezTo>
                  <a:cubicBezTo>
                    <a:pt x="92" y="360"/>
                    <a:pt x="92" y="360"/>
                    <a:pt x="92" y="360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49" y="466"/>
                    <a:pt x="42" y="473"/>
                    <a:pt x="28" y="473"/>
                  </a:cubicBezTo>
                  <a:cubicBezTo>
                    <a:pt x="14" y="473"/>
                    <a:pt x="0" y="459"/>
                    <a:pt x="0" y="445"/>
                  </a:cubicBezTo>
                  <a:cubicBezTo>
                    <a:pt x="0" y="438"/>
                    <a:pt x="0" y="438"/>
                    <a:pt x="0" y="438"/>
                  </a:cubicBezTo>
                  <a:cubicBezTo>
                    <a:pt x="162" y="21"/>
                    <a:pt x="162" y="21"/>
                    <a:pt x="162" y="21"/>
                  </a:cubicBezTo>
                  <a:cubicBezTo>
                    <a:pt x="169" y="7"/>
                    <a:pt x="176" y="0"/>
                    <a:pt x="191" y="0"/>
                  </a:cubicBezTo>
                  <a:cubicBezTo>
                    <a:pt x="198" y="0"/>
                    <a:pt x="212" y="7"/>
                    <a:pt x="212" y="21"/>
                  </a:cubicBezTo>
                  <a:cubicBezTo>
                    <a:pt x="374" y="438"/>
                    <a:pt x="374" y="438"/>
                    <a:pt x="374" y="438"/>
                  </a:cubicBezTo>
                  <a:cubicBezTo>
                    <a:pt x="374" y="438"/>
                    <a:pt x="374" y="438"/>
                    <a:pt x="374" y="445"/>
                  </a:cubicBezTo>
                  <a:close/>
                  <a:moveTo>
                    <a:pt x="191" y="106"/>
                  </a:moveTo>
                  <a:lnTo>
                    <a:pt x="191" y="106"/>
                  </a:lnTo>
                  <a:cubicBezTo>
                    <a:pt x="113" y="304"/>
                    <a:pt x="113" y="304"/>
                    <a:pt x="113" y="304"/>
                  </a:cubicBezTo>
                  <a:cubicBezTo>
                    <a:pt x="261" y="304"/>
                    <a:pt x="261" y="304"/>
                    <a:pt x="261" y="304"/>
                  </a:cubicBezTo>
                  <a:lnTo>
                    <a:pt x="191" y="10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20"/>
            <p:cNvSpPr>
              <a:spLocks noChangeArrowheads="1"/>
            </p:cNvSpPr>
            <p:nvPr/>
          </p:nvSpPr>
          <p:spPr bwMode="auto">
            <a:xfrm>
              <a:off x="6854771" y="3754637"/>
              <a:ext cx="215900" cy="169863"/>
            </a:xfrm>
            <a:custGeom>
              <a:avLst/>
              <a:gdLst>
                <a:gd name="T0" fmla="*/ 205475 w 601"/>
                <a:gd name="T1" fmla="*/ 96399 h 474"/>
                <a:gd name="T2" fmla="*/ 205475 w 601"/>
                <a:gd name="T3" fmla="*/ 96399 h 474"/>
                <a:gd name="T4" fmla="*/ 185358 w 601"/>
                <a:gd name="T5" fmla="*/ 96399 h 474"/>
                <a:gd name="T6" fmla="*/ 185358 w 601"/>
                <a:gd name="T7" fmla="*/ 116467 h 474"/>
                <a:gd name="T8" fmla="*/ 174941 w 601"/>
                <a:gd name="T9" fmla="*/ 126501 h 474"/>
                <a:gd name="T10" fmla="*/ 164883 w 601"/>
                <a:gd name="T11" fmla="*/ 116467 h 474"/>
                <a:gd name="T12" fmla="*/ 164883 w 601"/>
                <a:gd name="T13" fmla="*/ 96399 h 474"/>
                <a:gd name="T14" fmla="*/ 144766 w 601"/>
                <a:gd name="T15" fmla="*/ 96399 h 474"/>
                <a:gd name="T16" fmla="*/ 134349 w 601"/>
                <a:gd name="T17" fmla="*/ 86007 h 474"/>
                <a:gd name="T18" fmla="*/ 144766 w 601"/>
                <a:gd name="T19" fmla="*/ 75972 h 474"/>
                <a:gd name="T20" fmla="*/ 164883 w 601"/>
                <a:gd name="T21" fmla="*/ 75972 h 474"/>
                <a:gd name="T22" fmla="*/ 164883 w 601"/>
                <a:gd name="T23" fmla="*/ 55546 h 474"/>
                <a:gd name="T24" fmla="*/ 174941 w 601"/>
                <a:gd name="T25" fmla="*/ 45512 h 474"/>
                <a:gd name="T26" fmla="*/ 185358 w 601"/>
                <a:gd name="T27" fmla="*/ 55546 h 474"/>
                <a:gd name="T28" fmla="*/ 185358 w 601"/>
                <a:gd name="T29" fmla="*/ 75972 h 474"/>
                <a:gd name="T30" fmla="*/ 205475 w 601"/>
                <a:gd name="T31" fmla="*/ 75972 h 474"/>
                <a:gd name="T32" fmla="*/ 215533 w 601"/>
                <a:gd name="T33" fmla="*/ 86007 h 474"/>
                <a:gd name="T34" fmla="*/ 205475 w 601"/>
                <a:gd name="T35" fmla="*/ 96399 h 474"/>
                <a:gd name="T36" fmla="*/ 134349 w 601"/>
                <a:gd name="T37" fmla="*/ 159471 h 474"/>
                <a:gd name="T38" fmla="*/ 134349 w 601"/>
                <a:gd name="T39" fmla="*/ 159471 h 474"/>
                <a:gd name="T40" fmla="*/ 124291 w 601"/>
                <a:gd name="T41" fmla="*/ 169505 h 474"/>
                <a:gd name="T42" fmla="*/ 114232 w 601"/>
                <a:gd name="T43" fmla="*/ 161979 h 474"/>
                <a:gd name="T44" fmla="*/ 114232 w 601"/>
                <a:gd name="T45" fmla="*/ 161979 h 474"/>
                <a:gd name="T46" fmla="*/ 101660 w 601"/>
                <a:gd name="T47" fmla="*/ 129010 h 474"/>
                <a:gd name="T48" fmla="*/ 33048 w 601"/>
                <a:gd name="T49" fmla="*/ 129010 h 474"/>
                <a:gd name="T50" fmla="*/ 17602 w 601"/>
                <a:gd name="T51" fmla="*/ 161979 h 474"/>
                <a:gd name="T52" fmla="*/ 17602 w 601"/>
                <a:gd name="T53" fmla="*/ 161979 h 474"/>
                <a:gd name="T54" fmla="*/ 10058 w 601"/>
                <a:gd name="T55" fmla="*/ 169505 h 474"/>
                <a:gd name="T56" fmla="*/ 0 w 601"/>
                <a:gd name="T57" fmla="*/ 159471 h 474"/>
                <a:gd name="T58" fmla="*/ 0 w 601"/>
                <a:gd name="T59" fmla="*/ 156962 h 474"/>
                <a:gd name="T60" fmla="*/ 0 w 601"/>
                <a:gd name="T61" fmla="*/ 156962 h 474"/>
                <a:gd name="T62" fmla="*/ 58194 w 601"/>
                <a:gd name="T63" fmla="*/ 7526 h 474"/>
                <a:gd name="T64" fmla="*/ 58194 w 601"/>
                <a:gd name="T65" fmla="*/ 7526 h 474"/>
                <a:gd name="T66" fmla="*/ 65737 w 601"/>
                <a:gd name="T67" fmla="*/ 0 h 474"/>
                <a:gd name="T68" fmla="*/ 76155 w 601"/>
                <a:gd name="T69" fmla="*/ 7526 h 474"/>
                <a:gd name="T70" fmla="*/ 76155 w 601"/>
                <a:gd name="T71" fmla="*/ 7526 h 474"/>
                <a:gd name="T72" fmla="*/ 134349 w 601"/>
                <a:gd name="T73" fmla="*/ 156962 h 474"/>
                <a:gd name="T74" fmla="*/ 134349 w 601"/>
                <a:gd name="T75" fmla="*/ 156962 h 474"/>
                <a:gd name="T76" fmla="*/ 134349 w 601"/>
                <a:gd name="T77" fmla="*/ 159471 h 474"/>
                <a:gd name="T78" fmla="*/ 65737 w 601"/>
                <a:gd name="T79" fmla="*/ 37986 h 474"/>
                <a:gd name="T80" fmla="*/ 65737 w 601"/>
                <a:gd name="T81" fmla="*/ 37986 h 474"/>
                <a:gd name="T82" fmla="*/ 40592 w 601"/>
                <a:gd name="T83" fmla="*/ 108942 h 474"/>
                <a:gd name="T84" fmla="*/ 93757 w 601"/>
                <a:gd name="T85" fmla="*/ 108942 h 474"/>
                <a:gd name="T86" fmla="*/ 65737 w 601"/>
                <a:gd name="T87" fmla="*/ 37986 h 47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1" h="474">
                  <a:moveTo>
                    <a:pt x="572" y="269"/>
                  </a:moveTo>
                  <a:lnTo>
                    <a:pt x="572" y="269"/>
                  </a:lnTo>
                  <a:cubicBezTo>
                    <a:pt x="516" y="269"/>
                    <a:pt x="516" y="269"/>
                    <a:pt x="516" y="269"/>
                  </a:cubicBezTo>
                  <a:cubicBezTo>
                    <a:pt x="516" y="325"/>
                    <a:pt x="516" y="325"/>
                    <a:pt x="516" y="325"/>
                  </a:cubicBezTo>
                  <a:cubicBezTo>
                    <a:pt x="516" y="339"/>
                    <a:pt x="502" y="353"/>
                    <a:pt x="487" y="353"/>
                  </a:cubicBezTo>
                  <a:cubicBezTo>
                    <a:pt x="473" y="353"/>
                    <a:pt x="459" y="339"/>
                    <a:pt x="459" y="325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03" y="269"/>
                    <a:pt x="403" y="269"/>
                    <a:pt x="403" y="269"/>
                  </a:cubicBezTo>
                  <a:cubicBezTo>
                    <a:pt x="389" y="269"/>
                    <a:pt x="374" y="254"/>
                    <a:pt x="374" y="240"/>
                  </a:cubicBezTo>
                  <a:cubicBezTo>
                    <a:pt x="374" y="219"/>
                    <a:pt x="389" y="212"/>
                    <a:pt x="403" y="212"/>
                  </a:cubicBezTo>
                  <a:cubicBezTo>
                    <a:pt x="459" y="212"/>
                    <a:pt x="459" y="212"/>
                    <a:pt x="459" y="212"/>
                  </a:cubicBezTo>
                  <a:cubicBezTo>
                    <a:pt x="459" y="155"/>
                    <a:pt x="459" y="155"/>
                    <a:pt x="459" y="155"/>
                  </a:cubicBezTo>
                  <a:cubicBezTo>
                    <a:pt x="459" y="134"/>
                    <a:pt x="473" y="127"/>
                    <a:pt x="487" y="127"/>
                  </a:cubicBezTo>
                  <a:cubicBezTo>
                    <a:pt x="502" y="127"/>
                    <a:pt x="516" y="134"/>
                    <a:pt x="516" y="155"/>
                  </a:cubicBezTo>
                  <a:cubicBezTo>
                    <a:pt x="516" y="212"/>
                    <a:pt x="516" y="212"/>
                    <a:pt x="516" y="212"/>
                  </a:cubicBezTo>
                  <a:cubicBezTo>
                    <a:pt x="572" y="212"/>
                    <a:pt x="572" y="212"/>
                    <a:pt x="572" y="212"/>
                  </a:cubicBezTo>
                  <a:cubicBezTo>
                    <a:pt x="586" y="212"/>
                    <a:pt x="600" y="219"/>
                    <a:pt x="600" y="240"/>
                  </a:cubicBezTo>
                  <a:cubicBezTo>
                    <a:pt x="600" y="254"/>
                    <a:pt x="586" y="269"/>
                    <a:pt x="572" y="269"/>
                  </a:cubicBezTo>
                  <a:close/>
                  <a:moveTo>
                    <a:pt x="374" y="445"/>
                  </a:moveTo>
                  <a:lnTo>
                    <a:pt x="374" y="445"/>
                  </a:lnTo>
                  <a:cubicBezTo>
                    <a:pt x="374" y="459"/>
                    <a:pt x="360" y="473"/>
                    <a:pt x="346" y="473"/>
                  </a:cubicBezTo>
                  <a:cubicBezTo>
                    <a:pt x="332" y="473"/>
                    <a:pt x="325" y="466"/>
                    <a:pt x="318" y="452"/>
                  </a:cubicBezTo>
                  <a:cubicBezTo>
                    <a:pt x="283" y="360"/>
                    <a:pt x="283" y="360"/>
                    <a:pt x="283" y="360"/>
                  </a:cubicBezTo>
                  <a:cubicBezTo>
                    <a:pt x="92" y="360"/>
                    <a:pt x="92" y="360"/>
                    <a:pt x="92" y="360"/>
                  </a:cubicBezTo>
                  <a:cubicBezTo>
                    <a:pt x="49" y="452"/>
                    <a:pt x="49" y="452"/>
                    <a:pt x="49" y="452"/>
                  </a:cubicBezTo>
                  <a:cubicBezTo>
                    <a:pt x="49" y="466"/>
                    <a:pt x="35" y="473"/>
                    <a:pt x="28" y="473"/>
                  </a:cubicBezTo>
                  <a:cubicBezTo>
                    <a:pt x="7" y="473"/>
                    <a:pt x="0" y="459"/>
                    <a:pt x="0" y="445"/>
                  </a:cubicBezTo>
                  <a:cubicBezTo>
                    <a:pt x="0" y="438"/>
                    <a:pt x="0" y="438"/>
                    <a:pt x="0" y="438"/>
                  </a:cubicBezTo>
                  <a:cubicBezTo>
                    <a:pt x="162" y="21"/>
                    <a:pt x="162" y="21"/>
                    <a:pt x="162" y="21"/>
                  </a:cubicBezTo>
                  <a:cubicBezTo>
                    <a:pt x="162" y="7"/>
                    <a:pt x="176" y="0"/>
                    <a:pt x="183" y="0"/>
                  </a:cubicBezTo>
                  <a:cubicBezTo>
                    <a:pt x="198" y="0"/>
                    <a:pt x="205" y="7"/>
                    <a:pt x="212" y="21"/>
                  </a:cubicBezTo>
                  <a:cubicBezTo>
                    <a:pt x="374" y="438"/>
                    <a:pt x="374" y="438"/>
                    <a:pt x="374" y="438"/>
                  </a:cubicBezTo>
                  <a:cubicBezTo>
                    <a:pt x="374" y="438"/>
                    <a:pt x="374" y="438"/>
                    <a:pt x="374" y="445"/>
                  </a:cubicBezTo>
                  <a:close/>
                  <a:moveTo>
                    <a:pt x="183" y="106"/>
                  </a:moveTo>
                  <a:lnTo>
                    <a:pt x="183" y="106"/>
                  </a:lnTo>
                  <a:cubicBezTo>
                    <a:pt x="113" y="304"/>
                    <a:pt x="113" y="304"/>
                    <a:pt x="113" y="304"/>
                  </a:cubicBezTo>
                  <a:cubicBezTo>
                    <a:pt x="261" y="304"/>
                    <a:pt x="261" y="304"/>
                    <a:pt x="261" y="304"/>
                  </a:cubicBezTo>
                  <a:lnTo>
                    <a:pt x="183" y="10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21"/>
            <p:cNvSpPr>
              <a:spLocks noChangeArrowheads="1"/>
            </p:cNvSpPr>
            <p:nvPr/>
          </p:nvSpPr>
          <p:spPr bwMode="auto">
            <a:xfrm>
              <a:off x="7234183" y="3356436"/>
              <a:ext cx="217488" cy="176213"/>
            </a:xfrm>
            <a:custGeom>
              <a:avLst/>
              <a:gdLst>
                <a:gd name="T0" fmla="*/ 206642 w 602"/>
                <a:gd name="T1" fmla="*/ 175852 h 488"/>
                <a:gd name="T2" fmla="*/ 206642 w 602"/>
                <a:gd name="T3" fmla="*/ 175852 h 488"/>
                <a:gd name="T4" fmla="*/ 10115 w 602"/>
                <a:gd name="T5" fmla="*/ 175852 h 488"/>
                <a:gd name="T6" fmla="*/ 0 w 602"/>
                <a:gd name="T7" fmla="*/ 165741 h 488"/>
                <a:gd name="T8" fmla="*/ 0 w 602"/>
                <a:gd name="T9" fmla="*/ 10111 h 488"/>
                <a:gd name="T10" fmla="*/ 10115 w 602"/>
                <a:gd name="T11" fmla="*/ 0 h 488"/>
                <a:gd name="T12" fmla="*/ 206642 w 602"/>
                <a:gd name="T13" fmla="*/ 0 h 488"/>
                <a:gd name="T14" fmla="*/ 217119 w 602"/>
                <a:gd name="T15" fmla="*/ 10111 h 488"/>
                <a:gd name="T16" fmla="*/ 217119 w 602"/>
                <a:gd name="T17" fmla="*/ 165741 h 488"/>
                <a:gd name="T18" fmla="*/ 206642 w 602"/>
                <a:gd name="T19" fmla="*/ 175852 h 488"/>
                <a:gd name="T20" fmla="*/ 71530 w 602"/>
                <a:gd name="T21" fmla="*/ 20221 h 488"/>
                <a:gd name="T22" fmla="*/ 71530 w 602"/>
                <a:gd name="T23" fmla="*/ 20221 h 488"/>
                <a:gd name="T24" fmla="*/ 20231 w 602"/>
                <a:gd name="T25" fmla="*/ 20221 h 488"/>
                <a:gd name="T26" fmla="*/ 20231 w 602"/>
                <a:gd name="T27" fmla="*/ 155631 h 488"/>
                <a:gd name="T28" fmla="*/ 71530 w 602"/>
                <a:gd name="T29" fmla="*/ 155631 h 488"/>
                <a:gd name="T30" fmla="*/ 71530 w 602"/>
                <a:gd name="T31" fmla="*/ 20221 h 488"/>
                <a:gd name="T32" fmla="*/ 81645 w 602"/>
                <a:gd name="T33" fmla="*/ 20221 h 488"/>
                <a:gd name="T34" fmla="*/ 81645 w 602"/>
                <a:gd name="T35" fmla="*/ 20221 h 488"/>
                <a:gd name="T36" fmla="*/ 81645 w 602"/>
                <a:gd name="T37" fmla="*/ 155631 h 488"/>
                <a:gd name="T38" fmla="*/ 135112 w 602"/>
                <a:gd name="T39" fmla="*/ 155631 h 488"/>
                <a:gd name="T40" fmla="*/ 135112 w 602"/>
                <a:gd name="T41" fmla="*/ 20221 h 488"/>
                <a:gd name="T42" fmla="*/ 81645 w 602"/>
                <a:gd name="T43" fmla="*/ 20221 h 488"/>
                <a:gd name="T44" fmla="*/ 196527 w 602"/>
                <a:gd name="T45" fmla="*/ 20221 h 488"/>
                <a:gd name="T46" fmla="*/ 196527 w 602"/>
                <a:gd name="T47" fmla="*/ 20221 h 488"/>
                <a:gd name="T48" fmla="*/ 145589 w 602"/>
                <a:gd name="T49" fmla="*/ 20221 h 488"/>
                <a:gd name="T50" fmla="*/ 145589 w 602"/>
                <a:gd name="T51" fmla="*/ 155631 h 488"/>
                <a:gd name="T52" fmla="*/ 196527 w 602"/>
                <a:gd name="T53" fmla="*/ 155631 h 488"/>
                <a:gd name="T54" fmla="*/ 196527 w 602"/>
                <a:gd name="T55" fmla="*/ 20221 h 48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02" h="488">
                  <a:moveTo>
                    <a:pt x="572" y="487"/>
                  </a:moveTo>
                  <a:lnTo>
                    <a:pt x="572" y="487"/>
                  </a:lnTo>
                  <a:cubicBezTo>
                    <a:pt x="28" y="487"/>
                    <a:pt x="28" y="487"/>
                    <a:pt x="28" y="487"/>
                  </a:cubicBezTo>
                  <a:cubicBezTo>
                    <a:pt x="14" y="487"/>
                    <a:pt x="0" y="473"/>
                    <a:pt x="0" y="45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"/>
                    <a:pt x="14" y="0"/>
                    <a:pt x="28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94" y="0"/>
                    <a:pt x="601" y="7"/>
                    <a:pt x="601" y="28"/>
                  </a:cubicBezTo>
                  <a:cubicBezTo>
                    <a:pt x="601" y="459"/>
                    <a:pt x="601" y="459"/>
                    <a:pt x="601" y="459"/>
                  </a:cubicBezTo>
                  <a:cubicBezTo>
                    <a:pt x="601" y="473"/>
                    <a:pt x="594" y="487"/>
                    <a:pt x="572" y="487"/>
                  </a:cubicBezTo>
                  <a:close/>
                  <a:moveTo>
                    <a:pt x="198" y="56"/>
                  </a:moveTo>
                  <a:lnTo>
                    <a:pt x="198" y="56"/>
                  </a:lnTo>
                  <a:cubicBezTo>
                    <a:pt x="56" y="56"/>
                    <a:pt x="56" y="56"/>
                    <a:pt x="56" y="56"/>
                  </a:cubicBezTo>
                  <a:cubicBezTo>
                    <a:pt x="56" y="431"/>
                    <a:pt x="56" y="431"/>
                    <a:pt x="56" y="431"/>
                  </a:cubicBezTo>
                  <a:cubicBezTo>
                    <a:pt x="198" y="431"/>
                    <a:pt x="198" y="431"/>
                    <a:pt x="198" y="431"/>
                  </a:cubicBezTo>
                  <a:lnTo>
                    <a:pt x="198" y="56"/>
                  </a:lnTo>
                  <a:close/>
                  <a:moveTo>
                    <a:pt x="226" y="56"/>
                  </a:moveTo>
                  <a:lnTo>
                    <a:pt x="226" y="56"/>
                  </a:lnTo>
                  <a:cubicBezTo>
                    <a:pt x="226" y="431"/>
                    <a:pt x="226" y="431"/>
                    <a:pt x="226" y="431"/>
                  </a:cubicBezTo>
                  <a:cubicBezTo>
                    <a:pt x="374" y="431"/>
                    <a:pt x="374" y="431"/>
                    <a:pt x="374" y="431"/>
                  </a:cubicBezTo>
                  <a:cubicBezTo>
                    <a:pt x="374" y="56"/>
                    <a:pt x="374" y="56"/>
                    <a:pt x="374" y="56"/>
                  </a:cubicBezTo>
                  <a:lnTo>
                    <a:pt x="226" y="56"/>
                  </a:lnTo>
                  <a:close/>
                  <a:moveTo>
                    <a:pt x="544" y="56"/>
                  </a:moveTo>
                  <a:lnTo>
                    <a:pt x="544" y="56"/>
                  </a:lnTo>
                  <a:cubicBezTo>
                    <a:pt x="403" y="56"/>
                    <a:pt x="403" y="56"/>
                    <a:pt x="403" y="56"/>
                  </a:cubicBezTo>
                  <a:cubicBezTo>
                    <a:pt x="403" y="431"/>
                    <a:pt x="403" y="431"/>
                    <a:pt x="403" y="431"/>
                  </a:cubicBezTo>
                  <a:cubicBezTo>
                    <a:pt x="544" y="431"/>
                    <a:pt x="544" y="431"/>
                    <a:pt x="544" y="431"/>
                  </a:cubicBezTo>
                  <a:lnTo>
                    <a:pt x="544" y="5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22"/>
            <p:cNvSpPr>
              <a:spLocks noChangeArrowheads="1"/>
            </p:cNvSpPr>
            <p:nvPr/>
          </p:nvSpPr>
          <p:spPr bwMode="auto">
            <a:xfrm>
              <a:off x="6859533" y="3339767"/>
              <a:ext cx="209550" cy="209550"/>
            </a:xfrm>
            <a:custGeom>
              <a:avLst/>
              <a:gdLst>
                <a:gd name="T0" fmla="*/ 206652 w 580"/>
                <a:gd name="T1" fmla="*/ 33182 h 581"/>
                <a:gd name="T2" fmla="*/ 206652 w 580"/>
                <a:gd name="T3" fmla="*/ 33182 h 581"/>
                <a:gd name="T4" fmla="*/ 183891 w 580"/>
                <a:gd name="T5" fmla="*/ 53740 h 581"/>
                <a:gd name="T6" fmla="*/ 155711 w 580"/>
                <a:gd name="T7" fmla="*/ 25608 h 581"/>
                <a:gd name="T8" fmla="*/ 176304 w 580"/>
                <a:gd name="T9" fmla="*/ 2525 h 581"/>
                <a:gd name="T10" fmla="*/ 191478 w 580"/>
                <a:gd name="T11" fmla="*/ 2525 h 581"/>
                <a:gd name="T12" fmla="*/ 206652 w 580"/>
                <a:gd name="T13" fmla="*/ 18034 h 581"/>
                <a:gd name="T14" fmla="*/ 206652 w 580"/>
                <a:gd name="T15" fmla="*/ 33182 h 581"/>
                <a:gd name="T16" fmla="*/ 53469 w 580"/>
                <a:gd name="T17" fmla="*/ 125153 h 581"/>
                <a:gd name="T18" fmla="*/ 53469 w 580"/>
                <a:gd name="T19" fmla="*/ 125153 h 581"/>
                <a:gd name="T20" fmla="*/ 84178 w 580"/>
                <a:gd name="T21" fmla="*/ 152925 h 581"/>
                <a:gd name="T22" fmla="*/ 45882 w 580"/>
                <a:gd name="T23" fmla="*/ 163384 h 581"/>
                <a:gd name="T24" fmla="*/ 53469 w 580"/>
                <a:gd name="T25" fmla="*/ 125153 h 581"/>
                <a:gd name="T26" fmla="*/ 176304 w 580"/>
                <a:gd name="T27" fmla="*/ 61314 h 581"/>
                <a:gd name="T28" fmla="*/ 176304 w 580"/>
                <a:gd name="T29" fmla="*/ 61314 h 581"/>
                <a:gd name="T30" fmla="*/ 91765 w 580"/>
                <a:gd name="T31" fmla="*/ 147875 h 581"/>
                <a:gd name="T32" fmla="*/ 61056 w 580"/>
                <a:gd name="T33" fmla="*/ 117218 h 581"/>
                <a:gd name="T34" fmla="*/ 148125 w 580"/>
                <a:gd name="T35" fmla="*/ 33182 h 581"/>
                <a:gd name="T36" fmla="*/ 176304 w 580"/>
                <a:gd name="T37" fmla="*/ 61314 h 581"/>
                <a:gd name="T38" fmla="*/ 20232 w 580"/>
                <a:gd name="T39" fmla="*/ 30657 h 581"/>
                <a:gd name="T40" fmla="*/ 20232 w 580"/>
                <a:gd name="T41" fmla="*/ 30657 h 581"/>
                <a:gd name="T42" fmla="*/ 20232 w 580"/>
                <a:gd name="T43" fmla="*/ 188631 h 581"/>
                <a:gd name="T44" fmla="*/ 178833 w 580"/>
                <a:gd name="T45" fmla="*/ 188631 h 581"/>
                <a:gd name="T46" fmla="*/ 178833 w 580"/>
                <a:gd name="T47" fmla="*/ 73938 h 581"/>
                <a:gd name="T48" fmla="*/ 199065 w 580"/>
                <a:gd name="T49" fmla="*/ 53740 h 581"/>
                <a:gd name="T50" fmla="*/ 199065 w 580"/>
                <a:gd name="T51" fmla="*/ 199091 h 581"/>
                <a:gd name="T52" fmla="*/ 188949 w 580"/>
                <a:gd name="T53" fmla="*/ 209189 h 581"/>
                <a:gd name="T54" fmla="*/ 10116 w 580"/>
                <a:gd name="T55" fmla="*/ 209189 h 581"/>
                <a:gd name="T56" fmla="*/ 0 w 580"/>
                <a:gd name="T57" fmla="*/ 199091 h 581"/>
                <a:gd name="T58" fmla="*/ 0 w 580"/>
                <a:gd name="T59" fmla="*/ 20558 h 581"/>
                <a:gd name="T60" fmla="*/ 10116 w 580"/>
                <a:gd name="T61" fmla="*/ 10099 h 581"/>
                <a:gd name="T62" fmla="*/ 155711 w 580"/>
                <a:gd name="T63" fmla="*/ 10099 h 581"/>
                <a:gd name="T64" fmla="*/ 135480 w 580"/>
                <a:gd name="T65" fmla="*/ 30657 h 581"/>
                <a:gd name="T66" fmla="*/ 20232 w 580"/>
                <a:gd name="T67" fmla="*/ 30657 h 58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80" h="581">
                  <a:moveTo>
                    <a:pt x="572" y="92"/>
                  </a:moveTo>
                  <a:lnTo>
                    <a:pt x="572" y="92"/>
                  </a:lnTo>
                  <a:cubicBezTo>
                    <a:pt x="509" y="149"/>
                    <a:pt x="509" y="149"/>
                    <a:pt x="509" y="149"/>
                  </a:cubicBezTo>
                  <a:cubicBezTo>
                    <a:pt x="431" y="71"/>
                    <a:pt x="431" y="71"/>
                    <a:pt x="431" y="71"/>
                  </a:cubicBezTo>
                  <a:cubicBezTo>
                    <a:pt x="488" y="7"/>
                    <a:pt x="488" y="7"/>
                    <a:pt x="488" y="7"/>
                  </a:cubicBezTo>
                  <a:cubicBezTo>
                    <a:pt x="502" y="0"/>
                    <a:pt x="516" y="0"/>
                    <a:pt x="530" y="7"/>
                  </a:cubicBezTo>
                  <a:cubicBezTo>
                    <a:pt x="572" y="50"/>
                    <a:pt x="572" y="50"/>
                    <a:pt x="572" y="50"/>
                  </a:cubicBezTo>
                  <a:cubicBezTo>
                    <a:pt x="579" y="64"/>
                    <a:pt x="579" y="78"/>
                    <a:pt x="572" y="92"/>
                  </a:cubicBezTo>
                  <a:close/>
                  <a:moveTo>
                    <a:pt x="148" y="347"/>
                  </a:moveTo>
                  <a:lnTo>
                    <a:pt x="148" y="347"/>
                  </a:lnTo>
                  <a:cubicBezTo>
                    <a:pt x="233" y="424"/>
                    <a:pt x="233" y="424"/>
                    <a:pt x="233" y="424"/>
                  </a:cubicBezTo>
                  <a:cubicBezTo>
                    <a:pt x="127" y="453"/>
                    <a:pt x="127" y="453"/>
                    <a:pt x="127" y="453"/>
                  </a:cubicBezTo>
                  <a:lnTo>
                    <a:pt x="148" y="347"/>
                  </a:lnTo>
                  <a:close/>
                  <a:moveTo>
                    <a:pt x="488" y="170"/>
                  </a:moveTo>
                  <a:lnTo>
                    <a:pt x="488" y="170"/>
                  </a:lnTo>
                  <a:cubicBezTo>
                    <a:pt x="254" y="410"/>
                    <a:pt x="254" y="410"/>
                    <a:pt x="254" y="410"/>
                  </a:cubicBezTo>
                  <a:cubicBezTo>
                    <a:pt x="169" y="325"/>
                    <a:pt x="169" y="325"/>
                    <a:pt x="169" y="325"/>
                  </a:cubicBezTo>
                  <a:cubicBezTo>
                    <a:pt x="410" y="92"/>
                    <a:pt x="410" y="92"/>
                    <a:pt x="410" y="92"/>
                  </a:cubicBezTo>
                  <a:lnTo>
                    <a:pt x="488" y="170"/>
                  </a:lnTo>
                  <a:close/>
                  <a:moveTo>
                    <a:pt x="56" y="85"/>
                  </a:moveTo>
                  <a:lnTo>
                    <a:pt x="56" y="85"/>
                  </a:lnTo>
                  <a:cubicBezTo>
                    <a:pt x="56" y="523"/>
                    <a:pt x="56" y="523"/>
                    <a:pt x="56" y="523"/>
                  </a:cubicBezTo>
                  <a:cubicBezTo>
                    <a:pt x="495" y="523"/>
                    <a:pt x="495" y="523"/>
                    <a:pt x="495" y="523"/>
                  </a:cubicBezTo>
                  <a:cubicBezTo>
                    <a:pt x="495" y="205"/>
                    <a:pt x="495" y="205"/>
                    <a:pt x="495" y="205"/>
                  </a:cubicBezTo>
                  <a:cubicBezTo>
                    <a:pt x="551" y="149"/>
                    <a:pt x="551" y="149"/>
                    <a:pt x="551" y="149"/>
                  </a:cubicBezTo>
                  <a:cubicBezTo>
                    <a:pt x="551" y="552"/>
                    <a:pt x="551" y="552"/>
                    <a:pt x="551" y="552"/>
                  </a:cubicBezTo>
                  <a:cubicBezTo>
                    <a:pt x="551" y="566"/>
                    <a:pt x="537" y="580"/>
                    <a:pt x="523" y="580"/>
                  </a:cubicBezTo>
                  <a:cubicBezTo>
                    <a:pt x="28" y="580"/>
                    <a:pt x="28" y="580"/>
                    <a:pt x="28" y="580"/>
                  </a:cubicBezTo>
                  <a:cubicBezTo>
                    <a:pt x="14" y="580"/>
                    <a:pt x="0" y="566"/>
                    <a:pt x="0" y="5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14" y="28"/>
                    <a:pt x="28" y="28"/>
                  </a:cubicBezTo>
                  <a:cubicBezTo>
                    <a:pt x="431" y="28"/>
                    <a:pt x="431" y="28"/>
                    <a:pt x="431" y="28"/>
                  </a:cubicBezTo>
                  <a:cubicBezTo>
                    <a:pt x="375" y="85"/>
                    <a:pt x="375" y="85"/>
                    <a:pt x="375" y="85"/>
                  </a:cubicBezTo>
                  <a:lnTo>
                    <a:pt x="56" y="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23"/>
            <p:cNvSpPr>
              <a:spLocks noChangeArrowheads="1"/>
            </p:cNvSpPr>
            <p:nvPr/>
          </p:nvSpPr>
          <p:spPr bwMode="auto">
            <a:xfrm>
              <a:off x="8021820" y="2530707"/>
              <a:ext cx="217487" cy="217488"/>
            </a:xfrm>
            <a:custGeom>
              <a:avLst/>
              <a:gdLst>
                <a:gd name="T0" fmla="*/ 217118 w 602"/>
                <a:gd name="T1" fmla="*/ 109828 h 602"/>
                <a:gd name="T2" fmla="*/ 217118 w 602"/>
                <a:gd name="T3" fmla="*/ 109828 h 602"/>
                <a:gd name="T4" fmla="*/ 217118 w 602"/>
                <a:gd name="T5" fmla="*/ 207011 h 602"/>
                <a:gd name="T6" fmla="*/ 207002 w 602"/>
                <a:gd name="T7" fmla="*/ 217127 h 602"/>
                <a:gd name="T8" fmla="*/ 107294 w 602"/>
                <a:gd name="T9" fmla="*/ 217127 h 602"/>
                <a:gd name="T10" fmla="*/ 107294 w 602"/>
                <a:gd name="T11" fmla="*/ 217127 h 602"/>
                <a:gd name="T12" fmla="*/ 0 w 602"/>
                <a:gd name="T13" fmla="*/ 109828 h 602"/>
                <a:gd name="T14" fmla="*/ 107294 w 602"/>
                <a:gd name="T15" fmla="*/ 0 h 602"/>
                <a:gd name="T16" fmla="*/ 217118 w 602"/>
                <a:gd name="T17" fmla="*/ 109828 h 602"/>
                <a:gd name="T18" fmla="*/ 107294 w 602"/>
                <a:gd name="T19" fmla="*/ 20593 h 602"/>
                <a:gd name="T20" fmla="*/ 107294 w 602"/>
                <a:gd name="T21" fmla="*/ 20593 h 602"/>
                <a:gd name="T22" fmla="*/ 20592 w 602"/>
                <a:gd name="T23" fmla="*/ 109828 h 602"/>
                <a:gd name="T24" fmla="*/ 107294 w 602"/>
                <a:gd name="T25" fmla="*/ 196534 h 602"/>
                <a:gd name="T26" fmla="*/ 107294 w 602"/>
                <a:gd name="T27" fmla="*/ 196534 h 602"/>
                <a:gd name="T28" fmla="*/ 107294 w 602"/>
                <a:gd name="T29" fmla="*/ 196534 h 602"/>
                <a:gd name="T30" fmla="*/ 196526 w 602"/>
                <a:gd name="T31" fmla="*/ 109828 h 602"/>
                <a:gd name="T32" fmla="*/ 196526 w 602"/>
                <a:gd name="T33" fmla="*/ 109828 h 602"/>
                <a:gd name="T34" fmla="*/ 196526 w 602"/>
                <a:gd name="T35" fmla="*/ 109828 h 602"/>
                <a:gd name="T36" fmla="*/ 107294 w 602"/>
                <a:gd name="T37" fmla="*/ 20593 h 602"/>
                <a:gd name="T38" fmla="*/ 153175 w 602"/>
                <a:gd name="T39" fmla="*/ 120305 h 602"/>
                <a:gd name="T40" fmla="*/ 153175 w 602"/>
                <a:gd name="T41" fmla="*/ 120305 h 602"/>
                <a:gd name="T42" fmla="*/ 145588 w 602"/>
                <a:gd name="T43" fmla="*/ 120305 h 602"/>
                <a:gd name="T44" fmla="*/ 145588 w 602"/>
                <a:gd name="T45" fmla="*/ 120305 h 602"/>
                <a:gd name="T46" fmla="*/ 81645 w 602"/>
                <a:gd name="T47" fmla="*/ 120305 h 602"/>
                <a:gd name="T48" fmla="*/ 81645 w 602"/>
                <a:gd name="T49" fmla="*/ 120305 h 602"/>
                <a:gd name="T50" fmla="*/ 63943 w 602"/>
                <a:gd name="T51" fmla="*/ 120305 h 602"/>
                <a:gd name="T52" fmla="*/ 53467 w 602"/>
                <a:gd name="T53" fmla="*/ 109828 h 602"/>
                <a:gd name="T54" fmla="*/ 63943 w 602"/>
                <a:gd name="T55" fmla="*/ 99712 h 602"/>
                <a:gd name="T56" fmla="*/ 97179 w 602"/>
                <a:gd name="T57" fmla="*/ 99712 h 602"/>
                <a:gd name="T58" fmla="*/ 97179 w 602"/>
                <a:gd name="T59" fmla="*/ 99712 h 602"/>
                <a:gd name="T60" fmla="*/ 117410 w 602"/>
                <a:gd name="T61" fmla="*/ 99712 h 602"/>
                <a:gd name="T62" fmla="*/ 117410 w 602"/>
                <a:gd name="T63" fmla="*/ 99712 h 602"/>
                <a:gd name="T64" fmla="*/ 153175 w 602"/>
                <a:gd name="T65" fmla="*/ 99712 h 602"/>
                <a:gd name="T66" fmla="*/ 163290 w 602"/>
                <a:gd name="T67" fmla="*/ 109828 h 602"/>
                <a:gd name="T68" fmla="*/ 153175 w 602"/>
                <a:gd name="T69" fmla="*/ 120305 h 6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02" h="602">
                  <a:moveTo>
                    <a:pt x="601" y="304"/>
                  </a:moveTo>
                  <a:lnTo>
                    <a:pt x="601" y="304"/>
                  </a:lnTo>
                  <a:cubicBezTo>
                    <a:pt x="601" y="573"/>
                    <a:pt x="601" y="573"/>
                    <a:pt x="601" y="573"/>
                  </a:cubicBezTo>
                  <a:cubicBezTo>
                    <a:pt x="601" y="594"/>
                    <a:pt x="587" y="601"/>
                    <a:pt x="573" y="601"/>
                  </a:cubicBezTo>
                  <a:cubicBezTo>
                    <a:pt x="297" y="601"/>
                    <a:pt x="297" y="601"/>
                    <a:pt x="297" y="601"/>
                  </a:cubicBezTo>
                  <a:cubicBezTo>
                    <a:pt x="134" y="601"/>
                    <a:pt x="0" y="467"/>
                    <a:pt x="0" y="304"/>
                  </a:cubicBezTo>
                  <a:cubicBezTo>
                    <a:pt x="0" y="135"/>
                    <a:pt x="134" y="0"/>
                    <a:pt x="297" y="0"/>
                  </a:cubicBezTo>
                  <a:cubicBezTo>
                    <a:pt x="466" y="0"/>
                    <a:pt x="601" y="135"/>
                    <a:pt x="601" y="304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70"/>
                    <a:pt x="57" y="304"/>
                  </a:cubicBezTo>
                  <a:cubicBezTo>
                    <a:pt x="57" y="439"/>
                    <a:pt x="163" y="544"/>
                    <a:pt x="297" y="544"/>
                  </a:cubicBezTo>
                  <a:cubicBezTo>
                    <a:pt x="431" y="544"/>
                    <a:pt x="544" y="439"/>
                    <a:pt x="544" y="304"/>
                  </a:cubicBezTo>
                  <a:cubicBezTo>
                    <a:pt x="544" y="170"/>
                    <a:pt x="431" y="57"/>
                    <a:pt x="297" y="57"/>
                  </a:cubicBezTo>
                  <a:close/>
                  <a:moveTo>
                    <a:pt x="424" y="333"/>
                  </a:moveTo>
                  <a:lnTo>
                    <a:pt x="424" y="333"/>
                  </a:lnTo>
                  <a:cubicBezTo>
                    <a:pt x="403" y="333"/>
                    <a:pt x="403" y="333"/>
                    <a:pt x="403" y="333"/>
                  </a:cubicBezTo>
                  <a:cubicBezTo>
                    <a:pt x="226" y="333"/>
                    <a:pt x="226" y="333"/>
                    <a:pt x="226" y="333"/>
                  </a:cubicBezTo>
                  <a:cubicBezTo>
                    <a:pt x="177" y="333"/>
                    <a:pt x="177" y="333"/>
                    <a:pt x="177" y="333"/>
                  </a:cubicBezTo>
                  <a:cubicBezTo>
                    <a:pt x="163" y="333"/>
                    <a:pt x="148" y="318"/>
                    <a:pt x="148" y="304"/>
                  </a:cubicBezTo>
                  <a:cubicBezTo>
                    <a:pt x="148" y="283"/>
                    <a:pt x="163" y="276"/>
                    <a:pt x="177" y="276"/>
                  </a:cubicBezTo>
                  <a:cubicBezTo>
                    <a:pt x="269" y="276"/>
                    <a:pt x="269" y="276"/>
                    <a:pt x="269" y="276"/>
                  </a:cubicBezTo>
                  <a:cubicBezTo>
                    <a:pt x="325" y="276"/>
                    <a:pt x="325" y="276"/>
                    <a:pt x="325" y="276"/>
                  </a:cubicBezTo>
                  <a:cubicBezTo>
                    <a:pt x="424" y="276"/>
                    <a:pt x="424" y="276"/>
                    <a:pt x="424" y="276"/>
                  </a:cubicBezTo>
                  <a:cubicBezTo>
                    <a:pt x="438" y="276"/>
                    <a:pt x="452" y="283"/>
                    <a:pt x="452" y="304"/>
                  </a:cubicBezTo>
                  <a:cubicBezTo>
                    <a:pt x="452" y="318"/>
                    <a:pt x="438" y="333"/>
                    <a:pt x="424" y="33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124"/>
            <p:cNvSpPr>
              <a:spLocks noChangeArrowheads="1"/>
            </p:cNvSpPr>
            <p:nvPr/>
          </p:nvSpPr>
          <p:spPr bwMode="auto">
            <a:xfrm>
              <a:off x="7639232" y="2530707"/>
              <a:ext cx="219075" cy="217488"/>
            </a:xfrm>
            <a:custGeom>
              <a:avLst/>
              <a:gdLst>
                <a:gd name="T0" fmla="*/ 218707 w 609"/>
                <a:gd name="T1" fmla="*/ 109828 h 602"/>
                <a:gd name="T2" fmla="*/ 218707 w 609"/>
                <a:gd name="T3" fmla="*/ 109828 h 602"/>
                <a:gd name="T4" fmla="*/ 218707 w 609"/>
                <a:gd name="T5" fmla="*/ 207011 h 602"/>
                <a:gd name="T6" fmla="*/ 208276 w 609"/>
                <a:gd name="T7" fmla="*/ 217127 h 602"/>
                <a:gd name="T8" fmla="*/ 109354 w 609"/>
                <a:gd name="T9" fmla="*/ 217127 h 602"/>
                <a:gd name="T10" fmla="*/ 109354 w 609"/>
                <a:gd name="T11" fmla="*/ 217127 h 602"/>
                <a:gd name="T12" fmla="*/ 0 w 609"/>
                <a:gd name="T13" fmla="*/ 109828 h 602"/>
                <a:gd name="T14" fmla="*/ 109354 w 609"/>
                <a:gd name="T15" fmla="*/ 0 h 602"/>
                <a:gd name="T16" fmla="*/ 218707 w 609"/>
                <a:gd name="T17" fmla="*/ 109828 h 602"/>
                <a:gd name="T18" fmla="*/ 109354 w 609"/>
                <a:gd name="T19" fmla="*/ 20593 h 602"/>
                <a:gd name="T20" fmla="*/ 109354 w 609"/>
                <a:gd name="T21" fmla="*/ 20593 h 602"/>
                <a:gd name="T22" fmla="*/ 20144 w 609"/>
                <a:gd name="T23" fmla="*/ 109828 h 602"/>
                <a:gd name="T24" fmla="*/ 109354 w 609"/>
                <a:gd name="T25" fmla="*/ 196534 h 602"/>
                <a:gd name="T26" fmla="*/ 109354 w 609"/>
                <a:gd name="T27" fmla="*/ 196534 h 602"/>
                <a:gd name="T28" fmla="*/ 109354 w 609"/>
                <a:gd name="T29" fmla="*/ 196534 h 602"/>
                <a:gd name="T30" fmla="*/ 198203 w 609"/>
                <a:gd name="T31" fmla="*/ 109828 h 602"/>
                <a:gd name="T32" fmla="*/ 198203 w 609"/>
                <a:gd name="T33" fmla="*/ 109828 h 602"/>
                <a:gd name="T34" fmla="*/ 198203 w 609"/>
                <a:gd name="T35" fmla="*/ 109828 h 602"/>
                <a:gd name="T36" fmla="*/ 109354 w 609"/>
                <a:gd name="T37" fmla="*/ 20593 h 602"/>
                <a:gd name="T38" fmla="*/ 152520 w 609"/>
                <a:gd name="T39" fmla="*/ 120305 h 602"/>
                <a:gd name="T40" fmla="*/ 152520 w 609"/>
                <a:gd name="T41" fmla="*/ 120305 h 602"/>
                <a:gd name="T42" fmla="*/ 119426 w 609"/>
                <a:gd name="T43" fmla="*/ 120305 h 602"/>
                <a:gd name="T44" fmla="*/ 119426 w 609"/>
                <a:gd name="T45" fmla="*/ 153181 h 602"/>
                <a:gd name="T46" fmla="*/ 109354 w 609"/>
                <a:gd name="T47" fmla="*/ 163658 h 602"/>
                <a:gd name="T48" fmla="*/ 99282 w 609"/>
                <a:gd name="T49" fmla="*/ 153181 h 602"/>
                <a:gd name="T50" fmla="*/ 99282 w 609"/>
                <a:gd name="T51" fmla="*/ 120305 h 602"/>
                <a:gd name="T52" fmla="*/ 66188 w 609"/>
                <a:gd name="T53" fmla="*/ 120305 h 602"/>
                <a:gd name="T54" fmla="*/ 55756 w 609"/>
                <a:gd name="T55" fmla="*/ 109828 h 602"/>
                <a:gd name="T56" fmla="*/ 66188 w 609"/>
                <a:gd name="T57" fmla="*/ 99712 h 602"/>
                <a:gd name="T58" fmla="*/ 99282 w 609"/>
                <a:gd name="T59" fmla="*/ 99712 h 602"/>
                <a:gd name="T60" fmla="*/ 99282 w 609"/>
                <a:gd name="T61" fmla="*/ 63946 h 602"/>
                <a:gd name="T62" fmla="*/ 109354 w 609"/>
                <a:gd name="T63" fmla="*/ 53830 h 602"/>
                <a:gd name="T64" fmla="*/ 119426 w 609"/>
                <a:gd name="T65" fmla="*/ 63946 h 602"/>
                <a:gd name="T66" fmla="*/ 119426 w 609"/>
                <a:gd name="T67" fmla="*/ 99712 h 602"/>
                <a:gd name="T68" fmla="*/ 152520 w 609"/>
                <a:gd name="T69" fmla="*/ 99712 h 602"/>
                <a:gd name="T70" fmla="*/ 162592 w 609"/>
                <a:gd name="T71" fmla="*/ 109828 h 602"/>
                <a:gd name="T72" fmla="*/ 152520 w 609"/>
                <a:gd name="T73" fmla="*/ 120305 h 6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9" h="602">
                  <a:moveTo>
                    <a:pt x="608" y="304"/>
                  </a:moveTo>
                  <a:lnTo>
                    <a:pt x="608" y="304"/>
                  </a:lnTo>
                  <a:cubicBezTo>
                    <a:pt x="608" y="573"/>
                    <a:pt x="608" y="573"/>
                    <a:pt x="608" y="573"/>
                  </a:cubicBezTo>
                  <a:cubicBezTo>
                    <a:pt x="608" y="594"/>
                    <a:pt x="594" y="601"/>
                    <a:pt x="579" y="601"/>
                  </a:cubicBezTo>
                  <a:cubicBezTo>
                    <a:pt x="304" y="601"/>
                    <a:pt x="304" y="601"/>
                    <a:pt x="304" y="601"/>
                  </a:cubicBezTo>
                  <a:cubicBezTo>
                    <a:pt x="134" y="601"/>
                    <a:pt x="0" y="467"/>
                    <a:pt x="0" y="304"/>
                  </a:cubicBezTo>
                  <a:cubicBezTo>
                    <a:pt x="0" y="135"/>
                    <a:pt x="134" y="0"/>
                    <a:pt x="304" y="0"/>
                  </a:cubicBezTo>
                  <a:cubicBezTo>
                    <a:pt x="473" y="0"/>
                    <a:pt x="608" y="135"/>
                    <a:pt x="608" y="304"/>
                  </a:cubicBezTo>
                  <a:close/>
                  <a:moveTo>
                    <a:pt x="304" y="57"/>
                  </a:moveTo>
                  <a:lnTo>
                    <a:pt x="304" y="57"/>
                  </a:lnTo>
                  <a:cubicBezTo>
                    <a:pt x="169" y="57"/>
                    <a:pt x="56" y="170"/>
                    <a:pt x="56" y="304"/>
                  </a:cubicBezTo>
                  <a:cubicBezTo>
                    <a:pt x="56" y="439"/>
                    <a:pt x="169" y="544"/>
                    <a:pt x="304" y="544"/>
                  </a:cubicBezTo>
                  <a:cubicBezTo>
                    <a:pt x="438" y="544"/>
                    <a:pt x="551" y="439"/>
                    <a:pt x="551" y="304"/>
                  </a:cubicBezTo>
                  <a:cubicBezTo>
                    <a:pt x="551" y="170"/>
                    <a:pt x="438" y="57"/>
                    <a:pt x="304" y="57"/>
                  </a:cubicBezTo>
                  <a:close/>
                  <a:moveTo>
                    <a:pt x="424" y="333"/>
                  </a:moveTo>
                  <a:lnTo>
                    <a:pt x="424" y="333"/>
                  </a:lnTo>
                  <a:cubicBezTo>
                    <a:pt x="332" y="333"/>
                    <a:pt x="332" y="333"/>
                    <a:pt x="332" y="333"/>
                  </a:cubicBezTo>
                  <a:cubicBezTo>
                    <a:pt x="332" y="424"/>
                    <a:pt x="332" y="424"/>
                    <a:pt x="332" y="424"/>
                  </a:cubicBezTo>
                  <a:cubicBezTo>
                    <a:pt x="332" y="439"/>
                    <a:pt x="318" y="453"/>
                    <a:pt x="304" y="453"/>
                  </a:cubicBezTo>
                  <a:cubicBezTo>
                    <a:pt x="290" y="453"/>
                    <a:pt x="276" y="439"/>
                    <a:pt x="276" y="424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184" y="333"/>
                    <a:pt x="184" y="333"/>
                    <a:pt x="184" y="333"/>
                  </a:cubicBezTo>
                  <a:cubicBezTo>
                    <a:pt x="162" y="333"/>
                    <a:pt x="155" y="318"/>
                    <a:pt x="155" y="304"/>
                  </a:cubicBezTo>
                  <a:cubicBezTo>
                    <a:pt x="155" y="283"/>
                    <a:pt x="162" y="276"/>
                    <a:pt x="184" y="276"/>
                  </a:cubicBezTo>
                  <a:cubicBezTo>
                    <a:pt x="276" y="276"/>
                    <a:pt x="276" y="276"/>
                    <a:pt x="276" y="276"/>
                  </a:cubicBezTo>
                  <a:cubicBezTo>
                    <a:pt x="276" y="177"/>
                    <a:pt x="276" y="177"/>
                    <a:pt x="276" y="177"/>
                  </a:cubicBezTo>
                  <a:cubicBezTo>
                    <a:pt x="276" y="163"/>
                    <a:pt x="290" y="149"/>
                    <a:pt x="304" y="149"/>
                  </a:cubicBezTo>
                  <a:cubicBezTo>
                    <a:pt x="318" y="149"/>
                    <a:pt x="332" y="163"/>
                    <a:pt x="332" y="177"/>
                  </a:cubicBezTo>
                  <a:cubicBezTo>
                    <a:pt x="332" y="276"/>
                    <a:pt x="332" y="276"/>
                    <a:pt x="332" y="276"/>
                  </a:cubicBezTo>
                  <a:cubicBezTo>
                    <a:pt x="424" y="276"/>
                    <a:pt x="424" y="276"/>
                    <a:pt x="424" y="276"/>
                  </a:cubicBezTo>
                  <a:cubicBezTo>
                    <a:pt x="445" y="276"/>
                    <a:pt x="452" y="283"/>
                    <a:pt x="452" y="304"/>
                  </a:cubicBezTo>
                  <a:cubicBezTo>
                    <a:pt x="452" y="318"/>
                    <a:pt x="445" y="333"/>
                    <a:pt x="424" y="33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125"/>
            <p:cNvSpPr>
              <a:spLocks noChangeArrowheads="1"/>
            </p:cNvSpPr>
            <p:nvPr/>
          </p:nvSpPr>
          <p:spPr bwMode="auto">
            <a:xfrm>
              <a:off x="8021820" y="2135853"/>
              <a:ext cx="217487" cy="217487"/>
            </a:xfrm>
            <a:custGeom>
              <a:avLst/>
              <a:gdLst>
                <a:gd name="T0" fmla="*/ 178824 w 602"/>
                <a:gd name="T1" fmla="*/ 217126 h 602"/>
                <a:gd name="T2" fmla="*/ 178824 w 602"/>
                <a:gd name="T3" fmla="*/ 217126 h 602"/>
                <a:gd name="T4" fmla="*/ 0 w 602"/>
                <a:gd name="T5" fmla="*/ 35766 h 602"/>
                <a:gd name="T6" fmla="*/ 0 w 602"/>
                <a:gd name="T7" fmla="*/ 0 h 602"/>
                <a:gd name="T8" fmla="*/ 217118 w 602"/>
                <a:gd name="T9" fmla="*/ 217126 h 602"/>
                <a:gd name="T10" fmla="*/ 178824 w 602"/>
                <a:gd name="T11" fmla="*/ 217126 h 602"/>
                <a:gd name="T12" fmla="*/ 138002 w 602"/>
                <a:gd name="T13" fmla="*/ 217126 h 602"/>
                <a:gd name="T14" fmla="*/ 138002 w 602"/>
                <a:gd name="T15" fmla="*/ 217126 h 602"/>
                <a:gd name="T16" fmla="*/ 102237 w 602"/>
                <a:gd name="T17" fmla="*/ 217126 h 602"/>
                <a:gd name="T18" fmla="*/ 0 w 602"/>
                <a:gd name="T19" fmla="*/ 114885 h 602"/>
                <a:gd name="T20" fmla="*/ 0 w 602"/>
                <a:gd name="T21" fmla="*/ 76590 h 602"/>
                <a:gd name="T22" fmla="*/ 138002 w 602"/>
                <a:gd name="T23" fmla="*/ 217126 h 602"/>
                <a:gd name="T24" fmla="*/ 25650 w 602"/>
                <a:gd name="T25" fmla="*/ 163657 h 602"/>
                <a:gd name="T26" fmla="*/ 25650 w 602"/>
                <a:gd name="T27" fmla="*/ 163657 h 602"/>
                <a:gd name="T28" fmla="*/ 53467 w 602"/>
                <a:gd name="T29" fmla="*/ 188946 h 602"/>
                <a:gd name="T30" fmla="*/ 25650 w 602"/>
                <a:gd name="T31" fmla="*/ 217126 h 602"/>
                <a:gd name="T32" fmla="*/ 0 w 602"/>
                <a:gd name="T33" fmla="*/ 188946 h 602"/>
                <a:gd name="T34" fmla="*/ 25650 w 602"/>
                <a:gd name="T35" fmla="*/ 163657 h 6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02" h="602">
                  <a:moveTo>
                    <a:pt x="495" y="601"/>
                  </a:moveTo>
                  <a:lnTo>
                    <a:pt x="495" y="601"/>
                  </a:lnTo>
                  <a:cubicBezTo>
                    <a:pt x="495" y="325"/>
                    <a:pt x="276" y="99"/>
                    <a:pt x="0" y="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2" y="0"/>
                    <a:pt x="601" y="269"/>
                    <a:pt x="601" y="601"/>
                  </a:cubicBezTo>
                  <a:lnTo>
                    <a:pt x="495" y="601"/>
                  </a:lnTo>
                  <a:close/>
                  <a:moveTo>
                    <a:pt x="382" y="601"/>
                  </a:moveTo>
                  <a:lnTo>
                    <a:pt x="382" y="601"/>
                  </a:lnTo>
                  <a:cubicBezTo>
                    <a:pt x="283" y="601"/>
                    <a:pt x="283" y="601"/>
                    <a:pt x="283" y="601"/>
                  </a:cubicBezTo>
                  <a:cubicBezTo>
                    <a:pt x="283" y="446"/>
                    <a:pt x="155" y="318"/>
                    <a:pt x="0" y="318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212" y="212"/>
                    <a:pt x="382" y="389"/>
                    <a:pt x="382" y="601"/>
                  </a:cubicBezTo>
                  <a:close/>
                  <a:moveTo>
                    <a:pt x="71" y="453"/>
                  </a:moveTo>
                  <a:lnTo>
                    <a:pt x="71" y="453"/>
                  </a:lnTo>
                  <a:cubicBezTo>
                    <a:pt x="113" y="453"/>
                    <a:pt x="148" y="481"/>
                    <a:pt x="148" y="523"/>
                  </a:cubicBezTo>
                  <a:cubicBezTo>
                    <a:pt x="148" y="566"/>
                    <a:pt x="113" y="601"/>
                    <a:pt x="71" y="601"/>
                  </a:cubicBezTo>
                  <a:cubicBezTo>
                    <a:pt x="28" y="601"/>
                    <a:pt x="0" y="566"/>
                    <a:pt x="0" y="523"/>
                  </a:cubicBezTo>
                  <a:cubicBezTo>
                    <a:pt x="0" y="481"/>
                    <a:pt x="28" y="453"/>
                    <a:pt x="71" y="4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126"/>
            <p:cNvSpPr>
              <a:spLocks noChangeArrowheads="1"/>
            </p:cNvSpPr>
            <p:nvPr/>
          </p:nvSpPr>
          <p:spPr bwMode="auto">
            <a:xfrm>
              <a:off x="7650345" y="2146171"/>
              <a:ext cx="198437" cy="196850"/>
            </a:xfrm>
            <a:custGeom>
              <a:avLst/>
              <a:gdLst>
                <a:gd name="T0" fmla="*/ 188005 w 552"/>
                <a:gd name="T1" fmla="*/ 71385 h 546"/>
                <a:gd name="T2" fmla="*/ 188005 w 552"/>
                <a:gd name="T3" fmla="*/ 71385 h 546"/>
                <a:gd name="T4" fmla="*/ 152417 w 552"/>
                <a:gd name="T5" fmla="*/ 71385 h 546"/>
                <a:gd name="T6" fmla="*/ 139836 w 552"/>
                <a:gd name="T7" fmla="*/ 125104 h 546"/>
                <a:gd name="T8" fmla="*/ 167875 w 552"/>
                <a:gd name="T9" fmla="*/ 125104 h 546"/>
                <a:gd name="T10" fmla="*/ 177940 w 552"/>
                <a:gd name="T11" fmla="*/ 135199 h 546"/>
                <a:gd name="T12" fmla="*/ 167875 w 552"/>
                <a:gd name="T13" fmla="*/ 145294 h 546"/>
                <a:gd name="T14" fmla="*/ 134803 w 552"/>
                <a:gd name="T15" fmla="*/ 145294 h 546"/>
                <a:gd name="T16" fmla="*/ 127254 w 552"/>
                <a:gd name="T17" fmla="*/ 188558 h 546"/>
                <a:gd name="T18" fmla="*/ 127254 w 552"/>
                <a:gd name="T19" fmla="*/ 188558 h 546"/>
                <a:gd name="T20" fmla="*/ 116829 w 552"/>
                <a:gd name="T21" fmla="*/ 196489 h 546"/>
                <a:gd name="T22" fmla="*/ 106764 w 552"/>
                <a:gd name="T23" fmla="*/ 186034 h 546"/>
                <a:gd name="T24" fmla="*/ 106764 w 552"/>
                <a:gd name="T25" fmla="*/ 183510 h 546"/>
                <a:gd name="T26" fmla="*/ 106764 w 552"/>
                <a:gd name="T27" fmla="*/ 183510 h 546"/>
                <a:gd name="T28" fmla="*/ 114313 w 552"/>
                <a:gd name="T29" fmla="*/ 145294 h 546"/>
                <a:gd name="T30" fmla="*/ 61111 w 552"/>
                <a:gd name="T31" fmla="*/ 145294 h 546"/>
                <a:gd name="T32" fmla="*/ 50686 w 552"/>
                <a:gd name="T33" fmla="*/ 188558 h 546"/>
                <a:gd name="T34" fmla="*/ 50686 w 552"/>
                <a:gd name="T35" fmla="*/ 188558 h 546"/>
                <a:gd name="T36" fmla="*/ 40621 w 552"/>
                <a:gd name="T37" fmla="*/ 196489 h 546"/>
                <a:gd name="T38" fmla="*/ 30555 w 552"/>
                <a:gd name="T39" fmla="*/ 186034 h 546"/>
                <a:gd name="T40" fmla="*/ 30555 w 552"/>
                <a:gd name="T41" fmla="*/ 183510 h 546"/>
                <a:gd name="T42" fmla="*/ 30555 w 552"/>
                <a:gd name="T43" fmla="*/ 183510 h 546"/>
                <a:gd name="T44" fmla="*/ 40621 w 552"/>
                <a:gd name="T45" fmla="*/ 145294 h 546"/>
                <a:gd name="T46" fmla="*/ 10065 w 552"/>
                <a:gd name="T47" fmla="*/ 145294 h 546"/>
                <a:gd name="T48" fmla="*/ 0 w 552"/>
                <a:gd name="T49" fmla="*/ 135199 h 546"/>
                <a:gd name="T50" fmla="*/ 10065 w 552"/>
                <a:gd name="T51" fmla="*/ 125104 h 546"/>
                <a:gd name="T52" fmla="*/ 45653 w 552"/>
                <a:gd name="T53" fmla="*/ 125104 h 546"/>
                <a:gd name="T54" fmla="*/ 58594 w 552"/>
                <a:gd name="T55" fmla="*/ 71385 h 546"/>
                <a:gd name="T56" fmla="*/ 30555 w 552"/>
                <a:gd name="T57" fmla="*/ 71385 h 546"/>
                <a:gd name="T58" fmla="*/ 20490 w 552"/>
                <a:gd name="T59" fmla="*/ 61290 h 546"/>
                <a:gd name="T60" fmla="*/ 30555 w 552"/>
                <a:gd name="T61" fmla="*/ 51195 h 546"/>
                <a:gd name="T62" fmla="*/ 63627 w 552"/>
                <a:gd name="T63" fmla="*/ 51195 h 546"/>
                <a:gd name="T64" fmla="*/ 71176 w 552"/>
                <a:gd name="T65" fmla="*/ 7932 h 546"/>
                <a:gd name="T66" fmla="*/ 71176 w 552"/>
                <a:gd name="T67" fmla="*/ 7932 h 546"/>
                <a:gd name="T68" fmla="*/ 81241 w 552"/>
                <a:gd name="T69" fmla="*/ 0 h 546"/>
                <a:gd name="T70" fmla="*/ 91666 w 552"/>
                <a:gd name="T71" fmla="*/ 10455 h 546"/>
                <a:gd name="T72" fmla="*/ 91666 w 552"/>
                <a:gd name="T73" fmla="*/ 12979 h 546"/>
                <a:gd name="T74" fmla="*/ 91666 w 552"/>
                <a:gd name="T75" fmla="*/ 12979 h 546"/>
                <a:gd name="T76" fmla="*/ 84117 w 552"/>
                <a:gd name="T77" fmla="*/ 51195 h 546"/>
                <a:gd name="T78" fmla="*/ 137319 w 552"/>
                <a:gd name="T79" fmla="*/ 51195 h 546"/>
                <a:gd name="T80" fmla="*/ 147385 w 552"/>
                <a:gd name="T81" fmla="*/ 7932 h 546"/>
                <a:gd name="T82" fmla="*/ 147385 w 552"/>
                <a:gd name="T83" fmla="*/ 7932 h 546"/>
                <a:gd name="T84" fmla="*/ 157450 w 552"/>
                <a:gd name="T85" fmla="*/ 0 h 546"/>
                <a:gd name="T86" fmla="*/ 167875 w 552"/>
                <a:gd name="T87" fmla="*/ 10455 h 546"/>
                <a:gd name="T88" fmla="*/ 167875 w 552"/>
                <a:gd name="T89" fmla="*/ 12979 h 546"/>
                <a:gd name="T90" fmla="*/ 167875 w 552"/>
                <a:gd name="T91" fmla="*/ 12979 h 546"/>
                <a:gd name="T92" fmla="*/ 157450 w 552"/>
                <a:gd name="T93" fmla="*/ 51195 h 546"/>
                <a:gd name="T94" fmla="*/ 188005 w 552"/>
                <a:gd name="T95" fmla="*/ 51195 h 546"/>
                <a:gd name="T96" fmla="*/ 198071 w 552"/>
                <a:gd name="T97" fmla="*/ 61290 h 546"/>
                <a:gd name="T98" fmla="*/ 188005 w 552"/>
                <a:gd name="T99" fmla="*/ 71385 h 546"/>
                <a:gd name="T100" fmla="*/ 78725 w 552"/>
                <a:gd name="T101" fmla="*/ 71385 h 546"/>
                <a:gd name="T102" fmla="*/ 78725 w 552"/>
                <a:gd name="T103" fmla="*/ 71385 h 546"/>
                <a:gd name="T104" fmla="*/ 66143 w 552"/>
                <a:gd name="T105" fmla="*/ 125104 h 546"/>
                <a:gd name="T106" fmla="*/ 119346 w 552"/>
                <a:gd name="T107" fmla="*/ 125104 h 546"/>
                <a:gd name="T108" fmla="*/ 132287 w 552"/>
                <a:gd name="T109" fmla="*/ 71385 h 546"/>
                <a:gd name="T110" fmla="*/ 78725 w 552"/>
                <a:gd name="T111" fmla="*/ 71385 h 5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52" h="546">
                  <a:moveTo>
                    <a:pt x="523" y="198"/>
                  </a:moveTo>
                  <a:lnTo>
                    <a:pt x="523" y="198"/>
                  </a:lnTo>
                  <a:cubicBezTo>
                    <a:pt x="424" y="198"/>
                    <a:pt x="424" y="198"/>
                    <a:pt x="424" y="198"/>
                  </a:cubicBezTo>
                  <a:cubicBezTo>
                    <a:pt x="389" y="347"/>
                    <a:pt x="389" y="347"/>
                    <a:pt x="389" y="347"/>
                  </a:cubicBezTo>
                  <a:cubicBezTo>
                    <a:pt x="467" y="347"/>
                    <a:pt x="467" y="347"/>
                    <a:pt x="467" y="347"/>
                  </a:cubicBezTo>
                  <a:cubicBezTo>
                    <a:pt x="481" y="347"/>
                    <a:pt x="495" y="361"/>
                    <a:pt x="495" y="375"/>
                  </a:cubicBezTo>
                  <a:cubicBezTo>
                    <a:pt x="495" y="389"/>
                    <a:pt x="481" y="403"/>
                    <a:pt x="467" y="403"/>
                  </a:cubicBezTo>
                  <a:cubicBezTo>
                    <a:pt x="375" y="403"/>
                    <a:pt x="375" y="403"/>
                    <a:pt x="375" y="403"/>
                  </a:cubicBezTo>
                  <a:cubicBezTo>
                    <a:pt x="354" y="523"/>
                    <a:pt x="354" y="523"/>
                    <a:pt x="354" y="523"/>
                  </a:cubicBezTo>
                  <a:cubicBezTo>
                    <a:pt x="347" y="538"/>
                    <a:pt x="339" y="545"/>
                    <a:pt x="325" y="545"/>
                  </a:cubicBezTo>
                  <a:cubicBezTo>
                    <a:pt x="304" y="545"/>
                    <a:pt x="297" y="531"/>
                    <a:pt x="297" y="516"/>
                  </a:cubicBezTo>
                  <a:lnTo>
                    <a:pt x="297" y="509"/>
                  </a:lnTo>
                  <a:cubicBezTo>
                    <a:pt x="318" y="403"/>
                    <a:pt x="318" y="403"/>
                    <a:pt x="318" y="403"/>
                  </a:cubicBezTo>
                  <a:cubicBezTo>
                    <a:pt x="170" y="403"/>
                    <a:pt x="170" y="403"/>
                    <a:pt x="170" y="403"/>
                  </a:cubicBezTo>
                  <a:cubicBezTo>
                    <a:pt x="141" y="523"/>
                    <a:pt x="141" y="523"/>
                    <a:pt x="141" y="523"/>
                  </a:cubicBezTo>
                  <a:cubicBezTo>
                    <a:pt x="141" y="538"/>
                    <a:pt x="127" y="545"/>
                    <a:pt x="113" y="545"/>
                  </a:cubicBezTo>
                  <a:cubicBezTo>
                    <a:pt x="99" y="545"/>
                    <a:pt x="85" y="531"/>
                    <a:pt x="85" y="516"/>
                  </a:cubicBezTo>
                  <a:lnTo>
                    <a:pt x="85" y="509"/>
                  </a:lnTo>
                  <a:cubicBezTo>
                    <a:pt x="113" y="403"/>
                    <a:pt x="113" y="403"/>
                    <a:pt x="113" y="403"/>
                  </a:cubicBezTo>
                  <a:cubicBezTo>
                    <a:pt x="28" y="403"/>
                    <a:pt x="28" y="403"/>
                    <a:pt x="28" y="403"/>
                  </a:cubicBezTo>
                  <a:cubicBezTo>
                    <a:pt x="14" y="403"/>
                    <a:pt x="0" y="389"/>
                    <a:pt x="0" y="375"/>
                  </a:cubicBezTo>
                  <a:cubicBezTo>
                    <a:pt x="0" y="361"/>
                    <a:pt x="14" y="347"/>
                    <a:pt x="28" y="347"/>
                  </a:cubicBezTo>
                  <a:cubicBezTo>
                    <a:pt x="127" y="347"/>
                    <a:pt x="127" y="347"/>
                    <a:pt x="127" y="347"/>
                  </a:cubicBezTo>
                  <a:cubicBezTo>
                    <a:pt x="163" y="198"/>
                    <a:pt x="163" y="198"/>
                    <a:pt x="163" y="198"/>
                  </a:cubicBezTo>
                  <a:cubicBezTo>
                    <a:pt x="85" y="198"/>
                    <a:pt x="85" y="198"/>
                    <a:pt x="85" y="198"/>
                  </a:cubicBezTo>
                  <a:cubicBezTo>
                    <a:pt x="71" y="198"/>
                    <a:pt x="57" y="184"/>
                    <a:pt x="57" y="170"/>
                  </a:cubicBezTo>
                  <a:cubicBezTo>
                    <a:pt x="57" y="149"/>
                    <a:pt x="71" y="142"/>
                    <a:pt x="85" y="142"/>
                  </a:cubicBezTo>
                  <a:cubicBezTo>
                    <a:pt x="177" y="142"/>
                    <a:pt x="177" y="142"/>
                    <a:pt x="177" y="142"/>
                  </a:cubicBezTo>
                  <a:cubicBezTo>
                    <a:pt x="198" y="22"/>
                    <a:pt x="198" y="22"/>
                    <a:pt x="198" y="22"/>
                  </a:cubicBezTo>
                  <a:cubicBezTo>
                    <a:pt x="205" y="7"/>
                    <a:pt x="212" y="0"/>
                    <a:pt x="226" y="0"/>
                  </a:cubicBezTo>
                  <a:cubicBezTo>
                    <a:pt x="248" y="0"/>
                    <a:pt x="255" y="7"/>
                    <a:pt x="255" y="29"/>
                  </a:cubicBezTo>
                  <a:cubicBezTo>
                    <a:pt x="255" y="29"/>
                    <a:pt x="255" y="29"/>
                    <a:pt x="255" y="36"/>
                  </a:cubicBezTo>
                  <a:cubicBezTo>
                    <a:pt x="234" y="142"/>
                    <a:pt x="234" y="142"/>
                    <a:pt x="234" y="142"/>
                  </a:cubicBezTo>
                  <a:cubicBezTo>
                    <a:pt x="382" y="142"/>
                    <a:pt x="382" y="142"/>
                    <a:pt x="382" y="14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7"/>
                    <a:pt x="424" y="0"/>
                    <a:pt x="438" y="0"/>
                  </a:cubicBezTo>
                  <a:cubicBezTo>
                    <a:pt x="452" y="0"/>
                    <a:pt x="467" y="7"/>
                    <a:pt x="467" y="29"/>
                  </a:cubicBezTo>
                  <a:cubicBezTo>
                    <a:pt x="467" y="29"/>
                    <a:pt x="467" y="29"/>
                    <a:pt x="467" y="36"/>
                  </a:cubicBezTo>
                  <a:cubicBezTo>
                    <a:pt x="438" y="142"/>
                    <a:pt x="438" y="142"/>
                    <a:pt x="438" y="142"/>
                  </a:cubicBezTo>
                  <a:cubicBezTo>
                    <a:pt x="523" y="142"/>
                    <a:pt x="523" y="142"/>
                    <a:pt x="523" y="142"/>
                  </a:cubicBezTo>
                  <a:cubicBezTo>
                    <a:pt x="537" y="142"/>
                    <a:pt x="551" y="149"/>
                    <a:pt x="551" y="170"/>
                  </a:cubicBezTo>
                  <a:cubicBezTo>
                    <a:pt x="551" y="184"/>
                    <a:pt x="537" y="198"/>
                    <a:pt x="523" y="198"/>
                  </a:cubicBezTo>
                  <a:close/>
                  <a:moveTo>
                    <a:pt x="219" y="198"/>
                  </a:moveTo>
                  <a:lnTo>
                    <a:pt x="219" y="198"/>
                  </a:lnTo>
                  <a:cubicBezTo>
                    <a:pt x="184" y="347"/>
                    <a:pt x="184" y="347"/>
                    <a:pt x="184" y="347"/>
                  </a:cubicBezTo>
                  <a:cubicBezTo>
                    <a:pt x="332" y="347"/>
                    <a:pt x="332" y="347"/>
                    <a:pt x="332" y="347"/>
                  </a:cubicBezTo>
                  <a:cubicBezTo>
                    <a:pt x="368" y="198"/>
                    <a:pt x="368" y="198"/>
                    <a:pt x="368" y="198"/>
                  </a:cubicBezTo>
                  <a:lnTo>
                    <a:pt x="219" y="19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127"/>
            <p:cNvSpPr>
              <a:spLocks noChangeArrowheads="1"/>
            </p:cNvSpPr>
            <p:nvPr/>
          </p:nvSpPr>
          <p:spPr bwMode="auto">
            <a:xfrm>
              <a:off x="9262492" y="1337638"/>
              <a:ext cx="219075" cy="217487"/>
            </a:xfrm>
            <a:custGeom>
              <a:avLst/>
              <a:gdLst>
                <a:gd name="T0" fmla="*/ 208635 w 609"/>
                <a:gd name="T1" fmla="*/ 120304 h 602"/>
                <a:gd name="T2" fmla="*/ 170505 w 609"/>
                <a:gd name="T3" fmla="*/ 109827 h 602"/>
                <a:gd name="T4" fmla="*/ 208635 w 609"/>
                <a:gd name="T5" fmla="*/ 99712 h 602"/>
                <a:gd name="T6" fmla="*/ 208635 w 609"/>
                <a:gd name="T7" fmla="*/ 120304 h 602"/>
                <a:gd name="T8" fmla="*/ 188131 w 609"/>
                <a:gd name="T9" fmla="*/ 43353 h 602"/>
                <a:gd name="T10" fmla="*/ 167987 w 609"/>
                <a:gd name="T11" fmla="*/ 63946 h 602"/>
                <a:gd name="T12" fmla="*/ 150002 w 609"/>
                <a:gd name="T13" fmla="*/ 58888 h 602"/>
                <a:gd name="T14" fmla="*/ 152520 w 609"/>
                <a:gd name="T15" fmla="*/ 51301 h 602"/>
                <a:gd name="T16" fmla="*/ 173023 w 609"/>
                <a:gd name="T17" fmla="*/ 30708 h 602"/>
                <a:gd name="T18" fmla="*/ 190649 w 609"/>
                <a:gd name="T19" fmla="*/ 38295 h 602"/>
                <a:gd name="T20" fmla="*/ 109354 w 609"/>
                <a:gd name="T21" fmla="*/ 217126 h 602"/>
                <a:gd name="T22" fmla="*/ 99282 w 609"/>
                <a:gd name="T23" fmla="*/ 207010 h 602"/>
                <a:gd name="T24" fmla="*/ 109354 w 609"/>
                <a:gd name="T25" fmla="*/ 171244 h 602"/>
                <a:gd name="T26" fmla="*/ 119426 w 609"/>
                <a:gd name="T27" fmla="*/ 207010 h 602"/>
                <a:gd name="T28" fmla="*/ 109354 w 609"/>
                <a:gd name="T29" fmla="*/ 48772 h 602"/>
                <a:gd name="T30" fmla="*/ 99282 w 609"/>
                <a:gd name="T31" fmla="*/ 38295 h 602"/>
                <a:gd name="T32" fmla="*/ 109354 w 609"/>
                <a:gd name="T33" fmla="*/ 0 h 602"/>
                <a:gd name="T34" fmla="*/ 119426 w 609"/>
                <a:gd name="T35" fmla="*/ 38295 h 602"/>
                <a:gd name="T36" fmla="*/ 66188 w 609"/>
                <a:gd name="T37" fmla="*/ 166186 h 602"/>
                <a:gd name="T38" fmla="*/ 45684 w 609"/>
                <a:gd name="T39" fmla="*/ 186417 h 602"/>
                <a:gd name="T40" fmla="*/ 38130 w 609"/>
                <a:gd name="T41" fmla="*/ 191475 h 602"/>
                <a:gd name="T42" fmla="*/ 30576 w 609"/>
                <a:gd name="T43" fmla="*/ 173773 h 602"/>
                <a:gd name="T44" fmla="*/ 50720 w 609"/>
                <a:gd name="T45" fmla="*/ 153180 h 602"/>
                <a:gd name="T46" fmla="*/ 58634 w 609"/>
                <a:gd name="T47" fmla="*/ 150651 h 602"/>
                <a:gd name="T48" fmla="*/ 66188 w 609"/>
                <a:gd name="T49" fmla="*/ 166186 h 602"/>
                <a:gd name="T50" fmla="*/ 58634 w 609"/>
                <a:gd name="T51" fmla="*/ 69003 h 602"/>
                <a:gd name="T52" fmla="*/ 50720 w 609"/>
                <a:gd name="T53" fmla="*/ 63946 h 602"/>
                <a:gd name="T54" fmla="*/ 30576 w 609"/>
                <a:gd name="T55" fmla="*/ 43353 h 602"/>
                <a:gd name="T56" fmla="*/ 38130 w 609"/>
                <a:gd name="T57" fmla="*/ 28179 h 602"/>
                <a:gd name="T58" fmla="*/ 45684 w 609"/>
                <a:gd name="T59" fmla="*/ 30708 h 602"/>
                <a:gd name="T60" fmla="*/ 66188 w 609"/>
                <a:gd name="T61" fmla="*/ 51301 h 602"/>
                <a:gd name="T62" fmla="*/ 58634 w 609"/>
                <a:gd name="T63" fmla="*/ 69003 h 602"/>
                <a:gd name="T64" fmla="*/ 48202 w 609"/>
                <a:gd name="T65" fmla="*/ 109827 h 602"/>
                <a:gd name="T66" fmla="*/ 10072 w 609"/>
                <a:gd name="T67" fmla="*/ 120304 h 602"/>
                <a:gd name="T68" fmla="*/ 10072 w 609"/>
                <a:gd name="T69" fmla="*/ 99712 h 602"/>
                <a:gd name="T70" fmla="*/ 48202 w 609"/>
                <a:gd name="T71" fmla="*/ 109827 h 602"/>
                <a:gd name="T72" fmla="*/ 160074 w 609"/>
                <a:gd name="T73" fmla="*/ 150651 h 602"/>
                <a:gd name="T74" fmla="*/ 167987 w 609"/>
                <a:gd name="T75" fmla="*/ 153180 h 602"/>
                <a:gd name="T76" fmla="*/ 188131 w 609"/>
                <a:gd name="T77" fmla="*/ 173773 h 602"/>
                <a:gd name="T78" fmla="*/ 180577 w 609"/>
                <a:gd name="T79" fmla="*/ 191475 h 602"/>
                <a:gd name="T80" fmla="*/ 173023 w 609"/>
                <a:gd name="T81" fmla="*/ 186417 h 602"/>
                <a:gd name="T82" fmla="*/ 152520 w 609"/>
                <a:gd name="T83" fmla="*/ 166186 h 602"/>
                <a:gd name="T84" fmla="*/ 160074 w 609"/>
                <a:gd name="T85" fmla="*/ 150651 h 6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09" h="602">
                  <a:moveTo>
                    <a:pt x="580" y="333"/>
                  </a:moveTo>
                  <a:lnTo>
                    <a:pt x="580" y="333"/>
                  </a:lnTo>
                  <a:cubicBezTo>
                    <a:pt x="502" y="333"/>
                    <a:pt x="502" y="333"/>
                    <a:pt x="502" y="333"/>
                  </a:cubicBezTo>
                  <a:cubicBezTo>
                    <a:pt x="488" y="333"/>
                    <a:pt x="474" y="318"/>
                    <a:pt x="474" y="304"/>
                  </a:cubicBezTo>
                  <a:cubicBezTo>
                    <a:pt x="474" y="283"/>
                    <a:pt x="488" y="276"/>
                    <a:pt x="502" y="276"/>
                  </a:cubicBezTo>
                  <a:cubicBezTo>
                    <a:pt x="580" y="276"/>
                    <a:pt x="580" y="276"/>
                    <a:pt x="580" y="276"/>
                  </a:cubicBezTo>
                  <a:cubicBezTo>
                    <a:pt x="594" y="276"/>
                    <a:pt x="608" y="283"/>
                    <a:pt x="608" y="304"/>
                  </a:cubicBezTo>
                  <a:cubicBezTo>
                    <a:pt x="608" y="318"/>
                    <a:pt x="594" y="333"/>
                    <a:pt x="580" y="333"/>
                  </a:cubicBezTo>
                  <a:close/>
                  <a:moveTo>
                    <a:pt x="523" y="120"/>
                  </a:moveTo>
                  <a:lnTo>
                    <a:pt x="523" y="120"/>
                  </a:lnTo>
                  <a:cubicBezTo>
                    <a:pt x="467" y="177"/>
                    <a:pt x="467" y="177"/>
                    <a:pt x="467" y="177"/>
                  </a:cubicBezTo>
                  <a:cubicBezTo>
                    <a:pt x="459" y="184"/>
                    <a:pt x="452" y="191"/>
                    <a:pt x="445" y="191"/>
                  </a:cubicBezTo>
                  <a:cubicBezTo>
                    <a:pt x="431" y="191"/>
                    <a:pt x="417" y="177"/>
                    <a:pt x="417" y="163"/>
                  </a:cubicBezTo>
                  <a:cubicBezTo>
                    <a:pt x="417" y="156"/>
                    <a:pt x="417" y="149"/>
                    <a:pt x="424" y="142"/>
                  </a:cubicBezTo>
                  <a:cubicBezTo>
                    <a:pt x="481" y="85"/>
                    <a:pt x="481" y="85"/>
                    <a:pt x="481" y="85"/>
                  </a:cubicBezTo>
                  <a:cubicBezTo>
                    <a:pt x="488" y="78"/>
                    <a:pt x="495" y="78"/>
                    <a:pt x="502" y="78"/>
                  </a:cubicBezTo>
                  <a:cubicBezTo>
                    <a:pt x="516" y="78"/>
                    <a:pt x="530" y="85"/>
                    <a:pt x="530" y="106"/>
                  </a:cubicBezTo>
                  <a:cubicBezTo>
                    <a:pt x="530" y="113"/>
                    <a:pt x="530" y="120"/>
                    <a:pt x="523" y="120"/>
                  </a:cubicBezTo>
                  <a:close/>
                  <a:moveTo>
                    <a:pt x="304" y="601"/>
                  </a:moveTo>
                  <a:lnTo>
                    <a:pt x="304" y="601"/>
                  </a:lnTo>
                  <a:cubicBezTo>
                    <a:pt x="290" y="601"/>
                    <a:pt x="276" y="594"/>
                    <a:pt x="276" y="573"/>
                  </a:cubicBezTo>
                  <a:cubicBezTo>
                    <a:pt x="276" y="502"/>
                    <a:pt x="276" y="502"/>
                    <a:pt x="276" y="502"/>
                  </a:cubicBezTo>
                  <a:cubicBezTo>
                    <a:pt x="276" y="481"/>
                    <a:pt x="290" y="474"/>
                    <a:pt x="304" y="474"/>
                  </a:cubicBezTo>
                  <a:cubicBezTo>
                    <a:pt x="318" y="474"/>
                    <a:pt x="332" y="481"/>
                    <a:pt x="332" y="502"/>
                  </a:cubicBezTo>
                  <a:cubicBezTo>
                    <a:pt x="332" y="573"/>
                    <a:pt x="332" y="573"/>
                    <a:pt x="332" y="573"/>
                  </a:cubicBezTo>
                  <a:cubicBezTo>
                    <a:pt x="332" y="594"/>
                    <a:pt x="318" y="601"/>
                    <a:pt x="304" y="601"/>
                  </a:cubicBezTo>
                  <a:close/>
                  <a:moveTo>
                    <a:pt x="304" y="135"/>
                  </a:moveTo>
                  <a:lnTo>
                    <a:pt x="304" y="135"/>
                  </a:lnTo>
                  <a:cubicBezTo>
                    <a:pt x="290" y="135"/>
                    <a:pt x="276" y="120"/>
                    <a:pt x="276" y="106"/>
                  </a:cubicBezTo>
                  <a:cubicBezTo>
                    <a:pt x="276" y="29"/>
                    <a:pt x="276" y="29"/>
                    <a:pt x="276" y="29"/>
                  </a:cubicBezTo>
                  <a:cubicBezTo>
                    <a:pt x="276" y="15"/>
                    <a:pt x="290" y="0"/>
                    <a:pt x="304" y="0"/>
                  </a:cubicBezTo>
                  <a:cubicBezTo>
                    <a:pt x="318" y="0"/>
                    <a:pt x="332" y="15"/>
                    <a:pt x="332" y="29"/>
                  </a:cubicBezTo>
                  <a:cubicBezTo>
                    <a:pt x="332" y="106"/>
                    <a:pt x="332" y="106"/>
                    <a:pt x="332" y="106"/>
                  </a:cubicBezTo>
                  <a:cubicBezTo>
                    <a:pt x="332" y="120"/>
                    <a:pt x="318" y="135"/>
                    <a:pt x="304" y="135"/>
                  </a:cubicBezTo>
                  <a:close/>
                  <a:moveTo>
                    <a:pt x="184" y="460"/>
                  </a:moveTo>
                  <a:lnTo>
                    <a:pt x="184" y="460"/>
                  </a:lnTo>
                  <a:cubicBezTo>
                    <a:pt x="127" y="516"/>
                    <a:pt x="127" y="516"/>
                    <a:pt x="127" y="516"/>
                  </a:cubicBezTo>
                  <a:cubicBezTo>
                    <a:pt x="120" y="523"/>
                    <a:pt x="113" y="530"/>
                    <a:pt x="106" y="530"/>
                  </a:cubicBezTo>
                  <a:cubicBezTo>
                    <a:pt x="92" y="530"/>
                    <a:pt x="78" y="516"/>
                    <a:pt x="78" y="502"/>
                  </a:cubicBezTo>
                  <a:cubicBezTo>
                    <a:pt x="78" y="495"/>
                    <a:pt x="78" y="488"/>
                    <a:pt x="85" y="481"/>
                  </a:cubicBezTo>
                  <a:cubicBezTo>
                    <a:pt x="141" y="424"/>
                    <a:pt x="141" y="424"/>
                    <a:pt x="141" y="424"/>
                  </a:cubicBezTo>
                  <a:cubicBezTo>
                    <a:pt x="149" y="417"/>
                    <a:pt x="156" y="417"/>
                    <a:pt x="163" y="417"/>
                  </a:cubicBezTo>
                  <a:cubicBezTo>
                    <a:pt x="177" y="417"/>
                    <a:pt x="191" y="424"/>
                    <a:pt x="191" y="446"/>
                  </a:cubicBezTo>
                  <a:cubicBezTo>
                    <a:pt x="191" y="453"/>
                    <a:pt x="191" y="460"/>
                    <a:pt x="184" y="460"/>
                  </a:cubicBezTo>
                  <a:close/>
                  <a:moveTo>
                    <a:pt x="163" y="191"/>
                  </a:moveTo>
                  <a:lnTo>
                    <a:pt x="163" y="191"/>
                  </a:lnTo>
                  <a:cubicBezTo>
                    <a:pt x="156" y="191"/>
                    <a:pt x="149" y="184"/>
                    <a:pt x="141" y="177"/>
                  </a:cubicBezTo>
                  <a:cubicBezTo>
                    <a:pt x="85" y="120"/>
                    <a:pt x="85" y="120"/>
                    <a:pt x="85" y="120"/>
                  </a:cubicBezTo>
                  <a:cubicBezTo>
                    <a:pt x="78" y="120"/>
                    <a:pt x="78" y="113"/>
                    <a:pt x="78" y="106"/>
                  </a:cubicBezTo>
                  <a:cubicBezTo>
                    <a:pt x="78" y="85"/>
                    <a:pt x="92" y="78"/>
                    <a:pt x="106" y="78"/>
                  </a:cubicBezTo>
                  <a:cubicBezTo>
                    <a:pt x="113" y="78"/>
                    <a:pt x="120" y="78"/>
                    <a:pt x="127" y="85"/>
                  </a:cubicBezTo>
                  <a:cubicBezTo>
                    <a:pt x="184" y="142"/>
                    <a:pt x="184" y="142"/>
                    <a:pt x="184" y="142"/>
                  </a:cubicBezTo>
                  <a:cubicBezTo>
                    <a:pt x="191" y="149"/>
                    <a:pt x="191" y="156"/>
                    <a:pt x="191" y="163"/>
                  </a:cubicBezTo>
                  <a:cubicBezTo>
                    <a:pt x="191" y="177"/>
                    <a:pt x="177" y="191"/>
                    <a:pt x="163" y="191"/>
                  </a:cubicBezTo>
                  <a:close/>
                  <a:moveTo>
                    <a:pt x="134" y="304"/>
                  </a:moveTo>
                  <a:lnTo>
                    <a:pt x="134" y="304"/>
                  </a:lnTo>
                  <a:cubicBezTo>
                    <a:pt x="134" y="318"/>
                    <a:pt x="120" y="333"/>
                    <a:pt x="106" y="333"/>
                  </a:cubicBezTo>
                  <a:cubicBezTo>
                    <a:pt x="28" y="333"/>
                    <a:pt x="28" y="333"/>
                    <a:pt x="28" y="333"/>
                  </a:cubicBezTo>
                  <a:cubicBezTo>
                    <a:pt x="14" y="333"/>
                    <a:pt x="0" y="318"/>
                    <a:pt x="0" y="304"/>
                  </a:cubicBezTo>
                  <a:cubicBezTo>
                    <a:pt x="0" y="283"/>
                    <a:pt x="14" y="276"/>
                    <a:pt x="28" y="276"/>
                  </a:cubicBezTo>
                  <a:cubicBezTo>
                    <a:pt x="106" y="276"/>
                    <a:pt x="106" y="276"/>
                    <a:pt x="106" y="276"/>
                  </a:cubicBezTo>
                  <a:cubicBezTo>
                    <a:pt x="120" y="276"/>
                    <a:pt x="134" y="283"/>
                    <a:pt x="134" y="304"/>
                  </a:cubicBezTo>
                  <a:close/>
                  <a:moveTo>
                    <a:pt x="445" y="417"/>
                  </a:moveTo>
                  <a:lnTo>
                    <a:pt x="445" y="417"/>
                  </a:lnTo>
                  <a:cubicBezTo>
                    <a:pt x="452" y="417"/>
                    <a:pt x="459" y="417"/>
                    <a:pt x="467" y="424"/>
                  </a:cubicBezTo>
                  <a:cubicBezTo>
                    <a:pt x="523" y="481"/>
                    <a:pt x="523" y="481"/>
                    <a:pt x="523" y="481"/>
                  </a:cubicBezTo>
                  <a:cubicBezTo>
                    <a:pt x="530" y="488"/>
                    <a:pt x="530" y="495"/>
                    <a:pt x="530" y="502"/>
                  </a:cubicBezTo>
                  <a:cubicBezTo>
                    <a:pt x="530" y="516"/>
                    <a:pt x="516" y="530"/>
                    <a:pt x="502" y="530"/>
                  </a:cubicBezTo>
                  <a:cubicBezTo>
                    <a:pt x="495" y="530"/>
                    <a:pt x="488" y="523"/>
                    <a:pt x="481" y="516"/>
                  </a:cubicBezTo>
                  <a:cubicBezTo>
                    <a:pt x="424" y="460"/>
                    <a:pt x="424" y="460"/>
                    <a:pt x="424" y="460"/>
                  </a:cubicBezTo>
                  <a:cubicBezTo>
                    <a:pt x="417" y="460"/>
                    <a:pt x="417" y="453"/>
                    <a:pt x="417" y="446"/>
                  </a:cubicBezTo>
                  <a:cubicBezTo>
                    <a:pt x="417" y="424"/>
                    <a:pt x="431" y="417"/>
                    <a:pt x="445" y="41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128"/>
            <p:cNvSpPr>
              <a:spLocks noChangeArrowheads="1"/>
            </p:cNvSpPr>
            <p:nvPr/>
          </p:nvSpPr>
          <p:spPr bwMode="auto">
            <a:xfrm>
              <a:off x="8883080" y="1337638"/>
              <a:ext cx="217487" cy="217487"/>
            </a:xfrm>
            <a:custGeom>
              <a:avLst/>
              <a:gdLst>
                <a:gd name="T0" fmla="*/ 109823 w 602"/>
                <a:gd name="T1" fmla="*/ 217126 h 602"/>
                <a:gd name="T2" fmla="*/ 109823 w 602"/>
                <a:gd name="T3" fmla="*/ 217126 h 602"/>
                <a:gd name="T4" fmla="*/ 0 w 602"/>
                <a:gd name="T5" fmla="*/ 109827 h 602"/>
                <a:gd name="T6" fmla="*/ 109823 w 602"/>
                <a:gd name="T7" fmla="*/ 0 h 602"/>
                <a:gd name="T8" fmla="*/ 217118 w 602"/>
                <a:gd name="T9" fmla="*/ 109827 h 602"/>
                <a:gd name="T10" fmla="*/ 109823 w 602"/>
                <a:gd name="T11" fmla="*/ 217126 h 602"/>
                <a:gd name="T12" fmla="*/ 109823 w 602"/>
                <a:gd name="T13" fmla="*/ 20593 h 602"/>
                <a:gd name="T14" fmla="*/ 109823 w 602"/>
                <a:gd name="T15" fmla="*/ 20593 h 602"/>
                <a:gd name="T16" fmla="*/ 20592 w 602"/>
                <a:gd name="T17" fmla="*/ 109827 h 602"/>
                <a:gd name="T18" fmla="*/ 109823 w 602"/>
                <a:gd name="T19" fmla="*/ 196533 h 602"/>
                <a:gd name="T20" fmla="*/ 196526 w 602"/>
                <a:gd name="T21" fmla="*/ 109827 h 602"/>
                <a:gd name="T22" fmla="*/ 109823 w 602"/>
                <a:gd name="T23" fmla="*/ 20593 h 602"/>
                <a:gd name="T24" fmla="*/ 109823 w 602"/>
                <a:gd name="T25" fmla="*/ 155709 h 602"/>
                <a:gd name="T26" fmla="*/ 109823 w 602"/>
                <a:gd name="T27" fmla="*/ 155709 h 602"/>
                <a:gd name="T28" fmla="*/ 89231 w 602"/>
                <a:gd name="T29" fmla="*/ 127891 h 602"/>
                <a:gd name="T30" fmla="*/ 109823 w 602"/>
                <a:gd name="T31" fmla="*/ 53830 h 602"/>
                <a:gd name="T32" fmla="*/ 127525 w 602"/>
                <a:gd name="T33" fmla="*/ 127891 h 602"/>
                <a:gd name="T34" fmla="*/ 109823 w 602"/>
                <a:gd name="T35" fmla="*/ 155709 h 6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02" h="602">
                  <a:moveTo>
                    <a:pt x="304" y="601"/>
                  </a:moveTo>
                  <a:lnTo>
                    <a:pt x="304" y="601"/>
                  </a:lnTo>
                  <a:cubicBezTo>
                    <a:pt x="134" y="601"/>
                    <a:pt x="0" y="467"/>
                    <a:pt x="0" y="304"/>
                  </a:cubicBezTo>
                  <a:cubicBezTo>
                    <a:pt x="0" y="135"/>
                    <a:pt x="134" y="0"/>
                    <a:pt x="304" y="0"/>
                  </a:cubicBezTo>
                  <a:cubicBezTo>
                    <a:pt x="467" y="0"/>
                    <a:pt x="601" y="135"/>
                    <a:pt x="601" y="304"/>
                  </a:cubicBezTo>
                  <a:cubicBezTo>
                    <a:pt x="601" y="467"/>
                    <a:pt x="467" y="601"/>
                    <a:pt x="304" y="601"/>
                  </a:cubicBezTo>
                  <a:close/>
                  <a:moveTo>
                    <a:pt x="304" y="57"/>
                  </a:moveTo>
                  <a:lnTo>
                    <a:pt x="304" y="57"/>
                  </a:lnTo>
                  <a:cubicBezTo>
                    <a:pt x="170" y="57"/>
                    <a:pt x="57" y="170"/>
                    <a:pt x="57" y="304"/>
                  </a:cubicBezTo>
                  <a:cubicBezTo>
                    <a:pt x="57" y="439"/>
                    <a:pt x="170" y="544"/>
                    <a:pt x="304" y="544"/>
                  </a:cubicBezTo>
                  <a:cubicBezTo>
                    <a:pt x="438" y="544"/>
                    <a:pt x="544" y="439"/>
                    <a:pt x="544" y="304"/>
                  </a:cubicBezTo>
                  <a:cubicBezTo>
                    <a:pt x="544" y="170"/>
                    <a:pt x="438" y="57"/>
                    <a:pt x="304" y="57"/>
                  </a:cubicBezTo>
                  <a:close/>
                  <a:moveTo>
                    <a:pt x="304" y="431"/>
                  </a:moveTo>
                  <a:lnTo>
                    <a:pt x="304" y="431"/>
                  </a:lnTo>
                  <a:cubicBezTo>
                    <a:pt x="226" y="431"/>
                    <a:pt x="247" y="354"/>
                    <a:pt x="247" y="354"/>
                  </a:cubicBezTo>
                  <a:cubicBezTo>
                    <a:pt x="304" y="149"/>
                    <a:pt x="304" y="149"/>
                    <a:pt x="304" y="149"/>
                  </a:cubicBezTo>
                  <a:cubicBezTo>
                    <a:pt x="353" y="354"/>
                    <a:pt x="353" y="354"/>
                    <a:pt x="353" y="354"/>
                  </a:cubicBezTo>
                  <a:cubicBezTo>
                    <a:pt x="375" y="431"/>
                    <a:pt x="304" y="431"/>
                    <a:pt x="304" y="43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129"/>
            <p:cNvSpPr>
              <a:spLocks noChangeArrowheads="1"/>
            </p:cNvSpPr>
            <p:nvPr/>
          </p:nvSpPr>
          <p:spPr bwMode="auto">
            <a:xfrm>
              <a:off x="9262492" y="963305"/>
              <a:ext cx="219075" cy="217488"/>
            </a:xfrm>
            <a:custGeom>
              <a:avLst/>
              <a:gdLst>
                <a:gd name="T0" fmla="*/ 188131 w 609"/>
                <a:gd name="T1" fmla="*/ 130421 h 602"/>
                <a:gd name="T2" fmla="*/ 188131 w 609"/>
                <a:gd name="T3" fmla="*/ 130421 h 602"/>
                <a:gd name="T4" fmla="*/ 180577 w 609"/>
                <a:gd name="T5" fmla="*/ 148123 h 602"/>
                <a:gd name="T6" fmla="*/ 188131 w 609"/>
                <a:gd name="T7" fmla="*/ 181360 h 602"/>
                <a:gd name="T8" fmla="*/ 183095 w 609"/>
                <a:gd name="T9" fmla="*/ 188947 h 602"/>
                <a:gd name="T10" fmla="*/ 150002 w 609"/>
                <a:gd name="T11" fmla="*/ 178831 h 602"/>
                <a:gd name="T12" fmla="*/ 129857 w 609"/>
                <a:gd name="T13" fmla="*/ 188947 h 602"/>
                <a:gd name="T14" fmla="*/ 132375 w 609"/>
                <a:gd name="T15" fmla="*/ 188947 h 602"/>
                <a:gd name="T16" fmla="*/ 111872 w 609"/>
                <a:gd name="T17" fmla="*/ 217127 h 602"/>
                <a:gd name="T18" fmla="*/ 106836 w 609"/>
                <a:gd name="T19" fmla="*/ 217127 h 602"/>
                <a:gd name="T20" fmla="*/ 86332 w 609"/>
                <a:gd name="T21" fmla="*/ 186418 h 602"/>
                <a:gd name="T22" fmla="*/ 68706 w 609"/>
                <a:gd name="T23" fmla="*/ 178831 h 602"/>
                <a:gd name="T24" fmla="*/ 68706 w 609"/>
                <a:gd name="T25" fmla="*/ 181360 h 602"/>
                <a:gd name="T26" fmla="*/ 35612 w 609"/>
                <a:gd name="T27" fmla="*/ 186418 h 602"/>
                <a:gd name="T28" fmla="*/ 30576 w 609"/>
                <a:gd name="T29" fmla="*/ 183889 h 602"/>
                <a:gd name="T30" fmla="*/ 38130 w 609"/>
                <a:gd name="T31" fmla="*/ 148123 h 602"/>
                <a:gd name="T32" fmla="*/ 30576 w 609"/>
                <a:gd name="T33" fmla="*/ 130421 h 602"/>
                <a:gd name="T34" fmla="*/ 0 w 609"/>
                <a:gd name="T35" fmla="*/ 109828 h 602"/>
                <a:gd name="T36" fmla="*/ 0 w 609"/>
                <a:gd name="T37" fmla="*/ 104770 h 602"/>
                <a:gd name="T38" fmla="*/ 30576 w 609"/>
                <a:gd name="T39" fmla="*/ 86706 h 602"/>
                <a:gd name="T40" fmla="*/ 38130 w 609"/>
                <a:gd name="T41" fmla="*/ 66475 h 602"/>
                <a:gd name="T42" fmla="*/ 30576 w 609"/>
                <a:gd name="T43" fmla="*/ 33237 h 602"/>
                <a:gd name="T44" fmla="*/ 35612 w 609"/>
                <a:gd name="T45" fmla="*/ 28180 h 602"/>
                <a:gd name="T46" fmla="*/ 68706 w 609"/>
                <a:gd name="T47" fmla="*/ 35766 h 602"/>
                <a:gd name="T48" fmla="*/ 86332 w 609"/>
                <a:gd name="T49" fmla="*/ 28180 h 602"/>
                <a:gd name="T50" fmla="*/ 106836 w 609"/>
                <a:gd name="T51" fmla="*/ 0 h 602"/>
                <a:gd name="T52" fmla="*/ 111872 w 609"/>
                <a:gd name="T53" fmla="*/ 0 h 602"/>
                <a:gd name="T54" fmla="*/ 132375 w 609"/>
                <a:gd name="T55" fmla="*/ 28180 h 602"/>
                <a:gd name="T56" fmla="*/ 150002 w 609"/>
                <a:gd name="T57" fmla="*/ 35766 h 602"/>
                <a:gd name="T58" fmla="*/ 183095 w 609"/>
                <a:gd name="T59" fmla="*/ 28180 h 602"/>
                <a:gd name="T60" fmla="*/ 188131 w 609"/>
                <a:gd name="T61" fmla="*/ 33237 h 602"/>
                <a:gd name="T62" fmla="*/ 180577 w 609"/>
                <a:gd name="T63" fmla="*/ 66475 h 602"/>
                <a:gd name="T64" fmla="*/ 188131 w 609"/>
                <a:gd name="T65" fmla="*/ 86706 h 602"/>
                <a:gd name="T66" fmla="*/ 218707 w 609"/>
                <a:gd name="T67" fmla="*/ 104770 h 602"/>
                <a:gd name="T68" fmla="*/ 218707 w 609"/>
                <a:gd name="T69" fmla="*/ 109828 h 602"/>
                <a:gd name="T70" fmla="*/ 188131 w 609"/>
                <a:gd name="T71" fmla="*/ 130421 h 602"/>
                <a:gd name="T72" fmla="*/ 109354 w 609"/>
                <a:gd name="T73" fmla="*/ 45882 h 602"/>
                <a:gd name="T74" fmla="*/ 109354 w 609"/>
                <a:gd name="T75" fmla="*/ 45882 h 602"/>
                <a:gd name="T76" fmla="*/ 48202 w 609"/>
                <a:gd name="T77" fmla="*/ 107299 h 602"/>
                <a:gd name="T78" fmla="*/ 109354 w 609"/>
                <a:gd name="T79" fmla="*/ 168716 h 602"/>
                <a:gd name="T80" fmla="*/ 170505 w 609"/>
                <a:gd name="T81" fmla="*/ 107299 h 602"/>
                <a:gd name="T82" fmla="*/ 109354 w 609"/>
                <a:gd name="T83" fmla="*/ 45882 h 602"/>
                <a:gd name="T84" fmla="*/ 109354 w 609"/>
                <a:gd name="T85" fmla="*/ 148123 h 602"/>
                <a:gd name="T86" fmla="*/ 109354 w 609"/>
                <a:gd name="T87" fmla="*/ 148123 h 602"/>
                <a:gd name="T88" fmla="*/ 68706 w 609"/>
                <a:gd name="T89" fmla="*/ 107299 h 602"/>
                <a:gd name="T90" fmla="*/ 109354 w 609"/>
                <a:gd name="T91" fmla="*/ 66475 h 602"/>
                <a:gd name="T92" fmla="*/ 150002 w 609"/>
                <a:gd name="T93" fmla="*/ 107299 h 602"/>
                <a:gd name="T94" fmla="*/ 109354 w 609"/>
                <a:gd name="T95" fmla="*/ 148123 h 602"/>
                <a:gd name="T96" fmla="*/ 109354 w 609"/>
                <a:gd name="T97" fmla="*/ 86706 h 602"/>
                <a:gd name="T98" fmla="*/ 109354 w 609"/>
                <a:gd name="T99" fmla="*/ 86706 h 602"/>
                <a:gd name="T100" fmla="*/ 88850 w 609"/>
                <a:gd name="T101" fmla="*/ 107299 h 602"/>
                <a:gd name="T102" fmla="*/ 109354 w 609"/>
                <a:gd name="T103" fmla="*/ 127530 h 602"/>
                <a:gd name="T104" fmla="*/ 129857 w 609"/>
                <a:gd name="T105" fmla="*/ 107299 h 602"/>
                <a:gd name="T106" fmla="*/ 109354 w 609"/>
                <a:gd name="T107" fmla="*/ 86706 h 6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9" h="602">
                  <a:moveTo>
                    <a:pt x="523" y="361"/>
                  </a:moveTo>
                  <a:lnTo>
                    <a:pt x="523" y="361"/>
                  </a:lnTo>
                  <a:cubicBezTo>
                    <a:pt x="523" y="382"/>
                    <a:pt x="516" y="396"/>
                    <a:pt x="502" y="410"/>
                  </a:cubicBezTo>
                  <a:cubicBezTo>
                    <a:pt x="502" y="417"/>
                    <a:pt x="551" y="474"/>
                    <a:pt x="523" y="502"/>
                  </a:cubicBezTo>
                  <a:cubicBezTo>
                    <a:pt x="509" y="523"/>
                    <a:pt x="509" y="523"/>
                    <a:pt x="509" y="523"/>
                  </a:cubicBezTo>
                  <a:cubicBezTo>
                    <a:pt x="488" y="544"/>
                    <a:pt x="431" y="509"/>
                    <a:pt x="417" y="495"/>
                  </a:cubicBezTo>
                  <a:cubicBezTo>
                    <a:pt x="403" y="509"/>
                    <a:pt x="382" y="516"/>
                    <a:pt x="361" y="523"/>
                  </a:cubicBezTo>
                  <a:cubicBezTo>
                    <a:pt x="368" y="523"/>
                    <a:pt x="368" y="523"/>
                    <a:pt x="368" y="523"/>
                  </a:cubicBezTo>
                  <a:cubicBezTo>
                    <a:pt x="368" y="523"/>
                    <a:pt x="354" y="601"/>
                    <a:pt x="311" y="601"/>
                  </a:cubicBezTo>
                  <a:cubicBezTo>
                    <a:pt x="297" y="601"/>
                    <a:pt x="297" y="601"/>
                    <a:pt x="297" y="601"/>
                  </a:cubicBezTo>
                  <a:cubicBezTo>
                    <a:pt x="262" y="601"/>
                    <a:pt x="247" y="530"/>
                    <a:pt x="240" y="516"/>
                  </a:cubicBezTo>
                  <a:cubicBezTo>
                    <a:pt x="226" y="516"/>
                    <a:pt x="205" y="509"/>
                    <a:pt x="191" y="495"/>
                  </a:cubicBezTo>
                  <a:cubicBezTo>
                    <a:pt x="191" y="502"/>
                    <a:pt x="191" y="502"/>
                    <a:pt x="191" y="502"/>
                  </a:cubicBezTo>
                  <a:cubicBezTo>
                    <a:pt x="191" y="502"/>
                    <a:pt x="127" y="551"/>
                    <a:pt x="99" y="516"/>
                  </a:cubicBezTo>
                  <a:cubicBezTo>
                    <a:pt x="85" y="509"/>
                    <a:pt x="85" y="509"/>
                    <a:pt x="85" y="509"/>
                  </a:cubicBezTo>
                  <a:cubicBezTo>
                    <a:pt x="64" y="481"/>
                    <a:pt x="99" y="424"/>
                    <a:pt x="106" y="410"/>
                  </a:cubicBezTo>
                  <a:cubicBezTo>
                    <a:pt x="99" y="396"/>
                    <a:pt x="92" y="382"/>
                    <a:pt x="85" y="361"/>
                  </a:cubicBezTo>
                  <a:cubicBezTo>
                    <a:pt x="71" y="361"/>
                    <a:pt x="0" y="339"/>
                    <a:pt x="0" y="304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255"/>
                    <a:pt x="71" y="240"/>
                    <a:pt x="85" y="240"/>
                  </a:cubicBezTo>
                  <a:cubicBezTo>
                    <a:pt x="92" y="219"/>
                    <a:pt x="99" y="205"/>
                    <a:pt x="106" y="184"/>
                  </a:cubicBezTo>
                  <a:cubicBezTo>
                    <a:pt x="99" y="177"/>
                    <a:pt x="57" y="113"/>
                    <a:pt x="85" y="92"/>
                  </a:cubicBezTo>
                  <a:cubicBezTo>
                    <a:pt x="99" y="78"/>
                    <a:pt x="99" y="78"/>
                    <a:pt x="99" y="78"/>
                  </a:cubicBezTo>
                  <a:cubicBezTo>
                    <a:pt x="120" y="50"/>
                    <a:pt x="177" y="92"/>
                    <a:pt x="191" y="99"/>
                  </a:cubicBezTo>
                  <a:cubicBezTo>
                    <a:pt x="205" y="92"/>
                    <a:pt x="226" y="85"/>
                    <a:pt x="240" y="78"/>
                  </a:cubicBezTo>
                  <a:cubicBezTo>
                    <a:pt x="247" y="64"/>
                    <a:pt x="269" y="0"/>
                    <a:pt x="297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346" y="0"/>
                    <a:pt x="361" y="57"/>
                    <a:pt x="368" y="78"/>
                  </a:cubicBezTo>
                  <a:cubicBezTo>
                    <a:pt x="382" y="85"/>
                    <a:pt x="403" y="92"/>
                    <a:pt x="417" y="99"/>
                  </a:cubicBezTo>
                  <a:cubicBezTo>
                    <a:pt x="431" y="92"/>
                    <a:pt x="488" y="57"/>
                    <a:pt x="509" y="78"/>
                  </a:cubicBezTo>
                  <a:cubicBezTo>
                    <a:pt x="523" y="92"/>
                    <a:pt x="523" y="92"/>
                    <a:pt x="523" y="92"/>
                  </a:cubicBezTo>
                  <a:cubicBezTo>
                    <a:pt x="551" y="120"/>
                    <a:pt x="516" y="170"/>
                    <a:pt x="502" y="184"/>
                  </a:cubicBezTo>
                  <a:cubicBezTo>
                    <a:pt x="516" y="205"/>
                    <a:pt x="523" y="219"/>
                    <a:pt x="523" y="240"/>
                  </a:cubicBezTo>
                  <a:cubicBezTo>
                    <a:pt x="530" y="240"/>
                    <a:pt x="608" y="248"/>
                    <a:pt x="608" y="290"/>
                  </a:cubicBezTo>
                  <a:cubicBezTo>
                    <a:pt x="608" y="304"/>
                    <a:pt x="608" y="304"/>
                    <a:pt x="608" y="304"/>
                  </a:cubicBezTo>
                  <a:cubicBezTo>
                    <a:pt x="608" y="339"/>
                    <a:pt x="544" y="353"/>
                    <a:pt x="523" y="361"/>
                  </a:cubicBezTo>
                  <a:close/>
                  <a:moveTo>
                    <a:pt x="304" y="127"/>
                  </a:moveTo>
                  <a:lnTo>
                    <a:pt x="304" y="127"/>
                  </a:lnTo>
                  <a:cubicBezTo>
                    <a:pt x="212" y="127"/>
                    <a:pt x="134" y="205"/>
                    <a:pt x="134" y="297"/>
                  </a:cubicBezTo>
                  <a:cubicBezTo>
                    <a:pt x="134" y="396"/>
                    <a:pt x="212" y="467"/>
                    <a:pt x="304" y="467"/>
                  </a:cubicBezTo>
                  <a:cubicBezTo>
                    <a:pt x="396" y="467"/>
                    <a:pt x="474" y="396"/>
                    <a:pt x="474" y="297"/>
                  </a:cubicBezTo>
                  <a:cubicBezTo>
                    <a:pt x="474" y="205"/>
                    <a:pt x="396" y="127"/>
                    <a:pt x="304" y="127"/>
                  </a:cubicBezTo>
                  <a:close/>
                  <a:moveTo>
                    <a:pt x="304" y="410"/>
                  </a:moveTo>
                  <a:lnTo>
                    <a:pt x="304" y="410"/>
                  </a:lnTo>
                  <a:cubicBezTo>
                    <a:pt x="240" y="410"/>
                    <a:pt x="191" y="361"/>
                    <a:pt x="191" y="297"/>
                  </a:cubicBezTo>
                  <a:cubicBezTo>
                    <a:pt x="191" y="233"/>
                    <a:pt x="240" y="184"/>
                    <a:pt x="304" y="184"/>
                  </a:cubicBezTo>
                  <a:cubicBezTo>
                    <a:pt x="368" y="184"/>
                    <a:pt x="417" y="233"/>
                    <a:pt x="417" y="297"/>
                  </a:cubicBezTo>
                  <a:cubicBezTo>
                    <a:pt x="417" y="361"/>
                    <a:pt x="368" y="410"/>
                    <a:pt x="304" y="410"/>
                  </a:cubicBezTo>
                  <a:close/>
                  <a:moveTo>
                    <a:pt x="304" y="240"/>
                  </a:moveTo>
                  <a:lnTo>
                    <a:pt x="304" y="240"/>
                  </a:lnTo>
                  <a:cubicBezTo>
                    <a:pt x="276" y="240"/>
                    <a:pt x="247" y="269"/>
                    <a:pt x="247" y="297"/>
                  </a:cubicBezTo>
                  <a:cubicBezTo>
                    <a:pt x="247" y="332"/>
                    <a:pt x="276" y="353"/>
                    <a:pt x="304" y="353"/>
                  </a:cubicBezTo>
                  <a:cubicBezTo>
                    <a:pt x="332" y="353"/>
                    <a:pt x="361" y="332"/>
                    <a:pt x="361" y="297"/>
                  </a:cubicBezTo>
                  <a:cubicBezTo>
                    <a:pt x="361" y="269"/>
                    <a:pt x="332" y="240"/>
                    <a:pt x="304" y="2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30"/>
            <p:cNvSpPr>
              <a:spLocks noChangeArrowheads="1"/>
            </p:cNvSpPr>
            <p:nvPr/>
          </p:nvSpPr>
          <p:spPr bwMode="auto">
            <a:xfrm>
              <a:off x="8883080" y="983149"/>
              <a:ext cx="217487" cy="177800"/>
            </a:xfrm>
            <a:custGeom>
              <a:avLst/>
              <a:gdLst>
                <a:gd name="T0" fmla="*/ 217118 w 602"/>
                <a:gd name="T1" fmla="*/ 167383 h 495"/>
                <a:gd name="T2" fmla="*/ 217118 w 602"/>
                <a:gd name="T3" fmla="*/ 167383 h 495"/>
                <a:gd name="T4" fmla="*/ 206641 w 602"/>
                <a:gd name="T5" fmla="*/ 177441 h 495"/>
                <a:gd name="T6" fmla="*/ 206641 w 602"/>
                <a:gd name="T7" fmla="*/ 177441 h 495"/>
                <a:gd name="T8" fmla="*/ 10115 w 602"/>
                <a:gd name="T9" fmla="*/ 177441 h 495"/>
                <a:gd name="T10" fmla="*/ 10115 w 602"/>
                <a:gd name="T11" fmla="*/ 177441 h 495"/>
                <a:gd name="T12" fmla="*/ 10115 w 602"/>
                <a:gd name="T13" fmla="*/ 177441 h 495"/>
                <a:gd name="T14" fmla="*/ 0 w 602"/>
                <a:gd name="T15" fmla="*/ 167383 h 495"/>
                <a:gd name="T16" fmla="*/ 2529 w 602"/>
                <a:gd name="T17" fmla="*/ 162355 h 495"/>
                <a:gd name="T18" fmla="*/ 2529 w 602"/>
                <a:gd name="T19" fmla="*/ 162355 h 495"/>
                <a:gd name="T20" fmla="*/ 99708 w 602"/>
                <a:gd name="T21" fmla="*/ 2514 h 495"/>
                <a:gd name="T22" fmla="*/ 99708 w 602"/>
                <a:gd name="T23" fmla="*/ 2514 h 495"/>
                <a:gd name="T24" fmla="*/ 109823 w 602"/>
                <a:gd name="T25" fmla="*/ 0 h 495"/>
                <a:gd name="T26" fmla="*/ 117410 w 602"/>
                <a:gd name="T27" fmla="*/ 5029 h 495"/>
                <a:gd name="T28" fmla="*/ 117410 w 602"/>
                <a:gd name="T29" fmla="*/ 5029 h 495"/>
                <a:gd name="T30" fmla="*/ 217118 w 602"/>
                <a:gd name="T31" fmla="*/ 162355 h 495"/>
                <a:gd name="T32" fmla="*/ 217118 w 602"/>
                <a:gd name="T33" fmla="*/ 162355 h 495"/>
                <a:gd name="T34" fmla="*/ 217118 w 602"/>
                <a:gd name="T35" fmla="*/ 167383 h 495"/>
                <a:gd name="T36" fmla="*/ 122467 w 602"/>
                <a:gd name="T37" fmla="*/ 55675 h 495"/>
                <a:gd name="T38" fmla="*/ 122467 w 602"/>
                <a:gd name="T39" fmla="*/ 55675 h 495"/>
                <a:gd name="T40" fmla="*/ 109823 w 602"/>
                <a:gd name="T41" fmla="*/ 43103 h 495"/>
                <a:gd name="T42" fmla="*/ 94289 w 602"/>
                <a:gd name="T43" fmla="*/ 55675 h 495"/>
                <a:gd name="T44" fmla="*/ 94289 w 602"/>
                <a:gd name="T45" fmla="*/ 106321 h 495"/>
                <a:gd name="T46" fmla="*/ 109823 w 602"/>
                <a:gd name="T47" fmla="*/ 121766 h 495"/>
                <a:gd name="T48" fmla="*/ 122467 w 602"/>
                <a:gd name="T49" fmla="*/ 106321 h 495"/>
                <a:gd name="T50" fmla="*/ 122467 w 602"/>
                <a:gd name="T51" fmla="*/ 55675 h 495"/>
                <a:gd name="T52" fmla="*/ 109823 w 602"/>
                <a:gd name="T53" fmla="*/ 131823 h 495"/>
                <a:gd name="T54" fmla="*/ 109823 w 602"/>
                <a:gd name="T55" fmla="*/ 131823 h 495"/>
                <a:gd name="T56" fmla="*/ 94289 w 602"/>
                <a:gd name="T57" fmla="*/ 144754 h 495"/>
                <a:gd name="T58" fmla="*/ 109823 w 602"/>
                <a:gd name="T59" fmla="*/ 157326 h 495"/>
                <a:gd name="T60" fmla="*/ 122467 w 602"/>
                <a:gd name="T61" fmla="*/ 144754 h 495"/>
                <a:gd name="T62" fmla="*/ 109823 w 602"/>
                <a:gd name="T63" fmla="*/ 131823 h 4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02" h="495">
                  <a:moveTo>
                    <a:pt x="601" y="466"/>
                  </a:moveTo>
                  <a:lnTo>
                    <a:pt x="601" y="466"/>
                  </a:lnTo>
                  <a:cubicBezTo>
                    <a:pt x="601" y="487"/>
                    <a:pt x="594" y="494"/>
                    <a:pt x="572" y="494"/>
                  </a:cubicBezTo>
                  <a:cubicBezTo>
                    <a:pt x="28" y="494"/>
                    <a:pt x="28" y="494"/>
                    <a:pt x="28" y="494"/>
                  </a:cubicBezTo>
                  <a:cubicBezTo>
                    <a:pt x="14" y="494"/>
                    <a:pt x="0" y="487"/>
                    <a:pt x="0" y="466"/>
                  </a:cubicBezTo>
                  <a:cubicBezTo>
                    <a:pt x="0" y="466"/>
                    <a:pt x="0" y="459"/>
                    <a:pt x="7" y="452"/>
                  </a:cubicBezTo>
                  <a:cubicBezTo>
                    <a:pt x="276" y="7"/>
                    <a:pt x="276" y="7"/>
                    <a:pt x="276" y="7"/>
                  </a:cubicBezTo>
                  <a:cubicBezTo>
                    <a:pt x="283" y="0"/>
                    <a:pt x="290" y="0"/>
                    <a:pt x="304" y="0"/>
                  </a:cubicBezTo>
                  <a:cubicBezTo>
                    <a:pt x="311" y="0"/>
                    <a:pt x="318" y="0"/>
                    <a:pt x="325" y="14"/>
                  </a:cubicBezTo>
                  <a:cubicBezTo>
                    <a:pt x="601" y="452"/>
                    <a:pt x="601" y="452"/>
                    <a:pt x="601" y="452"/>
                  </a:cubicBezTo>
                  <a:cubicBezTo>
                    <a:pt x="601" y="459"/>
                    <a:pt x="601" y="466"/>
                    <a:pt x="601" y="466"/>
                  </a:cubicBezTo>
                  <a:close/>
                  <a:moveTo>
                    <a:pt x="339" y="155"/>
                  </a:moveTo>
                  <a:lnTo>
                    <a:pt x="339" y="155"/>
                  </a:lnTo>
                  <a:cubicBezTo>
                    <a:pt x="339" y="134"/>
                    <a:pt x="325" y="120"/>
                    <a:pt x="304" y="120"/>
                  </a:cubicBezTo>
                  <a:cubicBezTo>
                    <a:pt x="283" y="120"/>
                    <a:pt x="261" y="134"/>
                    <a:pt x="261" y="155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1" y="318"/>
                    <a:pt x="283" y="339"/>
                    <a:pt x="304" y="339"/>
                  </a:cubicBezTo>
                  <a:cubicBezTo>
                    <a:pt x="325" y="339"/>
                    <a:pt x="339" y="318"/>
                    <a:pt x="339" y="296"/>
                  </a:cubicBezTo>
                  <a:lnTo>
                    <a:pt x="339" y="155"/>
                  </a:lnTo>
                  <a:close/>
                  <a:moveTo>
                    <a:pt x="304" y="367"/>
                  </a:moveTo>
                  <a:lnTo>
                    <a:pt x="304" y="367"/>
                  </a:lnTo>
                  <a:cubicBezTo>
                    <a:pt x="283" y="367"/>
                    <a:pt x="261" y="381"/>
                    <a:pt x="261" y="403"/>
                  </a:cubicBezTo>
                  <a:cubicBezTo>
                    <a:pt x="261" y="424"/>
                    <a:pt x="283" y="438"/>
                    <a:pt x="304" y="438"/>
                  </a:cubicBezTo>
                  <a:cubicBezTo>
                    <a:pt x="325" y="438"/>
                    <a:pt x="339" y="424"/>
                    <a:pt x="339" y="403"/>
                  </a:cubicBezTo>
                  <a:cubicBezTo>
                    <a:pt x="339" y="381"/>
                    <a:pt x="325" y="367"/>
                    <a:pt x="304" y="3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31"/>
            <p:cNvSpPr>
              <a:spLocks noChangeArrowheads="1"/>
            </p:cNvSpPr>
            <p:nvPr/>
          </p:nvSpPr>
          <p:spPr bwMode="auto">
            <a:xfrm>
              <a:off x="9243279" y="2149346"/>
              <a:ext cx="217487" cy="190500"/>
            </a:xfrm>
            <a:custGeom>
              <a:avLst/>
              <a:gdLst>
                <a:gd name="T0" fmla="*/ 212060 w 602"/>
                <a:gd name="T1" fmla="*/ 103681 h 531"/>
                <a:gd name="T2" fmla="*/ 112352 w 602"/>
                <a:gd name="T3" fmla="*/ 144579 h 531"/>
                <a:gd name="T4" fmla="*/ 112352 w 602"/>
                <a:gd name="T5" fmla="*/ 144579 h 531"/>
                <a:gd name="T6" fmla="*/ 109823 w 602"/>
                <a:gd name="T7" fmla="*/ 147090 h 531"/>
                <a:gd name="T8" fmla="*/ 104766 w 602"/>
                <a:gd name="T9" fmla="*/ 144579 h 531"/>
                <a:gd name="T10" fmla="*/ 104766 w 602"/>
                <a:gd name="T11" fmla="*/ 144579 h 531"/>
                <a:gd name="T12" fmla="*/ 5419 w 602"/>
                <a:gd name="T13" fmla="*/ 103681 h 531"/>
                <a:gd name="T14" fmla="*/ 10477 w 602"/>
                <a:gd name="T15" fmla="*/ 86102 h 531"/>
                <a:gd name="T16" fmla="*/ 15534 w 602"/>
                <a:gd name="T17" fmla="*/ 86102 h 531"/>
                <a:gd name="T18" fmla="*/ 15534 w 602"/>
                <a:gd name="T19" fmla="*/ 86102 h 531"/>
                <a:gd name="T20" fmla="*/ 204474 w 602"/>
                <a:gd name="T21" fmla="*/ 86102 h 531"/>
                <a:gd name="T22" fmla="*/ 204474 w 602"/>
                <a:gd name="T23" fmla="*/ 86102 h 531"/>
                <a:gd name="T24" fmla="*/ 207002 w 602"/>
                <a:gd name="T25" fmla="*/ 86102 h 531"/>
                <a:gd name="T26" fmla="*/ 212060 w 602"/>
                <a:gd name="T27" fmla="*/ 103681 h 531"/>
                <a:gd name="T28" fmla="*/ 212060 w 602"/>
                <a:gd name="T29" fmla="*/ 60630 h 531"/>
                <a:gd name="T30" fmla="*/ 112352 w 602"/>
                <a:gd name="T31" fmla="*/ 101169 h 531"/>
                <a:gd name="T32" fmla="*/ 112352 w 602"/>
                <a:gd name="T33" fmla="*/ 101169 h 531"/>
                <a:gd name="T34" fmla="*/ 109823 w 602"/>
                <a:gd name="T35" fmla="*/ 101169 h 531"/>
                <a:gd name="T36" fmla="*/ 104766 w 602"/>
                <a:gd name="T37" fmla="*/ 101169 h 531"/>
                <a:gd name="T38" fmla="*/ 104766 w 602"/>
                <a:gd name="T39" fmla="*/ 101169 h 531"/>
                <a:gd name="T40" fmla="*/ 5419 w 602"/>
                <a:gd name="T41" fmla="*/ 60630 h 531"/>
                <a:gd name="T42" fmla="*/ 5419 w 602"/>
                <a:gd name="T43" fmla="*/ 43051 h 531"/>
                <a:gd name="T44" fmla="*/ 104766 w 602"/>
                <a:gd name="T45" fmla="*/ 2511 h 531"/>
                <a:gd name="T46" fmla="*/ 104766 w 602"/>
                <a:gd name="T47" fmla="*/ 2511 h 531"/>
                <a:gd name="T48" fmla="*/ 109823 w 602"/>
                <a:gd name="T49" fmla="*/ 0 h 531"/>
                <a:gd name="T50" fmla="*/ 112352 w 602"/>
                <a:gd name="T51" fmla="*/ 2511 h 531"/>
                <a:gd name="T52" fmla="*/ 112352 w 602"/>
                <a:gd name="T53" fmla="*/ 2511 h 531"/>
                <a:gd name="T54" fmla="*/ 212060 w 602"/>
                <a:gd name="T55" fmla="*/ 43051 h 531"/>
                <a:gd name="T56" fmla="*/ 212060 w 602"/>
                <a:gd name="T57" fmla="*/ 60630 h 531"/>
                <a:gd name="T58" fmla="*/ 10477 w 602"/>
                <a:gd name="T59" fmla="*/ 129153 h 531"/>
                <a:gd name="T60" fmla="*/ 15534 w 602"/>
                <a:gd name="T61" fmla="*/ 129153 h 531"/>
                <a:gd name="T62" fmla="*/ 15534 w 602"/>
                <a:gd name="T63" fmla="*/ 129153 h 531"/>
                <a:gd name="T64" fmla="*/ 204474 w 602"/>
                <a:gd name="T65" fmla="*/ 129153 h 531"/>
                <a:gd name="T66" fmla="*/ 204474 w 602"/>
                <a:gd name="T67" fmla="*/ 129153 h 531"/>
                <a:gd name="T68" fmla="*/ 207002 w 602"/>
                <a:gd name="T69" fmla="*/ 129153 h 531"/>
                <a:gd name="T70" fmla="*/ 212060 w 602"/>
                <a:gd name="T71" fmla="*/ 149602 h 531"/>
                <a:gd name="T72" fmla="*/ 112352 w 602"/>
                <a:gd name="T73" fmla="*/ 190141 h 531"/>
                <a:gd name="T74" fmla="*/ 112352 w 602"/>
                <a:gd name="T75" fmla="*/ 190141 h 531"/>
                <a:gd name="T76" fmla="*/ 109823 w 602"/>
                <a:gd name="T77" fmla="*/ 190141 h 531"/>
                <a:gd name="T78" fmla="*/ 104766 w 602"/>
                <a:gd name="T79" fmla="*/ 190141 h 531"/>
                <a:gd name="T80" fmla="*/ 104766 w 602"/>
                <a:gd name="T81" fmla="*/ 190141 h 531"/>
                <a:gd name="T82" fmla="*/ 5419 w 602"/>
                <a:gd name="T83" fmla="*/ 149602 h 531"/>
                <a:gd name="T84" fmla="*/ 10477 w 602"/>
                <a:gd name="T85" fmla="*/ 129153 h 5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02" h="531">
                  <a:moveTo>
                    <a:pt x="587" y="289"/>
                  </a:moveTo>
                  <a:lnTo>
                    <a:pt x="587" y="289"/>
                  </a:lnTo>
                  <a:cubicBezTo>
                    <a:pt x="311" y="403"/>
                    <a:pt x="311" y="403"/>
                    <a:pt x="311" y="403"/>
                  </a:cubicBezTo>
                  <a:cubicBezTo>
                    <a:pt x="311" y="410"/>
                    <a:pt x="304" y="410"/>
                    <a:pt x="304" y="410"/>
                  </a:cubicBezTo>
                  <a:cubicBezTo>
                    <a:pt x="297" y="410"/>
                    <a:pt x="297" y="410"/>
                    <a:pt x="290" y="403"/>
                  </a:cubicBezTo>
                  <a:cubicBezTo>
                    <a:pt x="15" y="289"/>
                    <a:pt x="15" y="289"/>
                    <a:pt x="15" y="289"/>
                  </a:cubicBezTo>
                  <a:cubicBezTo>
                    <a:pt x="7" y="289"/>
                    <a:pt x="0" y="275"/>
                    <a:pt x="0" y="268"/>
                  </a:cubicBezTo>
                  <a:cubicBezTo>
                    <a:pt x="0" y="247"/>
                    <a:pt x="15" y="240"/>
                    <a:pt x="29" y="240"/>
                  </a:cubicBezTo>
                  <a:cubicBezTo>
                    <a:pt x="36" y="240"/>
                    <a:pt x="36" y="240"/>
                    <a:pt x="43" y="240"/>
                  </a:cubicBezTo>
                  <a:cubicBezTo>
                    <a:pt x="304" y="346"/>
                    <a:pt x="304" y="346"/>
                    <a:pt x="304" y="346"/>
                  </a:cubicBezTo>
                  <a:cubicBezTo>
                    <a:pt x="566" y="240"/>
                    <a:pt x="566" y="240"/>
                    <a:pt x="566" y="240"/>
                  </a:cubicBezTo>
                  <a:lnTo>
                    <a:pt x="573" y="240"/>
                  </a:lnTo>
                  <a:cubicBezTo>
                    <a:pt x="594" y="240"/>
                    <a:pt x="601" y="247"/>
                    <a:pt x="601" y="268"/>
                  </a:cubicBezTo>
                  <a:cubicBezTo>
                    <a:pt x="601" y="275"/>
                    <a:pt x="594" y="289"/>
                    <a:pt x="587" y="289"/>
                  </a:cubicBezTo>
                  <a:close/>
                  <a:moveTo>
                    <a:pt x="587" y="169"/>
                  </a:moveTo>
                  <a:lnTo>
                    <a:pt x="587" y="169"/>
                  </a:lnTo>
                  <a:cubicBezTo>
                    <a:pt x="311" y="282"/>
                    <a:pt x="311" y="282"/>
                    <a:pt x="311" y="282"/>
                  </a:cubicBezTo>
                  <a:lnTo>
                    <a:pt x="304" y="282"/>
                  </a:lnTo>
                  <a:cubicBezTo>
                    <a:pt x="297" y="282"/>
                    <a:pt x="297" y="282"/>
                    <a:pt x="290" y="282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7" y="162"/>
                    <a:pt x="0" y="155"/>
                    <a:pt x="0" y="141"/>
                  </a:cubicBezTo>
                  <a:cubicBezTo>
                    <a:pt x="0" y="134"/>
                    <a:pt x="7" y="120"/>
                    <a:pt x="15" y="120"/>
                  </a:cubicBezTo>
                  <a:cubicBezTo>
                    <a:pt x="290" y="7"/>
                    <a:pt x="290" y="7"/>
                    <a:pt x="290" y="7"/>
                  </a:cubicBezTo>
                  <a:cubicBezTo>
                    <a:pt x="297" y="0"/>
                    <a:pt x="297" y="0"/>
                    <a:pt x="304" y="0"/>
                  </a:cubicBezTo>
                  <a:cubicBezTo>
                    <a:pt x="304" y="0"/>
                    <a:pt x="311" y="0"/>
                    <a:pt x="311" y="7"/>
                  </a:cubicBezTo>
                  <a:cubicBezTo>
                    <a:pt x="587" y="120"/>
                    <a:pt x="587" y="120"/>
                    <a:pt x="587" y="120"/>
                  </a:cubicBezTo>
                  <a:cubicBezTo>
                    <a:pt x="594" y="120"/>
                    <a:pt x="601" y="134"/>
                    <a:pt x="601" y="141"/>
                  </a:cubicBezTo>
                  <a:cubicBezTo>
                    <a:pt x="601" y="155"/>
                    <a:pt x="594" y="162"/>
                    <a:pt x="587" y="169"/>
                  </a:cubicBezTo>
                  <a:close/>
                  <a:moveTo>
                    <a:pt x="29" y="360"/>
                  </a:moveTo>
                  <a:lnTo>
                    <a:pt x="29" y="360"/>
                  </a:lnTo>
                  <a:cubicBezTo>
                    <a:pt x="36" y="360"/>
                    <a:pt x="36" y="360"/>
                    <a:pt x="43" y="360"/>
                  </a:cubicBezTo>
                  <a:cubicBezTo>
                    <a:pt x="304" y="473"/>
                    <a:pt x="304" y="473"/>
                    <a:pt x="304" y="473"/>
                  </a:cubicBezTo>
                  <a:cubicBezTo>
                    <a:pt x="566" y="360"/>
                    <a:pt x="566" y="360"/>
                    <a:pt x="566" y="360"/>
                  </a:cubicBezTo>
                  <a:lnTo>
                    <a:pt x="573" y="360"/>
                  </a:lnTo>
                  <a:cubicBezTo>
                    <a:pt x="594" y="360"/>
                    <a:pt x="601" y="374"/>
                    <a:pt x="601" y="388"/>
                  </a:cubicBezTo>
                  <a:cubicBezTo>
                    <a:pt x="601" y="403"/>
                    <a:pt x="594" y="410"/>
                    <a:pt x="587" y="417"/>
                  </a:cubicBezTo>
                  <a:cubicBezTo>
                    <a:pt x="311" y="530"/>
                    <a:pt x="311" y="530"/>
                    <a:pt x="311" y="530"/>
                  </a:cubicBezTo>
                  <a:lnTo>
                    <a:pt x="304" y="530"/>
                  </a:lnTo>
                  <a:cubicBezTo>
                    <a:pt x="297" y="530"/>
                    <a:pt x="297" y="530"/>
                    <a:pt x="290" y="530"/>
                  </a:cubicBezTo>
                  <a:cubicBezTo>
                    <a:pt x="15" y="417"/>
                    <a:pt x="15" y="417"/>
                    <a:pt x="15" y="417"/>
                  </a:cubicBezTo>
                  <a:cubicBezTo>
                    <a:pt x="7" y="410"/>
                    <a:pt x="0" y="403"/>
                    <a:pt x="0" y="388"/>
                  </a:cubicBezTo>
                  <a:cubicBezTo>
                    <a:pt x="0" y="374"/>
                    <a:pt x="15" y="360"/>
                    <a:pt x="29" y="3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32"/>
            <p:cNvSpPr>
              <a:spLocks noChangeArrowheads="1"/>
            </p:cNvSpPr>
            <p:nvPr/>
          </p:nvSpPr>
          <p:spPr bwMode="auto">
            <a:xfrm>
              <a:off x="8863866" y="2135853"/>
              <a:ext cx="217488" cy="217487"/>
            </a:xfrm>
            <a:custGeom>
              <a:avLst/>
              <a:gdLst>
                <a:gd name="T0" fmla="*/ 107295 w 602"/>
                <a:gd name="T1" fmla="*/ 217126 h 602"/>
                <a:gd name="T2" fmla="*/ 107295 w 602"/>
                <a:gd name="T3" fmla="*/ 217126 h 602"/>
                <a:gd name="T4" fmla="*/ 0 w 602"/>
                <a:gd name="T5" fmla="*/ 109827 h 602"/>
                <a:gd name="T6" fmla="*/ 107295 w 602"/>
                <a:gd name="T7" fmla="*/ 0 h 602"/>
                <a:gd name="T8" fmla="*/ 217119 w 602"/>
                <a:gd name="T9" fmla="*/ 109827 h 602"/>
                <a:gd name="T10" fmla="*/ 107295 w 602"/>
                <a:gd name="T11" fmla="*/ 217126 h 602"/>
                <a:gd name="T12" fmla="*/ 107295 w 602"/>
                <a:gd name="T13" fmla="*/ 20593 h 602"/>
                <a:gd name="T14" fmla="*/ 107295 w 602"/>
                <a:gd name="T15" fmla="*/ 20593 h 602"/>
                <a:gd name="T16" fmla="*/ 20592 w 602"/>
                <a:gd name="T17" fmla="*/ 109827 h 602"/>
                <a:gd name="T18" fmla="*/ 107295 w 602"/>
                <a:gd name="T19" fmla="*/ 196533 h 602"/>
                <a:gd name="T20" fmla="*/ 196527 w 602"/>
                <a:gd name="T21" fmla="*/ 109827 h 602"/>
                <a:gd name="T22" fmla="*/ 107295 w 602"/>
                <a:gd name="T23" fmla="*/ 20593 h 602"/>
                <a:gd name="T24" fmla="*/ 107295 w 602"/>
                <a:gd name="T25" fmla="*/ 173773 h 602"/>
                <a:gd name="T26" fmla="*/ 107295 w 602"/>
                <a:gd name="T27" fmla="*/ 173773 h 602"/>
                <a:gd name="T28" fmla="*/ 43351 w 602"/>
                <a:gd name="T29" fmla="*/ 109827 h 602"/>
                <a:gd name="T30" fmla="*/ 107295 w 602"/>
                <a:gd name="T31" fmla="*/ 43353 h 602"/>
                <a:gd name="T32" fmla="*/ 173767 w 602"/>
                <a:gd name="T33" fmla="*/ 109827 h 602"/>
                <a:gd name="T34" fmla="*/ 107295 w 602"/>
                <a:gd name="T35" fmla="*/ 173773 h 602"/>
                <a:gd name="T36" fmla="*/ 107295 w 602"/>
                <a:gd name="T37" fmla="*/ 63946 h 602"/>
                <a:gd name="T38" fmla="*/ 107295 w 602"/>
                <a:gd name="T39" fmla="*/ 63946 h 602"/>
                <a:gd name="T40" fmla="*/ 63943 w 602"/>
                <a:gd name="T41" fmla="*/ 109827 h 602"/>
                <a:gd name="T42" fmla="*/ 107295 w 602"/>
                <a:gd name="T43" fmla="*/ 153180 h 602"/>
                <a:gd name="T44" fmla="*/ 153175 w 602"/>
                <a:gd name="T45" fmla="*/ 109827 h 602"/>
                <a:gd name="T46" fmla="*/ 107295 w 602"/>
                <a:gd name="T47" fmla="*/ 63946 h 602"/>
                <a:gd name="T48" fmla="*/ 107295 w 602"/>
                <a:gd name="T49" fmla="*/ 130420 h 602"/>
                <a:gd name="T50" fmla="*/ 107295 w 602"/>
                <a:gd name="T51" fmla="*/ 130420 h 602"/>
                <a:gd name="T52" fmla="*/ 86703 w 602"/>
                <a:gd name="T53" fmla="*/ 109827 h 602"/>
                <a:gd name="T54" fmla="*/ 107295 w 602"/>
                <a:gd name="T55" fmla="*/ 89596 h 602"/>
                <a:gd name="T56" fmla="*/ 127887 w 602"/>
                <a:gd name="T57" fmla="*/ 109827 h 602"/>
                <a:gd name="T58" fmla="*/ 107295 w 602"/>
                <a:gd name="T59" fmla="*/ 130420 h 6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304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304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70"/>
                    <a:pt x="57" y="304"/>
                  </a:cubicBezTo>
                  <a:cubicBezTo>
                    <a:pt x="57" y="439"/>
                    <a:pt x="163" y="544"/>
                    <a:pt x="297" y="544"/>
                  </a:cubicBezTo>
                  <a:cubicBezTo>
                    <a:pt x="431" y="544"/>
                    <a:pt x="544" y="439"/>
                    <a:pt x="544" y="304"/>
                  </a:cubicBezTo>
                  <a:cubicBezTo>
                    <a:pt x="544" y="170"/>
                    <a:pt x="431" y="57"/>
                    <a:pt x="297" y="57"/>
                  </a:cubicBezTo>
                  <a:close/>
                  <a:moveTo>
                    <a:pt x="297" y="481"/>
                  </a:moveTo>
                  <a:lnTo>
                    <a:pt x="297" y="481"/>
                  </a:lnTo>
                  <a:cubicBezTo>
                    <a:pt x="198" y="481"/>
                    <a:pt x="120" y="403"/>
                    <a:pt x="120" y="304"/>
                  </a:cubicBezTo>
                  <a:cubicBezTo>
                    <a:pt x="120" y="205"/>
                    <a:pt x="198" y="120"/>
                    <a:pt x="297" y="120"/>
                  </a:cubicBezTo>
                  <a:cubicBezTo>
                    <a:pt x="396" y="120"/>
                    <a:pt x="481" y="205"/>
                    <a:pt x="481" y="304"/>
                  </a:cubicBezTo>
                  <a:cubicBezTo>
                    <a:pt x="481" y="403"/>
                    <a:pt x="396" y="481"/>
                    <a:pt x="297" y="481"/>
                  </a:cubicBezTo>
                  <a:close/>
                  <a:moveTo>
                    <a:pt x="297" y="177"/>
                  </a:moveTo>
                  <a:lnTo>
                    <a:pt x="297" y="177"/>
                  </a:lnTo>
                  <a:cubicBezTo>
                    <a:pt x="233" y="177"/>
                    <a:pt x="177" y="233"/>
                    <a:pt x="177" y="304"/>
                  </a:cubicBezTo>
                  <a:cubicBezTo>
                    <a:pt x="177" y="368"/>
                    <a:pt x="233" y="424"/>
                    <a:pt x="297" y="424"/>
                  </a:cubicBezTo>
                  <a:cubicBezTo>
                    <a:pt x="368" y="424"/>
                    <a:pt x="424" y="368"/>
                    <a:pt x="424" y="304"/>
                  </a:cubicBezTo>
                  <a:cubicBezTo>
                    <a:pt x="424" y="233"/>
                    <a:pt x="368" y="177"/>
                    <a:pt x="297" y="177"/>
                  </a:cubicBezTo>
                  <a:close/>
                  <a:moveTo>
                    <a:pt x="297" y="361"/>
                  </a:moveTo>
                  <a:lnTo>
                    <a:pt x="297" y="361"/>
                  </a:lnTo>
                  <a:cubicBezTo>
                    <a:pt x="269" y="361"/>
                    <a:pt x="240" y="333"/>
                    <a:pt x="240" y="304"/>
                  </a:cubicBezTo>
                  <a:cubicBezTo>
                    <a:pt x="240" y="269"/>
                    <a:pt x="269" y="248"/>
                    <a:pt x="297" y="248"/>
                  </a:cubicBezTo>
                  <a:cubicBezTo>
                    <a:pt x="332" y="248"/>
                    <a:pt x="354" y="269"/>
                    <a:pt x="354" y="304"/>
                  </a:cubicBezTo>
                  <a:cubicBezTo>
                    <a:pt x="354" y="333"/>
                    <a:pt x="332" y="361"/>
                    <a:pt x="297" y="36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33"/>
            <p:cNvSpPr>
              <a:spLocks noChangeArrowheads="1"/>
            </p:cNvSpPr>
            <p:nvPr/>
          </p:nvSpPr>
          <p:spPr bwMode="auto">
            <a:xfrm>
              <a:off x="9252804" y="1742297"/>
              <a:ext cx="196850" cy="196850"/>
            </a:xfrm>
            <a:custGeom>
              <a:avLst/>
              <a:gdLst>
                <a:gd name="T0" fmla="*/ 193954 w 545"/>
                <a:gd name="T1" fmla="*/ 15503 h 546"/>
                <a:gd name="T2" fmla="*/ 193954 w 545"/>
                <a:gd name="T3" fmla="*/ 15503 h 546"/>
                <a:gd name="T4" fmla="*/ 142666 w 545"/>
                <a:gd name="T5" fmla="*/ 66338 h 546"/>
                <a:gd name="T6" fmla="*/ 160725 w 545"/>
                <a:gd name="T7" fmla="*/ 66338 h 546"/>
                <a:gd name="T8" fmla="*/ 170838 w 545"/>
                <a:gd name="T9" fmla="*/ 76433 h 546"/>
                <a:gd name="T10" fmla="*/ 160725 w 545"/>
                <a:gd name="T11" fmla="*/ 86888 h 546"/>
                <a:gd name="T12" fmla="*/ 119912 w 545"/>
                <a:gd name="T13" fmla="*/ 86888 h 546"/>
                <a:gd name="T14" fmla="*/ 109799 w 545"/>
                <a:gd name="T15" fmla="*/ 76433 h 546"/>
                <a:gd name="T16" fmla="*/ 109799 w 545"/>
                <a:gd name="T17" fmla="*/ 35693 h 546"/>
                <a:gd name="T18" fmla="*/ 119912 w 545"/>
                <a:gd name="T19" fmla="*/ 25598 h 546"/>
                <a:gd name="T20" fmla="*/ 130025 w 545"/>
                <a:gd name="T21" fmla="*/ 35693 h 546"/>
                <a:gd name="T22" fmla="*/ 130025 w 545"/>
                <a:gd name="T23" fmla="*/ 53719 h 546"/>
                <a:gd name="T24" fmla="*/ 180951 w 545"/>
                <a:gd name="T25" fmla="*/ 2524 h 546"/>
                <a:gd name="T26" fmla="*/ 186008 w 545"/>
                <a:gd name="T27" fmla="*/ 0 h 546"/>
                <a:gd name="T28" fmla="*/ 196482 w 545"/>
                <a:gd name="T29" fmla="*/ 10455 h 546"/>
                <a:gd name="T30" fmla="*/ 193954 w 545"/>
                <a:gd name="T31" fmla="*/ 15503 h 546"/>
                <a:gd name="T32" fmla="*/ 79098 w 545"/>
                <a:gd name="T33" fmla="*/ 168368 h 546"/>
                <a:gd name="T34" fmla="*/ 79098 w 545"/>
                <a:gd name="T35" fmla="*/ 168368 h 546"/>
                <a:gd name="T36" fmla="*/ 68624 w 545"/>
                <a:gd name="T37" fmla="*/ 158273 h 546"/>
                <a:gd name="T38" fmla="*/ 68624 w 545"/>
                <a:gd name="T39" fmla="*/ 142770 h 546"/>
                <a:gd name="T40" fmla="*/ 17698 w 545"/>
                <a:gd name="T41" fmla="*/ 193966 h 546"/>
                <a:gd name="T42" fmla="*/ 10113 w 545"/>
                <a:gd name="T43" fmla="*/ 196489 h 546"/>
                <a:gd name="T44" fmla="*/ 0 w 545"/>
                <a:gd name="T45" fmla="*/ 186034 h 546"/>
                <a:gd name="T46" fmla="*/ 2528 w 545"/>
                <a:gd name="T47" fmla="*/ 178463 h 546"/>
                <a:gd name="T48" fmla="*/ 53455 w 545"/>
                <a:gd name="T49" fmla="*/ 127628 h 546"/>
                <a:gd name="T50" fmla="*/ 38285 w 545"/>
                <a:gd name="T51" fmla="*/ 127628 h 546"/>
                <a:gd name="T52" fmla="*/ 27811 w 545"/>
                <a:gd name="T53" fmla="*/ 117173 h 546"/>
                <a:gd name="T54" fmla="*/ 38285 w 545"/>
                <a:gd name="T55" fmla="*/ 107078 h 546"/>
                <a:gd name="T56" fmla="*/ 79098 w 545"/>
                <a:gd name="T57" fmla="*/ 107078 h 546"/>
                <a:gd name="T58" fmla="*/ 89211 w 545"/>
                <a:gd name="T59" fmla="*/ 117173 h 546"/>
                <a:gd name="T60" fmla="*/ 89211 w 545"/>
                <a:gd name="T61" fmla="*/ 158273 h 546"/>
                <a:gd name="T62" fmla="*/ 79098 w 545"/>
                <a:gd name="T63" fmla="*/ 168368 h 5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45" h="546">
                  <a:moveTo>
                    <a:pt x="537" y="43"/>
                  </a:moveTo>
                  <a:lnTo>
                    <a:pt x="537" y="43"/>
                  </a:lnTo>
                  <a:cubicBezTo>
                    <a:pt x="395" y="184"/>
                    <a:pt x="395" y="184"/>
                    <a:pt x="395" y="184"/>
                  </a:cubicBezTo>
                  <a:cubicBezTo>
                    <a:pt x="445" y="184"/>
                    <a:pt x="445" y="184"/>
                    <a:pt x="445" y="184"/>
                  </a:cubicBezTo>
                  <a:cubicBezTo>
                    <a:pt x="459" y="184"/>
                    <a:pt x="473" y="198"/>
                    <a:pt x="473" y="212"/>
                  </a:cubicBezTo>
                  <a:cubicBezTo>
                    <a:pt x="473" y="234"/>
                    <a:pt x="459" y="241"/>
                    <a:pt x="445" y="241"/>
                  </a:cubicBezTo>
                  <a:cubicBezTo>
                    <a:pt x="332" y="241"/>
                    <a:pt x="332" y="241"/>
                    <a:pt x="332" y="241"/>
                  </a:cubicBezTo>
                  <a:cubicBezTo>
                    <a:pt x="311" y="241"/>
                    <a:pt x="304" y="234"/>
                    <a:pt x="304" y="212"/>
                  </a:cubicBezTo>
                  <a:cubicBezTo>
                    <a:pt x="304" y="99"/>
                    <a:pt x="304" y="99"/>
                    <a:pt x="304" y="99"/>
                  </a:cubicBezTo>
                  <a:cubicBezTo>
                    <a:pt x="304" y="85"/>
                    <a:pt x="311" y="71"/>
                    <a:pt x="332" y="71"/>
                  </a:cubicBezTo>
                  <a:cubicBezTo>
                    <a:pt x="346" y="71"/>
                    <a:pt x="360" y="85"/>
                    <a:pt x="360" y="99"/>
                  </a:cubicBezTo>
                  <a:cubicBezTo>
                    <a:pt x="360" y="149"/>
                    <a:pt x="360" y="149"/>
                    <a:pt x="360" y="149"/>
                  </a:cubicBezTo>
                  <a:cubicBezTo>
                    <a:pt x="501" y="7"/>
                    <a:pt x="501" y="7"/>
                    <a:pt x="501" y="7"/>
                  </a:cubicBezTo>
                  <a:cubicBezTo>
                    <a:pt x="501" y="0"/>
                    <a:pt x="508" y="0"/>
                    <a:pt x="515" y="0"/>
                  </a:cubicBezTo>
                  <a:cubicBezTo>
                    <a:pt x="537" y="0"/>
                    <a:pt x="544" y="7"/>
                    <a:pt x="544" y="29"/>
                  </a:cubicBezTo>
                  <a:cubicBezTo>
                    <a:pt x="544" y="36"/>
                    <a:pt x="544" y="43"/>
                    <a:pt x="537" y="43"/>
                  </a:cubicBezTo>
                  <a:close/>
                  <a:moveTo>
                    <a:pt x="219" y="467"/>
                  </a:moveTo>
                  <a:lnTo>
                    <a:pt x="219" y="467"/>
                  </a:lnTo>
                  <a:cubicBezTo>
                    <a:pt x="197" y="467"/>
                    <a:pt x="190" y="460"/>
                    <a:pt x="190" y="439"/>
                  </a:cubicBezTo>
                  <a:cubicBezTo>
                    <a:pt x="190" y="396"/>
                    <a:pt x="190" y="396"/>
                    <a:pt x="190" y="396"/>
                  </a:cubicBezTo>
                  <a:cubicBezTo>
                    <a:pt x="49" y="538"/>
                    <a:pt x="49" y="538"/>
                    <a:pt x="49" y="538"/>
                  </a:cubicBezTo>
                  <a:cubicBezTo>
                    <a:pt x="42" y="545"/>
                    <a:pt x="35" y="545"/>
                    <a:pt x="28" y="545"/>
                  </a:cubicBezTo>
                  <a:cubicBezTo>
                    <a:pt x="14" y="545"/>
                    <a:pt x="0" y="531"/>
                    <a:pt x="0" y="516"/>
                  </a:cubicBezTo>
                  <a:cubicBezTo>
                    <a:pt x="0" y="509"/>
                    <a:pt x="0" y="502"/>
                    <a:pt x="7" y="495"/>
                  </a:cubicBezTo>
                  <a:cubicBezTo>
                    <a:pt x="148" y="354"/>
                    <a:pt x="148" y="354"/>
                    <a:pt x="148" y="354"/>
                  </a:cubicBezTo>
                  <a:cubicBezTo>
                    <a:pt x="106" y="354"/>
                    <a:pt x="106" y="354"/>
                    <a:pt x="106" y="354"/>
                  </a:cubicBezTo>
                  <a:cubicBezTo>
                    <a:pt x="84" y="354"/>
                    <a:pt x="77" y="347"/>
                    <a:pt x="77" y="325"/>
                  </a:cubicBezTo>
                  <a:cubicBezTo>
                    <a:pt x="77" y="311"/>
                    <a:pt x="84" y="297"/>
                    <a:pt x="106" y="297"/>
                  </a:cubicBezTo>
                  <a:cubicBezTo>
                    <a:pt x="219" y="297"/>
                    <a:pt x="219" y="297"/>
                    <a:pt x="219" y="297"/>
                  </a:cubicBezTo>
                  <a:cubicBezTo>
                    <a:pt x="233" y="297"/>
                    <a:pt x="247" y="311"/>
                    <a:pt x="247" y="325"/>
                  </a:cubicBezTo>
                  <a:cubicBezTo>
                    <a:pt x="247" y="439"/>
                    <a:pt x="247" y="439"/>
                    <a:pt x="247" y="439"/>
                  </a:cubicBezTo>
                  <a:cubicBezTo>
                    <a:pt x="247" y="460"/>
                    <a:pt x="233" y="467"/>
                    <a:pt x="219" y="4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34"/>
            <p:cNvSpPr>
              <a:spLocks noChangeArrowheads="1"/>
            </p:cNvSpPr>
            <p:nvPr/>
          </p:nvSpPr>
          <p:spPr bwMode="auto">
            <a:xfrm>
              <a:off x="8873391" y="1742297"/>
              <a:ext cx="196850" cy="196850"/>
            </a:xfrm>
            <a:custGeom>
              <a:avLst/>
              <a:gdLst>
                <a:gd name="T0" fmla="*/ 196482 w 545"/>
                <a:gd name="T1" fmla="*/ 51195 h 546"/>
                <a:gd name="T2" fmla="*/ 196482 w 545"/>
                <a:gd name="T3" fmla="*/ 51195 h 546"/>
                <a:gd name="T4" fmla="*/ 196482 w 545"/>
                <a:gd name="T5" fmla="*/ 51195 h 546"/>
                <a:gd name="T6" fmla="*/ 186008 w 545"/>
                <a:gd name="T7" fmla="*/ 61290 h 546"/>
                <a:gd name="T8" fmla="*/ 175895 w 545"/>
                <a:gd name="T9" fmla="*/ 51195 h 546"/>
                <a:gd name="T10" fmla="*/ 175895 w 545"/>
                <a:gd name="T11" fmla="*/ 51195 h 546"/>
                <a:gd name="T12" fmla="*/ 175895 w 545"/>
                <a:gd name="T13" fmla="*/ 33169 h 546"/>
                <a:gd name="T14" fmla="*/ 124968 w 545"/>
                <a:gd name="T15" fmla="*/ 84364 h 546"/>
                <a:gd name="T16" fmla="*/ 117383 w 545"/>
                <a:gd name="T17" fmla="*/ 86888 h 546"/>
                <a:gd name="T18" fmla="*/ 106909 w 545"/>
                <a:gd name="T19" fmla="*/ 76433 h 546"/>
                <a:gd name="T20" fmla="*/ 112327 w 545"/>
                <a:gd name="T21" fmla="*/ 71385 h 546"/>
                <a:gd name="T22" fmla="*/ 112327 w 545"/>
                <a:gd name="T23" fmla="*/ 71385 h 546"/>
                <a:gd name="T24" fmla="*/ 160725 w 545"/>
                <a:gd name="T25" fmla="*/ 20550 h 546"/>
                <a:gd name="T26" fmla="*/ 145194 w 545"/>
                <a:gd name="T27" fmla="*/ 20550 h 546"/>
                <a:gd name="T28" fmla="*/ 145194 w 545"/>
                <a:gd name="T29" fmla="*/ 20550 h 546"/>
                <a:gd name="T30" fmla="*/ 135081 w 545"/>
                <a:gd name="T31" fmla="*/ 10455 h 546"/>
                <a:gd name="T32" fmla="*/ 145194 w 545"/>
                <a:gd name="T33" fmla="*/ 0 h 546"/>
                <a:gd name="T34" fmla="*/ 145194 w 545"/>
                <a:gd name="T35" fmla="*/ 0 h 546"/>
                <a:gd name="T36" fmla="*/ 186008 w 545"/>
                <a:gd name="T37" fmla="*/ 0 h 546"/>
                <a:gd name="T38" fmla="*/ 186008 w 545"/>
                <a:gd name="T39" fmla="*/ 0 h 546"/>
                <a:gd name="T40" fmla="*/ 196482 w 545"/>
                <a:gd name="T41" fmla="*/ 10455 h 546"/>
                <a:gd name="T42" fmla="*/ 196482 w 545"/>
                <a:gd name="T43" fmla="*/ 10455 h 546"/>
                <a:gd name="T44" fmla="*/ 196482 w 545"/>
                <a:gd name="T45" fmla="*/ 51195 h 546"/>
                <a:gd name="T46" fmla="*/ 84155 w 545"/>
                <a:gd name="T47" fmla="*/ 125104 h 546"/>
                <a:gd name="T48" fmla="*/ 84155 w 545"/>
                <a:gd name="T49" fmla="*/ 125104 h 546"/>
                <a:gd name="T50" fmla="*/ 32867 w 545"/>
                <a:gd name="T51" fmla="*/ 175939 h 546"/>
                <a:gd name="T52" fmla="*/ 50926 w 545"/>
                <a:gd name="T53" fmla="*/ 175939 h 546"/>
                <a:gd name="T54" fmla="*/ 50926 w 545"/>
                <a:gd name="T55" fmla="*/ 175939 h 546"/>
                <a:gd name="T56" fmla="*/ 61039 w 545"/>
                <a:gd name="T57" fmla="*/ 186034 h 546"/>
                <a:gd name="T58" fmla="*/ 50926 w 545"/>
                <a:gd name="T59" fmla="*/ 196489 h 546"/>
                <a:gd name="T60" fmla="*/ 50926 w 545"/>
                <a:gd name="T61" fmla="*/ 196489 h 546"/>
                <a:gd name="T62" fmla="*/ 10113 w 545"/>
                <a:gd name="T63" fmla="*/ 196489 h 546"/>
                <a:gd name="T64" fmla="*/ 10113 w 545"/>
                <a:gd name="T65" fmla="*/ 196489 h 546"/>
                <a:gd name="T66" fmla="*/ 0 w 545"/>
                <a:gd name="T67" fmla="*/ 186034 h 546"/>
                <a:gd name="T68" fmla="*/ 0 w 545"/>
                <a:gd name="T69" fmla="*/ 186034 h 546"/>
                <a:gd name="T70" fmla="*/ 0 w 545"/>
                <a:gd name="T71" fmla="*/ 145294 h 546"/>
                <a:gd name="T72" fmla="*/ 0 w 545"/>
                <a:gd name="T73" fmla="*/ 145294 h 546"/>
                <a:gd name="T74" fmla="*/ 10113 w 545"/>
                <a:gd name="T75" fmla="*/ 135199 h 546"/>
                <a:gd name="T76" fmla="*/ 20226 w 545"/>
                <a:gd name="T77" fmla="*/ 145294 h 546"/>
                <a:gd name="T78" fmla="*/ 20226 w 545"/>
                <a:gd name="T79" fmla="*/ 145294 h 546"/>
                <a:gd name="T80" fmla="*/ 20226 w 545"/>
                <a:gd name="T81" fmla="*/ 160797 h 546"/>
                <a:gd name="T82" fmla="*/ 71152 w 545"/>
                <a:gd name="T83" fmla="*/ 112125 h 546"/>
                <a:gd name="T84" fmla="*/ 76209 w 545"/>
                <a:gd name="T85" fmla="*/ 107078 h 546"/>
                <a:gd name="T86" fmla="*/ 86683 w 545"/>
                <a:gd name="T87" fmla="*/ 117173 h 546"/>
                <a:gd name="T88" fmla="*/ 84155 w 545"/>
                <a:gd name="T89" fmla="*/ 125104 h 5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5" h="546">
                  <a:moveTo>
                    <a:pt x="544" y="142"/>
                  </a:moveTo>
                  <a:lnTo>
                    <a:pt x="544" y="142"/>
                  </a:lnTo>
                  <a:cubicBezTo>
                    <a:pt x="544" y="156"/>
                    <a:pt x="530" y="170"/>
                    <a:pt x="515" y="170"/>
                  </a:cubicBezTo>
                  <a:cubicBezTo>
                    <a:pt x="501" y="170"/>
                    <a:pt x="487" y="156"/>
                    <a:pt x="487" y="142"/>
                  </a:cubicBezTo>
                  <a:cubicBezTo>
                    <a:pt x="487" y="92"/>
                    <a:pt x="487" y="92"/>
                    <a:pt x="487" y="92"/>
                  </a:cubicBezTo>
                  <a:cubicBezTo>
                    <a:pt x="346" y="234"/>
                    <a:pt x="346" y="234"/>
                    <a:pt x="346" y="234"/>
                  </a:cubicBezTo>
                  <a:cubicBezTo>
                    <a:pt x="339" y="241"/>
                    <a:pt x="332" y="241"/>
                    <a:pt x="325" y="241"/>
                  </a:cubicBezTo>
                  <a:cubicBezTo>
                    <a:pt x="311" y="241"/>
                    <a:pt x="296" y="234"/>
                    <a:pt x="296" y="212"/>
                  </a:cubicBezTo>
                  <a:cubicBezTo>
                    <a:pt x="296" y="205"/>
                    <a:pt x="303" y="198"/>
                    <a:pt x="311" y="198"/>
                  </a:cubicBezTo>
                  <a:cubicBezTo>
                    <a:pt x="445" y="57"/>
                    <a:pt x="445" y="57"/>
                    <a:pt x="445" y="57"/>
                  </a:cubicBezTo>
                  <a:cubicBezTo>
                    <a:pt x="402" y="57"/>
                    <a:pt x="402" y="57"/>
                    <a:pt x="402" y="57"/>
                  </a:cubicBezTo>
                  <a:cubicBezTo>
                    <a:pt x="388" y="57"/>
                    <a:pt x="374" y="43"/>
                    <a:pt x="374" y="29"/>
                  </a:cubicBezTo>
                  <a:cubicBezTo>
                    <a:pt x="374" y="7"/>
                    <a:pt x="388" y="0"/>
                    <a:pt x="402" y="0"/>
                  </a:cubicBezTo>
                  <a:cubicBezTo>
                    <a:pt x="515" y="0"/>
                    <a:pt x="515" y="0"/>
                    <a:pt x="515" y="0"/>
                  </a:cubicBezTo>
                  <a:cubicBezTo>
                    <a:pt x="530" y="0"/>
                    <a:pt x="544" y="7"/>
                    <a:pt x="544" y="29"/>
                  </a:cubicBezTo>
                  <a:lnTo>
                    <a:pt x="544" y="142"/>
                  </a:lnTo>
                  <a:close/>
                  <a:moveTo>
                    <a:pt x="233" y="347"/>
                  </a:moveTo>
                  <a:lnTo>
                    <a:pt x="233" y="347"/>
                  </a:lnTo>
                  <a:cubicBezTo>
                    <a:pt x="91" y="488"/>
                    <a:pt x="91" y="488"/>
                    <a:pt x="91" y="488"/>
                  </a:cubicBezTo>
                  <a:cubicBezTo>
                    <a:pt x="141" y="488"/>
                    <a:pt x="141" y="488"/>
                    <a:pt x="141" y="488"/>
                  </a:cubicBezTo>
                  <a:cubicBezTo>
                    <a:pt x="155" y="488"/>
                    <a:pt x="169" y="502"/>
                    <a:pt x="169" y="516"/>
                  </a:cubicBezTo>
                  <a:cubicBezTo>
                    <a:pt x="169" y="531"/>
                    <a:pt x="155" y="545"/>
                    <a:pt x="141" y="545"/>
                  </a:cubicBezTo>
                  <a:cubicBezTo>
                    <a:pt x="28" y="545"/>
                    <a:pt x="28" y="545"/>
                    <a:pt x="28" y="545"/>
                  </a:cubicBezTo>
                  <a:cubicBezTo>
                    <a:pt x="7" y="545"/>
                    <a:pt x="0" y="531"/>
                    <a:pt x="0" y="516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389"/>
                    <a:pt x="7" y="375"/>
                    <a:pt x="28" y="375"/>
                  </a:cubicBezTo>
                  <a:cubicBezTo>
                    <a:pt x="42" y="375"/>
                    <a:pt x="56" y="389"/>
                    <a:pt x="56" y="403"/>
                  </a:cubicBezTo>
                  <a:cubicBezTo>
                    <a:pt x="56" y="446"/>
                    <a:pt x="56" y="446"/>
                    <a:pt x="56" y="446"/>
                  </a:cubicBezTo>
                  <a:cubicBezTo>
                    <a:pt x="197" y="311"/>
                    <a:pt x="197" y="311"/>
                    <a:pt x="197" y="311"/>
                  </a:cubicBezTo>
                  <a:cubicBezTo>
                    <a:pt x="197" y="304"/>
                    <a:pt x="204" y="297"/>
                    <a:pt x="211" y="297"/>
                  </a:cubicBezTo>
                  <a:cubicBezTo>
                    <a:pt x="233" y="297"/>
                    <a:pt x="240" y="311"/>
                    <a:pt x="240" y="325"/>
                  </a:cubicBezTo>
                  <a:cubicBezTo>
                    <a:pt x="240" y="333"/>
                    <a:pt x="240" y="340"/>
                    <a:pt x="233" y="34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35"/>
            <p:cNvSpPr>
              <a:spLocks noChangeArrowheads="1"/>
            </p:cNvSpPr>
            <p:nvPr/>
          </p:nvSpPr>
          <p:spPr bwMode="auto">
            <a:xfrm>
              <a:off x="9221558" y="2538645"/>
              <a:ext cx="201612" cy="201613"/>
            </a:xfrm>
            <a:custGeom>
              <a:avLst/>
              <a:gdLst>
                <a:gd name="T0" fmla="*/ 25246 w 559"/>
                <a:gd name="T1" fmla="*/ 178170 h 559"/>
                <a:gd name="T2" fmla="*/ 25246 w 559"/>
                <a:gd name="T3" fmla="*/ 178170 h 559"/>
                <a:gd name="T4" fmla="*/ 22721 w 559"/>
                <a:gd name="T5" fmla="*/ 175645 h 559"/>
                <a:gd name="T6" fmla="*/ 22721 w 559"/>
                <a:gd name="T7" fmla="*/ 91609 h 559"/>
                <a:gd name="T8" fmla="*/ 91606 w 559"/>
                <a:gd name="T9" fmla="*/ 22722 h 559"/>
                <a:gd name="T10" fmla="*/ 175638 w 559"/>
                <a:gd name="T11" fmla="*/ 22722 h 559"/>
                <a:gd name="T12" fmla="*/ 178163 w 559"/>
                <a:gd name="T13" fmla="*/ 25247 h 559"/>
                <a:gd name="T14" fmla="*/ 178163 w 559"/>
                <a:gd name="T15" fmla="*/ 109282 h 559"/>
                <a:gd name="T16" fmla="*/ 109638 w 559"/>
                <a:gd name="T17" fmla="*/ 178170 h 559"/>
                <a:gd name="T18" fmla="*/ 25246 w 559"/>
                <a:gd name="T19" fmla="*/ 178170 h 559"/>
                <a:gd name="T20" fmla="*/ 129835 w 559"/>
                <a:gd name="T21" fmla="*/ 129840 h 559"/>
                <a:gd name="T22" fmla="*/ 129835 w 559"/>
                <a:gd name="T23" fmla="*/ 129840 h 559"/>
                <a:gd name="T24" fmla="*/ 71409 w 559"/>
                <a:gd name="T25" fmla="*/ 71051 h 559"/>
                <a:gd name="T26" fmla="*/ 35705 w 559"/>
                <a:gd name="T27" fmla="*/ 106758 h 559"/>
                <a:gd name="T28" fmla="*/ 35705 w 559"/>
                <a:gd name="T29" fmla="*/ 163022 h 559"/>
                <a:gd name="T30" fmla="*/ 38229 w 559"/>
                <a:gd name="T31" fmla="*/ 165546 h 559"/>
                <a:gd name="T32" fmla="*/ 94130 w 559"/>
                <a:gd name="T33" fmla="*/ 165546 h 559"/>
                <a:gd name="T34" fmla="*/ 129835 w 559"/>
                <a:gd name="T35" fmla="*/ 129840 h 5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59" h="559">
                  <a:moveTo>
                    <a:pt x="70" y="494"/>
                  </a:moveTo>
                  <a:lnTo>
                    <a:pt x="70" y="494"/>
                  </a:lnTo>
                  <a:cubicBezTo>
                    <a:pt x="63" y="487"/>
                    <a:pt x="63" y="487"/>
                    <a:pt x="63" y="487"/>
                  </a:cubicBezTo>
                  <a:cubicBezTo>
                    <a:pt x="0" y="424"/>
                    <a:pt x="0" y="318"/>
                    <a:pt x="63" y="254"/>
                  </a:cubicBezTo>
                  <a:cubicBezTo>
                    <a:pt x="254" y="63"/>
                    <a:pt x="254" y="63"/>
                    <a:pt x="254" y="63"/>
                  </a:cubicBezTo>
                  <a:cubicBezTo>
                    <a:pt x="318" y="0"/>
                    <a:pt x="424" y="0"/>
                    <a:pt x="487" y="63"/>
                  </a:cubicBezTo>
                  <a:cubicBezTo>
                    <a:pt x="494" y="70"/>
                    <a:pt x="494" y="70"/>
                    <a:pt x="494" y="70"/>
                  </a:cubicBezTo>
                  <a:cubicBezTo>
                    <a:pt x="558" y="134"/>
                    <a:pt x="558" y="240"/>
                    <a:pt x="494" y="303"/>
                  </a:cubicBezTo>
                  <a:cubicBezTo>
                    <a:pt x="304" y="494"/>
                    <a:pt x="304" y="494"/>
                    <a:pt x="304" y="494"/>
                  </a:cubicBezTo>
                  <a:cubicBezTo>
                    <a:pt x="240" y="558"/>
                    <a:pt x="134" y="558"/>
                    <a:pt x="70" y="494"/>
                  </a:cubicBezTo>
                  <a:close/>
                  <a:moveTo>
                    <a:pt x="360" y="360"/>
                  </a:moveTo>
                  <a:lnTo>
                    <a:pt x="360" y="360"/>
                  </a:lnTo>
                  <a:cubicBezTo>
                    <a:pt x="198" y="197"/>
                    <a:pt x="198" y="197"/>
                    <a:pt x="198" y="197"/>
                  </a:cubicBezTo>
                  <a:cubicBezTo>
                    <a:pt x="99" y="296"/>
                    <a:pt x="99" y="296"/>
                    <a:pt x="99" y="296"/>
                  </a:cubicBezTo>
                  <a:cubicBezTo>
                    <a:pt x="56" y="339"/>
                    <a:pt x="56" y="409"/>
                    <a:pt x="99" y="452"/>
                  </a:cubicBezTo>
                  <a:cubicBezTo>
                    <a:pt x="106" y="459"/>
                    <a:pt x="106" y="459"/>
                    <a:pt x="106" y="459"/>
                  </a:cubicBezTo>
                  <a:cubicBezTo>
                    <a:pt x="148" y="501"/>
                    <a:pt x="219" y="501"/>
                    <a:pt x="261" y="459"/>
                  </a:cubicBezTo>
                  <a:lnTo>
                    <a:pt x="360" y="3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36"/>
            <p:cNvSpPr>
              <a:spLocks noChangeArrowheads="1"/>
            </p:cNvSpPr>
            <p:nvPr/>
          </p:nvSpPr>
          <p:spPr bwMode="auto">
            <a:xfrm>
              <a:off x="8872308" y="2544201"/>
              <a:ext cx="138112" cy="190500"/>
            </a:xfrm>
            <a:custGeom>
              <a:avLst/>
              <a:gdLst>
                <a:gd name="T0" fmla="*/ 68873 w 383"/>
                <a:gd name="T1" fmla="*/ 190141 h 531"/>
                <a:gd name="T2" fmla="*/ 68873 w 383"/>
                <a:gd name="T3" fmla="*/ 190141 h 531"/>
                <a:gd name="T4" fmla="*/ 0 w 383"/>
                <a:gd name="T5" fmla="*/ 121619 h 531"/>
                <a:gd name="T6" fmla="*/ 66349 w 383"/>
                <a:gd name="T7" fmla="*/ 0 h 531"/>
                <a:gd name="T8" fmla="*/ 137746 w 383"/>
                <a:gd name="T9" fmla="*/ 121619 h 531"/>
                <a:gd name="T10" fmla="*/ 68873 w 383"/>
                <a:gd name="T11" fmla="*/ 190141 h 5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3" h="531">
                  <a:moveTo>
                    <a:pt x="191" y="530"/>
                  </a:moveTo>
                  <a:lnTo>
                    <a:pt x="191" y="530"/>
                  </a:lnTo>
                  <a:cubicBezTo>
                    <a:pt x="92" y="530"/>
                    <a:pt x="0" y="445"/>
                    <a:pt x="0" y="339"/>
                  </a:cubicBezTo>
                  <a:cubicBezTo>
                    <a:pt x="0" y="240"/>
                    <a:pt x="184" y="0"/>
                    <a:pt x="184" y="0"/>
                  </a:cubicBezTo>
                  <a:cubicBezTo>
                    <a:pt x="184" y="0"/>
                    <a:pt x="382" y="233"/>
                    <a:pt x="382" y="339"/>
                  </a:cubicBezTo>
                  <a:cubicBezTo>
                    <a:pt x="382" y="445"/>
                    <a:pt x="290" y="530"/>
                    <a:pt x="191" y="53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37"/>
            <p:cNvSpPr>
              <a:spLocks noChangeArrowheads="1"/>
            </p:cNvSpPr>
            <p:nvPr/>
          </p:nvSpPr>
          <p:spPr bwMode="auto">
            <a:xfrm>
              <a:off x="9213620" y="3730824"/>
              <a:ext cx="215900" cy="217488"/>
            </a:xfrm>
            <a:custGeom>
              <a:avLst/>
              <a:gdLst>
                <a:gd name="T0" fmla="*/ 213018 w 601"/>
                <a:gd name="T1" fmla="*/ 15174 h 602"/>
                <a:gd name="T2" fmla="*/ 213018 w 601"/>
                <a:gd name="T3" fmla="*/ 15174 h 602"/>
                <a:gd name="T4" fmla="*/ 179970 w 601"/>
                <a:gd name="T5" fmla="*/ 51301 h 602"/>
                <a:gd name="T6" fmla="*/ 195416 w 601"/>
                <a:gd name="T7" fmla="*/ 51301 h 602"/>
                <a:gd name="T8" fmla="*/ 205475 w 601"/>
                <a:gd name="T9" fmla="*/ 61417 h 602"/>
                <a:gd name="T10" fmla="*/ 195416 w 601"/>
                <a:gd name="T11" fmla="*/ 71533 h 602"/>
                <a:gd name="T12" fmla="*/ 154824 w 601"/>
                <a:gd name="T13" fmla="*/ 71533 h 602"/>
                <a:gd name="T14" fmla="*/ 144407 w 601"/>
                <a:gd name="T15" fmla="*/ 61417 h 602"/>
                <a:gd name="T16" fmla="*/ 144407 w 601"/>
                <a:gd name="T17" fmla="*/ 20593 h 602"/>
                <a:gd name="T18" fmla="*/ 154824 w 601"/>
                <a:gd name="T19" fmla="*/ 10116 h 602"/>
                <a:gd name="T20" fmla="*/ 164883 w 601"/>
                <a:gd name="T21" fmla="*/ 20593 h 602"/>
                <a:gd name="T22" fmla="*/ 164883 w 601"/>
                <a:gd name="T23" fmla="*/ 35766 h 602"/>
                <a:gd name="T24" fmla="*/ 197931 w 601"/>
                <a:gd name="T25" fmla="*/ 2529 h 602"/>
                <a:gd name="T26" fmla="*/ 205475 w 601"/>
                <a:gd name="T27" fmla="*/ 0 h 602"/>
                <a:gd name="T28" fmla="*/ 215533 w 601"/>
                <a:gd name="T29" fmla="*/ 10116 h 602"/>
                <a:gd name="T30" fmla="*/ 213018 w 601"/>
                <a:gd name="T31" fmla="*/ 15174 h 602"/>
                <a:gd name="T32" fmla="*/ 106330 w 601"/>
                <a:gd name="T33" fmla="*/ 138007 h 602"/>
                <a:gd name="T34" fmla="*/ 106330 w 601"/>
                <a:gd name="T35" fmla="*/ 138007 h 602"/>
                <a:gd name="T36" fmla="*/ 75796 w 601"/>
                <a:gd name="T37" fmla="*/ 107299 h 602"/>
                <a:gd name="T38" fmla="*/ 106330 w 601"/>
                <a:gd name="T39" fmla="*/ 76590 h 602"/>
                <a:gd name="T40" fmla="*/ 136863 w 601"/>
                <a:gd name="T41" fmla="*/ 107299 h 602"/>
                <a:gd name="T42" fmla="*/ 106330 w 601"/>
                <a:gd name="T43" fmla="*/ 138007 h 602"/>
                <a:gd name="T44" fmla="*/ 60708 w 601"/>
                <a:gd name="T45" fmla="*/ 207011 h 602"/>
                <a:gd name="T46" fmla="*/ 60708 w 601"/>
                <a:gd name="T47" fmla="*/ 207011 h 602"/>
                <a:gd name="T48" fmla="*/ 50650 w 601"/>
                <a:gd name="T49" fmla="*/ 196534 h 602"/>
                <a:gd name="T50" fmla="*/ 50650 w 601"/>
                <a:gd name="T51" fmla="*/ 181360 h 602"/>
                <a:gd name="T52" fmla="*/ 15087 w 601"/>
                <a:gd name="T53" fmla="*/ 214598 h 602"/>
                <a:gd name="T54" fmla="*/ 10058 w 601"/>
                <a:gd name="T55" fmla="*/ 217127 h 602"/>
                <a:gd name="T56" fmla="*/ 0 w 601"/>
                <a:gd name="T57" fmla="*/ 207011 h 602"/>
                <a:gd name="T58" fmla="*/ 2515 w 601"/>
                <a:gd name="T59" fmla="*/ 199063 h 602"/>
                <a:gd name="T60" fmla="*/ 35204 w 601"/>
                <a:gd name="T61" fmla="*/ 166187 h 602"/>
                <a:gd name="T62" fmla="*/ 20116 w 601"/>
                <a:gd name="T63" fmla="*/ 166187 h 602"/>
                <a:gd name="T64" fmla="*/ 10058 w 601"/>
                <a:gd name="T65" fmla="*/ 155710 h 602"/>
                <a:gd name="T66" fmla="*/ 20116 w 601"/>
                <a:gd name="T67" fmla="*/ 145594 h 602"/>
                <a:gd name="T68" fmla="*/ 60708 w 601"/>
                <a:gd name="T69" fmla="*/ 145594 h 602"/>
                <a:gd name="T70" fmla="*/ 70767 w 601"/>
                <a:gd name="T71" fmla="*/ 155710 h 602"/>
                <a:gd name="T72" fmla="*/ 70767 w 601"/>
                <a:gd name="T73" fmla="*/ 196534 h 602"/>
                <a:gd name="T74" fmla="*/ 60708 w 601"/>
                <a:gd name="T75" fmla="*/ 207011 h 60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01" h="602">
                  <a:moveTo>
                    <a:pt x="593" y="42"/>
                  </a:moveTo>
                  <a:lnTo>
                    <a:pt x="593" y="42"/>
                  </a:lnTo>
                  <a:cubicBezTo>
                    <a:pt x="501" y="142"/>
                    <a:pt x="501" y="142"/>
                    <a:pt x="501" y="142"/>
                  </a:cubicBezTo>
                  <a:cubicBezTo>
                    <a:pt x="544" y="142"/>
                    <a:pt x="544" y="142"/>
                    <a:pt x="544" y="142"/>
                  </a:cubicBezTo>
                  <a:cubicBezTo>
                    <a:pt x="558" y="142"/>
                    <a:pt x="572" y="149"/>
                    <a:pt x="572" y="170"/>
                  </a:cubicBezTo>
                  <a:cubicBezTo>
                    <a:pt x="572" y="184"/>
                    <a:pt x="558" y="198"/>
                    <a:pt x="544" y="198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17" y="198"/>
                    <a:pt x="402" y="184"/>
                    <a:pt x="402" y="170"/>
                  </a:cubicBezTo>
                  <a:cubicBezTo>
                    <a:pt x="402" y="57"/>
                    <a:pt x="402" y="57"/>
                    <a:pt x="402" y="57"/>
                  </a:cubicBezTo>
                  <a:cubicBezTo>
                    <a:pt x="402" y="35"/>
                    <a:pt x="417" y="28"/>
                    <a:pt x="431" y="28"/>
                  </a:cubicBezTo>
                  <a:cubicBezTo>
                    <a:pt x="445" y="28"/>
                    <a:pt x="459" y="35"/>
                    <a:pt x="459" y="57"/>
                  </a:cubicBezTo>
                  <a:cubicBezTo>
                    <a:pt x="459" y="99"/>
                    <a:pt x="459" y="99"/>
                    <a:pt x="459" y="99"/>
                  </a:cubicBezTo>
                  <a:cubicBezTo>
                    <a:pt x="551" y="7"/>
                    <a:pt x="551" y="7"/>
                    <a:pt x="551" y="7"/>
                  </a:cubicBezTo>
                  <a:cubicBezTo>
                    <a:pt x="558" y="0"/>
                    <a:pt x="565" y="0"/>
                    <a:pt x="572" y="0"/>
                  </a:cubicBezTo>
                  <a:cubicBezTo>
                    <a:pt x="586" y="0"/>
                    <a:pt x="600" y="7"/>
                    <a:pt x="600" y="28"/>
                  </a:cubicBezTo>
                  <a:cubicBezTo>
                    <a:pt x="600" y="35"/>
                    <a:pt x="600" y="42"/>
                    <a:pt x="593" y="42"/>
                  </a:cubicBezTo>
                  <a:close/>
                  <a:moveTo>
                    <a:pt x="296" y="382"/>
                  </a:moveTo>
                  <a:lnTo>
                    <a:pt x="296" y="382"/>
                  </a:lnTo>
                  <a:cubicBezTo>
                    <a:pt x="254" y="382"/>
                    <a:pt x="211" y="346"/>
                    <a:pt x="211" y="297"/>
                  </a:cubicBezTo>
                  <a:cubicBezTo>
                    <a:pt x="211" y="255"/>
                    <a:pt x="254" y="212"/>
                    <a:pt x="296" y="212"/>
                  </a:cubicBezTo>
                  <a:cubicBezTo>
                    <a:pt x="346" y="212"/>
                    <a:pt x="381" y="255"/>
                    <a:pt x="381" y="297"/>
                  </a:cubicBezTo>
                  <a:cubicBezTo>
                    <a:pt x="381" y="346"/>
                    <a:pt x="346" y="382"/>
                    <a:pt x="296" y="382"/>
                  </a:cubicBezTo>
                  <a:close/>
                  <a:moveTo>
                    <a:pt x="169" y="573"/>
                  </a:moveTo>
                  <a:lnTo>
                    <a:pt x="169" y="573"/>
                  </a:lnTo>
                  <a:cubicBezTo>
                    <a:pt x="148" y="573"/>
                    <a:pt x="141" y="559"/>
                    <a:pt x="141" y="544"/>
                  </a:cubicBezTo>
                  <a:cubicBezTo>
                    <a:pt x="141" y="502"/>
                    <a:pt x="141" y="502"/>
                    <a:pt x="141" y="502"/>
                  </a:cubicBezTo>
                  <a:cubicBezTo>
                    <a:pt x="42" y="594"/>
                    <a:pt x="42" y="594"/>
                    <a:pt x="42" y="594"/>
                  </a:cubicBezTo>
                  <a:cubicBezTo>
                    <a:pt x="42" y="601"/>
                    <a:pt x="35" y="601"/>
                    <a:pt x="28" y="601"/>
                  </a:cubicBezTo>
                  <a:cubicBezTo>
                    <a:pt x="7" y="601"/>
                    <a:pt x="0" y="587"/>
                    <a:pt x="0" y="573"/>
                  </a:cubicBezTo>
                  <a:cubicBezTo>
                    <a:pt x="0" y="566"/>
                    <a:pt x="0" y="559"/>
                    <a:pt x="7" y="551"/>
                  </a:cubicBezTo>
                  <a:cubicBezTo>
                    <a:pt x="98" y="460"/>
                    <a:pt x="98" y="460"/>
                    <a:pt x="98" y="460"/>
                  </a:cubicBezTo>
                  <a:cubicBezTo>
                    <a:pt x="56" y="460"/>
                    <a:pt x="56" y="460"/>
                    <a:pt x="56" y="460"/>
                  </a:cubicBezTo>
                  <a:cubicBezTo>
                    <a:pt x="35" y="460"/>
                    <a:pt x="28" y="446"/>
                    <a:pt x="28" y="431"/>
                  </a:cubicBezTo>
                  <a:cubicBezTo>
                    <a:pt x="28" y="417"/>
                    <a:pt x="35" y="403"/>
                    <a:pt x="56" y="403"/>
                  </a:cubicBezTo>
                  <a:cubicBezTo>
                    <a:pt x="169" y="403"/>
                    <a:pt x="169" y="403"/>
                    <a:pt x="169" y="403"/>
                  </a:cubicBezTo>
                  <a:cubicBezTo>
                    <a:pt x="183" y="403"/>
                    <a:pt x="197" y="417"/>
                    <a:pt x="197" y="431"/>
                  </a:cubicBezTo>
                  <a:cubicBezTo>
                    <a:pt x="197" y="544"/>
                    <a:pt x="197" y="544"/>
                    <a:pt x="197" y="544"/>
                  </a:cubicBezTo>
                  <a:cubicBezTo>
                    <a:pt x="197" y="559"/>
                    <a:pt x="183" y="573"/>
                    <a:pt x="169" y="57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138"/>
            <p:cNvSpPr>
              <a:spLocks noChangeArrowheads="1"/>
            </p:cNvSpPr>
            <p:nvPr/>
          </p:nvSpPr>
          <p:spPr bwMode="auto">
            <a:xfrm>
              <a:off x="8831033" y="3730824"/>
              <a:ext cx="219075" cy="217488"/>
            </a:xfrm>
            <a:custGeom>
              <a:avLst/>
              <a:gdLst>
                <a:gd name="T0" fmla="*/ 208635 w 609"/>
                <a:gd name="T1" fmla="*/ 61417 h 602"/>
                <a:gd name="T2" fmla="*/ 208635 w 609"/>
                <a:gd name="T3" fmla="*/ 61417 h 602"/>
                <a:gd name="T4" fmla="*/ 198563 w 609"/>
                <a:gd name="T5" fmla="*/ 51301 h 602"/>
                <a:gd name="T6" fmla="*/ 198563 w 609"/>
                <a:gd name="T7" fmla="*/ 33237 h 602"/>
                <a:gd name="T8" fmla="*/ 162951 w 609"/>
                <a:gd name="T9" fmla="*/ 66475 h 602"/>
                <a:gd name="T10" fmla="*/ 157915 w 609"/>
                <a:gd name="T11" fmla="*/ 71533 h 602"/>
                <a:gd name="T12" fmla="*/ 147484 w 609"/>
                <a:gd name="T13" fmla="*/ 61417 h 602"/>
                <a:gd name="T14" fmla="*/ 150002 w 609"/>
                <a:gd name="T15" fmla="*/ 53830 h 602"/>
                <a:gd name="T16" fmla="*/ 183095 w 609"/>
                <a:gd name="T17" fmla="*/ 20593 h 602"/>
                <a:gd name="T18" fmla="*/ 167987 w 609"/>
                <a:gd name="T19" fmla="*/ 20593 h 602"/>
                <a:gd name="T20" fmla="*/ 157915 w 609"/>
                <a:gd name="T21" fmla="*/ 10116 h 602"/>
                <a:gd name="T22" fmla="*/ 167987 w 609"/>
                <a:gd name="T23" fmla="*/ 0 h 602"/>
                <a:gd name="T24" fmla="*/ 208635 w 609"/>
                <a:gd name="T25" fmla="*/ 0 h 602"/>
                <a:gd name="T26" fmla="*/ 218707 w 609"/>
                <a:gd name="T27" fmla="*/ 10116 h 602"/>
                <a:gd name="T28" fmla="*/ 218707 w 609"/>
                <a:gd name="T29" fmla="*/ 51301 h 602"/>
                <a:gd name="T30" fmla="*/ 208635 w 609"/>
                <a:gd name="T31" fmla="*/ 61417 h 602"/>
                <a:gd name="T32" fmla="*/ 109354 w 609"/>
                <a:gd name="T33" fmla="*/ 138007 h 602"/>
                <a:gd name="T34" fmla="*/ 109354 w 609"/>
                <a:gd name="T35" fmla="*/ 138007 h 602"/>
                <a:gd name="T36" fmla="*/ 78778 w 609"/>
                <a:gd name="T37" fmla="*/ 107299 h 602"/>
                <a:gd name="T38" fmla="*/ 109354 w 609"/>
                <a:gd name="T39" fmla="*/ 76590 h 602"/>
                <a:gd name="T40" fmla="*/ 139929 w 609"/>
                <a:gd name="T41" fmla="*/ 107299 h 602"/>
                <a:gd name="T42" fmla="*/ 109354 w 609"/>
                <a:gd name="T43" fmla="*/ 138007 h 602"/>
                <a:gd name="T44" fmla="*/ 35612 w 609"/>
                <a:gd name="T45" fmla="*/ 196534 h 602"/>
                <a:gd name="T46" fmla="*/ 35612 w 609"/>
                <a:gd name="T47" fmla="*/ 196534 h 602"/>
                <a:gd name="T48" fmla="*/ 51080 w 609"/>
                <a:gd name="T49" fmla="*/ 196534 h 602"/>
                <a:gd name="T50" fmla="*/ 61152 w 609"/>
                <a:gd name="T51" fmla="*/ 207011 h 602"/>
                <a:gd name="T52" fmla="*/ 51080 w 609"/>
                <a:gd name="T53" fmla="*/ 217127 h 602"/>
                <a:gd name="T54" fmla="*/ 10432 w 609"/>
                <a:gd name="T55" fmla="*/ 217127 h 602"/>
                <a:gd name="T56" fmla="*/ 0 w 609"/>
                <a:gd name="T57" fmla="*/ 207011 h 602"/>
                <a:gd name="T58" fmla="*/ 0 w 609"/>
                <a:gd name="T59" fmla="*/ 166187 h 602"/>
                <a:gd name="T60" fmla="*/ 10432 w 609"/>
                <a:gd name="T61" fmla="*/ 155710 h 602"/>
                <a:gd name="T62" fmla="*/ 20504 w 609"/>
                <a:gd name="T63" fmla="*/ 166187 h 602"/>
                <a:gd name="T64" fmla="*/ 20504 w 609"/>
                <a:gd name="T65" fmla="*/ 181360 h 602"/>
                <a:gd name="T66" fmla="*/ 56116 w 609"/>
                <a:gd name="T67" fmla="*/ 148123 h 602"/>
                <a:gd name="T68" fmla="*/ 61152 w 609"/>
                <a:gd name="T69" fmla="*/ 145594 h 602"/>
                <a:gd name="T70" fmla="*/ 71224 w 609"/>
                <a:gd name="T71" fmla="*/ 155710 h 602"/>
                <a:gd name="T72" fmla="*/ 68706 w 609"/>
                <a:gd name="T73" fmla="*/ 163658 h 602"/>
                <a:gd name="T74" fmla="*/ 35612 w 609"/>
                <a:gd name="T75" fmla="*/ 196534 h 60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09" h="602">
                  <a:moveTo>
                    <a:pt x="580" y="170"/>
                  </a:moveTo>
                  <a:lnTo>
                    <a:pt x="580" y="170"/>
                  </a:lnTo>
                  <a:cubicBezTo>
                    <a:pt x="559" y="170"/>
                    <a:pt x="552" y="156"/>
                    <a:pt x="552" y="142"/>
                  </a:cubicBezTo>
                  <a:cubicBezTo>
                    <a:pt x="552" y="92"/>
                    <a:pt x="552" y="92"/>
                    <a:pt x="552" y="92"/>
                  </a:cubicBezTo>
                  <a:cubicBezTo>
                    <a:pt x="453" y="184"/>
                    <a:pt x="453" y="184"/>
                    <a:pt x="453" y="184"/>
                  </a:cubicBezTo>
                  <a:cubicBezTo>
                    <a:pt x="453" y="191"/>
                    <a:pt x="446" y="198"/>
                    <a:pt x="439" y="198"/>
                  </a:cubicBezTo>
                  <a:cubicBezTo>
                    <a:pt x="417" y="198"/>
                    <a:pt x="410" y="184"/>
                    <a:pt x="410" y="170"/>
                  </a:cubicBezTo>
                  <a:cubicBezTo>
                    <a:pt x="410" y="163"/>
                    <a:pt x="410" y="156"/>
                    <a:pt x="417" y="149"/>
                  </a:cubicBezTo>
                  <a:cubicBezTo>
                    <a:pt x="509" y="57"/>
                    <a:pt x="509" y="57"/>
                    <a:pt x="509" y="57"/>
                  </a:cubicBezTo>
                  <a:cubicBezTo>
                    <a:pt x="467" y="57"/>
                    <a:pt x="467" y="57"/>
                    <a:pt x="467" y="57"/>
                  </a:cubicBezTo>
                  <a:cubicBezTo>
                    <a:pt x="446" y="57"/>
                    <a:pt x="439" y="42"/>
                    <a:pt x="439" y="28"/>
                  </a:cubicBezTo>
                  <a:cubicBezTo>
                    <a:pt x="439" y="7"/>
                    <a:pt x="446" y="0"/>
                    <a:pt x="467" y="0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94" y="0"/>
                    <a:pt x="608" y="7"/>
                    <a:pt x="608" y="28"/>
                  </a:cubicBezTo>
                  <a:cubicBezTo>
                    <a:pt x="608" y="142"/>
                    <a:pt x="608" y="142"/>
                    <a:pt x="608" y="142"/>
                  </a:cubicBezTo>
                  <a:cubicBezTo>
                    <a:pt x="608" y="156"/>
                    <a:pt x="594" y="170"/>
                    <a:pt x="580" y="170"/>
                  </a:cubicBezTo>
                  <a:close/>
                  <a:moveTo>
                    <a:pt x="304" y="382"/>
                  </a:moveTo>
                  <a:lnTo>
                    <a:pt x="304" y="382"/>
                  </a:lnTo>
                  <a:cubicBezTo>
                    <a:pt x="255" y="382"/>
                    <a:pt x="219" y="346"/>
                    <a:pt x="219" y="297"/>
                  </a:cubicBezTo>
                  <a:cubicBezTo>
                    <a:pt x="219" y="255"/>
                    <a:pt x="255" y="212"/>
                    <a:pt x="304" y="212"/>
                  </a:cubicBezTo>
                  <a:cubicBezTo>
                    <a:pt x="354" y="212"/>
                    <a:pt x="389" y="255"/>
                    <a:pt x="389" y="297"/>
                  </a:cubicBezTo>
                  <a:cubicBezTo>
                    <a:pt x="389" y="346"/>
                    <a:pt x="354" y="382"/>
                    <a:pt x="304" y="382"/>
                  </a:cubicBezTo>
                  <a:close/>
                  <a:moveTo>
                    <a:pt x="99" y="544"/>
                  </a:moveTo>
                  <a:lnTo>
                    <a:pt x="99" y="544"/>
                  </a:lnTo>
                  <a:cubicBezTo>
                    <a:pt x="142" y="544"/>
                    <a:pt x="142" y="544"/>
                    <a:pt x="142" y="544"/>
                  </a:cubicBezTo>
                  <a:cubicBezTo>
                    <a:pt x="163" y="544"/>
                    <a:pt x="170" y="559"/>
                    <a:pt x="170" y="573"/>
                  </a:cubicBezTo>
                  <a:cubicBezTo>
                    <a:pt x="170" y="587"/>
                    <a:pt x="163" y="601"/>
                    <a:pt x="142" y="601"/>
                  </a:cubicBezTo>
                  <a:cubicBezTo>
                    <a:pt x="29" y="601"/>
                    <a:pt x="29" y="601"/>
                    <a:pt x="29" y="601"/>
                  </a:cubicBezTo>
                  <a:cubicBezTo>
                    <a:pt x="15" y="601"/>
                    <a:pt x="0" y="587"/>
                    <a:pt x="0" y="573"/>
                  </a:cubicBezTo>
                  <a:cubicBezTo>
                    <a:pt x="0" y="460"/>
                    <a:pt x="0" y="460"/>
                    <a:pt x="0" y="460"/>
                  </a:cubicBezTo>
                  <a:cubicBezTo>
                    <a:pt x="0" y="446"/>
                    <a:pt x="15" y="431"/>
                    <a:pt x="29" y="431"/>
                  </a:cubicBezTo>
                  <a:cubicBezTo>
                    <a:pt x="50" y="431"/>
                    <a:pt x="57" y="446"/>
                    <a:pt x="57" y="460"/>
                  </a:cubicBezTo>
                  <a:cubicBezTo>
                    <a:pt x="57" y="502"/>
                    <a:pt x="57" y="502"/>
                    <a:pt x="57" y="502"/>
                  </a:cubicBezTo>
                  <a:cubicBezTo>
                    <a:pt x="156" y="410"/>
                    <a:pt x="156" y="410"/>
                    <a:pt x="156" y="410"/>
                  </a:cubicBezTo>
                  <a:cubicBezTo>
                    <a:pt x="156" y="403"/>
                    <a:pt x="163" y="403"/>
                    <a:pt x="170" y="403"/>
                  </a:cubicBezTo>
                  <a:cubicBezTo>
                    <a:pt x="191" y="403"/>
                    <a:pt x="198" y="417"/>
                    <a:pt x="198" y="431"/>
                  </a:cubicBezTo>
                  <a:cubicBezTo>
                    <a:pt x="198" y="438"/>
                    <a:pt x="198" y="446"/>
                    <a:pt x="191" y="453"/>
                  </a:cubicBezTo>
                  <a:lnTo>
                    <a:pt x="99" y="54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Freeform 139"/>
            <p:cNvSpPr>
              <a:spLocks noChangeArrowheads="1"/>
            </p:cNvSpPr>
            <p:nvPr/>
          </p:nvSpPr>
          <p:spPr bwMode="auto">
            <a:xfrm>
              <a:off x="9690112" y="1344781"/>
              <a:ext cx="160337" cy="203200"/>
            </a:xfrm>
            <a:custGeom>
              <a:avLst/>
              <a:gdLst>
                <a:gd name="T0" fmla="*/ 144077 w 355"/>
                <a:gd name="T1" fmla="*/ 79396 h 453"/>
                <a:gd name="T2" fmla="*/ 144077 w 355"/>
                <a:gd name="T3" fmla="*/ 79396 h 453"/>
                <a:gd name="T4" fmla="*/ 124205 w 355"/>
                <a:gd name="T5" fmla="*/ 79396 h 453"/>
                <a:gd name="T6" fmla="*/ 124205 w 355"/>
                <a:gd name="T7" fmla="*/ 51585 h 453"/>
                <a:gd name="T8" fmla="*/ 79943 w 355"/>
                <a:gd name="T9" fmla="*/ 0 h 453"/>
                <a:gd name="T10" fmla="*/ 35681 w 355"/>
                <a:gd name="T11" fmla="*/ 51585 h 453"/>
                <a:gd name="T12" fmla="*/ 35681 w 355"/>
                <a:gd name="T13" fmla="*/ 55622 h 453"/>
                <a:gd name="T14" fmla="*/ 56005 w 355"/>
                <a:gd name="T15" fmla="*/ 55622 h 453"/>
                <a:gd name="T16" fmla="*/ 56005 w 355"/>
                <a:gd name="T17" fmla="*/ 47548 h 453"/>
                <a:gd name="T18" fmla="*/ 79943 w 355"/>
                <a:gd name="T19" fmla="*/ 23774 h 453"/>
                <a:gd name="T20" fmla="*/ 103880 w 355"/>
                <a:gd name="T21" fmla="*/ 47548 h 453"/>
                <a:gd name="T22" fmla="*/ 103880 w 355"/>
                <a:gd name="T23" fmla="*/ 79396 h 453"/>
                <a:gd name="T24" fmla="*/ 11743 w 355"/>
                <a:gd name="T25" fmla="*/ 79396 h 453"/>
                <a:gd name="T26" fmla="*/ 0 w 355"/>
                <a:gd name="T27" fmla="*/ 91507 h 453"/>
                <a:gd name="T28" fmla="*/ 0 w 355"/>
                <a:gd name="T29" fmla="*/ 178977 h 453"/>
                <a:gd name="T30" fmla="*/ 11743 w 355"/>
                <a:gd name="T31" fmla="*/ 194677 h 453"/>
                <a:gd name="T32" fmla="*/ 23938 w 355"/>
                <a:gd name="T33" fmla="*/ 198714 h 453"/>
                <a:gd name="T34" fmla="*/ 47875 w 355"/>
                <a:gd name="T35" fmla="*/ 202751 h 453"/>
                <a:gd name="T36" fmla="*/ 112010 w 355"/>
                <a:gd name="T37" fmla="*/ 202751 h 453"/>
                <a:gd name="T38" fmla="*/ 135948 w 355"/>
                <a:gd name="T39" fmla="*/ 198714 h 453"/>
                <a:gd name="T40" fmla="*/ 148142 w 355"/>
                <a:gd name="T41" fmla="*/ 194677 h 453"/>
                <a:gd name="T42" fmla="*/ 159885 w 355"/>
                <a:gd name="T43" fmla="*/ 178977 h 453"/>
                <a:gd name="T44" fmla="*/ 159885 w 355"/>
                <a:gd name="T45" fmla="*/ 91507 h 453"/>
                <a:gd name="T46" fmla="*/ 144077 w 355"/>
                <a:gd name="T47" fmla="*/ 79396 h 4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55" h="453">
                  <a:moveTo>
                    <a:pt x="319" y="177"/>
                  </a:moveTo>
                  <a:lnTo>
                    <a:pt x="319" y="177"/>
                  </a:lnTo>
                  <a:cubicBezTo>
                    <a:pt x="275" y="177"/>
                    <a:pt x="275" y="177"/>
                    <a:pt x="275" y="177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5" y="44"/>
                    <a:pt x="238" y="0"/>
                    <a:pt x="177" y="0"/>
                  </a:cubicBezTo>
                  <a:cubicBezTo>
                    <a:pt x="106" y="0"/>
                    <a:pt x="79" y="44"/>
                    <a:pt x="79" y="115"/>
                  </a:cubicBezTo>
                  <a:cubicBezTo>
                    <a:pt x="79" y="124"/>
                    <a:pt x="79" y="124"/>
                    <a:pt x="79" y="124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24" y="106"/>
                    <a:pt x="124" y="106"/>
                    <a:pt x="124" y="106"/>
                  </a:cubicBezTo>
                  <a:cubicBezTo>
                    <a:pt x="124" y="71"/>
                    <a:pt x="150" y="53"/>
                    <a:pt x="177" y="53"/>
                  </a:cubicBezTo>
                  <a:cubicBezTo>
                    <a:pt x="203" y="53"/>
                    <a:pt x="230" y="71"/>
                    <a:pt x="230" y="106"/>
                  </a:cubicBezTo>
                  <a:cubicBezTo>
                    <a:pt x="230" y="177"/>
                    <a:pt x="230" y="177"/>
                    <a:pt x="230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17" y="177"/>
                    <a:pt x="0" y="195"/>
                    <a:pt x="0" y="204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08"/>
                    <a:pt x="17" y="425"/>
                    <a:pt x="26" y="434"/>
                  </a:cubicBezTo>
                  <a:cubicBezTo>
                    <a:pt x="53" y="443"/>
                    <a:pt x="53" y="443"/>
                    <a:pt x="53" y="443"/>
                  </a:cubicBezTo>
                  <a:cubicBezTo>
                    <a:pt x="71" y="443"/>
                    <a:pt x="88" y="452"/>
                    <a:pt x="106" y="452"/>
                  </a:cubicBezTo>
                  <a:cubicBezTo>
                    <a:pt x="248" y="452"/>
                    <a:pt x="248" y="452"/>
                    <a:pt x="248" y="452"/>
                  </a:cubicBezTo>
                  <a:cubicBezTo>
                    <a:pt x="266" y="452"/>
                    <a:pt x="283" y="443"/>
                    <a:pt x="301" y="443"/>
                  </a:cubicBezTo>
                  <a:cubicBezTo>
                    <a:pt x="328" y="434"/>
                    <a:pt x="328" y="434"/>
                    <a:pt x="328" y="434"/>
                  </a:cubicBezTo>
                  <a:cubicBezTo>
                    <a:pt x="336" y="425"/>
                    <a:pt x="354" y="408"/>
                    <a:pt x="354" y="399"/>
                  </a:cubicBezTo>
                  <a:cubicBezTo>
                    <a:pt x="354" y="204"/>
                    <a:pt x="354" y="204"/>
                    <a:pt x="354" y="204"/>
                  </a:cubicBezTo>
                  <a:cubicBezTo>
                    <a:pt x="354" y="195"/>
                    <a:pt x="336" y="177"/>
                    <a:pt x="319" y="17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140"/>
            <p:cNvSpPr>
              <a:spLocks noChangeArrowheads="1"/>
            </p:cNvSpPr>
            <p:nvPr/>
          </p:nvSpPr>
          <p:spPr bwMode="auto">
            <a:xfrm>
              <a:off x="9658362" y="2532295"/>
              <a:ext cx="223837" cy="214313"/>
            </a:xfrm>
            <a:custGeom>
              <a:avLst/>
              <a:gdLst>
                <a:gd name="T0" fmla="*/ 191410 w 497"/>
                <a:gd name="T1" fmla="*/ 71438 h 480"/>
                <a:gd name="T2" fmla="*/ 191410 w 497"/>
                <a:gd name="T3" fmla="*/ 71438 h 480"/>
                <a:gd name="T4" fmla="*/ 167540 w 497"/>
                <a:gd name="T5" fmla="*/ 8037 h 480"/>
                <a:gd name="T6" fmla="*/ 155830 w 497"/>
                <a:gd name="T7" fmla="*/ 4018 h 480"/>
                <a:gd name="T8" fmla="*/ 4053 w 497"/>
                <a:gd name="T9" fmla="*/ 59829 h 480"/>
                <a:gd name="T10" fmla="*/ 0 w 497"/>
                <a:gd name="T11" fmla="*/ 71438 h 480"/>
                <a:gd name="T12" fmla="*/ 23870 w 497"/>
                <a:gd name="T13" fmla="*/ 134839 h 480"/>
                <a:gd name="T14" fmla="*/ 23870 w 497"/>
                <a:gd name="T15" fmla="*/ 99120 h 480"/>
                <a:gd name="T16" fmla="*/ 51793 w 497"/>
                <a:gd name="T17" fmla="*/ 71438 h 480"/>
                <a:gd name="T18" fmla="*/ 91426 w 497"/>
                <a:gd name="T19" fmla="*/ 71438 h 480"/>
                <a:gd name="T20" fmla="*/ 139166 w 497"/>
                <a:gd name="T21" fmla="*/ 39737 h 480"/>
                <a:gd name="T22" fmla="*/ 167540 w 497"/>
                <a:gd name="T23" fmla="*/ 71438 h 480"/>
                <a:gd name="T24" fmla="*/ 191410 w 497"/>
                <a:gd name="T25" fmla="*/ 71438 h 480"/>
                <a:gd name="T26" fmla="*/ 215280 w 497"/>
                <a:gd name="T27" fmla="*/ 91083 h 480"/>
                <a:gd name="T28" fmla="*/ 215280 w 497"/>
                <a:gd name="T29" fmla="*/ 91083 h 480"/>
                <a:gd name="T30" fmla="*/ 51793 w 497"/>
                <a:gd name="T31" fmla="*/ 91083 h 480"/>
                <a:gd name="T32" fmla="*/ 43686 w 497"/>
                <a:gd name="T33" fmla="*/ 99120 h 480"/>
                <a:gd name="T34" fmla="*/ 43686 w 497"/>
                <a:gd name="T35" fmla="*/ 206276 h 480"/>
                <a:gd name="T36" fmla="*/ 51793 w 497"/>
                <a:gd name="T37" fmla="*/ 213867 h 480"/>
                <a:gd name="T38" fmla="*/ 215280 w 497"/>
                <a:gd name="T39" fmla="*/ 213867 h 480"/>
                <a:gd name="T40" fmla="*/ 223387 w 497"/>
                <a:gd name="T41" fmla="*/ 206276 h 480"/>
                <a:gd name="T42" fmla="*/ 223387 w 497"/>
                <a:gd name="T43" fmla="*/ 99120 h 480"/>
                <a:gd name="T44" fmla="*/ 215280 w 497"/>
                <a:gd name="T45" fmla="*/ 91083 h 480"/>
                <a:gd name="T46" fmla="*/ 203570 w 497"/>
                <a:gd name="T47" fmla="*/ 190203 h 480"/>
                <a:gd name="T48" fmla="*/ 203570 w 497"/>
                <a:gd name="T49" fmla="*/ 190203 h 480"/>
                <a:gd name="T50" fmla="*/ 67556 w 497"/>
                <a:gd name="T51" fmla="*/ 190203 h 480"/>
                <a:gd name="T52" fmla="*/ 67556 w 497"/>
                <a:gd name="T53" fmla="*/ 174576 h 480"/>
                <a:gd name="T54" fmla="*/ 87823 w 497"/>
                <a:gd name="T55" fmla="*/ 122783 h 480"/>
                <a:gd name="T56" fmla="*/ 119350 w 497"/>
                <a:gd name="T57" fmla="*/ 162521 h 480"/>
                <a:gd name="T58" fmla="*/ 147723 w 497"/>
                <a:gd name="T59" fmla="*/ 134839 h 480"/>
                <a:gd name="T60" fmla="*/ 187357 w 497"/>
                <a:gd name="T61" fmla="*/ 118765 h 480"/>
                <a:gd name="T62" fmla="*/ 203570 w 497"/>
                <a:gd name="T63" fmla="*/ 154930 h 480"/>
                <a:gd name="T64" fmla="*/ 203570 w 497"/>
                <a:gd name="T65" fmla="*/ 190203 h 4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7" h="480">
                  <a:moveTo>
                    <a:pt x="425" y="160"/>
                  </a:moveTo>
                  <a:lnTo>
                    <a:pt x="425" y="160"/>
                  </a:lnTo>
                  <a:cubicBezTo>
                    <a:pt x="372" y="18"/>
                    <a:pt x="372" y="18"/>
                    <a:pt x="372" y="18"/>
                  </a:cubicBezTo>
                  <a:cubicBezTo>
                    <a:pt x="372" y="9"/>
                    <a:pt x="354" y="0"/>
                    <a:pt x="346" y="9"/>
                  </a:cubicBezTo>
                  <a:cubicBezTo>
                    <a:pt x="9" y="134"/>
                    <a:pt x="9" y="134"/>
                    <a:pt x="9" y="134"/>
                  </a:cubicBezTo>
                  <a:cubicBezTo>
                    <a:pt x="0" y="134"/>
                    <a:pt x="0" y="143"/>
                    <a:pt x="0" y="160"/>
                  </a:cubicBezTo>
                  <a:cubicBezTo>
                    <a:pt x="53" y="302"/>
                    <a:pt x="53" y="302"/>
                    <a:pt x="53" y="302"/>
                  </a:cubicBezTo>
                  <a:cubicBezTo>
                    <a:pt x="53" y="222"/>
                    <a:pt x="53" y="222"/>
                    <a:pt x="53" y="222"/>
                  </a:cubicBezTo>
                  <a:cubicBezTo>
                    <a:pt x="53" y="187"/>
                    <a:pt x="80" y="160"/>
                    <a:pt x="115" y="160"/>
                  </a:cubicBezTo>
                  <a:cubicBezTo>
                    <a:pt x="203" y="160"/>
                    <a:pt x="203" y="160"/>
                    <a:pt x="203" y="160"/>
                  </a:cubicBezTo>
                  <a:cubicBezTo>
                    <a:pt x="309" y="89"/>
                    <a:pt x="309" y="89"/>
                    <a:pt x="309" y="89"/>
                  </a:cubicBezTo>
                  <a:cubicBezTo>
                    <a:pt x="372" y="160"/>
                    <a:pt x="372" y="160"/>
                    <a:pt x="372" y="160"/>
                  </a:cubicBezTo>
                  <a:lnTo>
                    <a:pt x="425" y="160"/>
                  </a:lnTo>
                  <a:close/>
                  <a:moveTo>
                    <a:pt x="478" y="204"/>
                  </a:moveTo>
                  <a:lnTo>
                    <a:pt x="478" y="204"/>
                  </a:lnTo>
                  <a:cubicBezTo>
                    <a:pt x="115" y="204"/>
                    <a:pt x="115" y="204"/>
                    <a:pt x="115" y="204"/>
                  </a:cubicBezTo>
                  <a:cubicBezTo>
                    <a:pt x="106" y="204"/>
                    <a:pt x="97" y="213"/>
                    <a:pt x="97" y="222"/>
                  </a:cubicBezTo>
                  <a:cubicBezTo>
                    <a:pt x="97" y="462"/>
                    <a:pt x="97" y="462"/>
                    <a:pt x="97" y="462"/>
                  </a:cubicBezTo>
                  <a:cubicBezTo>
                    <a:pt x="97" y="470"/>
                    <a:pt x="106" y="479"/>
                    <a:pt x="115" y="479"/>
                  </a:cubicBezTo>
                  <a:cubicBezTo>
                    <a:pt x="478" y="479"/>
                    <a:pt x="478" y="479"/>
                    <a:pt x="478" y="479"/>
                  </a:cubicBezTo>
                  <a:cubicBezTo>
                    <a:pt x="487" y="479"/>
                    <a:pt x="496" y="470"/>
                    <a:pt x="496" y="462"/>
                  </a:cubicBezTo>
                  <a:cubicBezTo>
                    <a:pt x="496" y="222"/>
                    <a:pt x="496" y="222"/>
                    <a:pt x="496" y="222"/>
                  </a:cubicBezTo>
                  <a:cubicBezTo>
                    <a:pt x="496" y="213"/>
                    <a:pt x="487" y="204"/>
                    <a:pt x="478" y="204"/>
                  </a:cubicBezTo>
                  <a:close/>
                  <a:moveTo>
                    <a:pt x="452" y="426"/>
                  </a:moveTo>
                  <a:lnTo>
                    <a:pt x="452" y="426"/>
                  </a:lnTo>
                  <a:cubicBezTo>
                    <a:pt x="150" y="426"/>
                    <a:pt x="150" y="426"/>
                    <a:pt x="150" y="426"/>
                  </a:cubicBezTo>
                  <a:cubicBezTo>
                    <a:pt x="150" y="391"/>
                    <a:pt x="150" y="391"/>
                    <a:pt x="150" y="391"/>
                  </a:cubicBezTo>
                  <a:cubicBezTo>
                    <a:pt x="195" y="275"/>
                    <a:pt x="195" y="275"/>
                    <a:pt x="195" y="275"/>
                  </a:cubicBezTo>
                  <a:cubicBezTo>
                    <a:pt x="265" y="364"/>
                    <a:pt x="265" y="364"/>
                    <a:pt x="265" y="364"/>
                  </a:cubicBezTo>
                  <a:cubicBezTo>
                    <a:pt x="328" y="302"/>
                    <a:pt x="328" y="302"/>
                    <a:pt x="328" y="302"/>
                  </a:cubicBezTo>
                  <a:cubicBezTo>
                    <a:pt x="416" y="266"/>
                    <a:pt x="416" y="266"/>
                    <a:pt x="416" y="266"/>
                  </a:cubicBezTo>
                  <a:cubicBezTo>
                    <a:pt x="452" y="347"/>
                    <a:pt x="452" y="347"/>
                    <a:pt x="452" y="347"/>
                  </a:cubicBezTo>
                  <a:lnTo>
                    <a:pt x="452" y="4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141"/>
            <p:cNvSpPr>
              <a:spLocks noChangeArrowheads="1"/>
            </p:cNvSpPr>
            <p:nvPr/>
          </p:nvSpPr>
          <p:spPr bwMode="auto">
            <a:xfrm>
              <a:off x="9670268" y="983149"/>
              <a:ext cx="200025" cy="177800"/>
            </a:xfrm>
            <a:custGeom>
              <a:avLst/>
              <a:gdLst>
                <a:gd name="T0" fmla="*/ 191916 w 444"/>
                <a:gd name="T1" fmla="*/ 0 h 399"/>
                <a:gd name="T2" fmla="*/ 191916 w 444"/>
                <a:gd name="T3" fmla="*/ 0 h 399"/>
                <a:gd name="T4" fmla="*/ 4055 w 444"/>
                <a:gd name="T5" fmla="*/ 0 h 399"/>
                <a:gd name="T6" fmla="*/ 0 w 444"/>
                <a:gd name="T7" fmla="*/ 7575 h 399"/>
                <a:gd name="T8" fmla="*/ 0 w 444"/>
                <a:gd name="T9" fmla="*/ 31193 h 399"/>
                <a:gd name="T10" fmla="*/ 199574 w 444"/>
                <a:gd name="T11" fmla="*/ 31193 h 399"/>
                <a:gd name="T12" fmla="*/ 199574 w 444"/>
                <a:gd name="T13" fmla="*/ 7575 h 399"/>
                <a:gd name="T14" fmla="*/ 191916 w 444"/>
                <a:gd name="T15" fmla="*/ 0 h 399"/>
                <a:gd name="T16" fmla="*/ 12164 w 444"/>
                <a:gd name="T17" fmla="*/ 161758 h 399"/>
                <a:gd name="T18" fmla="*/ 12164 w 444"/>
                <a:gd name="T19" fmla="*/ 161758 h 399"/>
                <a:gd name="T20" fmla="*/ 24327 w 444"/>
                <a:gd name="T21" fmla="*/ 177354 h 399"/>
                <a:gd name="T22" fmla="*/ 171643 w 444"/>
                <a:gd name="T23" fmla="*/ 177354 h 399"/>
                <a:gd name="T24" fmla="*/ 187861 w 444"/>
                <a:gd name="T25" fmla="*/ 161758 h 399"/>
                <a:gd name="T26" fmla="*/ 187861 w 444"/>
                <a:gd name="T27" fmla="*/ 43225 h 399"/>
                <a:gd name="T28" fmla="*/ 12164 w 444"/>
                <a:gd name="T29" fmla="*/ 43225 h 399"/>
                <a:gd name="T30" fmla="*/ 12164 w 444"/>
                <a:gd name="T31" fmla="*/ 161758 h 399"/>
                <a:gd name="T32" fmla="*/ 68027 w 444"/>
                <a:gd name="T33" fmla="*/ 66842 h 399"/>
                <a:gd name="T34" fmla="*/ 68027 w 444"/>
                <a:gd name="T35" fmla="*/ 66842 h 399"/>
                <a:gd name="T36" fmla="*/ 131998 w 444"/>
                <a:gd name="T37" fmla="*/ 66842 h 399"/>
                <a:gd name="T38" fmla="*/ 131998 w 444"/>
                <a:gd name="T39" fmla="*/ 86449 h 399"/>
                <a:gd name="T40" fmla="*/ 68027 w 444"/>
                <a:gd name="T41" fmla="*/ 86449 h 399"/>
                <a:gd name="T42" fmla="*/ 68027 w 444"/>
                <a:gd name="T43" fmla="*/ 66842 h 3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44" h="399">
                  <a:moveTo>
                    <a:pt x="426" y="0"/>
                  </a:moveTo>
                  <a:lnTo>
                    <a:pt x="426" y="0"/>
                  </a:ln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8"/>
                    <a:pt x="0" y="17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443" y="70"/>
                    <a:pt x="443" y="70"/>
                    <a:pt x="443" y="70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8"/>
                    <a:pt x="434" y="0"/>
                    <a:pt x="426" y="0"/>
                  </a:cubicBezTo>
                  <a:close/>
                  <a:moveTo>
                    <a:pt x="27" y="363"/>
                  </a:moveTo>
                  <a:lnTo>
                    <a:pt x="27" y="363"/>
                  </a:lnTo>
                  <a:cubicBezTo>
                    <a:pt x="27" y="380"/>
                    <a:pt x="36" y="398"/>
                    <a:pt x="54" y="398"/>
                  </a:cubicBezTo>
                  <a:cubicBezTo>
                    <a:pt x="381" y="398"/>
                    <a:pt x="381" y="398"/>
                    <a:pt x="381" y="398"/>
                  </a:cubicBezTo>
                  <a:cubicBezTo>
                    <a:pt x="408" y="398"/>
                    <a:pt x="417" y="380"/>
                    <a:pt x="417" y="363"/>
                  </a:cubicBezTo>
                  <a:cubicBezTo>
                    <a:pt x="417" y="97"/>
                    <a:pt x="417" y="97"/>
                    <a:pt x="417" y="97"/>
                  </a:cubicBezTo>
                  <a:cubicBezTo>
                    <a:pt x="27" y="97"/>
                    <a:pt x="27" y="97"/>
                    <a:pt x="27" y="97"/>
                  </a:cubicBezTo>
                  <a:lnTo>
                    <a:pt x="27" y="363"/>
                  </a:lnTo>
                  <a:close/>
                  <a:moveTo>
                    <a:pt x="151" y="150"/>
                  </a:moveTo>
                  <a:lnTo>
                    <a:pt x="151" y="150"/>
                  </a:lnTo>
                  <a:cubicBezTo>
                    <a:pt x="293" y="150"/>
                    <a:pt x="293" y="150"/>
                    <a:pt x="293" y="150"/>
                  </a:cubicBezTo>
                  <a:cubicBezTo>
                    <a:pt x="293" y="194"/>
                    <a:pt x="293" y="194"/>
                    <a:pt x="293" y="194"/>
                  </a:cubicBezTo>
                  <a:cubicBezTo>
                    <a:pt x="151" y="194"/>
                    <a:pt x="151" y="194"/>
                    <a:pt x="151" y="194"/>
                  </a:cubicBezTo>
                  <a:lnTo>
                    <a:pt x="151" y="1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>
              <a:off x="9658362" y="2179509"/>
              <a:ext cx="223837" cy="130175"/>
            </a:xfrm>
            <a:custGeom>
              <a:avLst/>
              <a:gdLst>
                <a:gd name="T0" fmla="*/ 55847 w 497"/>
                <a:gd name="T1" fmla="*/ 98187 h 293"/>
                <a:gd name="T2" fmla="*/ 55847 w 497"/>
                <a:gd name="T3" fmla="*/ 98187 h 293"/>
                <a:gd name="T4" fmla="*/ 55847 w 497"/>
                <a:gd name="T5" fmla="*/ 43095 h 293"/>
                <a:gd name="T6" fmla="*/ 79717 w 497"/>
                <a:gd name="T7" fmla="*/ 43095 h 293"/>
                <a:gd name="T8" fmla="*/ 39633 w 497"/>
                <a:gd name="T9" fmla="*/ 0 h 293"/>
                <a:gd name="T10" fmla="*/ 0 w 497"/>
                <a:gd name="T11" fmla="*/ 43095 h 293"/>
                <a:gd name="T12" fmla="*/ 23870 w 497"/>
                <a:gd name="T13" fmla="*/ 43095 h 293"/>
                <a:gd name="T14" fmla="*/ 23870 w 497"/>
                <a:gd name="T15" fmla="*/ 110182 h 293"/>
                <a:gd name="T16" fmla="*/ 43686 w 497"/>
                <a:gd name="T17" fmla="*/ 129731 h 293"/>
                <a:gd name="T18" fmla="*/ 143670 w 497"/>
                <a:gd name="T19" fmla="*/ 129731 h 293"/>
                <a:gd name="T20" fmla="*/ 115296 w 497"/>
                <a:gd name="T21" fmla="*/ 98187 h 293"/>
                <a:gd name="T22" fmla="*/ 55847 w 497"/>
                <a:gd name="T23" fmla="*/ 98187 h 293"/>
                <a:gd name="T24" fmla="*/ 199517 w 497"/>
                <a:gd name="T25" fmla="*/ 86635 h 293"/>
                <a:gd name="T26" fmla="*/ 199517 w 497"/>
                <a:gd name="T27" fmla="*/ 86635 h 293"/>
                <a:gd name="T28" fmla="*/ 199517 w 497"/>
                <a:gd name="T29" fmla="*/ 19548 h 293"/>
                <a:gd name="T30" fmla="*/ 179700 w 497"/>
                <a:gd name="T31" fmla="*/ 0 h 293"/>
                <a:gd name="T32" fmla="*/ 79717 w 497"/>
                <a:gd name="T33" fmla="*/ 0 h 293"/>
                <a:gd name="T34" fmla="*/ 107640 w 497"/>
                <a:gd name="T35" fmla="*/ 27101 h 293"/>
                <a:gd name="T36" fmla="*/ 167540 w 497"/>
                <a:gd name="T37" fmla="*/ 27101 h 293"/>
                <a:gd name="T38" fmla="*/ 167540 w 497"/>
                <a:gd name="T39" fmla="*/ 86635 h 293"/>
                <a:gd name="T40" fmla="*/ 143670 w 497"/>
                <a:gd name="T41" fmla="*/ 86635 h 293"/>
                <a:gd name="T42" fmla="*/ 183303 w 497"/>
                <a:gd name="T43" fmla="*/ 129731 h 293"/>
                <a:gd name="T44" fmla="*/ 223387 w 497"/>
                <a:gd name="T45" fmla="*/ 86635 h 293"/>
                <a:gd name="T46" fmla="*/ 199517 w 497"/>
                <a:gd name="T47" fmla="*/ 86635 h 2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97" h="293">
                  <a:moveTo>
                    <a:pt x="124" y="221"/>
                  </a:moveTo>
                  <a:lnTo>
                    <a:pt x="124" y="221"/>
                  </a:lnTo>
                  <a:cubicBezTo>
                    <a:pt x="124" y="97"/>
                    <a:pt x="124" y="97"/>
                    <a:pt x="124" y="97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248"/>
                    <a:pt x="53" y="248"/>
                    <a:pt x="53" y="248"/>
                  </a:cubicBezTo>
                  <a:cubicBezTo>
                    <a:pt x="53" y="274"/>
                    <a:pt x="71" y="292"/>
                    <a:pt x="97" y="292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256" y="221"/>
                    <a:pt x="256" y="221"/>
                    <a:pt x="256" y="221"/>
                  </a:cubicBezTo>
                  <a:lnTo>
                    <a:pt x="124" y="221"/>
                  </a:lnTo>
                  <a:close/>
                  <a:moveTo>
                    <a:pt x="443" y="195"/>
                  </a:moveTo>
                  <a:lnTo>
                    <a:pt x="443" y="195"/>
                  </a:lnTo>
                  <a:cubicBezTo>
                    <a:pt x="443" y="44"/>
                    <a:pt x="443" y="44"/>
                    <a:pt x="443" y="44"/>
                  </a:cubicBezTo>
                  <a:cubicBezTo>
                    <a:pt x="443" y="17"/>
                    <a:pt x="425" y="0"/>
                    <a:pt x="399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372" y="61"/>
                    <a:pt x="372" y="61"/>
                    <a:pt x="372" y="61"/>
                  </a:cubicBezTo>
                  <a:cubicBezTo>
                    <a:pt x="372" y="195"/>
                    <a:pt x="372" y="195"/>
                    <a:pt x="372" y="195"/>
                  </a:cubicBezTo>
                  <a:cubicBezTo>
                    <a:pt x="319" y="195"/>
                    <a:pt x="319" y="195"/>
                    <a:pt x="319" y="195"/>
                  </a:cubicBezTo>
                  <a:cubicBezTo>
                    <a:pt x="407" y="292"/>
                    <a:pt x="407" y="292"/>
                    <a:pt x="407" y="292"/>
                  </a:cubicBezTo>
                  <a:cubicBezTo>
                    <a:pt x="496" y="195"/>
                    <a:pt x="496" y="195"/>
                    <a:pt x="496" y="195"/>
                  </a:cubicBezTo>
                  <a:lnTo>
                    <a:pt x="443" y="19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143"/>
            <p:cNvSpPr>
              <a:spLocks noChangeArrowheads="1"/>
            </p:cNvSpPr>
            <p:nvPr/>
          </p:nvSpPr>
          <p:spPr bwMode="auto">
            <a:xfrm>
              <a:off x="9658362" y="1763729"/>
              <a:ext cx="223837" cy="153987"/>
            </a:xfrm>
            <a:custGeom>
              <a:avLst/>
              <a:gdLst>
                <a:gd name="T0" fmla="*/ 199517 w 497"/>
                <a:gd name="T1" fmla="*/ 0 h 346"/>
                <a:gd name="T2" fmla="*/ 199517 w 497"/>
                <a:gd name="T3" fmla="*/ 0 h 346"/>
                <a:gd name="T4" fmla="*/ 95480 w 497"/>
                <a:gd name="T5" fmla="*/ 0 h 346"/>
                <a:gd name="T6" fmla="*/ 79717 w 497"/>
                <a:gd name="T7" fmla="*/ 3560 h 346"/>
                <a:gd name="T8" fmla="*/ 4053 w 497"/>
                <a:gd name="T9" fmla="*/ 70763 h 346"/>
                <a:gd name="T10" fmla="*/ 4053 w 497"/>
                <a:gd name="T11" fmla="*/ 82779 h 346"/>
                <a:gd name="T12" fmla="*/ 79717 w 497"/>
                <a:gd name="T13" fmla="*/ 145531 h 346"/>
                <a:gd name="T14" fmla="*/ 95480 w 497"/>
                <a:gd name="T15" fmla="*/ 153542 h 346"/>
                <a:gd name="T16" fmla="*/ 199517 w 497"/>
                <a:gd name="T17" fmla="*/ 153542 h 346"/>
                <a:gd name="T18" fmla="*/ 223387 w 497"/>
                <a:gd name="T19" fmla="*/ 129954 h 346"/>
                <a:gd name="T20" fmla="*/ 223387 w 497"/>
                <a:gd name="T21" fmla="*/ 19582 h 346"/>
                <a:gd name="T22" fmla="*/ 199517 w 497"/>
                <a:gd name="T23" fmla="*/ 0 h 346"/>
                <a:gd name="T24" fmla="*/ 167540 w 497"/>
                <a:gd name="T25" fmla="*/ 121943 h 346"/>
                <a:gd name="T26" fmla="*/ 167540 w 497"/>
                <a:gd name="T27" fmla="*/ 121943 h 346"/>
                <a:gd name="T28" fmla="*/ 139166 w 497"/>
                <a:gd name="T29" fmla="*/ 90790 h 346"/>
                <a:gd name="T30" fmla="*/ 111693 w 497"/>
                <a:gd name="T31" fmla="*/ 121943 h 346"/>
                <a:gd name="T32" fmla="*/ 95480 w 497"/>
                <a:gd name="T33" fmla="*/ 102361 h 346"/>
                <a:gd name="T34" fmla="*/ 123403 w 497"/>
                <a:gd name="T35" fmla="*/ 74768 h 346"/>
                <a:gd name="T36" fmla="*/ 95480 w 497"/>
                <a:gd name="T37" fmla="*/ 47175 h 346"/>
                <a:gd name="T38" fmla="*/ 111693 w 497"/>
                <a:gd name="T39" fmla="*/ 31153 h 346"/>
                <a:gd name="T40" fmla="*/ 139166 w 497"/>
                <a:gd name="T41" fmla="*/ 59192 h 346"/>
                <a:gd name="T42" fmla="*/ 167540 w 497"/>
                <a:gd name="T43" fmla="*/ 31153 h 346"/>
                <a:gd name="T44" fmla="*/ 187357 w 497"/>
                <a:gd name="T45" fmla="*/ 47175 h 346"/>
                <a:gd name="T46" fmla="*/ 155830 w 497"/>
                <a:gd name="T47" fmla="*/ 74768 h 346"/>
                <a:gd name="T48" fmla="*/ 187357 w 497"/>
                <a:gd name="T49" fmla="*/ 102361 h 346"/>
                <a:gd name="T50" fmla="*/ 167540 w 497"/>
                <a:gd name="T51" fmla="*/ 121943 h 3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97" h="346">
                  <a:moveTo>
                    <a:pt x="443" y="0"/>
                  </a:moveTo>
                  <a:lnTo>
                    <a:pt x="443" y="0"/>
                  </a:lnTo>
                  <a:cubicBezTo>
                    <a:pt x="212" y="0"/>
                    <a:pt x="212" y="0"/>
                    <a:pt x="212" y="0"/>
                  </a:cubicBezTo>
                  <a:cubicBezTo>
                    <a:pt x="195" y="0"/>
                    <a:pt x="186" y="0"/>
                    <a:pt x="177" y="8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0" y="168"/>
                    <a:pt x="0" y="177"/>
                    <a:pt x="9" y="186"/>
                  </a:cubicBezTo>
                  <a:cubicBezTo>
                    <a:pt x="177" y="327"/>
                    <a:pt x="177" y="327"/>
                    <a:pt x="177" y="327"/>
                  </a:cubicBezTo>
                  <a:cubicBezTo>
                    <a:pt x="186" y="336"/>
                    <a:pt x="195" y="345"/>
                    <a:pt x="212" y="345"/>
                  </a:cubicBezTo>
                  <a:cubicBezTo>
                    <a:pt x="443" y="345"/>
                    <a:pt x="443" y="345"/>
                    <a:pt x="443" y="345"/>
                  </a:cubicBezTo>
                  <a:cubicBezTo>
                    <a:pt x="469" y="345"/>
                    <a:pt x="496" y="319"/>
                    <a:pt x="496" y="292"/>
                  </a:cubicBezTo>
                  <a:cubicBezTo>
                    <a:pt x="496" y="44"/>
                    <a:pt x="496" y="44"/>
                    <a:pt x="496" y="44"/>
                  </a:cubicBezTo>
                  <a:cubicBezTo>
                    <a:pt x="496" y="17"/>
                    <a:pt x="469" y="0"/>
                    <a:pt x="443" y="0"/>
                  </a:cubicBezTo>
                  <a:close/>
                  <a:moveTo>
                    <a:pt x="372" y="274"/>
                  </a:moveTo>
                  <a:lnTo>
                    <a:pt x="372" y="274"/>
                  </a:lnTo>
                  <a:cubicBezTo>
                    <a:pt x="309" y="204"/>
                    <a:pt x="309" y="204"/>
                    <a:pt x="309" y="204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212" y="230"/>
                    <a:pt x="212" y="230"/>
                    <a:pt x="212" y="230"/>
                  </a:cubicBezTo>
                  <a:cubicBezTo>
                    <a:pt x="274" y="168"/>
                    <a:pt x="274" y="168"/>
                    <a:pt x="274" y="168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48" y="70"/>
                    <a:pt x="248" y="70"/>
                    <a:pt x="248" y="70"/>
                  </a:cubicBezTo>
                  <a:cubicBezTo>
                    <a:pt x="309" y="133"/>
                    <a:pt x="309" y="133"/>
                    <a:pt x="309" y="133"/>
                  </a:cubicBezTo>
                  <a:cubicBezTo>
                    <a:pt x="372" y="70"/>
                    <a:pt x="372" y="70"/>
                    <a:pt x="372" y="70"/>
                  </a:cubicBezTo>
                  <a:cubicBezTo>
                    <a:pt x="416" y="106"/>
                    <a:pt x="416" y="106"/>
                    <a:pt x="416" y="106"/>
                  </a:cubicBezTo>
                  <a:cubicBezTo>
                    <a:pt x="346" y="168"/>
                    <a:pt x="346" y="168"/>
                    <a:pt x="346" y="168"/>
                  </a:cubicBezTo>
                  <a:cubicBezTo>
                    <a:pt x="416" y="230"/>
                    <a:pt x="416" y="230"/>
                    <a:pt x="416" y="230"/>
                  </a:cubicBezTo>
                  <a:lnTo>
                    <a:pt x="372" y="2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144"/>
            <p:cNvSpPr>
              <a:spLocks noChangeArrowheads="1"/>
            </p:cNvSpPr>
            <p:nvPr/>
          </p:nvSpPr>
          <p:spPr bwMode="auto">
            <a:xfrm>
              <a:off x="9682968" y="3344530"/>
              <a:ext cx="174625" cy="200025"/>
            </a:xfrm>
            <a:custGeom>
              <a:avLst/>
              <a:gdLst>
                <a:gd name="T0" fmla="*/ 166118 w 390"/>
                <a:gd name="T1" fmla="*/ 0 h 445"/>
                <a:gd name="T2" fmla="*/ 166118 w 390"/>
                <a:gd name="T3" fmla="*/ 0 h 445"/>
                <a:gd name="T4" fmla="*/ 138804 w 390"/>
                <a:gd name="T5" fmla="*/ 0 h 445"/>
                <a:gd name="T6" fmla="*/ 130745 w 390"/>
                <a:gd name="T7" fmla="*/ 12586 h 445"/>
                <a:gd name="T8" fmla="*/ 130745 w 390"/>
                <a:gd name="T9" fmla="*/ 199576 h 445"/>
                <a:gd name="T10" fmla="*/ 174177 w 390"/>
                <a:gd name="T11" fmla="*/ 199576 h 445"/>
                <a:gd name="T12" fmla="*/ 174177 w 390"/>
                <a:gd name="T13" fmla="*/ 12586 h 445"/>
                <a:gd name="T14" fmla="*/ 166118 w 390"/>
                <a:gd name="T15" fmla="*/ 0 h 445"/>
                <a:gd name="T16" fmla="*/ 98954 w 390"/>
                <a:gd name="T17" fmla="*/ 67874 h 445"/>
                <a:gd name="T18" fmla="*/ 98954 w 390"/>
                <a:gd name="T19" fmla="*/ 67874 h 445"/>
                <a:gd name="T20" fmla="*/ 75223 w 390"/>
                <a:gd name="T21" fmla="*/ 67874 h 445"/>
                <a:gd name="T22" fmla="*/ 63134 w 390"/>
                <a:gd name="T23" fmla="*/ 80010 h 445"/>
                <a:gd name="T24" fmla="*/ 63134 w 390"/>
                <a:gd name="T25" fmla="*/ 199576 h 445"/>
                <a:gd name="T26" fmla="*/ 111044 w 390"/>
                <a:gd name="T27" fmla="*/ 199576 h 445"/>
                <a:gd name="T28" fmla="*/ 111044 w 390"/>
                <a:gd name="T29" fmla="*/ 80010 h 445"/>
                <a:gd name="T30" fmla="*/ 98954 w 390"/>
                <a:gd name="T31" fmla="*/ 67874 h 445"/>
                <a:gd name="T32" fmla="*/ 31343 w 390"/>
                <a:gd name="T33" fmla="*/ 135747 h 445"/>
                <a:gd name="T34" fmla="*/ 31343 w 390"/>
                <a:gd name="T35" fmla="*/ 135747 h 445"/>
                <a:gd name="T36" fmla="*/ 7612 w 390"/>
                <a:gd name="T37" fmla="*/ 135747 h 445"/>
                <a:gd name="T38" fmla="*/ 0 w 390"/>
                <a:gd name="T39" fmla="*/ 143389 h 445"/>
                <a:gd name="T40" fmla="*/ 0 w 390"/>
                <a:gd name="T41" fmla="*/ 199576 h 445"/>
                <a:gd name="T42" fmla="*/ 43432 w 390"/>
                <a:gd name="T43" fmla="*/ 199576 h 445"/>
                <a:gd name="T44" fmla="*/ 43432 w 390"/>
                <a:gd name="T45" fmla="*/ 143389 h 445"/>
                <a:gd name="T46" fmla="*/ 31343 w 390"/>
                <a:gd name="T47" fmla="*/ 135747 h 4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90" h="445">
                  <a:moveTo>
                    <a:pt x="371" y="0"/>
                  </a:moveTo>
                  <a:lnTo>
                    <a:pt x="371" y="0"/>
                  </a:lnTo>
                  <a:cubicBezTo>
                    <a:pt x="310" y="0"/>
                    <a:pt x="310" y="0"/>
                    <a:pt x="310" y="0"/>
                  </a:cubicBezTo>
                  <a:cubicBezTo>
                    <a:pt x="301" y="0"/>
                    <a:pt x="292" y="10"/>
                    <a:pt x="292" y="28"/>
                  </a:cubicBezTo>
                  <a:cubicBezTo>
                    <a:pt x="292" y="444"/>
                    <a:pt x="292" y="444"/>
                    <a:pt x="292" y="444"/>
                  </a:cubicBezTo>
                  <a:cubicBezTo>
                    <a:pt x="389" y="444"/>
                    <a:pt x="389" y="444"/>
                    <a:pt x="389" y="444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0"/>
                    <a:pt x="380" y="0"/>
                    <a:pt x="371" y="0"/>
                  </a:cubicBezTo>
                  <a:close/>
                  <a:moveTo>
                    <a:pt x="221" y="151"/>
                  </a:moveTo>
                  <a:lnTo>
                    <a:pt x="221" y="151"/>
                  </a:lnTo>
                  <a:cubicBezTo>
                    <a:pt x="168" y="151"/>
                    <a:pt x="168" y="151"/>
                    <a:pt x="168" y="151"/>
                  </a:cubicBezTo>
                  <a:cubicBezTo>
                    <a:pt x="150" y="151"/>
                    <a:pt x="141" y="160"/>
                    <a:pt x="141" y="178"/>
                  </a:cubicBezTo>
                  <a:cubicBezTo>
                    <a:pt x="141" y="444"/>
                    <a:pt x="141" y="444"/>
                    <a:pt x="141" y="444"/>
                  </a:cubicBezTo>
                  <a:cubicBezTo>
                    <a:pt x="248" y="444"/>
                    <a:pt x="248" y="444"/>
                    <a:pt x="248" y="444"/>
                  </a:cubicBezTo>
                  <a:cubicBezTo>
                    <a:pt x="248" y="178"/>
                    <a:pt x="248" y="178"/>
                    <a:pt x="248" y="178"/>
                  </a:cubicBezTo>
                  <a:cubicBezTo>
                    <a:pt x="248" y="160"/>
                    <a:pt x="230" y="151"/>
                    <a:pt x="221" y="151"/>
                  </a:cubicBezTo>
                  <a:close/>
                  <a:moveTo>
                    <a:pt x="70" y="302"/>
                  </a:moveTo>
                  <a:lnTo>
                    <a:pt x="70" y="302"/>
                  </a:lnTo>
                  <a:cubicBezTo>
                    <a:pt x="17" y="302"/>
                    <a:pt x="17" y="302"/>
                    <a:pt x="17" y="302"/>
                  </a:cubicBezTo>
                  <a:cubicBezTo>
                    <a:pt x="0" y="302"/>
                    <a:pt x="0" y="310"/>
                    <a:pt x="0" y="319"/>
                  </a:cubicBezTo>
                  <a:cubicBezTo>
                    <a:pt x="0" y="444"/>
                    <a:pt x="0" y="444"/>
                    <a:pt x="0" y="444"/>
                  </a:cubicBezTo>
                  <a:cubicBezTo>
                    <a:pt x="97" y="444"/>
                    <a:pt x="97" y="444"/>
                    <a:pt x="97" y="444"/>
                  </a:cubicBezTo>
                  <a:cubicBezTo>
                    <a:pt x="97" y="319"/>
                    <a:pt x="97" y="319"/>
                    <a:pt x="97" y="319"/>
                  </a:cubicBezTo>
                  <a:cubicBezTo>
                    <a:pt x="97" y="310"/>
                    <a:pt x="88" y="302"/>
                    <a:pt x="70" y="30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45"/>
            <p:cNvSpPr>
              <a:spLocks noChangeArrowheads="1"/>
            </p:cNvSpPr>
            <p:nvPr/>
          </p:nvSpPr>
          <p:spPr bwMode="auto">
            <a:xfrm>
              <a:off x="9658362" y="2948907"/>
              <a:ext cx="223837" cy="192087"/>
            </a:xfrm>
            <a:custGeom>
              <a:avLst/>
              <a:gdLst>
                <a:gd name="T0" fmla="*/ 7656 w 497"/>
                <a:gd name="T1" fmla="*/ 111374 h 426"/>
                <a:gd name="T2" fmla="*/ 7656 w 497"/>
                <a:gd name="T3" fmla="*/ 111374 h 426"/>
                <a:gd name="T4" fmla="*/ 23870 w 497"/>
                <a:gd name="T5" fmla="*/ 115433 h 426"/>
                <a:gd name="T6" fmla="*/ 36030 w 497"/>
                <a:gd name="T7" fmla="*/ 95593 h 426"/>
                <a:gd name="T8" fmla="*/ 11710 w 497"/>
                <a:gd name="T9" fmla="*/ 91534 h 426"/>
                <a:gd name="T10" fmla="*/ 0 w 497"/>
                <a:gd name="T11" fmla="*/ 99651 h 426"/>
                <a:gd name="T12" fmla="*/ 7656 w 497"/>
                <a:gd name="T13" fmla="*/ 111374 h 426"/>
                <a:gd name="T14" fmla="*/ 207173 w 497"/>
                <a:gd name="T15" fmla="*/ 115433 h 426"/>
                <a:gd name="T16" fmla="*/ 207173 w 497"/>
                <a:gd name="T17" fmla="*/ 115433 h 426"/>
                <a:gd name="T18" fmla="*/ 155380 w 497"/>
                <a:gd name="T19" fmla="*/ 159622 h 426"/>
                <a:gd name="T20" fmla="*/ 99533 w 497"/>
                <a:gd name="T21" fmla="*/ 115433 h 426"/>
                <a:gd name="T22" fmla="*/ 95480 w 497"/>
                <a:gd name="T23" fmla="*/ 111374 h 426"/>
                <a:gd name="T24" fmla="*/ 87373 w 497"/>
                <a:gd name="T25" fmla="*/ 111374 h 426"/>
                <a:gd name="T26" fmla="*/ 75663 w 497"/>
                <a:gd name="T27" fmla="*/ 127607 h 426"/>
                <a:gd name="T28" fmla="*/ 87373 w 497"/>
                <a:gd name="T29" fmla="*/ 131665 h 426"/>
                <a:gd name="T30" fmla="*/ 151777 w 497"/>
                <a:gd name="T31" fmla="*/ 179462 h 426"/>
                <a:gd name="T32" fmla="*/ 155380 w 497"/>
                <a:gd name="T33" fmla="*/ 183520 h 426"/>
                <a:gd name="T34" fmla="*/ 163487 w 497"/>
                <a:gd name="T35" fmla="*/ 179462 h 426"/>
                <a:gd name="T36" fmla="*/ 219333 w 497"/>
                <a:gd name="T37" fmla="*/ 131665 h 426"/>
                <a:gd name="T38" fmla="*/ 219333 w 497"/>
                <a:gd name="T39" fmla="*/ 115433 h 426"/>
                <a:gd name="T40" fmla="*/ 207173 w 497"/>
                <a:gd name="T41" fmla="*/ 115433 h 426"/>
                <a:gd name="T42" fmla="*/ 95480 w 497"/>
                <a:gd name="T43" fmla="*/ 63578 h 426"/>
                <a:gd name="T44" fmla="*/ 95480 w 497"/>
                <a:gd name="T45" fmla="*/ 63578 h 426"/>
                <a:gd name="T46" fmla="*/ 151777 w 497"/>
                <a:gd name="T47" fmla="*/ 99651 h 426"/>
                <a:gd name="T48" fmla="*/ 167540 w 497"/>
                <a:gd name="T49" fmla="*/ 95593 h 426"/>
                <a:gd name="T50" fmla="*/ 223387 w 497"/>
                <a:gd name="T51" fmla="*/ 15782 h 426"/>
                <a:gd name="T52" fmla="*/ 219333 w 497"/>
                <a:gd name="T53" fmla="*/ 4058 h 426"/>
                <a:gd name="T54" fmla="*/ 203570 w 497"/>
                <a:gd name="T55" fmla="*/ 4058 h 426"/>
                <a:gd name="T56" fmla="*/ 155380 w 497"/>
                <a:gd name="T57" fmla="*/ 79811 h 426"/>
                <a:gd name="T58" fmla="*/ 99533 w 497"/>
                <a:gd name="T59" fmla="*/ 43738 h 426"/>
                <a:gd name="T60" fmla="*/ 91426 w 497"/>
                <a:gd name="T61" fmla="*/ 39680 h 426"/>
                <a:gd name="T62" fmla="*/ 83770 w 497"/>
                <a:gd name="T63" fmla="*/ 47796 h 426"/>
                <a:gd name="T64" fmla="*/ 0 w 497"/>
                <a:gd name="T65" fmla="*/ 175854 h 426"/>
                <a:gd name="T66" fmla="*/ 4053 w 497"/>
                <a:gd name="T67" fmla="*/ 191636 h 426"/>
                <a:gd name="T68" fmla="*/ 11710 w 497"/>
                <a:gd name="T69" fmla="*/ 191636 h 426"/>
                <a:gd name="T70" fmla="*/ 19817 w 497"/>
                <a:gd name="T71" fmla="*/ 187578 h 426"/>
                <a:gd name="T72" fmla="*/ 95480 w 497"/>
                <a:gd name="T73" fmla="*/ 63578 h 42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97" h="426">
                  <a:moveTo>
                    <a:pt x="17" y="247"/>
                  </a:moveTo>
                  <a:lnTo>
                    <a:pt x="17" y="247"/>
                  </a:lnTo>
                  <a:cubicBezTo>
                    <a:pt x="53" y="256"/>
                    <a:pt x="53" y="256"/>
                    <a:pt x="53" y="256"/>
                  </a:cubicBezTo>
                  <a:cubicBezTo>
                    <a:pt x="80" y="212"/>
                    <a:pt x="80" y="212"/>
                    <a:pt x="80" y="212"/>
                  </a:cubicBezTo>
                  <a:cubicBezTo>
                    <a:pt x="26" y="203"/>
                    <a:pt x="26" y="203"/>
                    <a:pt x="26" y="203"/>
                  </a:cubicBezTo>
                  <a:cubicBezTo>
                    <a:pt x="17" y="203"/>
                    <a:pt x="0" y="212"/>
                    <a:pt x="0" y="221"/>
                  </a:cubicBezTo>
                  <a:cubicBezTo>
                    <a:pt x="0" y="230"/>
                    <a:pt x="9" y="247"/>
                    <a:pt x="17" y="247"/>
                  </a:cubicBezTo>
                  <a:close/>
                  <a:moveTo>
                    <a:pt x="460" y="256"/>
                  </a:moveTo>
                  <a:lnTo>
                    <a:pt x="460" y="256"/>
                  </a:lnTo>
                  <a:cubicBezTo>
                    <a:pt x="345" y="354"/>
                    <a:pt x="345" y="354"/>
                    <a:pt x="345" y="354"/>
                  </a:cubicBezTo>
                  <a:cubicBezTo>
                    <a:pt x="221" y="256"/>
                    <a:pt x="221" y="256"/>
                    <a:pt x="221" y="256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194" y="247"/>
                    <a:pt x="194" y="247"/>
                    <a:pt x="194" y="247"/>
                  </a:cubicBezTo>
                  <a:cubicBezTo>
                    <a:pt x="168" y="283"/>
                    <a:pt x="168" y="283"/>
                    <a:pt x="168" y="283"/>
                  </a:cubicBezTo>
                  <a:cubicBezTo>
                    <a:pt x="194" y="292"/>
                    <a:pt x="194" y="292"/>
                    <a:pt x="194" y="292"/>
                  </a:cubicBezTo>
                  <a:cubicBezTo>
                    <a:pt x="337" y="398"/>
                    <a:pt x="337" y="398"/>
                    <a:pt x="337" y="398"/>
                  </a:cubicBezTo>
                  <a:cubicBezTo>
                    <a:pt x="337" y="407"/>
                    <a:pt x="345" y="407"/>
                    <a:pt x="345" y="407"/>
                  </a:cubicBezTo>
                  <a:cubicBezTo>
                    <a:pt x="354" y="407"/>
                    <a:pt x="363" y="407"/>
                    <a:pt x="363" y="398"/>
                  </a:cubicBezTo>
                  <a:cubicBezTo>
                    <a:pt x="487" y="292"/>
                    <a:pt x="487" y="292"/>
                    <a:pt x="487" y="292"/>
                  </a:cubicBezTo>
                  <a:cubicBezTo>
                    <a:pt x="496" y="283"/>
                    <a:pt x="496" y="265"/>
                    <a:pt x="487" y="256"/>
                  </a:cubicBezTo>
                  <a:cubicBezTo>
                    <a:pt x="478" y="247"/>
                    <a:pt x="469" y="247"/>
                    <a:pt x="460" y="256"/>
                  </a:cubicBezTo>
                  <a:close/>
                  <a:moveTo>
                    <a:pt x="212" y="141"/>
                  </a:moveTo>
                  <a:lnTo>
                    <a:pt x="212" y="141"/>
                  </a:lnTo>
                  <a:cubicBezTo>
                    <a:pt x="337" y="221"/>
                    <a:pt x="337" y="221"/>
                    <a:pt x="337" y="221"/>
                  </a:cubicBezTo>
                  <a:cubicBezTo>
                    <a:pt x="345" y="230"/>
                    <a:pt x="363" y="230"/>
                    <a:pt x="372" y="212"/>
                  </a:cubicBezTo>
                  <a:cubicBezTo>
                    <a:pt x="496" y="35"/>
                    <a:pt x="496" y="35"/>
                    <a:pt x="496" y="35"/>
                  </a:cubicBezTo>
                  <a:cubicBezTo>
                    <a:pt x="496" y="26"/>
                    <a:pt x="496" y="9"/>
                    <a:pt x="487" y="9"/>
                  </a:cubicBezTo>
                  <a:cubicBezTo>
                    <a:pt x="478" y="0"/>
                    <a:pt x="460" y="0"/>
                    <a:pt x="452" y="9"/>
                  </a:cubicBezTo>
                  <a:cubicBezTo>
                    <a:pt x="345" y="177"/>
                    <a:pt x="345" y="177"/>
                    <a:pt x="345" y="177"/>
                  </a:cubicBezTo>
                  <a:cubicBezTo>
                    <a:pt x="221" y="97"/>
                    <a:pt x="221" y="97"/>
                    <a:pt x="221" y="97"/>
                  </a:cubicBezTo>
                  <a:cubicBezTo>
                    <a:pt x="212" y="88"/>
                    <a:pt x="212" y="88"/>
                    <a:pt x="203" y="88"/>
                  </a:cubicBezTo>
                  <a:cubicBezTo>
                    <a:pt x="194" y="97"/>
                    <a:pt x="194" y="97"/>
                    <a:pt x="186" y="106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0" y="407"/>
                    <a:pt x="0" y="416"/>
                    <a:pt x="9" y="425"/>
                  </a:cubicBezTo>
                  <a:cubicBezTo>
                    <a:pt x="17" y="425"/>
                    <a:pt x="17" y="425"/>
                    <a:pt x="26" y="425"/>
                  </a:cubicBezTo>
                  <a:cubicBezTo>
                    <a:pt x="26" y="425"/>
                    <a:pt x="35" y="425"/>
                    <a:pt x="44" y="416"/>
                  </a:cubicBezTo>
                  <a:lnTo>
                    <a:pt x="212" y="14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47" name="Group 146"/>
            <p:cNvGrpSpPr>
              <a:grpSpLocks/>
            </p:cNvGrpSpPr>
            <p:nvPr/>
          </p:nvGrpSpPr>
          <p:grpSpPr bwMode="auto">
            <a:xfrm>
              <a:off x="9666299" y="3737175"/>
              <a:ext cx="207962" cy="204787"/>
              <a:chOff x="7197121" y="8332916"/>
              <a:chExt cx="553830" cy="543285"/>
            </a:xfrm>
            <a:grpFill/>
          </p:grpSpPr>
          <p:sp>
            <p:nvSpPr>
              <p:cNvPr id="148" name="Freeform 147"/>
              <p:cNvSpPr>
                <a:spLocks noChangeArrowheads="1"/>
              </p:cNvSpPr>
              <p:nvPr/>
            </p:nvSpPr>
            <p:spPr bwMode="auto">
              <a:xfrm>
                <a:off x="7197121" y="8332916"/>
                <a:ext cx="553830" cy="543285"/>
              </a:xfrm>
              <a:custGeom>
                <a:avLst/>
                <a:gdLst>
                  <a:gd name="T0" fmla="*/ 276915 w 462"/>
                  <a:gd name="T1" fmla="*/ 0 h 453"/>
                  <a:gd name="T2" fmla="*/ 276915 w 462"/>
                  <a:gd name="T3" fmla="*/ 0 h 453"/>
                  <a:gd name="T4" fmla="*/ 0 w 462"/>
                  <a:gd name="T5" fmla="*/ 266246 h 453"/>
                  <a:gd name="T6" fmla="*/ 276915 w 462"/>
                  <a:gd name="T7" fmla="*/ 542086 h 453"/>
                  <a:gd name="T8" fmla="*/ 552631 w 462"/>
                  <a:gd name="T9" fmla="*/ 266246 h 453"/>
                  <a:gd name="T10" fmla="*/ 276915 w 462"/>
                  <a:gd name="T11" fmla="*/ 0 h 453"/>
                  <a:gd name="T12" fmla="*/ 276915 w 462"/>
                  <a:gd name="T13" fmla="*/ 478523 h 453"/>
                  <a:gd name="T14" fmla="*/ 276915 w 462"/>
                  <a:gd name="T15" fmla="*/ 478523 h 453"/>
                  <a:gd name="T16" fmla="*/ 63535 w 462"/>
                  <a:gd name="T17" fmla="*/ 266246 h 453"/>
                  <a:gd name="T18" fmla="*/ 276915 w 462"/>
                  <a:gd name="T19" fmla="*/ 53969 h 453"/>
                  <a:gd name="T20" fmla="*/ 489097 w 462"/>
                  <a:gd name="T21" fmla="*/ 266246 h 453"/>
                  <a:gd name="T22" fmla="*/ 276915 w 462"/>
                  <a:gd name="T23" fmla="*/ 478523 h 4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2" h="453">
                    <a:moveTo>
                      <a:pt x="231" y="0"/>
                    </a:moveTo>
                    <a:lnTo>
                      <a:pt x="231" y="0"/>
                    </a:lnTo>
                    <a:cubicBezTo>
                      <a:pt x="106" y="0"/>
                      <a:pt x="0" y="98"/>
                      <a:pt x="0" y="222"/>
                    </a:cubicBezTo>
                    <a:cubicBezTo>
                      <a:pt x="0" y="346"/>
                      <a:pt x="106" y="452"/>
                      <a:pt x="231" y="452"/>
                    </a:cubicBezTo>
                    <a:cubicBezTo>
                      <a:pt x="355" y="452"/>
                      <a:pt x="461" y="346"/>
                      <a:pt x="461" y="222"/>
                    </a:cubicBezTo>
                    <a:cubicBezTo>
                      <a:pt x="461" y="98"/>
                      <a:pt x="355" y="0"/>
                      <a:pt x="231" y="0"/>
                    </a:cubicBezTo>
                    <a:close/>
                    <a:moveTo>
                      <a:pt x="231" y="399"/>
                    </a:moveTo>
                    <a:lnTo>
                      <a:pt x="231" y="399"/>
                    </a:lnTo>
                    <a:cubicBezTo>
                      <a:pt x="133" y="399"/>
                      <a:pt x="53" y="319"/>
                      <a:pt x="53" y="222"/>
                    </a:cubicBezTo>
                    <a:cubicBezTo>
                      <a:pt x="53" y="124"/>
                      <a:pt x="133" y="45"/>
                      <a:pt x="231" y="45"/>
                    </a:cubicBezTo>
                    <a:cubicBezTo>
                      <a:pt x="328" y="45"/>
                      <a:pt x="408" y="124"/>
                      <a:pt x="408" y="222"/>
                    </a:cubicBezTo>
                    <a:cubicBezTo>
                      <a:pt x="408" y="319"/>
                      <a:pt x="328" y="399"/>
                      <a:pt x="231" y="39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Freeform 148"/>
              <p:cNvSpPr>
                <a:spLocks noChangeArrowheads="1"/>
              </p:cNvSpPr>
              <p:nvPr/>
            </p:nvSpPr>
            <p:spPr bwMode="auto">
              <a:xfrm>
                <a:off x="7450784" y="8450839"/>
                <a:ext cx="126832" cy="261114"/>
              </a:xfrm>
              <a:custGeom>
                <a:avLst/>
                <a:gdLst>
                  <a:gd name="T0" fmla="*/ 42672 w 107"/>
                  <a:gd name="T1" fmla="*/ 0 h 222"/>
                  <a:gd name="T2" fmla="*/ 0 w 107"/>
                  <a:gd name="T3" fmla="*/ 0 h 222"/>
                  <a:gd name="T4" fmla="*/ 0 w 107"/>
                  <a:gd name="T5" fmla="*/ 156433 h 222"/>
                  <a:gd name="T6" fmla="*/ 105496 w 107"/>
                  <a:gd name="T7" fmla="*/ 259938 h 222"/>
                  <a:gd name="T8" fmla="*/ 125647 w 107"/>
                  <a:gd name="T9" fmla="*/ 229357 h 222"/>
                  <a:gd name="T10" fmla="*/ 42672 w 107"/>
                  <a:gd name="T11" fmla="*/ 134086 h 222"/>
                  <a:gd name="T12" fmla="*/ 42672 w 107"/>
                  <a:gd name="T13" fmla="*/ 0 h 2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222">
                    <a:moveTo>
                      <a:pt x="36" y="0"/>
                    </a:moveTo>
                    <a:lnTo>
                      <a:pt x="0" y="0"/>
                    </a:lnTo>
                    <a:lnTo>
                      <a:pt x="0" y="133"/>
                    </a:lnTo>
                    <a:lnTo>
                      <a:pt x="89" y="221"/>
                    </a:lnTo>
                    <a:lnTo>
                      <a:pt x="106" y="195"/>
                    </a:lnTo>
                    <a:lnTo>
                      <a:pt x="36" y="114"/>
                    </a:lnTo>
                    <a:lnTo>
                      <a:pt x="36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341" name="TextBox 340"/>
          <p:cNvSpPr txBox="1"/>
          <p:nvPr/>
        </p:nvSpPr>
        <p:spPr>
          <a:xfrm>
            <a:off x="2209800" y="41435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sap" pitchFamily="2" charset="0"/>
              </a:rPr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17113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095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Template Content Place here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200" y="971550"/>
            <a:ext cx="5878030" cy="609600"/>
            <a:chOff x="756685" y="971550"/>
            <a:chExt cx="5878030" cy="609600"/>
          </a:xfrm>
        </p:grpSpPr>
        <p:sp>
          <p:nvSpPr>
            <p:cNvPr id="5" name="TextBox 4"/>
            <p:cNvSpPr txBox="1"/>
            <p:nvPr/>
          </p:nvSpPr>
          <p:spPr>
            <a:xfrm>
              <a:off x="756685" y="971550"/>
              <a:ext cx="13099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Roboro"/>
                </a:rPr>
                <a:t>1. Title Text Here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2000" y="1242596"/>
              <a:ext cx="58727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is simply dummy </a:t>
              </a:r>
              <a:r>
                <a:rPr lang="en-US" sz="800" dirty="0">
                  <a:solidFill>
                    <a:srgbClr val="031446"/>
                  </a:solidFill>
                  <a:latin typeface="Roboro"/>
                </a:rPr>
                <a:t>text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of the printing and typesetting industry.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has been the industry's standard dummy text ever since the 1500s, when an unknown printer took a galley of type and scrambled it to make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00" y="1695783"/>
            <a:ext cx="5878030" cy="609600"/>
            <a:chOff x="756685" y="971550"/>
            <a:chExt cx="5878030" cy="609600"/>
          </a:xfrm>
        </p:grpSpPr>
        <p:sp>
          <p:nvSpPr>
            <p:cNvPr id="8" name="TextBox 7"/>
            <p:cNvSpPr txBox="1"/>
            <p:nvPr/>
          </p:nvSpPr>
          <p:spPr>
            <a:xfrm>
              <a:off x="756685" y="971550"/>
              <a:ext cx="13099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Roboro"/>
                </a:rPr>
                <a:t>2. Title Text Here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0" y="1242596"/>
              <a:ext cx="58727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is simply dummy text of the printing and typesetting industry.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has been the industry's standard dummy text ever since the 1500s, when an unknown printer took a galley of type and scrambled it to make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2420016"/>
            <a:ext cx="5878030" cy="609600"/>
            <a:chOff x="756685" y="971550"/>
            <a:chExt cx="5878030" cy="609600"/>
          </a:xfrm>
        </p:grpSpPr>
        <p:sp>
          <p:nvSpPr>
            <p:cNvPr id="11" name="TextBox 10"/>
            <p:cNvSpPr txBox="1"/>
            <p:nvPr/>
          </p:nvSpPr>
          <p:spPr>
            <a:xfrm>
              <a:off x="756685" y="971550"/>
              <a:ext cx="13099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Roboro"/>
                </a:rPr>
                <a:t>3. Title Text Here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0" y="1242596"/>
              <a:ext cx="58727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is simply dummy text of the printing and typesetting industry.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has been the industry's standard dummy text ever since the 1500s, when an unknown printer took a galley of type and scrambled it to make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200" y="3144249"/>
            <a:ext cx="5878030" cy="609600"/>
            <a:chOff x="756685" y="971550"/>
            <a:chExt cx="5878030" cy="609600"/>
          </a:xfrm>
        </p:grpSpPr>
        <p:sp>
          <p:nvSpPr>
            <p:cNvPr id="14" name="TextBox 13"/>
            <p:cNvSpPr txBox="1"/>
            <p:nvPr/>
          </p:nvSpPr>
          <p:spPr>
            <a:xfrm>
              <a:off x="756685" y="971550"/>
              <a:ext cx="13099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Roboro"/>
                </a:rPr>
                <a:t>4. Title Text Here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0" y="1242596"/>
              <a:ext cx="58727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is simply dummy text of the printing and typesetting industry.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800" dirty="0">
                  <a:solidFill>
                    <a:schemeClr val="bg1"/>
                  </a:solidFill>
                  <a:latin typeface="Roboro"/>
                </a:rPr>
                <a:t> has been the industry's standard dummy text ever since the 1500s, when an unknown printer took a galley of type and scrambled it to make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33400" y="3943350"/>
            <a:ext cx="6553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" y="4081372"/>
            <a:ext cx="587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700" i="1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700" i="1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700" i="1" dirty="0">
                <a:solidFill>
                  <a:schemeClr val="bg1"/>
                </a:solidFill>
                <a:latin typeface="Roboro"/>
              </a:rPr>
              <a:t> is simply dummy text of the printing and typesetting industry. </a:t>
            </a:r>
            <a:r>
              <a:rPr lang="en-US" sz="700" i="1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700" i="1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700" i="1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700" i="1" dirty="0">
                <a:solidFill>
                  <a:schemeClr val="bg1"/>
                </a:solidFill>
                <a:latin typeface="Roboro"/>
              </a:rPr>
              <a:t> has been the industry's standard dummy text ever since the 1500s, when an unknown printer took a galley of type and scrambled it to make</a:t>
            </a:r>
          </a:p>
        </p:txBody>
      </p:sp>
    </p:spTree>
    <p:extLst>
      <p:ext uri="{BB962C8B-B14F-4D97-AF65-F5344CB8AC3E}">
        <p14:creationId xmlns:p14="http://schemas.microsoft.com/office/powerpoint/2010/main" val="8824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92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41435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sap" pitchFamily="2" charset="0"/>
              </a:rPr>
              <a:t>ICONS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9351" y="1185302"/>
            <a:ext cx="7661275" cy="3448308"/>
            <a:chOff x="263525" y="604838"/>
            <a:chExt cx="8616951" cy="3878454"/>
          </a:xfrm>
          <a:solidFill>
            <a:schemeClr val="bg1">
              <a:lumMod val="85000"/>
            </a:schemeClr>
          </a:solidFill>
        </p:grpSpPr>
        <p:grpSp>
          <p:nvGrpSpPr>
            <p:cNvPr id="5" name="Group 4"/>
            <p:cNvGrpSpPr/>
            <p:nvPr/>
          </p:nvGrpSpPr>
          <p:grpSpPr>
            <a:xfrm>
              <a:off x="7989888" y="614554"/>
              <a:ext cx="296863" cy="298450"/>
              <a:chOff x="7989888" y="755650"/>
              <a:chExt cx="296863" cy="298450"/>
            </a:xfrm>
            <a:grpFill/>
          </p:grpSpPr>
          <p:sp>
            <p:nvSpPr>
              <p:cNvPr id="263" name="Freeform 5"/>
              <p:cNvSpPr>
                <a:spLocks noEditPoints="1"/>
              </p:cNvSpPr>
              <p:nvPr/>
            </p:nvSpPr>
            <p:spPr bwMode="auto">
              <a:xfrm>
                <a:off x="7989888" y="755650"/>
                <a:ext cx="296863" cy="298450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58" y="109"/>
                  </a:cxn>
                  <a:cxn ang="0">
                    <a:pos x="7" y="58"/>
                  </a:cxn>
                  <a:cxn ang="0">
                    <a:pos x="58" y="7"/>
                  </a:cxn>
                  <a:cxn ang="0">
                    <a:pos x="109" y="58"/>
                  </a:cxn>
                  <a:cxn ang="0">
                    <a:pos x="58" y="109"/>
                  </a:cxn>
                </a:cxnLst>
                <a:rect l="0" t="0" r="r" b="b"/>
                <a:pathLst>
                  <a:path w="116" h="116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ubicBezTo>
                      <a:pt x="90" y="116"/>
                      <a:pt x="116" y="90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lose/>
                    <a:moveTo>
                      <a:pt x="58" y="109"/>
                    </a:moveTo>
                    <a:cubicBezTo>
                      <a:pt x="30" y="109"/>
                      <a:pt x="7" y="86"/>
                      <a:pt x="7" y="58"/>
                    </a:cubicBezTo>
                    <a:cubicBezTo>
                      <a:pt x="7" y="30"/>
                      <a:pt x="30" y="7"/>
                      <a:pt x="58" y="7"/>
                    </a:cubicBezTo>
                    <a:cubicBezTo>
                      <a:pt x="86" y="7"/>
                      <a:pt x="109" y="30"/>
                      <a:pt x="109" y="58"/>
                    </a:cubicBezTo>
                    <a:cubicBezTo>
                      <a:pt x="109" y="86"/>
                      <a:pt x="86" y="109"/>
                      <a:pt x="58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4" name="Freeform 6"/>
              <p:cNvSpPr>
                <a:spLocks/>
              </p:cNvSpPr>
              <p:nvPr/>
            </p:nvSpPr>
            <p:spPr bwMode="auto">
              <a:xfrm>
                <a:off x="8043863" y="812800"/>
                <a:ext cx="138113" cy="13811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36"/>
                  </a:cxn>
                  <a:cxn ang="0">
                    <a:pos x="5" y="54"/>
                  </a:cxn>
                  <a:cxn ang="0">
                    <a:pos x="54" y="4"/>
                  </a:cxn>
                  <a:cxn ang="0">
                    <a:pos x="37" y="0"/>
                  </a:cxn>
                </a:cxnLst>
                <a:rect l="0" t="0" r="r" b="b"/>
                <a:pathLst>
                  <a:path w="54" h="54">
                    <a:moveTo>
                      <a:pt x="37" y="0"/>
                    </a:moveTo>
                    <a:cubicBezTo>
                      <a:pt x="17" y="0"/>
                      <a:pt x="0" y="16"/>
                      <a:pt x="0" y="36"/>
                    </a:cubicBezTo>
                    <a:cubicBezTo>
                      <a:pt x="0" y="42"/>
                      <a:pt x="2" y="48"/>
                      <a:pt x="5" y="5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49" y="2"/>
                      <a:pt x="43" y="0"/>
                      <a:pt x="3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5" name="Freeform 7"/>
              <p:cNvSpPr>
                <a:spLocks/>
              </p:cNvSpPr>
              <p:nvPr/>
            </p:nvSpPr>
            <p:spPr bwMode="auto">
              <a:xfrm>
                <a:off x="8091488" y="862013"/>
                <a:ext cx="138113" cy="134938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0" y="49"/>
                  </a:cxn>
                  <a:cxn ang="0">
                    <a:pos x="18" y="53"/>
                  </a:cxn>
                  <a:cxn ang="0">
                    <a:pos x="54" y="17"/>
                  </a:cxn>
                  <a:cxn ang="0">
                    <a:pos x="49" y="0"/>
                  </a:cxn>
                </a:cxnLst>
                <a:rect l="0" t="0" r="r" b="b"/>
                <a:pathLst>
                  <a:path w="54" h="53">
                    <a:moveTo>
                      <a:pt x="49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6" y="52"/>
                      <a:pt x="11" y="53"/>
                      <a:pt x="18" y="53"/>
                    </a:cubicBezTo>
                    <a:cubicBezTo>
                      <a:pt x="38" y="53"/>
                      <a:pt x="54" y="37"/>
                      <a:pt x="54" y="17"/>
                    </a:cubicBezTo>
                    <a:cubicBezTo>
                      <a:pt x="54" y="11"/>
                      <a:pt x="52" y="5"/>
                      <a:pt x="4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6794500" y="608013"/>
              <a:ext cx="307975" cy="304800"/>
            </a:xfrm>
            <a:custGeom>
              <a:avLst/>
              <a:gdLst>
                <a:gd name="T0" fmla="*/ 100092 w 120"/>
                <a:gd name="T1" fmla="*/ 304800 h 119"/>
                <a:gd name="T2" fmla="*/ 228415 w 120"/>
                <a:gd name="T3" fmla="*/ 304800 h 119"/>
                <a:gd name="T4" fmla="*/ 292576 w 120"/>
                <a:gd name="T5" fmla="*/ 133190 h 119"/>
                <a:gd name="T6" fmla="*/ 256646 w 120"/>
                <a:gd name="T7" fmla="*/ 120383 h 119"/>
                <a:gd name="T8" fmla="*/ 241247 w 120"/>
                <a:gd name="T9" fmla="*/ 153681 h 119"/>
                <a:gd name="T10" fmla="*/ 228415 w 120"/>
                <a:gd name="T11" fmla="*/ 135751 h 119"/>
                <a:gd name="T12" fmla="*/ 241247 w 120"/>
                <a:gd name="T13" fmla="*/ 46104 h 119"/>
                <a:gd name="T14" fmla="*/ 202750 w 120"/>
                <a:gd name="T15" fmla="*/ 38420 h 119"/>
                <a:gd name="T16" fmla="*/ 189918 w 120"/>
                <a:gd name="T17" fmla="*/ 128067 h 119"/>
                <a:gd name="T18" fmla="*/ 169386 w 120"/>
                <a:gd name="T19" fmla="*/ 120383 h 119"/>
                <a:gd name="T20" fmla="*/ 166820 w 120"/>
                <a:gd name="T21" fmla="*/ 28175 h 119"/>
                <a:gd name="T22" fmla="*/ 123190 w 120"/>
                <a:gd name="T23" fmla="*/ 28175 h 119"/>
                <a:gd name="T24" fmla="*/ 125756 w 120"/>
                <a:gd name="T25" fmla="*/ 133190 h 119"/>
                <a:gd name="T26" fmla="*/ 110358 w 120"/>
                <a:gd name="T27" fmla="*/ 130629 h 119"/>
                <a:gd name="T28" fmla="*/ 82127 w 120"/>
                <a:gd name="T29" fmla="*/ 66595 h 119"/>
                <a:gd name="T30" fmla="*/ 41063 w 120"/>
                <a:gd name="T31" fmla="*/ 76840 h 119"/>
                <a:gd name="T32" fmla="*/ 79560 w 120"/>
                <a:gd name="T33" fmla="*/ 169049 h 119"/>
                <a:gd name="T34" fmla="*/ 74427 w 120"/>
                <a:gd name="T35" fmla="*/ 199785 h 119"/>
                <a:gd name="T36" fmla="*/ 35930 w 120"/>
                <a:gd name="T37" fmla="*/ 163926 h 119"/>
                <a:gd name="T38" fmla="*/ 7699 w 120"/>
                <a:gd name="T39" fmla="*/ 186978 h 119"/>
                <a:gd name="T40" fmla="*/ 66728 w 120"/>
                <a:gd name="T41" fmla="*/ 261257 h 119"/>
                <a:gd name="T42" fmla="*/ 100092 w 120"/>
                <a:gd name="T43" fmla="*/ 304800 h 1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0" h="119">
                  <a:moveTo>
                    <a:pt x="39" y="119"/>
                  </a:moveTo>
                  <a:cubicBezTo>
                    <a:pt x="89" y="119"/>
                    <a:pt x="89" y="119"/>
                    <a:pt x="89" y="119"/>
                  </a:cubicBezTo>
                  <a:cubicBezTo>
                    <a:pt x="89" y="119"/>
                    <a:pt x="109" y="68"/>
                    <a:pt x="114" y="52"/>
                  </a:cubicBezTo>
                  <a:cubicBezTo>
                    <a:pt x="120" y="36"/>
                    <a:pt x="106" y="32"/>
                    <a:pt x="100" y="47"/>
                  </a:cubicBezTo>
                  <a:cubicBezTo>
                    <a:pt x="96" y="58"/>
                    <a:pt x="94" y="60"/>
                    <a:pt x="94" y="60"/>
                  </a:cubicBezTo>
                  <a:cubicBezTo>
                    <a:pt x="94" y="60"/>
                    <a:pt x="88" y="60"/>
                    <a:pt x="89" y="53"/>
                  </a:cubicBezTo>
                  <a:cubicBezTo>
                    <a:pt x="90" y="45"/>
                    <a:pt x="92" y="34"/>
                    <a:pt x="94" y="18"/>
                  </a:cubicBezTo>
                  <a:cubicBezTo>
                    <a:pt x="96" y="8"/>
                    <a:pt x="80" y="7"/>
                    <a:pt x="79" y="15"/>
                  </a:cubicBezTo>
                  <a:cubicBezTo>
                    <a:pt x="78" y="23"/>
                    <a:pt x="75" y="45"/>
                    <a:pt x="74" y="50"/>
                  </a:cubicBezTo>
                  <a:cubicBezTo>
                    <a:pt x="73" y="55"/>
                    <a:pt x="67" y="59"/>
                    <a:pt x="66" y="47"/>
                  </a:cubicBezTo>
                  <a:cubicBezTo>
                    <a:pt x="66" y="39"/>
                    <a:pt x="65" y="27"/>
                    <a:pt x="65" y="11"/>
                  </a:cubicBezTo>
                  <a:cubicBezTo>
                    <a:pt x="65" y="0"/>
                    <a:pt x="48" y="1"/>
                    <a:pt x="48" y="11"/>
                  </a:cubicBezTo>
                  <a:cubicBezTo>
                    <a:pt x="48" y="18"/>
                    <a:pt x="49" y="46"/>
                    <a:pt x="49" y="52"/>
                  </a:cubicBezTo>
                  <a:cubicBezTo>
                    <a:pt x="49" y="57"/>
                    <a:pt x="46" y="59"/>
                    <a:pt x="43" y="51"/>
                  </a:cubicBezTo>
                  <a:cubicBezTo>
                    <a:pt x="39" y="43"/>
                    <a:pt x="35" y="34"/>
                    <a:pt x="32" y="26"/>
                  </a:cubicBezTo>
                  <a:cubicBezTo>
                    <a:pt x="27" y="14"/>
                    <a:pt x="13" y="22"/>
                    <a:pt x="16" y="30"/>
                  </a:cubicBezTo>
                  <a:cubicBezTo>
                    <a:pt x="19" y="37"/>
                    <a:pt x="26" y="53"/>
                    <a:pt x="31" y="66"/>
                  </a:cubicBezTo>
                  <a:cubicBezTo>
                    <a:pt x="34" y="72"/>
                    <a:pt x="37" y="84"/>
                    <a:pt x="29" y="78"/>
                  </a:cubicBezTo>
                  <a:cubicBezTo>
                    <a:pt x="23" y="73"/>
                    <a:pt x="21" y="69"/>
                    <a:pt x="14" y="64"/>
                  </a:cubicBezTo>
                  <a:cubicBezTo>
                    <a:pt x="7" y="60"/>
                    <a:pt x="0" y="69"/>
                    <a:pt x="3" y="73"/>
                  </a:cubicBezTo>
                  <a:cubicBezTo>
                    <a:pt x="9" y="80"/>
                    <a:pt x="19" y="91"/>
                    <a:pt x="26" y="102"/>
                  </a:cubicBezTo>
                  <a:cubicBezTo>
                    <a:pt x="31" y="110"/>
                    <a:pt x="39" y="119"/>
                    <a:pt x="39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630863" y="614554"/>
              <a:ext cx="279400" cy="298451"/>
              <a:chOff x="5630863" y="755650"/>
              <a:chExt cx="279400" cy="298451"/>
            </a:xfrm>
            <a:grpFill/>
          </p:grpSpPr>
          <p:sp>
            <p:nvSpPr>
              <p:cNvPr id="261" name="Freeform 9"/>
              <p:cNvSpPr>
                <a:spLocks/>
              </p:cNvSpPr>
              <p:nvPr/>
            </p:nvSpPr>
            <p:spPr bwMode="auto">
              <a:xfrm>
                <a:off x="5667375" y="868363"/>
                <a:ext cx="204788" cy="185738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58" y="58"/>
                  </a:cxn>
                  <a:cxn ang="0">
                    <a:pos x="58" y="0"/>
                  </a:cxn>
                  <a:cxn ang="0">
                    <a:pos x="44" y="0"/>
                  </a:cxn>
                  <a:cxn ang="0">
                    <a:pos x="44" y="58"/>
                  </a:cxn>
                  <a:cxn ang="0">
                    <a:pos x="37" y="58"/>
                  </a:cxn>
                  <a:cxn ang="0">
                    <a:pos x="37" y="0"/>
                  </a:cxn>
                  <a:cxn ang="0">
                    <a:pos x="22" y="0"/>
                  </a:cxn>
                  <a:cxn ang="0">
                    <a:pos x="22" y="58"/>
                  </a:cxn>
                  <a:cxn ang="0">
                    <a:pos x="15" y="58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0" y="69"/>
                  </a:cxn>
                  <a:cxn ang="0">
                    <a:pos x="4" y="72"/>
                  </a:cxn>
                  <a:cxn ang="0">
                    <a:pos x="77" y="72"/>
                  </a:cxn>
                  <a:cxn ang="0">
                    <a:pos x="80" y="69"/>
                  </a:cxn>
                  <a:cxn ang="0">
                    <a:pos x="80" y="0"/>
                  </a:cxn>
                  <a:cxn ang="0">
                    <a:pos x="66" y="0"/>
                  </a:cxn>
                  <a:cxn ang="0">
                    <a:pos x="66" y="58"/>
                  </a:cxn>
                </a:cxnLst>
                <a:rect l="0" t="0" r="r" b="b"/>
                <a:pathLst>
                  <a:path w="80" h="72">
                    <a:moveTo>
                      <a:pt x="66" y="58"/>
                    </a:moveTo>
                    <a:cubicBezTo>
                      <a:pt x="58" y="58"/>
                      <a:pt x="58" y="58"/>
                      <a:pt x="58" y="58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1"/>
                      <a:pt x="2" y="72"/>
                      <a:pt x="4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9" y="72"/>
                      <a:pt x="80" y="71"/>
                      <a:pt x="80" y="69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6" y="0"/>
                      <a:pt x="66" y="0"/>
                      <a:pt x="66" y="0"/>
                    </a:cubicBezTo>
                    <a:lnTo>
                      <a:pt x="66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2" name="Freeform 10"/>
              <p:cNvSpPr>
                <a:spLocks noEditPoints="1"/>
              </p:cNvSpPr>
              <p:nvPr/>
            </p:nvSpPr>
            <p:spPr bwMode="auto">
              <a:xfrm>
                <a:off x="5630863" y="755650"/>
                <a:ext cx="279400" cy="92075"/>
              </a:xfrm>
              <a:custGeom>
                <a:avLst/>
                <a:gdLst/>
                <a:ahLst/>
                <a:cxnLst>
                  <a:cxn ang="0">
                    <a:pos x="101" y="15"/>
                  </a:cxn>
                  <a:cxn ang="0">
                    <a:pos x="72" y="15"/>
                  </a:cxn>
                  <a:cxn ang="0">
                    <a:pos x="72" y="4"/>
                  </a:cxn>
                  <a:cxn ang="0">
                    <a:pos x="69" y="0"/>
                  </a:cxn>
                  <a:cxn ang="0">
                    <a:pos x="40" y="0"/>
                  </a:cxn>
                  <a:cxn ang="0">
                    <a:pos x="36" y="4"/>
                  </a:cxn>
                  <a:cxn ang="0">
                    <a:pos x="36" y="15"/>
                  </a:cxn>
                  <a:cxn ang="0">
                    <a:pos x="7" y="15"/>
                  </a:cxn>
                  <a:cxn ang="0">
                    <a:pos x="0" y="22"/>
                  </a:cxn>
                  <a:cxn ang="0">
                    <a:pos x="0" y="29"/>
                  </a:cxn>
                  <a:cxn ang="0">
                    <a:pos x="7" y="36"/>
                  </a:cxn>
                  <a:cxn ang="0">
                    <a:pos x="101" y="36"/>
                  </a:cxn>
                  <a:cxn ang="0">
                    <a:pos x="109" y="29"/>
                  </a:cxn>
                  <a:cxn ang="0">
                    <a:pos x="109" y="22"/>
                  </a:cxn>
                  <a:cxn ang="0">
                    <a:pos x="101" y="15"/>
                  </a:cxn>
                  <a:cxn ang="0">
                    <a:pos x="43" y="15"/>
                  </a:cxn>
                  <a:cxn ang="0">
                    <a:pos x="43" y="7"/>
                  </a:cxn>
                  <a:cxn ang="0">
                    <a:pos x="65" y="7"/>
                  </a:cxn>
                  <a:cxn ang="0">
                    <a:pos x="65" y="15"/>
                  </a:cxn>
                  <a:cxn ang="0">
                    <a:pos x="43" y="15"/>
                  </a:cxn>
                </a:cxnLst>
                <a:rect l="0" t="0" r="r" b="b"/>
                <a:pathLst>
                  <a:path w="109" h="36">
                    <a:moveTo>
                      <a:pt x="101" y="15"/>
                    </a:moveTo>
                    <a:cubicBezTo>
                      <a:pt x="72" y="15"/>
                      <a:pt x="72" y="15"/>
                      <a:pt x="72" y="15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72" y="2"/>
                      <a:pt x="71" y="0"/>
                      <a:pt x="69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8" y="0"/>
                      <a:pt x="36" y="2"/>
                      <a:pt x="36" y="4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5"/>
                      <a:pt x="0" y="18"/>
                      <a:pt x="0" y="22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3"/>
                      <a:pt x="3" y="36"/>
                      <a:pt x="7" y="36"/>
                    </a:cubicBezTo>
                    <a:cubicBezTo>
                      <a:pt x="101" y="36"/>
                      <a:pt x="101" y="36"/>
                      <a:pt x="101" y="36"/>
                    </a:cubicBezTo>
                    <a:cubicBezTo>
                      <a:pt x="105" y="36"/>
                      <a:pt x="109" y="33"/>
                      <a:pt x="109" y="29"/>
                    </a:cubicBezTo>
                    <a:cubicBezTo>
                      <a:pt x="109" y="22"/>
                      <a:pt x="109" y="22"/>
                      <a:pt x="109" y="22"/>
                    </a:cubicBezTo>
                    <a:cubicBezTo>
                      <a:pt x="109" y="18"/>
                      <a:pt x="105" y="15"/>
                      <a:pt x="101" y="15"/>
                    </a:cubicBezTo>
                    <a:close/>
                    <a:moveTo>
                      <a:pt x="43" y="15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15"/>
                      <a:pt x="65" y="15"/>
                      <a:pt x="65" y="15"/>
                    </a:cubicBezTo>
                    <a:lnTo>
                      <a:pt x="43" y="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5016500" y="614363"/>
              <a:ext cx="204788" cy="261937"/>
            </a:xfrm>
            <a:custGeom>
              <a:avLst/>
              <a:gdLst>
                <a:gd name="T0" fmla="*/ 186869 w 80"/>
                <a:gd name="T1" fmla="*/ 112992 h 102"/>
                <a:gd name="T2" fmla="*/ 168950 w 80"/>
                <a:gd name="T3" fmla="*/ 128400 h 102"/>
                <a:gd name="T4" fmla="*/ 168950 w 80"/>
                <a:gd name="T5" fmla="*/ 128400 h 102"/>
                <a:gd name="T6" fmla="*/ 168950 w 80"/>
                <a:gd name="T7" fmla="*/ 112992 h 102"/>
                <a:gd name="T8" fmla="*/ 148471 w 80"/>
                <a:gd name="T9" fmla="*/ 92448 h 102"/>
                <a:gd name="T10" fmla="*/ 130552 w 80"/>
                <a:gd name="T11" fmla="*/ 112992 h 102"/>
                <a:gd name="T12" fmla="*/ 130552 w 80"/>
                <a:gd name="T13" fmla="*/ 92448 h 102"/>
                <a:gd name="T14" fmla="*/ 112633 w 80"/>
                <a:gd name="T15" fmla="*/ 74472 h 102"/>
                <a:gd name="T16" fmla="*/ 94714 w 80"/>
                <a:gd name="T17" fmla="*/ 92448 h 102"/>
                <a:gd name="T18" fmla="*/ 94714 w 80"/>
                <a:gd name="T19" fmla="*/ 17976 h 102"/>
                <a:gd name="T20" fmla="*/ 74236 w 80"/>
                <a:gd name="T21" fmla="*/ 0 h 102"/>
                <a:gd name="T22" fmla="*/ 56317 w 80"/>
                <a:gd name="T23" fmla="*/ 17976 h 102"/>
                <a:gd name="T24" fmla="*/ 56317 w 80"/>
                <a:gd name="T25" fmla="*/ 30816 h 102"/>
                <a:gd name="T26" fmla="*/ 56317 w 80"/>
                <a:gd name="T27" fmla="*/ 130969 h 102"/>
                <a:gd name="T28" fmla="*/ 56317 w 80"/>
                <a:gd name="T29" fmla="*/ 143809 h 102"/>
                <a:gd name="T30" fmla="*/ 51197 w 80"/>
                <a:gd name="T31" fmla="*/ 148945 h 102"/>
                <a:gd name="T32" fmla="*/ 46077 w 80"/>
                <a:gd name="T33" fmla="*/ 146377 h 102"/>
                <a:gd name="T34" fmla="*/ 12799 w 80"/>
                <a:gd name="T35" fmla="*/ 110424 h 102"/>
                <a:gd name="T36" fmla="*/ 2560 w 80"/>
                <a:gd name="T37" fmla="*/ 118128 h 102"/>
                <a:gd name="T38" fmla="*/ 2560 w 80"/>
                <a:gd name="T39" fmla="*/ 130969 h 102"/>
                <a:gd name="T40" fmla="*/ 61436 w 80"/>
                <a:gd name="T41" fmla="*/ 256801 h 102"/>
                <a:gd name="T42" fmla="*/ 69116 w 80"/>
                <a:gd name="T43" fmla="*/ 261937 h 102"/>
                <a:gd name="T44" fmla="*/ 176630 w 80"/>
                <a:gd name="T45" fmla="*/ 261937 h 102"/>
                <a:gd name="T46" fmla="*/ 204788 w 80"/>
                <a:gd name="T47" fmla="*/ 233689 h 102"/>
                <a:gd name="T48" fmla="*/ 204788 w 80"/>
                <a:gd name="T49" fmla="*/ 130969 h 102"/>
                <a:gd name="T50" fmla="*/ 186869 w 80"/>
                <a:gd name="T51" fmla="*/ 112992 h 10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0" h="102">
                  <a:moveTo>
                    <a:pt x="73" y="44"/>
                  </a:moveTo>
                  <a:cubicBezTo>
                    <a:pt x="69" y="44"/>
                    <a:pt x="66" y="47"/>
                    <a:pt x="66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40"/>
                    <a:pt x="62" y="36"/>
                    <a:pt x="58" y="36"/>
                  </a:cubicBezTo>
                  <a:cubicBezTo>
                    <a:pt x="54" y="36"/>
                    <a:pt x="51" y="40"/>
                    <a:pt x="51" y="44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1" y="32"/>
                    <a:pt x="48" y="29"/>
                    <a:pt x="44" y="29"/>
                  </a:cubicBezTo>
                  <a:cubicBezTo>
                    <a:pt x="40" y="29"/>
                    <a:pt x="37" y="32"/>
                    <a:pt x="37" y="36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3" y="0"/>
                    <a:pt x="29" y="0"/>
                  </a:cubicBezTo>
                  <a:cubicBezTo>
                    <a:pt x="25" y="0"/>
                    <a:pt x="22" y="3"/>
                    <a:pt x="22" y="7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7"/>
                    <a:pt x="21" y="58"/>
                    <a:pt x="20" y="58"/>
                  </a:cubicBezTo>
                  <a:cubicBezTo>
                    <a:pt x="19" y="58"/>
                    <a:pt x="18" y="58"/>
                    <a:pt x="18" y="57"/>
                  </a:cubicBezTo>
                  <a:cubicBezTo>
                    <a:pt x="13" y="50"/>
                    <a:pt x="13" y="43"/>
                    <a:pt x="5" y="43"/>
                  </a:cubicBezTo>
                  <a:cubicBezTo>
                    <a:pt x="3" y="43"/>
                    <a:pt x="2" y="44"/>
                    <a:pt x="1" y="46"/>
                  </a:cubicBezTo>
                  <a:cubicBezTo>
                    <a:pt x="0" y="47"/>
                    <a:pt x="0" y="49"/>
                    <a:pt x="1" y="51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24" y="101"/>
                    <a:pt x="25" y="102"/>
                    <a:pt x="27" y="102"/>
                  </a:cubicBezTo>
                  <a:cubicBezTo>
                    <a:pt x="33" y="102"/>
                    <a:pt x="56" y="102"/>
                    <a:pt x="69" y="102"/>
                  </a:cubicBezTo>
                  <a:cubicBezTo>
                    <a:pt x="75" y="102"/>
                    <a:pt x="80" y="97"/>
                    <a:pt x="80" y="91"/>
                  </a:cubicBezTo>
                  <a:cubicBezTo>
                    <a:pt x="80" y="71"/>
                    <a:pt x="80" y="51"/>
                    <a:pt x="80" y="51"/>
                  </a:cubicBezTo>
                  <a:cubicBezTo>
                    <a:pt x="80" y="47"/>
                    <a:pt x="77" y="44"/>
                    <a:pt x="73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450975" y="697104"/>
              <a:ext cx="300038" cy="249238"/>
              <a:chOff x="1450975" y="838200"/>
              <a:chExt cx="300038" cy="249238"/>
            </a:xfrm>
            <a:grpFill/>
          </p:grpSpPr>
          <p:sp>
            <p:nvSpPr>
              <p:cNvPr id="259" name="Freeform 12"/>
              <p:cNvSpPr>
                <a:spLocks noEditPoints="1"/>
              </p:cNvSpPr>
              <p:nvPr/>
            </p:nvSpPr>
            <p:spPr bwMode="auto">
              <a:xfrm>
                <a:off x="1450975" y="838200"/>
                <a:ext cx="300038" cy="249238"/>
              </a:xfrm>
              <a:custGeom>
                <a:avLst/>
                <a:gdLst/>
                <a:ahLst/>
                <a:cxnLst>
                  <a:cxn ang="0">
                    <a:pos x="1" y="42"/>
                  </a:cxn>
                  <a:cxn ang="0">
                    <a:pos x="0" y="46"/>
                  </a:cxn>
                  <a:cxn ang="0">
                    <a:pos x="117" y="56"/>
                  </a:cxn>
                  <a:cxn ang="0">
                    <a:pos x="117" y="51"/>
                  </a:cxn>
                  <a:cxn ang="0">
                    <a:pos x="1" y="42"/>
                  </a:cxn>
                  <a:cxn ang="0">
                    <a:pos x="58" y="75"/>
                  </a:cxn>
                  <a:cxn ang="0">
                    <a:pos x="33" y="47"/>
                  </a:cxn>
                  <a:cxn ang="0">
                    <a:pos x="62" y="23"/>
                  </a:cxn>
                  <a:cxn ang="0">
                    <a:pos x="86" y="51"/>
                  </a:cxn>
                  <a:cxn ang="0">
                    <a:pos x="58" y="75"/>
                  </a:cxn>
                </a:cxnLst>
                <a:rect l="0" t="0" r="r" b="b"/>
                <a:pathLst>
                  <a:path w="117" h="97">
                    <a:moveTo>
                      <a:pt x="1" y="42"/>
                    </a:moveTo>
                    <a:cubicBezTo>
                      <a:pt x="0" y="46"/>
                      <a:pt x="0" y="46"/>
                      <a:pt x="0" y="46"/>
                    </a:cubicBezTo>
                    <a:cubicBezTo>
                      <a:pt x="23" y="92"/>
                      <a:pt x="87" y="97"/>
                      <a:pt x="117" y="56"/>
                    </a:cubicBezTo>
                    <a:cubicBezTo>
                      <a:pt x="117" y="51"/>
                      <a:pt x="117" y="51"/>
                      <a:pt x="117" y="51"/>
                    </a:cubicBezTo>
                    <a:cubicBezTo>
                      <a:pt x="94" y="5"/>
                      <a:pt x="31" y="0"/>
                      <a:pt x="1" y="42"/>
                    </a:cubicBezTo>
                    <a:close/>
                    <a:moveTo>
                      <a:pt x="58" y="75"/>
                    </a:moveTo>
                    <a:cubicBezTo>
                      <a:pt x="43" y="74"/>
                      <a:pt x="32" y="61"/>
                      <a:pt x="33" y="47"/>
                    </a:cubicBezTo>
                    <a:cubicBezTo>
                      <a:pt x="35" y="32"/>
                      <a:pt x="47" y="21"/>
                      <a:pt x="62" y="23"/>
                    </a:cubicBezTo>
                    <a:cubicBezTo>
                      <a:pt x="76" y="24"/>
                      <a:pt x="87" y="36"/>
                      <a:pt x="86" y="51"/>
                    </a:cubicBezTo>
                    <a:cubicBezTo>
                      <a:pt x="85" y="66"/>
                      <a:pt x="72" y="76"/>
                      <a:pt x="58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0" name="Oval 13"/>
              <p:cNvSpPr>
                <a:spLocks noChangeArrowheads="1"/>
              </p:cNvSpPr>
              <p:nvPr/>
            </p:nvSpPr>
            <p:spPr bwMode="auto">
              <a:xfrm>
                <a:off x="1571625" y="930275"/>
                <a:ext cx="66675" cy="666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424363" y="612967"/>
              <a:ext cx="280987" cy="280987"/>
              <a:chOff x="4424363" y="754063"/>
              <a:chExt cx="280987" cy="280987"/>
            </a:xfrm>
            <a:grpFill/>
          </p:grpSpPr>
          <p:sp>
            <p:nvSpPr>
              <p:cNvPr id="256" name="Freeform 14"/>
              <p:cNvSpPr>
                <a:spLocks/>
              </p:cNvSpPr>
              <p:nvPr/>
            </p:nvSpPr>
            <p:spPr bwMode="auto">
              <a:xfrm>
                <a:off x="4424363" y="942975"/>
                <a:ext cx="92075" cy="9207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3" y="29"/>
                  </a:cxn>
                  <a:cxn ang="0">
                    <a:pos x="0" y="58"/>
                  </a:cxn>
                  <a:cxn ang="0">
                    <a:pos x="29" y="53"/>
                  </a:cxn>
                  <a:cxn ang="0">
                    <a:pos x="58" y="50"/>
                  </a:cxn>
                  <a:cxn ang="0">
                    <a:pos x="32" y="24"/>
                  </a:cxn>
                  <a:cxn ang="0">
                    <a:pos x="8" y="0"/>
                  </a:cxn>
                </a:cxnLst>
                <a:rect l="0" t="0" r="r" b="b"/>
                <a:pathLst>
                  <a:path w="58" h="58">
                    <a:moveTo>
                      <a:pt x="8" y="0"/>
                    </a:moveTo>
                    <a:lnTo>
                      <a:pt x="3" y="29"/>
                    </a:lnTo>
                    <a:lnTo>
                      <a:pt x="0" y="58"/>
                    </a:lnTo>
                    <a:lnTo>
                      <a:pt x="29" y="53"/>
                    </a:lnTo>
                    <a:lnTo>
                      <a:pt x="58" y="50"/>
                    </a:lnTo>
                    <a:lnTo>
                      <a:pt x="32" y="2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7" name="Freeform 15"/>
              <p:cNvSpPr>
                <a:spLocks/>
              </p:cNvSpPr>
              <p:nvPr/>
            </p:nvSpPr>
            <p:spPr bwMode="auto">
              <a:xfrm>
                <a:off x="4449763" y="800100"/>
                <a:ext cx="206375" cy="209550"/>
              </a:xfrm>
              <a:custGeom>
                <a:avLst/>
                <a:gdLst/>
                <a:ahLst/>
                <a:cxnLst>
                  <a:cxn ang="0">
                    <a:pos x="50" y="114"/>
                  </a:cxn>
                  <a:cxn ang="0">
                    <a:pos x="40" y="106"/>
                  </a:cxn>
                  <a:cxn ang="0">
                    <a:pos x="114" y="32"/>
                  </a:cxn>
                  <a:cxn ang="0">
                    <a:pos x="98" y="16"/>
                  </a:cxn>
                  <a:cxn ang="0">
                    <a:pos x="24" y="90"/>
                  </a:cxn>
                  <a:cxn ang="0">
                    <a:pos x="16" y="82"/>
                  </a:cxn>
                  <a:cxn ang="0">
                    <a:pos x="90" y="8"/>
                  </a:cxn>
                  <a:cxn ang="0">
                    <a:pos x="82" y="0"/>
                  </a:cxn>
                  <a:cxn ang="0">
                    <a:pos x="0" y="82"/>
                  </a:cxn>
                  <a:cxn ang="0">
                    <a:pos x="50" y="132"/>
                  </a:cxn>
                  <a:cxn ang="0">
                    <a:pos x="130" y="50"/>
                  </a:cxn>
                  <a:cxn ang="0">
                    <a:pos x="122" y="42"/>
                  </a:cxn>
                  <a:cxn ang="0">
                    <a:pos x="50" y="114"/>
                  </a:cxn>
                </a:cxnLst>
                <a:rect l="0" t="0" r="r" b="b"/>
                <a:pathLst>
                  <a:path w="130" h="132">
                    <a:moveTo>
                      <a:pt x="50" y="114"/>
                    </a:moveTo>
                    <a:lnTo>
                      <a:pt x="40" y="106"/>
                    </a:lnTo>
                    <a:lnTo>
                      <a:pt x="114" y="32"/>
                    </a:lnTo>
                    <a:lnTo>
                      <a:pt x="98" y="16"/>
                    </a:lnTo>
                    <a:lnTo>
                      <a:pt x="24" y="90"/>
                    </a:lnTo>
                    <a:lnTo>
                      <a:pt x="16" y="82"/>
                    </a:lnTo>
                    <a:lnTo>
                      <a:pt x="90" y="8"/>
                    </a:lnTo>
                    <a:lnTo>
                      <a:pt x="82" y="0"/>
                    </a:lnTo>
                    <a:lnTo>
                      <a:pt x="0" y="82"/>
                    </a:lnTo>
                    <a:lnTo>
                      <a:pt x="50" y="132"/>
                    </a:lnTo>
                    <a:lnTo>
                      <a:pt x="130" y="50"/>
                    </a:lnTo>
                    <a:lnTo>
                      <a:pt x="122" y="42"/>
                    </a:lnTo>
                    <a:lnTo>
                      <a:pt x="50" y="1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8" name="Freeform 16"/>
              <p:cNvSpPr>
                <a:spLocks/>
              </p:cNvSpPr>
              <p:nvPr/>
            </p:nvSpPr>
            <p:spPr bwMode="auto">
              <a:xfrm>
                <a:off x="4594225" y="754063"/>
                <a:ext cx="111125" cy="112713"/>
              </a:xfrm>
              <a:custGeom>
                <a:avLst/>
                <a:gdLst/>
                <a:ahLst/>
                <a:cxnLst>
                  <a:cxn ang="0">
                    <a:pos x="40" y="24"/>
                  </a:cxn>
                  <a:cxn ang="0">
                    <a:pos x="20" y="3"/>
                  </a:cxn>
                  <a:cxn ang="0">
                    <a:pos x="10" y="3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0" y="13"/>
                  </a:cxn>
                  <a:cxn ang="0">
                    <a:pos x="30" y="44"/>
                  </a:cxn>
                  <a:cxn ang="0">
                    <a:pos x="40" y="34"/>
                  </a:cxn>
                  <a:cxn ang="0">
                    <a:pos x="40" y="34"/>
                  </a:cxn>
                  <a:cxn ang="0">
                    <a:pos x="40" y="33"/>
                  </a:cxn>
                  <a:cxn ang="0">
                    <a:pos x="40" y="24"/>
                  </a:cxn>
                </a:cxnLst>
                <a:rect l="0" t="0" r="r" b="b"/>
                <a:pathLst>
                  <a:path w="43" h="44">
                    <a:moveTo>
                      <a:pt x="40" y="24"/>
                    </a:moveTo>
                    <a:cubicBezTo>
                      <a:pt x="20" y="3"/>
                      <a:pt x="20" y="3"/>
                      <a:pt x="20" y="3"/>
                    </a:cubicBezTo>
                    <a:cubicBezTo>
                      <a:pt x="17" y="0"/>
                      <a:pt x="13" y="0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3" y="31"/>
                      <a:pt x="43" y="26"/>
                      <a:pt x="40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3798888" y="604838"/>
              <a:ext cx="333375" cy="284162"/>
            </a:xfrm>
            <a:custGeom>
              <a:avLst/>
              <a:gdLst>
                <a:gd name="T0" fmla="*/ 92319 w 130"/>
                <a:gd name="T1" fmla="*/ 284162 h 111"/>
                <a:gd name="T2" fmla="*/ 58982 w 130"/>
                <a:gd name="T3" fmla="*/ 266242 h 111"/>
                <a:gd name="T4" fmla="*/ 56417 w 130"/>
                <a:gd name="T5" fmla="*/ 266242 h 111"/>
                <a:gd name="T6" fmla="*/ 56417 w 130"/>
                <a:gd name="T7" fmla="*/ 166401 h 111"/>
                <a:gd name="T8" fmla="*/ 141043 w 130"/>
                <a:gd name="T9" fmla="*/ 81921 h 111"/>
                <a:gd name="T10" fmla="*/ 192332 w 130"/>
                <a:gd name="T11" fmla="*/ 30720 h 111"/>
                <a:gd name="T12" fmla="*/ 284651 w 130"/>
                <a:gd name="T13" fmla="*/ 40960 h 111"/>
                <a:gd name="T14" fmla="*/ 315424 w 130"/>
                <a:gd name="T15" fmla="*/ 140801 h 111"/>
                <a:gd name="T16" fmla="*/ 194896 w 130"/>
                <a:gd name="T17" fmla="*/ 266242 h 111"/>
                <a:gd name="T18" fmla="*/ 176945 w 130"/>
                <a:gd name="T19" fmla="*/ 266242 h 111"/>
                <a:gd name="T20" fmla="*/ 176945 w 130"/>
                <a:gd name="T21" fmla="*/ 248322 h 111"/>
                <a:gd name="T22" fmla="*/ 294909 w 130"/>
                <a:gd name="T23" fmla="*/ 125441 h 111"/>
                <a:gd name="T24" fmla="*/ 266700 w 130"/>
                <a:gd name="T25" fmla="*/ 58880 h 111"/>
                <a:gd name="T26" fmla="*/ 212847 w 130"/>
                <a:gd name="T27" fmla="*/ 48640 h 111"/>
                <a:gd name="T28" fmla="*/ 158994 w 130"/>
                <a:gd name="T29" fmla="*/ 102401 h 111"/>
                <a:gd name="T30" fmla="*/ 76933 w 130"/>
                <a:gd name="T31" fmla="*/ 184321 h 111"/>
                <a:gd name="T32" fmla="*/ 76933 w 130"/>
                <a:gd name="T33" fmla="*/ 248322 h 111"/>
                <a:gd name="T34" fmla="*/ 76933 w 130"/>
                <a:gd name="T35" fmla="*/ 248322 h 111"/>
                <a:gd name="T36" fmla="*/ 110270 w 130"/>
                <a:gd name="T37" fmla="*/ 245762 h 111"/>
                <a:gd name="T38" fmla="*/ 133350 w 130"/>
                <a:gd name="T39" fmla="*/ 225282 h 111"/>
                <a:gd name="T40" fmla="*/ 225669 w 130"/>
                <a:gd name="T41" fmla="*/ 130561 h 111"/>
                <a:gd name="T42" fmla="*/ 228234 w 130"/>
                <a:gd name="T43" fmla="*/ 112641 h 111"/>
                <a:gd name="T44" fmla="*/ 207718 w 130"/>
                <a:gd name="T45" fmla="*/ 122881 h 111"/>
                <a:gd name="T46" fmla="*/ 120528 w 130"/>
                <a:gd name="T47" fmla="*/ 209921 h 111"/>
                <a:gd name="T48" fmla="*/ 100013 w 130"/>
                <a:gd name="T49" fmla="*/ 209921 h 111"/>
                <a:gd name="T50" fmla="*/ 102577 w 130"/>
                <a:gd name="T51" fmla="*/ 189441 h 111"/>
                <a:gd name="T52" fmla="*/ 187203 w 130"/>
                <a:gd name="T53" fmla="*/ 104961 h 111"/>
                <a:gd name="T54" fmla="*/ 246185 w 130"/>
                <a:gd name="T55" fmla="*/ 92161 h 111"/>
                <a:gd name="T56" fmla="*/ 246185 w 130"/>
                <a:gd name="T57" fmla="*/ 148481 h 111"/>
                <a:gd name="T58" fmla="*/ 151301 w 130"/>
                <a:gd name="T59" fmla="*/ 243202 h 111"/>
                <a:gd name="T60" fmla="*/ 128221 w 130"/>
                <a:gd name="T61" fmla="*/ 266242 h 111"/>
                <a:gd name="T62" fmla="*/ 92319 w 130"/>
                <a:gd name="T63" fmla="*/ 284162 h 1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0" h="111">
                  <a:moveTo>
                    <a:pt x="36" y="111"/>
                  </a:moveTo>
                  <a:cubicBezTo>
                    <a:pt x="31" y="111"/>
                    <a:pt x="27" y="109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18" y="100"/>
                    <a:pt x="0" y="85"/>
                    <a:pt x="22" y="65"/>
                  </a:cubicBezTo>
                  <a:cubicBezTo>
                    <a:pt x="31" y="56"/>
                    <a:pt x="43" y="44"/>
                    <a:pt x="55" y="32"/>
                  </a:cubicBezTo>
                  <a:cubicBezTo>
                    <a:pt x="61" y="26"/>
                    <a:pt x="68" y="19"/>
                    <a:pt x="75" y="12"/>
                  </a:cubicBezTo>
                  <a:cubicBezTo>
                    <a:pt x="88" y="0"/>
                    <a:pt x="97" y="2"/>
                    <a:pt x="111" y="16"/>
                  </a:cubicBezTo>
                  <a:cubicBezTo>
                    <a:pt x="127" y="32"/>
                    <a:pt x="130" y="47"/>
                    <a:pt x="123" y="55"/>
                  </a:cubicBezTo>
                  <a:cubicBezTo>
                    <a:pt x="114" y="66"/>
                    <a:pt x="78" y="103"/>
                    <a:pt x="76" y="104"/>
                  </a:cubicBezTo>
                  <a:cubicBezTo>
                    <a:pt x="74" y="106"/>
                    <a:pt x="71" y="106"/>
                    <a:pt x="69" y="104"/>
                  </a:cubicBezTo>
                  <a:cubicBezTo>
                    <a:pt x="67" y="102"/>
                    <a:pt x="67" y="99"/>
                    <a:pt x="69" y="97"/>
                  </a:cubicBezTo>
                  <a:cubicBezTo>
                    <a:pt x="69" y="96"/>
                    <a:pt x="106" y="59"/>
                    <a:pt x="115" y="49"/>
                  </a:cubicBezTo>
                  <a:cubicBezTo>
                    <a:pt x="118" y="46"/>
                    <a:pt x="118" y="37"/>
                    <a:pt x="104" y="23"/>
                  </a:cubicBezTo>
                  <a:cubicBezTo>
                    <a:pt x="95" y="15"/>
                    <a:pt x="93" y="9"/>
                    <a:pt x="83" y="19"/>
                  </a:cubicBezTo>
                  <a:cubicBezTo>
                    <a:pt x="76" y="26"/>
                    <a:pt x="69" y="33"/>
                    <a:pt x="62" y="40"/>
                  </a:cubicBezTo>
                  <a:cubicBezTo>
                    <a:pt x="50" y="52"/>
                    <a:pt x="38" y="63"/>
                    <a:pt x="30" y="72"/>
                  </a:cubicBezTo>
                  <a:cubicBezTo>
                    <a:pt x="16" y="85"/>
                    <a:pt x="25" y="92"/>
                    <a:pt x="30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4" y="101"/>
                    <a:pt x="37" y="102"/>
                    <a:pt x="43" y="96"/>
                  </a:cubicBezTo>
                  <a:cubicBezTo>
                    <a:pt x="44" y="95"/>
                    <a:pt x="47" y="92"/>
                    <a:pt x="52" y="88"/>
                  </a:cubicBezTo>
                  <a:cubicBezTo>
                    <a:pt x="63" y="77"/>
                    <a:pt x="84" y="57"/>
                    <a:pt x="88" y="51"/>
                  </a:cubicBezTo>
                  <a:cubicBezTo>
                    <a:pt x="89" y="50"/>
                    <a:pt x="91" y="46"/>
                    <a:pt x="89" y="44"/>
                  </a:cubicBezTo>
                  <a:cubicBezTo>
                    <a:pt x="87" y="42"/>
                    <a:pt x="82" y="46"/>
                    <a:pt x="81" y="48"/>
                  </a:cubicBezTo>
                  <a:cubicBezTo>
                    <a:pt x="66" y="63"/>
                    <a:pt x="47" y="82"/>
                    <a:pt x="47" y="82"/>
                  </a:cubicBezTo>
                  <a:cubicBezTo>
                    <a:pt x="45" y="84"/>
                    <a:pt x="41" y="84"/>
                    <a:pt x="39" y="82"/>
                  </a:cubicBezTo>
                  <a:cubicBezTo>
                    <a:pt x="37" y="80"/>
                    <a:pt x="37" y="76"/>
                    <a:pt x="40" y="74"/>
                  </a:cubicBezTo>
                  <a:cubicBezTo>
                    <a:pt x="40" y="74"/>
                    <a:pt x="59" y="56"/>
                    <a:pt x="73" y="41"/>
                  </a:cubicBezTo>
                  <a:cubicBezTo>
                    <a:pt x="82" y="31"/>
                    <a:pt x="91" y="32"/>
                    <a:pt x="96" y="36"/>
                  </a:cubicBezTo>
                  <a:cubicBezTo>
                    <a:pt x="102" y="42"/>
                    <a:pt x="101" y="52"/>
                    <a:pt x="96" y="58"/>
                  </a:cubicBezTo>
                  <a:cubicBezTo>
                    <a:pt x="92" y="63"/>
                    <a:pt x="75" y="79"/>
                    <a:pt x="59" y="95"/>
                  </a:cubicBezTo>
                  <a:cubicBezTo>
                    <a:pt x="55" y="99"/>
                    <a:pt x="52" y="102"/>
                    <a:pt x="50" y="104"/>
                  </a:cubicBezTo>
                  <a:cubicBezTo>
                    <a:pt x="45" y="108"/>
                    <a:pt x="41" y="111"/>
                    <a:pt x="36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 noEditPoints="1"/>
            </p:cNvSpPr>
            <p:nvPr/>
          </p:nvSpPr>
          <p:spPr bwMode="auto">
            <a:xfrm>
              <a:off x="6299200" y="635000"/>
              <a:ext cx="204788" cy="277813"/>
            </a:xfrm>
            <a:custGeom>
              <a:avLst/>
              <a:gdLst>
                <a:gd name="T0" fmla="*/ 186869 w 80"/>
                <a:gd name="T1" fmla="*/ 110611 h 108"/>
                <a:gd name="T2" fmla="*/ 186869 w 80"/>
                <a:gd name="T3" fmla="*/ 84887 h 108"/>
                <a:gd name="T4" fmla="*/ 102394 w 80"/>
                <a:gd name="T5" fmla="*/ 0 h 108"/>
                <a:gd name="T6" fmla="*/ 17919 w 80"/>
                <a:gd name="T7" fmla="*/ 84887 h 108"/>
                <a:gd name="T8" fmla="*/ 17919 w 80"/>
                <a:gd name="T9" fmla="*/ 110611 h 108"/>
                <a:gd name="T10" fmla="*/ 0 w 80"/>
                <a:gd name="T11" fmla="*/ 110611 h 108"/>
                <a:gd name="T12" fmla="*/ 0 w 80"/>
                <a:gd name="T13" fmla="*/ 277813 h 108"/>
                <a:gd name="T14" fmla="*/ 204788 w 80"/>
                <a:gd name="T15" fmla="*/ 277813 h 108"/>
                <a:gd name="T16" fmla="*/ 204788 w 80"/>
                <a:gd name="T17" fmla="*/ 110611 h 108"/>
                <a:gd name="T18" fmla="*/ 186869 w 80"/>
                <a:gd name="T19" fmla="*/ 110611 h 108"/>
                <a:gd name="T20" fmla="*/ 115193 w 80"/>
                <a:gd name="T21" fmla="*/ 241800 h 108"/>
                <a:gd name="T22" fmla="*/ 84475 w 80"/>
                <a:gd name="T23" fmla="*/ 241800 h 108"/>
                <a:gd name="T24" fmla="*/ 92155 w 80"/>
                <a:gd name="T25" fmla="*/ 198070 h 108"/>
                <a:gd name="T26" fmla="*/ 84475 w 80"/>
                <a:gd name="T27" fmla="*/ 185209 h 108"/>
                <a:gd name="T28" fmla="*/ 99834 w 80"/>
                <a:gd name="T29" fmla="*/ 169775 h 108"/>
                <a:gd name="T30" fmla="*/ 115193 w 80"/>
                <a:gd name="T31" fmla="*/ 185209 h 108"/>
                <a:gd name="T32" fmla="*/ 107514 w 80"/>
                <a:gd name="T33" fmla="*/ 198070 h 108"/>
                <a:gd name="T34" fmla="*/ 115193 w 80"/>
                <a:gd name="T35" fmla="*/ 241800 h 108"/>
                <a:gd name="T36" fmla="*/ 148471 w 80"/>
                <a:gd name="T37" fmla="*/ 110611 h 108"/>
                <a:gd name="T38" fmla="*/ 56317 w 80"/>
                <a:gd name="T39" fmla="*/ 110611 h 108"/>
                <a:gd name="T40" fmla="*/ 56317 w 80"/>
                <a:gd name="T41" fmla="*/ 84887 h 108"/>
                <a:gd name="T42" fmla="*/ 102394 w 80"/>
                <a:gd name="T43" fmla="*/ 38585 h 108"/>
                <a:gd name="T44" fmla="*/ 148471 w 80"/>
                <a:gd name="T45" fmla="*/ 84887 h 108"/>
                <a:gd name="T46" fmla="*/ 148471 w 80"/>
                <a:gd name="T47" fmla="*/ 110611 h 10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0" h="108">
                  <a:moveTo>
                    <a:pt x="73" y="4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15"/>
                    <a:pt x="58" y="0"/>
                    <a:pt x="40" y="0"/>
                  </a:cubicBezTo>
                  <a:cubicBezTo>
                    <a:pt x="22" y="0"/>
                    <a:pt x="7" y="15"/>
                    <a:pt x="7" y="3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43"/>
                    <a:pt x="80" y="43"/>
                    <a:pt x="80" y="43"/>
                  </a:cubicBezTo>
                  <a:lnTo>
                    <a:pt x="73" y="43"/>
                  </a:lnTo>
                  <a:close/>
                  <a:moveTo>
                    <a:pt x="45" y="94"/>
                  </a:moveTo>
                  <a:cubicBezTo>
                    <a:pt x="33" y="94"/>
                    <a:pt x="33" y="94"/>
                    <a:pt x="33" y="94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4" y="76"/>
                    <a:pt x="33" y="74"/>
                    <a:pt x="33" y="72"/>
                  </a:cubicBezTo>
                  <a:cubicBezTo>
                    <a:pt x="33" y="69"/>
                    <a:pt x="36" y="66"/>
                    <a:pt x="39" y="66"/>
                  </a:cubicBezTo>
                  <a:cubicBezTo>
                    <a:pt x="42" y="66"/>
                    <a:pt x="45" y="69"/>
                    <a:pt x="45" y="72"/>
                  </a:cubicBezTo>
                  <a:cubicBezTo>
                    <a:pt x="45" y="74"/>
                    <a:pt x="44" y="76"/>
                    <a:pt x="42" y="77"/>
                  </a:cubicBezTo>
                  <a:lnTo>
                    <a:pt x="45" y="94"/>
                  </a:lnTo>
                  <a:close/>
                  <a:moveTo>
                    <a:pt x="58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23"/>
                    <a:pt x="30" y="15"/>
                    <a:pt x="40" y="15"/>
                  </a:cubicBezTo>
                  <a:cubicBezTo>
                    <a:pt x="50" y="15"/>
                    <a:pt x="58" y="23"/>
                    <a:pt x="58" y="33"/>
                  </a:cubicBezTo>
                  <a:lnTo>
                    <a:pt x="58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9"/>
            <p:cNvSpPr>
              <a:spLocks noEditPoints="1"/>
            </p:cNvSpPr>
            <p:nvPr/>
          </p:nvSpPr>
          <p:spPr bwMode="auto">
            <a:xfrm>
              <a:off x="7392988" y="614363"/>
              <a:ext cx="300037" cy="279400"/>
            </a:xfrm>
            <a:custGeom>
              <a:avLst/>
              <a:gdLst>
                <a:gd name="T0" fmla="*/ 215411 w 117"/>
                <a:gd name="T1" fmla="*/ 0 h 109"/>
                <a:gd name="T2" fmla="*/ 130785 w 117"/>
                <a:gd name="T3" fmla="*/ 84589 h 109"/>
                <a:gd name="T4" fmla="*/ 130785 w 117"/>
                <a:gd name="T5" fmla="*/ 112785 h 109"/>
                <a:gd name="T6" fmla="*/ 0 w 117"/>
                <a:gd name="T7" fmla="*/ 112785 h 109"/>
                <a:gd name="T8" fmla="*/ 0 w 117"/>
                <a:gd name="T9" fmla="*/ 279400 h 109"/>
                <a:gd name="T10" fmla="*/ 205154 w 117"/>
                <a:gd name="T11" fmla="*/ 279400 h 109"/>
                <a:gd name="T12" fmla="*/ 205154 w 117"/>
                <a:gd name="T13" fmla="*/ 112785 h 109"/>
                <a:gd name="T14" fmla="*/ 169252 w 117"/>
                <a:gd name="T15" fmla="*/ 112785 h 109"/>
                <a:gd name="T16" fmla="*/ 169252 w 117"/>
                <a:gd name="T17" fmla="*/ 84589 h 109"/>
                <a:gd name="T18" fmla="*/ 215411 w 117"/>
                <a:gd name="T19" fmla="*/ 38450 h 109"/>
                <a:gd name="T20" fmla="*/ 261571 w 117"/>
                <a:gd name="T21" fmla="*/ 84589 h 109"/>
                <a:gd name="T22" fmla="*/ 261571 w 117"/>
                <a:gd name="T23" fmla="*/ 112785 h 109"/>
                <a:gd name="T24" fmla="*/ 300037 w 117"/>
                <a:gd name="T25" fmla="*/ 112785 h 109"/>
                <a:gd name="T26" fmla="*/ 300037 w 117"/>
                <a:gd name="T27" fmla="*/ 84589 h 109"/>
                <a:gd name="T28" fmla="*/ 215411 w 117"/>
                <a:gd name="T29" fmla="*/ 0 h 109"/>
                <a:gd name="T30" fmla="*/ 117963 w 117"/>
                <a:gd name="T31" fmla="*/ 243514 h 109"/>
                <a:gd name="T32" fmla="*/ 87190 w 117"/>
                <a:gd name="T33" fmla="*/ 243514 h 109"/>
                <a:gd name="T34" fmla="*/ 94883 w 117"/>
                <a:gd name="T35" fmla="*/ 199938 h 109"/>
                <a:gd name="T36" fmla="*/ 87190 w 117"/>
                <a:gd name="T37" fmla="*/ 184558 h 109"/>
                <a:gd name="T38" fmla="*/ 102577 w 117"/>
                <a:gd name="T39" fmla="*/ 169178 h 109"/>
                <a:gd name="T40" fmla="*/ 117963 w 117"/>
                <a:gd name="T41" fmla="*/ 184558 h 109"/>
                <a:gd name="T42" fmla="*/ 110270 w 117"/>
                <a:gd name="T43" fmla="*/ 199938 h 109"/>
                <a:gd name="T44" fmla="*/ 117963 w 117"/>
                <a:gd name="T45" fmla="*/ 243514 h 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7" h="109">
                  <a:moveTo>
                    <a:pt x="84" y="0"/>
                  </a:moveTo>
                  <a:cubicBezTo>
                    <a:pt x="66" y="0"/>
                    <a:pt x="51" y="15"/>
                    <a:pt x="51" y="33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23"/>
                    <a:pt x="74" y="15"/>
                    <a:pt x="84" y="15"/>
                  </a:cubicBezTo>
                  <a:cubicBezTo>
                    <a:pt x="94" y="15"/>
                    <a:pt x="102" y="23"/>
                    <a:pt x="102" y="33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7" y="44"/>
                    <a:pt x="117" y="44"/>
                    <a:pt x="117" y="44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7" y="15"/>
                    <a:pt x="102" y="0"/>
                    <a:pt x="84" y="0"/>
                  </a:cubicBezTo>
                  <a:close/>
                  <a:moveTo>
                    <a:pt x="46" y="95"/>
                  </a:moveTo>
                  <a:cubicBezTo>
                    <a:pt x="34" y="95"/>
                    <a:pt x="34" y="95"/>
                    <a:pt x="34" y="95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5" y="76"/>
                    <a:pt x="34" y="75"/>
                    <a:pt x="34" y="72"/>
                  </a:cubicBezTo>
                  <a:cubicBezTo>
                    <a:pt x="34" y="69"/>
                    <a:pt x="37" y="66"/>
                    <a:pt x="40" y="66"/>
                  </a:cubicBezTo>
                  <a:cubicBezTo>
                    <a:pt x="43" y="66"/>
                    <a:pt x="46" y="69"/>
                    <a:pt x="46" y="72"/>
                  </a:cubicBezTo>
                  <a:cubicBezTo>
                    <a:pt x="46" y="75"/>
                    <a:pt x="45" y="76"/>
                    <a:pt x="43" y="78"/>
                  </a:cubicBezTo>
                  <a:lnTo>
                    <a:pt x="46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263525" y="655638"/>
              <a:ext cx="255588" cy="257175"/>
            </a:xfrm>
            <a:custGeom>
              <a:avLst/>
              <a:gdLst>
                <a:gd name="T0" fmla="*/ 255588 w 161"/>
                <a:gd name="T1" fmla="*/ 223838 h 162"/>
                <a:gd name="T2" fmla="*/ 153988 w 161"/>
                <a:gd name="T3" fmla="*/ 120650 h 162"/>
                <a:gd name="T4" fmla="*/ 236538 w 161"/>
                <a:gd name="T5" fmla="*/ 79375 h 162"/>
                <a:gd name="T6" fmla="*/ 0 w 161"/>
                <a:gd name="T7" fmla="*/ 0 h 162"/>
                <a:gd name="T8" fmla="*/ 79375 w 161"/>
                <a:gd name="T9" fmla="*/ 238125 h 162"/>
                <a:gd name="T10" fmla="*/ 120650 w 161"/>
                <a:gd name="T11" fmla="*/ 157163 h 162"/>
                <a:gd name="T12" fmla="*/ 220663 w 161"/>
                <a:gd name="T13" fmla="*/ 257175 h 162"/>
                <a:gd name="T14" fmla="*/ 255588 w 161"/>
                <a:gd name="T15" fmla="*/ 223838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1" h="162">
                  <a:moveTo>
                    <a:pt x="161" y="141"/>
                  </a:moveTo>
                  <a:lnTo>
                    <a:pt x="97" y="76"/>
                  </a:lnTo>
                  <a:lnTo>
                    <a:pt x="149" y="50"/>
                  </a:lnTo>
                  <a:lnTo>
                    <a:pt x="0" y="0"/>
                  </a:lnTo>
                  <a:lnTo>
                    <a:pt x="50" y="150"/>
                  </a:lnTo>
                  <a:lnTo>
                    <a:pt x="76" y="99"/>
                  </a:lnTo>
                  <a:lnTo>
                    <a:pt x="139" y="162"/>
                  </a:lnTo>
                  <a:lnTo>
                    <a:pt x="161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640013" y="614554"/>
              <a:ext cx="295275" cy="295275"/>
              <a:chOff x="2640013" y="755650"/>
              <a:chExt cx="295275" cy="295275"/>
            </a:xfrm>
            <a:grpFill/>
          </p:grpSpPr>
          <p:sp>
            <p:nvSpPr>
              <p:cNvPr id="254" name="Rectangle 21"/>
              <p:cNvSpPr>
                <a:spLocks noChangeArrowheads="1"/>
              </p:cNvSpPr>
              <p:nvPr/>
            </p:nvSpPr>
            <p:spPr bwMode="auto">
              <a:xfrm>
                <a:off x="2714625" y="868363"/>
                <a:ext cx="112713" cy="3651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5" name="Freeform 22"/>
              <p:cNvSpPr>
                <a:spLocks noEditPoints="1"/>
              </p:cNvSpPr>
              <p:nvPr/>
            </p:nvSpPr>
            <p:spPr bwMode="auto">
              <a:xfrm>
                <a:off x="2640013" y="755650"/>
                <a:ext cx="295275" cy="295275"/>
              </a:xfrm>
              <a:custGeom>
                <a:avLst/>
                <a:gdLst/>
                <a:ahLst/>
                <a:cxnLst>
                  <a:cxn ang="0">
                    <a:pos x="114" y="98"/>
                  </a:cxn>
                  <a:cxn ang="0">
                    <a:pos x="94" y="78"/>
                  </a:cxn>
                  <a:cxn ang="0">
                    <a:pos x="102" y="51"/>
                  </a:cxn>
                  <a:cxn ang="0">
                    <a:pos x="51" y="0"/>
                  </a:cxn>
                  <a:cxn ang="0">
                    <a:pos x="0" y="51"/>
                  </a:cxn>
                  <a:cxn ang="0">
                    <a:pos x="51" y="102"/>
                  </a:cxn>
                  <a:cxn ang="0">
                    <a:pos x="78" y="94"/>
                  </a:cxn>
                  <a:cxn ang="0">
                    <a:pos x="98" y="114"/>
                  </a:cxn>
                  <a:cxn ang="0">
                    <a:pos x="103" y="114"/>
                  </a:cxn>
                  <a:cxn ang="0">
                    <a:pos x="114" y="103"/>
                  </a:cxn>
                  <a:cxn ang="0">
                    <a:pos x="114" y="98"/>
                  </a:cxn>
                  <a:cxn ang="0">
                    <a:pos x="51" y="87"/>
                  </a:cxn>
                  <a:cxn ang="0">
                    <a:pos x="15" y="51"/>
                  </a:cxn>
                  <a:cxn ang="0">
                    <a:pos x="51" y="15"/>
                  </a:cxn>
                  <a:cxn ang="0">
                    <a:pos x="87" y="51"/>
                  </a:cxn>
                  <a:cxn ang="0">
                    <a:pos x="51" y="87"/>
                  </a:cxn>
                </a:cxnLst>
                <a:rect l="0" t="0" r="r" b="b"/>
                <a:pathLst>
                  <a:path w="115" h="115">
                    <a:moveTo>
                      <a:pt x="114" y="98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9" y="70"/>
                      <a:pt x="102" y="61"/>
                      <a:pt x="102" y="51"/>
                    </a:cubicBezTo>
                    <a:cubicBezTo>
                      <a:pt x="102" y="23"/>
                      <a:pt x="79" y="0"/>
                      <a:pt x="51" y="0"/>
                    </a:cubicBezTo>
                    <a:cubicBezTo>
                      <a:pt x="23" y="0"/>
                      <a:pt x="0" y="23"/>
                      <a:pt x="0" y="51"/>
                    </a:cubicBezTo>
                    <a:cubicBezTo>
                      <a:pt x="0" y="79"/>
                      <a:pt x="23" y="102"/>
                      <a:pt x="51" y="102"/>
                    </a:cubicBezTo>
                    <a:cubicBezTo>
                      <a:pt x="61" y="102"/>
                      <a:pt x="70" y="99"/>
                      <a:pt x="78" y="94"/>
                    </a:cubicBezTo>
                    <a:cubicBezTo>
                      <a:pt x="98" y="114"/>
                      <a:pt x="98" y="114"/>
                      <a:pt x="98" y="114"/>
                    </a:cubicBezTo>
                    <a:cubicBezTo>
                      <a:pt x="100" y="115"/>
                      <a:pt x="102" y="115"/>
                      <a:pt x="103" y="114"/>
                    </a:cubicBez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15" y="102"/>
                      <a:pt x="115" y="100"/>
                      <a:pt x="114" y="98"/>
                    </a:cubicBezTo>
                    <a:close/>
                    <a:moveTo>
                      <a:pt x="51" y="87"/>
                    </a:moveTo>
                    <a:cubicBezTo>
                      <a:pt x="31" y="87"/>
                      <a:pt x="15" y="71"/>
                      <a:pt x="15" y="51"/>
                    </a:cubicBezTo>
                    <a:cubicBezTo>
                      <a:pt x="15" y="31"/>
                      <a:pt x="31" y="15"/>
                      <a:pt x="51" y="15"/>
                    </a:cubicBezTo>
                    <a:cubicBezTo>
                      <a:pt x="71" y="15"/>
                      <a:pt x="87" y="31"/>
                      <a:pt x="87" y="51"/>
                    </a:cubicBezTo>
                    <a:cubicBezTo>
                      <a:pt x="87" y="71"/>
                      <a:pt x="71" y="87"/>
                      <a:pt x="51" y="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238500" y="614554"/>
              <a:ext cx="295275" cy="295275"/>
              <a:chOff x="3238500" y="755650"/>
              <a:chExt cx="295275" cy="295275"/>
            </a:xfrm>
            <a:grpFill/>
          </p:grpSpPr>
          <p:sp>
            <p:nvSpPr>
              <p:cNvPr id="252" name="Freeform 23"/>
              <p:cNvSpPr>
                <a:spLocks/>
              </p:cNvSpPr>
              <p:nvPr/>
            </p:nvSpPr>
            <p:spPr bwMode="auto">
              <a:xfrm>
                <a:off x="3313113" y="830263"/>
                <a:ext cx="109538" cy="11271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23" y="0"/>
                  </a:cxn>
                  <a:cxn ang="0">
                    <a:pos x="23" y="24"/>
                  </a:cxn>
                  <a:cxn ang="0">
                    <a:pos x="0" y="24"/>
                  </a:cxn>
                  <a:cxn ang="0">
                    <a:pos x="0" y="47"/>
                  </a:cxn>
                  <a:cxn ang="0">
                    <a:pos x="23" y="47"/>
                  </a:cxn>
                  <a:cxn ang="0">
                    <a:pos x="23" y="71"/>
                  </a:cxn>
                  <a:cxn ang="0">
                    <a:pos x="47" y="71"/>
                  </a:cxn>
                  <a:cxn ang="0">
                    <a:pos x="47" y="47"/>
                  </a:cxn>
                  <a:cxn ang="0">
                    <a:pos x="69" y="47"/>
                  </a:cxn>
                  <a:cxn ang="0">
                    <a:pos x="69" y="24"/>
                  </a:cxn>
                  <a:cxn ang="0">
                    <a:pos x="47" y="24"/>
                  </a:cxn>
                  <a:cxn ang="0">
                    <a:pos x="47" y="0"/>
                  </a:cxn>
                </a:cxnLst>
                <a:rect l="0" t="0" r="r" b="b"/>
                <a:pathLst>
                  <a:path w="69" h="71">
                    <a:moveTo>
                      <a:pt x="47" y="0"/>
                    </a:moveTo>
                    <a:lnTo>
                      <a:pt x="23" y="0"/>
                    </a:lnTo>
                    <a:lnTo>
                      <a:pt x="23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71"/>
                    </a:lnTo>
                    <a:lnTo>
                      <a:pt x="47" y="71"/>
                    </a:lnTo>
                    <a:lnTo>
                      <a:pt x="47" y="47"/>
                    </a:lnTo>
                    <a:lnTo>
                      <a:pt x="69" y="47"/>
                    </a:lnTo>
                    <a:lnTo>
                      <a:pt x="69" y="24"/>
                    </a:lnTo>
                    <a:lnTo>
                      <a:pt x="47" y="24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3" name="Freeform 24"/>
              <p:cNvSpPr>
                <a:spLocks noEditPoints="1"/>
              </p:cNvSpPr>
              <p:nvPr/>
            </p:nvSpPr>
            <p:spPr bwMode="auto">
              <a:xfrm>
                <a:off x="3238500" y="755650"/>
                <a:ext cx="295275" cy="295275"/>
              </a:xfrm>
              <a:custGeom>
                <a:avLst/>
                <a:gdLst/>
                <a:ahLst/>
                <a:cxnLst>
                  <a:cxn ang="0">
                    <a:pos x="113" y="98"/>
                  </a:cxn>
                  <a:cxn ang="0">
                    <a:pos x="93" y="78"/>
                  </a:cxn>
                  <a:cxn ang="0">
                    <a:pos x="101" y="51"/>
                  </a:cxn>
                  <a:cxn ang="0">
                    <a:pos x="51" y="0"/>
                  </a:cxn>
                  <a:cxn ang="0">
                    <a:pos x="0" y="51"/>
                  </a:cxn>
                  <a:cxn ang="0">
                    <a:pos x="51" y="102"/>
                  </a:cxn>
                  <a:cxn ang="0">
                    <a:pos x="78" y="94"/>
                  </a:cxn>
                  <a:cxn ang="0">
                    <a:pos x="98" y="114"/>
                  </a:cxn>
                  <a:cxn ang="0">
                    <a:pos x="103" y="114"/>
                  </a:cxn>
                  <a:cxn ang="0">
                    <a:pos x="113" y="103"/>
                  </a:cxn>
                  <a:cxn ang="0">
                    <a:pos x="113" y="98"/>
                  </a:cxn>
                  <a:cxn ang="0">
                    <a:pos x="51" y="87"/>
                  </a:cxn>
                  <a:cxn ang="0">
                    <a:pos x="14" y="51"/>
                  </a:cxn>
                  <a:cxn ang="0">
                    <a:pos x="51" y="15"/>
                  </a:cxn>
                  <a:cxn ang="0">
                    <a:pos x="87" y="51"/>
                  </a:cxn>
                  <a:cxn ang="0">
                    <a:pos x="51" y="87"/>
                  </a:cxn>
                </a:cxnLst>
                <a:rect l="0" t="0" r="r" b="b"/>
                <a:pathLst>
                  <a:path w="115" h="115">
                    <a:moveTo>
                      <a:pt x="113" y="98"/>
                    </a:moveTo>
                    <a:cubicBezTo>
                      <a:pt x="93" y="78"/>
                      <a:pt x="93" y="78"/>
                      <a:pt x="93" y="78"/>
                    </a:cubicBezTo>
                    <a:cubicBezTo>
                      <a:pt x="98" y="70"/>
                      <a:pt x="101" y="61"/>
                      <a:pt x="101" y="51"/>
                    </a:cubicBezTo>
                    <a:cubicBezTo>
                      <a:pt x="101" y="23"/>
                      <a:pt x="79" y="0"/>
                      <a:pt x="51" y="0"/>
                    </a:cubicBezTo>
                    <a:cubicBezTo>
                      <a:pt x="23" y="0"/>
                      <a:pt x="0" y="23"/>
                      <a:pt x="0" y="51"/>
                    </a:cubicBezTo>
                    <a:cubicBezTo>
                      <a:pt x="0" y="79"/>
                      <a:pt x="23" y="102"/>
                      <a:pt x="51" y="102"/>
                    </a:cubicBezTo>
                    <a:cubicBezTo>
                      <a:pt x="61" y="102"/>
                      <a:pt x="70" y="99"/>
                      <a:pt x="78" y="94"/>
                    </a:cubicBezTo>
                    <a:cubicBezTo>
                      <a:pt x="98" y="114"/>
                      <a:pt x="98" y="114"/>
                      <a:pt x="98" y="114"/>
                    </a:cubicBezTo>
                    <a:cubicBezTo>
                      <a:pt x="99" y="115"/>
                      <a:pt x="102" y="115"/>
                      <a:pt x="103" y="114"/>
                    </a:cubicBezTo>
                    <a:cubicBezTo>
                      <a:pt x="113" y="103"/>
                      <a:pt x="113" y="103"/>
                      <a:pt x="113" y="103"/>
                    </a:cubicBezTo>
                    <a:cubicBezTo>
                      <a:pt x="115" y="102"/>
                      <a:pt x="115" y="100"/>
                      <a:pt x="113" y="98"/>
                    </a:cubicBezTo>
                    <a:close/>
                    <a:moveTo>
                      <a:pt x="51" y="87"/>
                    </a:moveTo>
                    <a:cubicBezTo>
                      <a:pt x="31" y="87"/>
                      <a:pt x="14" y="71"/>
                      <a:pt x="14" y="51"/>
                    </a:cubicBezTo>
                    <a:cubicBezTo>
                      <a:pt x="14" y="31"/>
                      <a:pt x="31" y="15"/>
                      <a:pt x="51" y="15"/>
                    </a:cubicBezTo>
                    <a:cubicBezTo>
                      <a:pt x="71" y="15"/>
                      <a:pt x="87" y="31"/>
                      <a:pt x="87" y="51"/>
                    </a:cubicBezTo>
                    <a:cubicBezTo>
                      <a:pt x="87" y="71"/>
                      <a:pt x="71" y="87"/>
                      <a:pt x="51" y="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7" name="Freeform 25"/>
            <p:cNvSpPr>
              <a:spLocks noEditPoints="1"/>
            </p:cNvSpPr>
            <p:nvPr/>
          </p:nvSpPr>
          <p:spPr bwMode="auto">
            <a:xfrm>
              <a:off x="2049463" y="620713"/>
              <a:ext cx="293687" cy="293687"/>
            </a:xfrm>
            <a:custGeom>
              <a:avLst/>
              <a:gdLst>
                <a:gd name="T0" fmla="*/ 291133 w 115"/>
                <a:gd name="T1" fmla="*/ 250272 h 115"/>
                <a:gd name="T2" fmla="*/ 240057 w 115"/>
                <a:gd name="T3" fmla="*/ 199196 h 115"/>
                <a:gd name="T4" fmla="*/ 260488 w 115"/>
                <a:gd name="T5" fmla="*/ 127690 h 115"/>
                <a:gd name="T6" fmla="*/ 130244 w 115"/>
                <a:gd name="T7" fmla="*/ 0 h 115"/>
                <a:gd name="T8" fmla="*/ 0 w 115"/>
                <a:gd name="T9" fmla="*/ 127690 h 115"/>
                <a:gd name="T10" fmla="*/ 130244 w 115"/>
                <a:gd name="T11" fmla="*/ 257934 h 115"/>
                <a:gd name="T12" fmla="*/ 199196 w 115"/>
                <a:gd name="T13" fmla="*/ 237503 h 115"/>
                <a:gd name="T14" fmla="*/ 250272 w 115"/>
                <a:gd name="T15" fmla="*/ 288579 h 115"/>
                <a:gd name="T16" fmla="*/ 265595 w 115"/>
                <a:gd name="T17" fmla="*/ 288579 h 115"/>
                <a:gd name="T18" fmla="*/ 291133 w 115"/>
                <a:gd name="T19" fmla="*/ 263041 h 115"/>
                <a:gd name="T20" fmla="*/ 291133 w 115"/>
                <a:gd name="T21" fmla="*/ 250272 h 115"/>
                <a:gd name="T22" fmla="*/ 130244 w 115"/>
                <a:gd name="T23" fmla="*/ 222181 h 115"/>
                <a:gd name="T24" fmla="*/ 38307 w 115"/>
                <a:gd name="T25" fmla="*/ 127690 h 115"/>
                <a:gd name="T26" fmla="*/ 130244 w 115"/>
                <a:gd name="T27" fmla="*/ 35753 h 115"/>
                <a:gd name="T28" fmla="*/ 222181 w 115"/>
                <a:gd name="T29" fmla="*/ 127690 h 115"/>
                <a:gd name="T30" fmla="*/ 130244 w 115"/>
                <a:gd name="T31" fmla="*/ 222181 h 1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15">
                  <a:moveTo>
                    <a:pt x="114" y="98"/>
                  </a:moveTo>
                  <a:cubicBezTo>
                    <a:pt x="94" y="78"/>
                    <a:pt x="94" y="78"/>
                    <a:pt x="94" y="78"/>
                  </a:cubicBezTo>
                  <a:cubicBezTo>
                    <a:pt x="99" y="70"/>
                    <a:pt x="102" y="60"/>
                    <a:pt x="102" y="50"/>
                  </a:cubicBezTo>
                  <a:cubicBezTo>
                    <a:pt x="102" y="22"/>
                    <a:pt x="79" y="0"/>
                    <a:pt x="51" y="0"/>
                  </a:cubicBez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1"/>
                    <a:pt x="51" y="101"/>
                  </a:cubicBezTo>
                  <a:cubicBezTo>
                    <a:pt x="61" y="101"/>
                    <a:pt x="71" y="98"/>
                    <a:pt x="78" y="93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100" y="115"/>
                    <a:pt x="102" y="115"/>
                    <a:pt x="104" y="113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5" y="101"/>
                    <a:pt x="115" y="99"/>
                    <a:pt x="114" y="98"/>
                  </a:cubicBezTo>
                  <a:close/>
                  <a:moveTo>
                    <a:pt x="51" y="87"/>
                  </a:moveTo>
                  <a:cubicBezTo>
                    <a:pt x="31" y="87"/>
                    <a:pt x="15" y="70"/>
                    <a:pt x="15" y="50"/>
                  </a:cubicBezTo>
                  <a:cubicBezTo>
                    <a:pt x="15" y="30"/>
                    <a:pt x="31" y="14"/>
                    <a:pt x="51" y="14"/>
                  </a:cubicBezTo>
                  <a:cubicBezTo>
                    <a:pt x="71" y="14"/>
                    <a:pt x="87" y="30"/>
                    <a:pt x="87" y="50"/>
                  </a:cubicBezTo>
                  <a:cubicBezTo>
                    <a:pt x="87" y="70"/>
                    <a:pt x="71" y="87"/>
                    <a:pt x="51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857250" y="614363"/>
              <a:ext cx="296863" cy="298450"/>
            </a:xfrm>
            <a:custGeom>
              <a:avLst/>
              <a:gdLst>
                <a:gd name="T0" fmla="*/ 296863 w 187"/>
                <a:gd name="T1" fmla="*/ 149225 h 188"/>
                <a:gd name="T2" fmla="*/ 222250 w 187"/>
                <a:gd name="T3" fmla="*/ 92075 h 188"/>
                <a:gd name="T4" fmla="*/ 222250 w 187"/>
                <a:gd name="T5" fmla="*/ 131763 h 188"/>
                <a:gd name="T6" fmla="*/ 166688 w 187"/>
                <a:gd name="T7" fmla="*/ 131763 h 188"/>
                <a:gd name="T8" fmla="*/ 166688 w 187"/>
                <a:gd name="T9" fmla="*/ 74613 h 188"/>
                <a:gd name="T10" fmla="*/ 204788 w 187"/>
                <a:gd name="T11" fmla="*/ 74613 h 188"/>
                <a:gd name="T12" fmla="*/ 149225 w 187"/>
                <a:gd name="T13" fmla="*/ 0 h 188"/>
                <a:gd name="T14" fmla="*/ 95250 w 187"/>
                <a:gd name="T15" fmla="*/ 74613 h 188"/>
                <a:gd name="T16" fmla="*/ 130175 w 187"/>
                <a:gd name="T17" fmla="*/ 74613 h 188"/>
                <a:gd name="T18" fmla="*/ 130175 w 187"/>
                <a:gd name="T19" fmla="*/ 131763 h 188"/>
                <a:gd name="T20" fmla="*/ 74613 w 187"/>
                <a:gd name="T21" fmla="*/ 131763 h 188"/>
                <a:gd name="T22" fmla="*/ 74613 w 187"/>
                <a:gd name="T23" fmla="*/ 92075 h 188"/>
                <a:gd name="T24" fmla="*/ 0 w 187"/>
                <a:gd name="T25" fmla="*/ 149225 h 188"/>
                <a:gd name="T26" fmla="*/ 74613 w 187"/>
                <a:gd name="T27" fmla="*/ 204788 h 188"/>
                <a:gd name="T28" fmla="*/ 74613 w 187"/>
                <a:gd name="T29" fmla="*/ 166688 h 188"/>
                <a:gd name="T30" fmla="*/ 130175 w 187"/>
                <a:gd name="T31" fmla="*/ 166688 h 188"/>
                <a:gd name="T32" fmla="*/ 130175 w 187"/>
                <a:gd name="T33" fmla="*/ 223838 h 188"/>
                <a:gd name="T34" fmla="*/ 95250 w 187"/>
                <a:gd name="T35" fmla="*/ 223838 h 188"/>
                <a:gd name="T36" fmla="*/ 149225 w 187"/>
                <a:gd name="T37" fmla="*/ 298450 h 188"/>
                <a:gd name="T38" fmla="*/ 204788 w 187"/>
                <a:gd name="T39" fmla="*/ 223838 h 188"/>
                <a:gd name="T40" fmla="*/ 166688 w 187"/>
                <a:gd name="T41" fmla="*/ 223838 h 188"/>
                <a:gd name="T42" fmla="*/ 166688 w 187"/>
                <a:gd name="T43" fmla="*/ 166688 h 188"/>
                <a:gd name="T44" fmla="*/ 222250 w 187"/>
                <a:gd name="T45" fmla="*/ 166688 h 188"/>
                <a:gd name="T46" fmla="*/ 222250 w 187"/>
                <a:gd name="T47" fmla="*/ 204788 h 188"/>
                <a:gd name="T48" fmla="*/ 296863 w 187"/>
                <a:gd name="T49" fmla="*/ 149225 h 1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7" h="188">
                  <a:moveTo>
                    <a:pt x="187" y="94"/>
                  </a:moveTo>
                  <a:lnTo>
                    <a:pt x="140" y="58"/>
                  </a:lnTo>
                  <a:lnTo>
                    <a:pt x="140" y="83"/>
                  </a:lnTo>
                  <a:lnTo>
                    <a:pt x="105" y="83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94" y="0"/>
                  </a:lnTo>
                  <a:lnTo>
                    <a:pt x="60" y="47"/>
                  </a:lnTo>
                  <a:lnTo>
                    <a:pt x="82" y="47"/>
                  </a:lnTo>
                  <a:lnTo>
                    <a:pt x="82" y="83"/>
                  </a:lnTo>
                  <a:lnTo>
                    <a:pt x="47" y="83"/>
                  </a:lnTo>
                  <a:lnTo>
                    <a:pt x="47" y="58"/>
                  </a:lnTo>
                  <a:lnTo>
                    <a:pt x="0" y="94"/>
                  </a:lnTo>
                  <a:lnTo>
                    <a:pt x="47" y="129"/>
                  </a:lnTo>
                  <a:lnTo>
                    <a:pt x="47" y="105"/>
                  </a:lnTo>
                  <a:lnTo>
                    <a:pt x="82" y="105"/>
                  </a:lnTo>
                  <a:lnTo>
                    <a:pt x="82" y="141"/>
                  </a:lnTo>
                  <a:lnTo>
                    <a:pt x="60" y="141"/>
                  </a:lnTo>
                  <a:lnTo>
                    <a:pt x="94" y="188"/>
                  </a:lnTo>
                  <a:lnTo>
                    <a:pt x="129" y="141"/>
                  </a:lnTo>
                  <a:lnTo>
                    <a:pt x="105" y="141"/>
                  </a:lnTo>
                  <a:lnTo>
                    <a:pt x="105" y="105"/>
                  </a:lnTo>
                  <a:lnTo>
                    <a:pt x="140" y="105"/>
                  </a:lnTo>
                  <a:lnTo>
                    <a:pt x="140" y="129"/>
                  </a:lnTo>
                  <a:lnTo>
                    <a:pt x="187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8583613" y="614363"/>
              <a:ext cx="296862" cy="298450"/>
            </a:xfrm>
            <a:custGeom>
              <a:avLst/>
              <a:gdLst>
                <a:gd name="T0" fmla="*/ 296862 w 187"/>
                <a:gd name="T1" fmla="*/ 92075 h 188"/>
                <a:gd name="T2" fmla="*/ 92075 w 187"/>
                <a:gd name="T3" fmla="*/ 298450 h 188"/>
                <a:gd name="T4" fmla="*/ 92075 w 187"/>
                <a:gd name="T5" fmla="*/ 204788 h 188"/>
                <a:gd name="T6" fmla="*/ 0 w 187"/>
                <a:gd name="T7" fmla="*/ 204788 h 188"/>
                <a:gd name="T8" fmla="*/ 204787 w 187"/>
                <a:gd name="T9" fmla="*/ 0 h 188"/>
                <a:gd name="T10" fmla="*/ 296862 w 187"/>
                <a:gd name="T11" fmla="*/ 92075 h 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7" h="188">
                  <a:moveTo>
                    <a:pt x="187" y="58"/>
                  </a:moveTo>
                  <a:lnTo>
                    <a:pt x="58" y="188"/>
                  </a:lnTo>
                  <a:lnTo>
                    <a:pt x="58" y="129"/>
                  </a:lnTo>
                  <a:lnTo>
                    <a:pt x="0" y="129"/>
                  </a:lnTo>
                  <a:lnTo>
                    <a:pt x="129" y="0"/>
                  </a:lnTo>
                  <a:lnTo>
                    <a:pt x="187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8"/>
            <p:cNvSpPr>
              <a:spLocks noEditPoints="1"/>
            </p:cNvSpPr>
            <p:nvPr/>
          </p:nvSpPr>
          <p:spPr bwMode="auto">
            <a:xfrm>
              <a:off x="263525" y="1209675"/>
              <a:ext cx="296863" cy="296863"/>
            </a:xfrm>
            <a:custGeom>
              <a:avLst/>
              <a:gdLst>
                <a:gd name="T0" fmla="*/ 148432 w 116"/>
                <a:gd name="T1" fmla="*/ 0 h 116"/>
                <a:gd name="T2" fmla="*/ 0 w 116"/>
                <a:gd name="T3" fmla="*/ 148432 h 116"/>
                <a:gd name="T4" fmla="*/ 148432 w 116"/>
                <a:gd name="T5" fmla="*/ 296863 h 116"/>
                <a:gd name="T6" fmla="*/ 296863 w 116"/>
                <a:gd name="T7" fmla="*/ 148432 h 116"/>
                <a:gd name="T8" fmla="*/ 148432 w 116"/>
                <a:gd name="T9" fmla="*/ 0 h 116"/>
                <a:gd name="T10" fmla="*/ 217529 w 116"/>
                <a:gd name="T11" fmla="*/ 245680 h 116"/>
                <a:gd name="T12" fmla="*/ 148432 w 116"/>
                <a:gd name="T13" fmla="*/ 194496 h 116"/>
                <a:gd name="T14" fmla="*/ 79334 w 116"/>
                <a:gd name="T15" fmla="*/ 245680 h 116"/>
                <a:gd name="T16" fmla="*/ 104926 w 116"/>
                <a:gd name="T17" fmla="*/ 163786 h 116"/>
                <a:gd name="T18" fmla="*/ 35828 w 116"/>
                <a:gd name="T19" fmla="*/ 115162 h 116"/>
                <a:gd name="T20" fmla="*/ 122840 w 116"/>
                <a:gd name="T21" fmla="*/ 115162 h 116"/>
                <a:gd name="T22" fmla="*/ 148432 w 116"/>
                <a:gd name="T23" fmla="*/ 33269 h 116"/>
                <a:gd name="T24" fmla="*/ 174023 w 116"/>
                <a:gd name="T25" fmla="*/ 115162 h 116"/>
                <a:gd name="T26" fmla="*/ 258476 w 116"/>
                <a:gd name="T27" fmla="*/ 115162 h 116"/>
                <a:gd name="T28" fmla="*/ 191937 w 116"/>
                <a:gd name="T29" fmla="*/ 163786 h 116"/>
                <a:gd name="T30" fmla="*/ 217529 w 116"/>
                <a:gd name="T31" fmla="*/ 245680 h 1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6" h="116">
                  <a:moveTo>
                    <a:pt x="58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0"/>
                    <a:pt x="26" y="116"/>
                    <a:pt x="58" y="116"/>
                  </a:cubicBezTo>
                  <a:cubicBezTo>
                    <a:pt x="90" y="116"/>
                    <a:pt x="116" y="90"/>
                    <a:pt x="116" y="58"/>
                  </a:cubicBezTo>
                  <a:cubicBezTo>
                    <a:pt x="116" y="26"/>
                    <a:pt x="90" y="0"/>
                    <a:pt x="58" y="0"/>
                  </a:cubicBezTo>
                  <a:close/>
                  <a:moveTo>
                    <a:pt x="85" y="96"/>
                  </a:moveTo>
                  <a:cubicBezTo>
                    <a:pt x="58" y="76"/>
                    <a:pt x="58" y="76"/>
                    <a:pt x="58" y="76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75" y="64"/>
                    <a:pt x="75" y="64"/>
                    <a:pt x="75" y="64"/>
                  </a:cubicBezTo>
                  <a:lnTo>
                    <a:pt x="8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441825" y="1247967"/>
              <a:ext cx="277813" cy="258763"/>
              <a:chOff x="4441825" y="1389063"/>
              <a:chExt cx="277813" cy="258763"/>
            </a:xfrm>
            <a:grpFill/>
          </p:grpSpPr>
          <p:sp>
            <p:nvSpPr>
              <p:cNvPr id="250" name="Freeform 29"/>
              <p:cNvSpPr>
                <a:spLocks/>
              </p:cNvSpPr>
              <p:nvPr/>
            </p:nvSpPr>
            <p:spPr bwMode="auto">
              <a:xfrm>
                <a:off x="4479925" y="1611313"/>
                <a:ext cx="204788" cy="36513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3"/>
                  </a:cxn>
                  <a:cxn ang="0">
                    <a:pos x="1" y="14"/>
                  </a:cxn>
                  <a:cxn ang="0">
                    <a:pos x="78" y="14"/>
                  </a:cxn>
                  <a:cxn ang="0">
                    <a:pos x="80" y="13"/>
                  </a:cxn>
                  <a:cxn ang="0">
                    <a:pos x="80" y="1"/>
                  </a:cxn>
                  <a:cxn ang="0">
                    <a:pos x="78" y="0"/>
                  </a:cxn>
                </a:cxnLst>
                <a:rect l="0" t="0" r="r" b="b"/>
                <a:pathLst>
                  <a:path w="80" h="14">
                    <a:moveTo>
                      <a:pt x="7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1" y="14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79" y="14"/>
                      <a:pt x="80" y="14"/>
                      <a:pt x="80" y="13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0" y="1"/>
                      <a:pt x="79" y="0"/>
                      <a:pt x="7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1" name="Freeform 30"/>
              <p:cNvSpPr>
                <a:spLocks/>
              </p:cNvSpPr>
              <p:nvPr/>
            </p:nvSpPr>
            <p:spPr bwMode="auto">
              <a:xfrm>
                <a:off x="4441825" y="1389063"/>
                <a:ext cx="277813" cy="204788"/>
              </a:xfrm>
              <a:custGeom>
                <a:avLst/>
                <a:gdLst/>
                <a:ahLst/>
                <a:cxnLst>
                  <a:cxn ang="0">
                    <a:pos x="109" y="11"/>
                  </a:cxn>
                  <a:cxn ang="0">
                    <a:pos x="98" y="0"/>
                  </a:cxn>
                  <a:cxn ang="0">
                    <a:pos x="87" y="11"/>
                  </a:cxn>
                  <a:cxn ang="0">
                    <a:pos x="92" y="20"/>
                  </a:cxn>
                  <a:cxn ang="0">
                    <a:pos x="73" y="58"/>
                  </a:cxn>
                  <a:cxn ang="0">
                    <a:pos x="60" y="20"/>
                  </a:cxn>
                  <a:cxn ang="0">
                    <a:pos x="66" y="11"/>
                  </a:cxn>
                  <a:cxn ang="0">
                    <a:pos x="55" y="0"/>
                  </a:cxn>
                  <a:cxn ang="0">
                    <a:pos x="44" y="11"/>
                  </a:cxn>
                  <a:cxn ang="0">
                    <a:pos x="49" y="20"/>
                  </a:cxn>
                  <a:cxn ang="0">
                    <a:pos x="36" y="58"/>
                  </a:cxn>
                  <a:cxn ang="0">
                    <a:pos x="17" y="20"/>
                  </a:cxn>
                  <a:cxn ang="0">
                    <a:pos x="22" y="11"/>
                  </a:cxn>
                  <a:cxn ang="0">
                    <a:pos x="11" y="0"/>
                  </a:cxn>
                  <a:cxn ang="0">
                    <a:pos x="0" y="11"/>
                  </a:cxn>
                  <a:cxn ang="0">
                    <a:pos x="8" y="21"/>
                  </a:cxn>
                  <a:cxn ang="0">
                    <a:pos x="15" y="80"/>
                  </a:cxn>
                  <a:cxn ang="0">
                    <a:pos x="95" y="80"/>
                  </a:cxn>
                  <a:cxn ang="0">
                    <a:pos x="101" y="21"/>
                  </a:cxn>
                  <a:cxn ang="0">
                    <a:pos x="109" y="11"/>
                  </a:cxn>
                </a:cxnLst>
                <a:rect l="0" t="0" r="r" b="b"/>
                <a:pathLst>
                  <a:path w="109" h="80">
                    <a:moveTo>
                      <a:pt x="109" y="11"/>
                    </a:moveTo>
                    <a:cubicBezTo>
                      <a:pt x="109" y="5"/>
                      <a:pt x="104" y="0"/>
                      <a:pt x="98" y="0"/>
                    </a:cubicBezTo>
                    <a:cubicBezTo>
                      <a:pt x="92" y="0"/>
                      <a:pt x="87" y="5"/>
                      <a:pt x="87" y="11"/>
                    </a:cubicBezTo>
                    <a:cubicBezTo>
                      <a:pt x="87" y="14"/>
                      <a:pt x="89" y="18"/>
                      <a:pt x="92" y="20"/>
                    </a:cubicBezTo>
                    <a:cubicBezTo>
                      <a:pt x="73" y="58"/>
                      <a:pt x="73" y="58"/>
                      <a:pt x="73" y="58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3" y="18"/>
                      <a:pt x="66" y="15"/>
                      <a:pt x="66" y="11"/>
                    </a:cubicBezTo>
                    <a:cubicBezTo>
                      <a:pt x="66" y="5"/>
                      <a:pt x="61" y="0"/>
                      <a:pt x="55" y="0"/>
                    </a:cubicBezTo>
                    <a:cubicBezTo>
                      <a:pt x="49" y="0"/>
                      <a:pt x="44" y="5"/>
                      <a:pt x="44" y="11"/>
                    </a:cubicBezTo>
                    <a:cubicBezTo>
                      <a:pt x="44" y="15"/>
                      <a:pt x="46" y="18"/>
                      <a:pt x="49" y="20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20" y="18"/>
                      <a:pt x="22" y="14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6"/>
                      <a:pt x="4" y="20"/>
                      <a:pt x="8" y="21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95" y="80"/>
                      <a:pt x="95" y="80"/>
                      <a:pt x="95" y="80"/>
                    </a:cubicBezTo>
                    <a:cubicBezTo>
                      <a:pt x="101" y="21"/>
                      <a:pt x="101" y="21"/>
                      <a:pt x="101" y="21"/>
                    </a:cubicBezTo>
                    <a:cubicBezTo>
                      <a:pt x="106" y="20"/>
                      <a:pt x="109" y="16"/>
                      <a:pt x="109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613400" y="1230504"/>
              <a:ext cx="296863" cy="276226"/>
              <a:chOff x="5613400" y="1371600"/>
              <a:chExt cx="296863" cy="276226"/>
            </a:xfrm>
            <a:grpFill/>
          </p:grpSpPr>
          <p:sp>
            <p:nvSpPr>
              <p:cNvPr id="246" name="Freeform 31"/>
              <p:cNvSpPr>
                <a:spLocks/>
              </p:cNvSpPr>
              <p:nvPr/>
            </p:nvSpPr>
            <p:spPr bwMode="auto">
              <a:xfrm>
                <a:off x="5613400" y="1371600"/>
                <a:ext cx="74613" cy="3492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29" y="14"/>
                  </a:cxn>
                  <a:cxn ang="0">
                    <a:pos x="29" y="0"/>
                  </a:cxn>
                </a:cxnLst>
                <a:rect l="0" t="0" r="r" b="b"/>
                <a:pathLst>
                  <a:path w="29" h="14">
                    <a:moveTo>
                      <a:pt x="2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9" y="14"/>
                      <a:pt x="29" y="14"/>
                      <a:pt x="29" y="14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7" name="Rectangle 32"/>
              <p:cNvSpPr>
                <a:spLocks noChangeArrowheads="1"/>
              </p:cNvSpPr>
              <p:nvPr/>
            </p:nvSpPr>
            <p:spPr bwMode="auto">
              <a:xfrm>
                <a:off x="5705475" y="1371600"/>
                <a:ext cx="92075" cy="349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8" name="Freeform 33"/>
              <p:cNvSpPr>
                <a:spLocks/>
              </p:cNvSpPr>
              <p:nvPr/>
            </p:nvSpPr>
            <p:spPr bwMode="auto">
              <a:xfrm>
                <a:off x="5815013" y="1371600"/>
                <a:ext cx="95250" cy="3492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37" y="14"/>
                  </a:cxn>
                  <a:cxn ang="0">
                    <a:pos x="37" y="7"/>
                  </a:cxn>
                  <a:cxn ang="0">
                    <a:pos x="29" y="0"/>
                  </a:cxn>
                </a:cxnLst>
                <a:rect l="0" t="0" r="r" b="b"/>
                <a:pathLst>
                  <a:path w="37" h="14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3"/>
                      <a:pt x="33" y="0"/>
                      <a:pt x="2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9" name="Freeform 34"/>
              <p:cNvSpPr>
                <a:spLocks noEditPoints="1"/>
              </p:cNvSpPr>
              <p:nvPr/>
            </p:nvSpPr>
            <p:spPr bwMode="auto">
              <a:xfrm>
                <a:off x="5613400" y="1423988"/>
                <a:ext cx="296863" cy="223838"/>
              </a:xfrm>
              <a:custGeom>
                <a:avLst/>
                <a:gdLst/>
                <a:ahLst/>
                <a:cxnLst>
                  <a:cxn ang="0">
                    <a:pos x="0" y="80"/>
                  </a:cxn>
                  <a:cxn ang="0">
                    <a:pos x="7" y="87"/>
                  </a:cxn>
                  <a:cxn ang="0">
                    <a:pos x="108" y="87"/>
                  </a:cxn>
                  <a:cxn ang="0">
                    <a:pos x="116" y="80"/>
                  </a:cxn>
                  <a:cxn ang="0">
                    <a:pos x="116" y="0"/>
                  </a:cxn>
                  <a:cxn ang="0">
                    <a:pos x="0" y="0"/>
                  </a:cxn>
                  <a:cxn ang="0">
                    <a:pos x="0" y="80"/>
                  </a:cxn>
                  <a:cxn ang="0">
                    <a:pos x="58" y="22"/>
                  </a:cxn>
                  <a:cxn ang="0">
                    <a:pos x="87" y="15"/>
                  </a:cxn>
                  <a:cxn ang="0">
                    <a:pos x="94" y="15"/>
                  </a:cxn>
                  <a:cxn ang="0">
                    <a:pos x="79" y="73"/>
                  </a:cxn>
                  <a:cxn ang="0">
                    <a:pos x="65" y="73"/>
                  </a:cxn>
                  <a:cxn ang="0">
                    <a:pos x="75" y="32"/>
                  </a:cxn>
                  <a:cxn ang="0">
                    <a:pos x="58" y="37"/>
                  </a:cxn>
                  <a:cxn ang="0">
                    <a:pos x="58" y="22"/>
                  </a:cxn>
                  <a:cxn ang="0">
                    <a:pos x="14" y="37"/>
                  </a:cxn>
                  <a:cxn ang="0">
                    <a:pos x="29" y="37"/>
                  </a:cxn>
                  <a:cxn ang="0">
                    <a:pos x="29" y="22"/>
                  </a:cxn>
                  <a:cxn ang="0">
                    <a:pos x="36" y="22"/>
                  </a:cxn>
                  <a:cxn ang="0">
                    <a:pos x="36" y="37"/>
                  </a:cxn>
                  <a:cxn ang="0">
                    <a:pos x="50" y="37"/>
                  </a:cxn>
                  <a:cxn ang="0">
                    <a:pos x="50" y="44"/>
                  </a:cxn>
                  <a:cxn ang="0">
                    <a:pos x="36" y="44"/>
                  </a:cxn>
                  <a:cxn ang="0">
                    <a:pos x="36" y="58"/>
                  </a:cxn>
                  <a:cxn ang="0">
                    <a:pos x="29" y="58"/>
                  </a:cxn>
                  <a:cxn ang="0">
                    <a:pos x="29" y="44"/>
                  </a:cxn>
                  <a:cxn ang="0">
                    <a:pos x="14" y="44"/>
                  </a:cxn>
                  <a:cxn ang="0">
                    <a:pos x="14" y="37"/>
                  </a:cxn>
                </a:cxnLst>
                <a:rect l="0" t="0" r="r" b="b"/>
                <a:pathLst>
                  <a:path w="116" h="87">
                    <a:moveTo>
                      <a:pt x="0" y="80"/>
                    </a:moveTo>
                    <a:cubicBezTo>
                      <a:pt x="0" y="84"/>
                      <a:pt x="3" y="87"/>
                      <a:pt x="7" y="87"/>
                    </a:cubicBezTo>
                    <a:cubicBezTo>
                      <a:pt x="108" y="87"/>
                      <a:pt x="108" y="87"/>
                      <a:pt x="108" y="87"/>
                    </a:cubicBezTo>
                    <a:cubicBezTo>
                      <a:pt x="112" y="87"/>
                      <a:pt x="116" y="84"/>
                      <a:pt x="116" y="8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80"/>
                    </a:lnTo>
                    <a:close/>
                    <a:moveTo>
                      <a:pt x="58" y="22"/>
                    </a:moveTo>
                    <a:cubicBezTo>
                      <a:pt x="87" y="15"/>
                      <a:pt x="87" y="15"/>
                      <a:pt x="87" y="15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65" y="73"/>
                      <a:pt x="65" y="73"/>
                      <a:pt x="65" y="73"/>
                    </a:cubicBezTo>
                    <a:cubicBezTo>
                      <a:pt x="75" y="32"/>
                      <a:pt x="75" y="32"/>
                      <a:pt x="75" y="32"/>
                    </a:cubicBezTo>
                    <a:cubicBezTo>
                      <a:pt x="58" y="37"/>
                      <a:pt x="58" y="37"/>
                      <a:pt x="58" y="37"/>
                    </a:cubicBezTo>
                    <a:lnTo>
                      <a:pt x="58" y="22"/>
                    </a:lnTo>
                    <a:close/>
                    <a:moveTo>
                      <a:pt x="14" y="37"/>
                    </a:move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14" y="44"/>
                      <a:pt x="14" y="44"/>
                      <a:pt x="14" y="44"/>
                    </a:cubicBezTo>
                    <a:lnTo>
                      <a:pt x="14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857250" y="1209867"/>
              <a:ext cx="296863" cy="296863"/>
              <a:chOff x="857250" y="1350963"/>
              <a:chExt cx="296863" cy="296863"/>
            </a:xfrm>
            <a:grpFill/>
          </p:grpSpPr>
          <p:sp>
            <p:nvSpPr>
              <p:cNvPr id="244" name="Freeform 35"/>
              <p:cNvSpPr>
                <a:spLocks noEditPoints="1"/>
              </p:cNvSpPr>
              <p:nvPr/>
            </p:nvSpPr>
            <p:spPr bwMode="auto">
              <a:xfrm>
                <a:off x="857250" y="1350963"/>
                <a:ext cx="296863" cy="2968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58" y="109"/>
                  </a:cxn>
                  <a:cxn ang="0">
                    <a:pos x="7" y="58"/>
                  </a:cxn>
                  <a:cxn ang="0">
                    <a:pos x="58" y="8"/>
                  </a:cxn>
                  <a:cxn ang="0">
                    <a:pos x="109" y="58"/>
                  </a:cxn>
                  <a:cxn ang="0">
                    <a:pos x="58" y="109"/>
                  </a:cxn>
                </a:cxnLst>
                <a:rect l="0" t="0" r="r" b="b"/>
                <a:pathLst>
                  <a:path w="116" h="116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ubicBezTo>
                      <a:pt x="90" y="116"/>
                      <a:pt x="116" y="90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lose/>
                    <a:moveTo>
                      <a:pt x="58" y="109"/>
                    </a:moveTo>
                    <a:cubicBezTo>
                      <a:pt x="30" y="109"/>
                      <a:pt x="7" y="86"/>
                      <a:pt x="7" y="58"/>
                    </a:cubicBezTo>
                    <a:cubicBezTo>
                      <a:pt x="7" y="30"/>
                      <a:pt x="30" y="8"/>
                      <a:pt x="58" y="8"/>
                    </a:cubicBezTo>
                    <a:cubicBezTo>
                      <a:pt x="86" y="8"/>
                      <a:pt x="109" y="30"/>
                      <a:pt x="109" y="58"/>
                    </a:cubicBezTo>
                    <a:cubicBezTo>
                      <a:pt x="109" y="86"/>
                      <a:pt x="86" y="109"/>
                      <a:pt x="58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5" name="Freeform 36"/>
              <p:cNvSpPr>
                <a:spLocks/>
              </p:cNvSpPr>
              <p:nvPr/>
            </p:nvSpPr>
            <p:spPr bwMode="auto">
              <a:xfrm>
                <a:off x="895350" y="1381125"/>
                <a:ext cx="223838" cy="212725"/>
              </a:xfrm>
              <a:custGeom>
                <a:avLst/>
                <a:gdLst/>
                <a:ahLst/>
                <a:cxnLst>
                  <a:cxn ang="0">
                    <a:pos x="87" y="50"/>
                  </a:cxn>
                  <a:cxn ang="0">
                    <a:pos x="70" y="0"/>
                  </a:cxn>
                  <a:cxn ang="0">
                    <a:pos x="54" y="50"/>
                  </a:cxn>
                  <a:cxn ang="0">
                    <a:pos x="0" y="50"/>
                  </a:cxn>
                  <a:cxn ang="0">
                    <a:pos x="44" y="82"/>
                  </a:cxn>
                  <a:cxn ang="0">
                    <a:pos x="26" y="134"/>
                  </a:cxn>
                  <a:cxn ang="0">
                    <a:pos x="70" y="102"/>
                  </a:cxn>
                  <a:cxn ang="0">
                    <a:pos x="113" y="134"/>
                  </a:cxn>
                  <a:cxn ang="0">
                    <a:pos x="97" y="82"/>
                  </a:cxn>
                  <a:cxn ang="0">
                    <a:pos x="141" y="50"/>
                  </a:cxn>
                  <a:cxn ang="0">
                    <a:pos x="87" y="50"/>
                  </a:cxn>
                </a:cxnLst>
                <a:rect l="0" t="0" r="r" b="b"/>
                <a:pathLst>
                  <a:path w="141" h="134">
                    <a:moveTo>
                      <a:pt x="87" y="50"/>
                    </a:moveTo>
                    <a:lnTo>
                      <a:pt x="70" y="0"/>
                    </a:lnTo>
                    <a:lnTo>
                      <a:pt x="54" y="50"/>
                    </a:lnTo>
                    <a:lnTo>
                      <a:pt x="0" y="50"/>
                    </a:lnTo>
                    <a:lnTo>
                      <a:pt x="44" y="82"/>
                    </a:lnTo>
                    <a:lnTo>
                      <a:pt x="26" y="134"/>
                    </a:lnTo>
                    <a:lnTo>
                      <a:pt x="70" y="102"/>
                    </a:lnTo>
                    <a:lnTo>
                      <a:pt x="113" y="134"/>
                    </a:lnTo>
                    <a:lnTo>
                      <a:pt x="97" y="82"/>
                    </a:lnTo>
                    <a:lnTo>
                      <a:pt x="141" y="50"/>
                    </a:lnTo>
                    <a:lnTo>
                      <a:pt x="87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4" name="Freeform 37"/>
            <p:cNvSpPr>
              <a:spLocks/>
            </p:cNvSpPr>
            <p:nvPr/>
          </p:nvSpPr>
          <p:spPr bwMode="auto">
            <a:xfrm>
              <a:off x="3836988" y="1201738"/>
              <a:ext cx="290512" cy="263525"/>
            </a:xfrm>
            <a:custGeom>
              <a:avLst/>
              <a:gdLst>
                <a:gd name="T0" fmla="*/ 213385 w 113"/>
                <a:gd name="T1" fmla="*/ 12792 h 103"/>
                <a:gd name="T2" fmla="*/ 118262 w 113"/>
                <a:gd name="T3" fmla="*/ 17909 h 103"/>
                <a:gd name="T4" fmla="*/ 20567 w 113"/>
                <a:gd name="T5" fmla="*/ 35819 h 103"/>
                <a:gd name="T6" fmla="*/ 7713 w 113"/>
                <a:gd name="T7" fmla="*/ 35819 h 103"/>
                <a:gd name="T8" fmla="*/ 2571 w 113"/>
                <a:gd name="T9" fmla="*/ 51170 h 103"/>
                <a:gd name="T10" fmla="*/ 131116 w 113"/>
                <a:gd name="T11" fmla="*/ 258408 h 103"/>
                <a:gd name="T12" fmla="*/ 141400 w 113"/>
                <a:gd name="T13" fmla="*/ 263525 h 103"/>
                <a:gd name="T14" fmla="*/ 149112 w 113"/>
                <a:gd name="T15" fmla="*/ 260967 h 103"/>
                <a:gd name="T16" fmla="*/ 151683 w 113"/>
                <a:gd name="T17" fmla="*/ 245616 h 103"/>
                <a:gd name="T18" fmla="*/ 95123 w 113"/>
                <a:gd name="T19" fmla="*/ 153510 h 103"/>
                <a:gd name="T20" fmla="*/ 192818 w 113"/>
                <a:gd name="T21" fmla="*/ 138159 h 103"/>
                <a:gd name="T22" fmla="*/ 290512 w 113"/>
                <a:gd name="T23" fmla="*/ 130483 h 103"/>
                <a:gd name="T24" fmla="*/ 213385 w 113"/>
                <a:gd name="T25" fmla="*/ 12792 h 1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3" h="103">
                  <a:moveTo>
                    <a:pt x="83" y="5"/>
                  </a:moveTo>
                  <a:cubicBezTo>
                    <a:pt x="83" y="5"/>
                    <a:pt x="65" y="14"/>
                    <a:pt x="46" y="7"/>
                  </a:cubicBezTo>
                  <a:cubicBezTo>
                    <a:pt x="26" y="0"/>
                    <a:pt x="16" y="3"/>
                    <a:pt x="8" y="14"/>
                  </a:cubicBezTo>
                  <a:cubicBezTo>
                    <a:pt x="6" y="13"/>
                    <a:pt x="4" y="13"/>
                    <a:pt x="3" y="14"/>
                  </a:cubicBezTo>
                  <a:cubicBezTo>
                    <a:pt x="1" y="15"/>
                    <a:pt x="0" y="18"/>
                    <a:pt x="1" y="20"/>
                  </a:cubicBezTo>
                  <a:cubicBezTo>
                    <a:pt x="51" y="101"/>
                    <a:pt x="51" y="101"/>
                    <a:pt x="51" y="101"/>
                  </a:cubicBezTo>
                  <a:cubicBezTo>
                    <a:pt x="52" y="102"/>
                    <a:pt x="53" y="103"/>
                    <a:pt x="55" y="103"/>
                  </a:cubicBezTo>
                  <a:cubicBezTo>
                    <a:pt x="56" y="103"/>
                    <a:pt x="57" y="103"/>
                    <a:pt x="58" y="102"/>
                  </a:cubicBezTo>
                  <a:cubicBezTo>
                    <a:pt x="60" y="101"/>
                    <a:pt x="61" y="98"/>
                    <a:pt x="59" y="96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6" y="49"/>
                    <a:pt x="55" y="46"/>
                    <a:pt x="75" y="54"/>
                  </a:cubicBezTo>
                  <a:cubicBezTo>
                    <a:pt x="94" y="60"/>
                    <a:pt x="113" y="51"/>
                    <a:pt x="113" y="51"/>
                  </a:cubicBezTo>
                  <a:lnTo>
                    <a:pt x="8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8"/>
            <p:cNvSpPr>
              <a:spLocks noEditPoints="1"/>
            </p:cNvSpPr>
            <p:nvPr/>
          </p:nvSpPr>
          <p:spPr bwMode="auto">
            <a:xfrm>
              <a:off x="2633663" y="1209675"/>
              <a:ext cx="252412" cy="296863"/>
            </a:xfrm>
            <a:custGeom>
              <a:avLst/>
              <a:gdLst>
                <a:gd name="T0" fmla="*/ 211618 w 99"/>
                <a:gd name="T1" fmla="*/ 112603 h 116"/>
                <a:gd name="T2" fmla="*/ 165725 w 99"/>
                <a:gd name="T3" fmla="*/ 130517 h 116"/>
                <a:gd name="T4" fmla="*/ 163175 w 99"/>
                <a:gd name="T5" fmla="*/ 127958 h 116"/>
                <a:gd name="T6" fmla="*/ 173374 w 99"/>
                <a:gd name="T7" fmla="*/ 56302 h 116"/>
                <a:gd name="T8" fmla="*/ 137679 w 99"/>
                <a:gd name="T9" fmla="*/ 84452 h 116"/>
                <a:gd name="T10" fmla="*/ 137679 w 99"/>
                <a:gd name="T11" fmla="*/ 0 h 116"/>
                <a:gd name="T12" fmla="*/ 7649 w 99"/>
                <a:gd name="T13" fmla="*/ 194496 h 116"/>
                <a:gd name="T14" fmla="*/ 99435 w 99"/>
                <a:gd name="T15" fmla="*/ 296863 h 116"/>
                <a:gd name="T16" fmla="*/ 211618 w 99"/>
                <a:gd name="T17" fmla="*/ 112603 h 116"/>
                <a:gd name="T18" fmla="*/ 112183 w 99"/>
                <a:gd name="T19" fmla="*/ 268712 h 116"/>
                <a:gd name="T20" fmla="*/ 58641 w 99"/>
                <a:gd name="T21" fmla="*/ 184260 h 116"/>
                <a:gd name="T22" fmla="*/ 89237 w 99"/>
                <a:gd name="T23" fmla="*/ 235443 h 116"/>
                <a:gd name="T24" fmla="*/ 117282 w 99"/>
                <a:gd name="T25" fmla="*/ 168905 h 116"/>
                <a:gd name="T26" fmla="*/ 132580 w 99"/>
                <a:gd name="T27" fmla="*/ 235443 h 116"/>
                <a:gd name="T28" fmla="*/ 170824 w 99"/>
                <a:gd name="T29" fmla="*/ 174023 h 116"/>
                <a:gd name="T30" fmla="*/ 112183 w 99"/>
                <a:gd name="T31" fmla="*/ 268712 h 1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9" h="116">
                  <a:moveTo>
                    <a:pt x="83" y="44"/>
                  </a:moveTo>
                  <a:cubicBezTo>
                    <a:pt x="83" y="44"/>
                    <a:pt x="78" y="44"/>
                    <a:pt x="65" y="51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5" y="41"/>
                    <a:pt x="66" y="29"/>
                    <a:pt x="68" y="22"/>
                  </a:cubicBezTo>
                  <a:cubicBezTo>
                    <a:pt x="67" y="23"/>
                    <a:pt x="61" y="28"/>
                    <a:pt x="54" y="33"/>
                  </a:cubicBezTo>
                  <a:cubicBezTo>
                    <a:pt x="51" y="25"/>
                    <a:pt x="50" y="9"/>
                    <a:pt x="54" y="0"/>
                  </a:cubicBezTo>
                  <a:cubicBezTo>
                    <a:pt x="22" y="23"/>
                    <a:pt x="3" y="56"/>
                    <a:pt x="3" y="76"/>
                  </a:cubicBezTo>
                  <a:cubicBezTo>
                    <a:pt x="3" y="92"/>
                    <a:pt x="1" y="116"/>
                    <a:pt x="39" y="116"/>
                  </a:cubicBezTo>
                  <a:cubicBezTo>
                    <a:pt x="99" y="116"/>
                    <a:pt x="68" y="73"/>
                    <a:pt x="83" y="44"/>
                  </a:cubicBezTo>
                  <a:close/>
                  <a:moveTo>
                    <a:pt x="44" y="105"/>
                  </a:moveTo>
                  <a:cubicBezTo>
                    <a:pt x="0" y="106"/>
                    <a:pt x="28" y="64"/>
                    <a:pt x="23" y="72"/>
                  </a:cubicBezTo>
                  <a:cubicBezTo>
                    <a:pt x="23" y="73"/>
                    <a:pt x="20" y="83"/>
                    <a:pt x="35" y="92"/>
                  </a:cubicBezTo>
                  <a:cubicBezTo>
                    <a:pt x="27" y="82"/>
                    <a:pt x="41" y="71"/>
                    <a:pt x="46" y="66"/>
                  </a:cubicBezTo>
                  <a:cubicBezTo>
                    <a:pt x="46" y="79"/>
                    <a:pt x="52" y="92"/>
                    <a:pt x="52" y="92"/>
                  </a:cubicBezTo>
                  <a:cubicBezTo>
                    <a:pt x="52" y="92"/>
                    <a:pt x="60" y="86"/>
                    <a:pt x="67" y="68"/>
                  </a:cubicBezTo>
                  <a:cubicBezTo>
                    <a:pt x="72" y="92"/>
                    <a:pt x="68" y="104"/>
                    <a:pt x="44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9"/>
            <p:cNvSpPr>
              <a:spLocks/>
            </p:cNvSpPr>
            <p:nvPr/>
          </p:nvSpPr>
          <p:spPr bwMode="auto">
            <a:xfrm>
              <a:off x="5016500" y="1231900"/>
              <a:ext cx="296863" cy="274638"/>
            </a:xfrm>
            <a:custGeom>
              <a:avLst/>
              <a:gdLst>
                <a:gd name="T0" fmla="*/ 146050 w 187"/>
                <a:gd name="T1" fmla="*/ 0 h 173"/>
                <a:gd name="T2" fmla="*/ 187325 w 187"/>
                <a:gd name="T3" fmla="*/ 107950 h 173"/>
                <a:gd name="T4" fmla="*/ 296863 w 187"/>
                <a:gd name="T5" fmla="*/ 107950 h 173"/>
                <a:gd name="T6" fmla="*/ 203200 w 187"/>
                <a:gd name="T7" fmla="*/ 171450 h 173"/>
                <a:gd name="T8" fmla="*/ 242888 w 187"/>
                <a:gd name="T9" fmla="*/ 274638 h 173"/>
                <a:gd name="T10" fmla="*/ 146050 w 187"/>
                <a:gd name="T11" fmla="*/ 212725 h 173"/>
                <a:gd name="T12" fmla="*/ 57150 w 187"/>
                <a:gd name="T13" fmla="*/ 274638 h 173"/>
                <a:gd name="T14" fmla="*/ 87313 w 187"/>
                <a:gd name="T15" fmla="*/ 171450 h 173"/>
                <a:gd name="T16" fmla="*/ 0 w 187"/>
                <a:gd name="T17" fmla="*/ 107950 h 173"/>
                <a:gd name="T18" fmla="*/ 112713 w 187"/>
                <a:gd name="T19" fmla="*/ 107950 h 173"/>
                <a:gd name="T20" fmla="*/ 146050 w 187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7" h="173">
                  <a:moveTo>
                    <a:pt x="92" y="0"/>
                  </a:moveTo>
                  <a:lnTo>
                    <a:pt x="118" y="68"/>
                  </a:lnTo>
                  <a:lnTo>
                    <a:pt x="187" y="68"/>
                  </a:lnTo>
                  <a:lnTo>
                    <a:pt x="128" y="108"/>
                  </a:lnTo>
                  <a:lnTo>
                    <a:pt x="153" y="173"/>
                  </a:lnTo>
                  <a:lnTo>
                    <a:pt x="92" y="134"/>
                  </a:lnTo>
                  <a:lnTo>
                    <a:pt x="36" y="173"/>
                  </a:lnTo>
                  <a:lnTo>
                    <a:pt x="55" y="108"/>
                  </a:lnTo>
                  <a:lnTo>
                    <a:pt x="0" y="68"/>
                  </a:lnTo>
                  <a:lnTo>
                    <a:pt x="71" y="68"/>
                  </a:lnTo>
                  <a:lnTo>
                    <a:pt x="9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0"/>
            <p:cNvSpPr>
              <a:spLocks/>
            </p:cNvSpPr>
            <p:nvPr/>
          </p:nvSpPr>
          <p:spPr bwMode="auto">
            <a:xfrm>
              <a:off x="1450975" y="1190625"/>
              <a:ext cx="230188" cy="287338"/>
            </a:xfrm>
            <a:custGeom>
              <a:avLst/>
              <a:gdLst>
                <a:gd name="T0" fmla="*/ 0 w 90"/>
                <a:gd name="T1" fmla="*/ 174455 h 112"/>
                <a:gd name="T2" fmla="*/ 23019 w 90"/>
                <a:gd name="T3" fmla="*/ 156497 h 112"/>
                <a:gd name="T4" fmla="*/ 53711 w 90"/>
                <a:gd name="T5" fmla="*/ 159062 h 112"/>
                <a:gd name="T6" fmla="*/ 53711 w 90"/>
                <a:gd name="T7" fmla="*/ 159062 h 112"/>
                <a:gd name="T8" fmla="*/ 28134 w 90"/>
                <a:gd name="T9" fmla="*/ 156497 h 112"/>
                <a:gd name="T10" fmla="*/ 12788 w 90"/>
                <a:gd name="T11" fmla="*/ 135972 h 112"/>
                <a:gd name="T12" fmla="*/ 33249 w 90"/>
                <a:gd name="T13" fmla="*/ 118014 h 112"/>
                <a:gd name="T14" fmla="*/ 112536 w 90"/>
                <a:gd name="T15" fmla="*/ 125710 h 112"/>
                <a:gd name="T16" fmla="*/ 122767 w 90"/>
                <a:gd name="T17" fmla="*/ 125710 h 112"/>
                <a:gd name="T18" fmla="*/ 120209 w 90"/>
                <a:gd name="T19" fmla="*/ 59007 h 112"/>
                <a:gd name="T20" fmla="*/ 163689 w 90"/>
                <a:gd name="T21" fmla="*/ 23090 h 112"/>
                <a:gd name="T22" fmla="*/ 166247 w 90"/>
                <a:gd name="T23" fmla="*/ 79531 h 112"/>
                <a:gd name="T24" fmla="*/ 207169 w 90"/>
                <a:gd name="T25" fmla="*/ 161628 h 112"/>
                <a:gd name="T26" fmla="*/ 230188 w 90"/>
                <a:gd name="T27" fmla="*/ 174455 h 112"/>
                <a:gd name="T28" fmla="*/ 230188 w 90"/>
                <a:gd name="T29" fmla="*/ 274510 h 112"/>
                <a:gd name="T30" fmla="*/ 138113 w 90"/>
                <a:gd name="T31" fmla="*/ 287338 h 112"/>
                <a:gd name="T32" fmla="*/ 79287 w 90"/>
                <a:gd name="T33" fmla="*/ 282207 h 112"/>
                <a:gd name="T34" fmla="*/ 28134 w 90"/>
                <a:gd name="T35" fmla="*/ 277076 h 112"/>
                <a:gd name="T36" fmla="*/ 15346 w 90"/>
                <a:gd name="T37" fmla="*/ 253986 h 112"/>
                <a:gd name="T38" fmla="*/ 28134 w 90"/>
                <a:gd name="T39" fmla="*/ 236028 h 112"/>
                <a:gd name="T40" fmla="*/ 20461 w 90"/>
                <a:gd name="T41" fmla="*/ 236028 h 112"/>
                <a:gd name="T42" fmla="*/ 5115 w 90"/>
                <a:gd name="T43" fmla="*/ 215504 h 112"/>
                <a:gd name="T44" fmla="*/ 20461 w 90"/>
                <a:gd name="T45" fmla="*/ 197545 h 112"/>
                <a:gd name="T46" fmla="*/ 17904 w 90"/>
                <a:gd name="T47" fmla="*/ 197545 h 112"/>
                <a:gd name="T48" fmla="*/ 0 w 90"/>
                <a:gd name="T49" fmla="*/ 174455 h 1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0" h="112">
                  <a:moveTo>
                    <a:pt x="0" y="68"/>
                  </a:moveTo>
                  <a:cubicBezTo>
                    <a:pt x="1" y="64"/>
                    <a:pt x="5" y="61"/>
                    <a:pt x="9" y="61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8" y="61"/>
                    <a:pt x="5" y="57"/>
                    <a:pt x="5" y="53"/>
                  </a:cubicBezTo>
                  <a:cubicBezTo>
                    <a:pt x="6" y="48"/>
                    <a:pt x="9" y="45"/>
                    <a:pt x="13" y="46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2" y="46"/>
                    <a:pt x="47" y="23"/>
                  </a:cubicBezTo>
                  <a:cubicBezTo>
                    <a:pt x="52" y="0"/>
                    <a:pt x="64" y="9"/>
                    <a:pt x="64" y="9"/>
                  </a:cubicBezTo>
                  <a:cubicBezTo>
                    <a:pt x="64" y="9"/>
                    <a:pt x="65" y="28"/>
                    <a:pt x="65" y="31"/>
                  </a:cubicBezTo>
                  <a:cubicBezTo>
                    <a:pt x="66" y="34"/>
                    <a:pt x="81" y="63"/>
                    <a:pt x="81" y="63"/>
                  </a:cubicBezTo>
                  <a:cubicBezTo>
                    <a:pt x="81" y="65"/>
                    <a:pt x="90" y="66"/>
                    <a:pt x="90" y="68"/>
                  </a:cubicBezTo>
                  <a:cubicBezTo>
                    <a:pt x="90" y="81"/>
                    <a:pt x="90" y="93"/>
                    <a:pt x="90" y="107"/>
                  </a:cubicBezTo>
                  <a:cubicBezTo>
                    <a:pt x="80" y="104"/>
                    <a:pt x="75" y="112"/>
                    <a:pt x="54" y="112"/>
                  </a:cubicBezTo>
                  <a:cubicBezTo>
                    <a:pt x="47" y="112"/>
                    <a:pt x="38" y="111"/>
                    <a:pt x="31" y="110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8" y="107"/>
                    <a:pt x="6" y="104"/>
                    <a:pt x="6" y="99"/>
                  </a:cubicBezTo>
                  <a:cubicBezTo>
                    <a:pt x="7" y="96"/>
                    <a:pt x="8" y="93"/>
                    <a:pt x="11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5" y="92"/>
                    <a:pt x="2" y="88"/>
                    <a:pt x="2" y="84"/>
                  </a:cubicBezTo>
                  <a:cubicBezTo>
                    <a:pt x="3" y="80"/>
                    <a:pt x="5" y="77"/>
                    <a:pt x="8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3" y="76"/>
                    <a:pt x="0" y="73"/>
                    <a:pt x="0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2046288" y="1222375"/>
              <a:ext cx="250825" cy="293688"/>
            </a:xfrm>
            <a:custGeom>
              <a:avLst/>
              <a:gdLst>
                <a:gd name="T0" fmla="*/ 248266 w 98"/>
                <a:gd name="T1" fmla="*/ 130244 h 115"/>
                <a:gd name="T2" fmla="*/ 227790 w 98"/>
                <a:gd name="T3" fmla="*/ 114921 h 115"/>
                <a:gd name="T4" fmla="*/ 204755 w 98"/>
                <a:gd name="T5" fmla="*/ 120029 h 115"/>
                <a:gd name="T6" fmla="*/ 204755 w 98"/>
                <a:gd name="T7" fmla="*/ 117475 h 115"/>
                <a:gd name="T8" fmla="*/ 232909 w 98"/>
                <a:gd name="T9" fmla="*/ 112368 h 115"/>
                <a:gd name="T10" fmla="*/ 248266 w 98"/>
                <a:gd name="T11" fmla="*/ 86829 h 115"/>
                <a:gd name="T12" fmla="*/ 225231 w 98"/>
                <a:gd name="T13" fmla="*/ 71507 h 115"/>
                <a:gd name="T14" fmla="*/ 222671 w 98"/>
                <a:gd name="T15" fmla="*/ 74060 h 115"/>
                <a:gd name="T16" fmla="*/ 230349 w 98"/>
                <a:gd name="T17" fmla="*/ 51076 h 115"/>
                <a:gd name="T18" fmla="*/ 209874 w 98"/>
                <a:gd name="T19" fmla="*/ 35753 h 115"/>
                <a:gd name="T20" fmla="*/ 204755 w 98"/>
                <a:gd name="T21" fmla="*/ 38307 h 115"/>
                <a:gd name="T22" fmla="*/ 209874 w 98"/>
                <a:gd name="T23" fmla="*/ 17877 h 115"/>
                <a:gd name="T24" fmla="*/ 189398 w 98"/>
                <a:gd name="T25" fmla="*/ 2554 h 115"/>
                <a:gd name="T26" fmla="*/ 140769 w 98"/>
                <a:gd name="T27" fmla="*/ 12769 h 115"/>
                <a:gd name="T28" fmla="*/ 84461 w 98"/>
                <a:gd name="T29" fmla="*/ 25538 h 115"/>
                <a:gd name="T30" fmla="*/ 0 w 98"/>
                <a:gd name="T31" fmla="*/ 68953 h 115"/>
                <a:gd name="T32" fmla="*/ 2559 w 98"/>
                <a:gd name="T33" fmla="*/ 163444 h 115"/>
                <a:gd name="T34" fmla="*/ 58867 w 98"/>
                <a:gd name="T35" fmla="*/ 165998 h 115"/>
                <a:gd name="T36" fmla="*/ 122853 w 98"/>
                <a:gd name="T37" fmla="*/ 229843 h 115"/>
                <a:gd name="T38" fmla="*/ 143329 w 98"/>
                <a:gd name="T39" fmla="*/ 283473 h 115"/>
                <a:gd name="T40" fmla="*/ 174042 w 98"/>
                <a:gd name="T41" fmla="*/ 234950 h 115"/>
                <a:gd name="T42" fmla="*/ 148447 w 98"/>
                <a:gd name="T43" fmla="*/ 173659 h 115"/>
                <a:gd name="T44" fmla="*/ 158685 w 98"/>
                <a:gd name="T45" fmla="*/ 171105 h 115"/>
                <a:gd name="T46" fmla="*/ 238028 w 98"/>
                <a:gd name="T47" fmla="*/ 153229 h 115"/>
                <a:gd name="T48" fmla="*/ 248266 w 98"/>
                <a:gd name="T49" fmla="*/ 130244 h 1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8" h="115">
                  <a:moveTo>
                    <a:pt x="97" y="51"/>
                  </a:moveTo>
                  <a:cubicBezTo>
                    <a:pt x="96" y="46"/>
                    <a:pt x="93" y="44"/>
                    <a:pt x="89" y="45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5" y="43"/>
                    <a:pt x="98" y="39"/>
                    <a:pt x="97" y="34"/>
                  </a:cubicBezTo>
                  <a:cubicBezTo>
                    <a:pt x="96" y="30"/>
                    <a:pt x="92" y="28"/>
                    <a:pt x="88" y="28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90" y="27"/>
                    <a:pt x="91" y="24"/>
                    <a:pt x="90" y="20"/>
                  </a:cubicBezTo>
                  <a:cubicBezTo>
                    <a:pt x="89" y="16"/>
                    <a:pt x="86" y="13"/>
                    <a:pt x="82" y="14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1" y="13"/>
                    <a:pt x="82" y="10"/>
                    <a:pt x="82" y="7"/>
                  </a:cubicBezTo>
                  <a:cubicBezTo>
                    <a:pt x="81" y="3"/>
                    <a:pt x="77" y="0"/>
                    <a:pt x="74" y="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48" y="6"/>
                    <a:pt x="39" y="8"/>
                    <a:pt x="33" y="10"/>
                  </a:cubicBezTo>
                  <a:cubicBezTo>
                    <a:pt x="13" y="17"/>
                    <a:pt x="10" y="26"/>
                    <a:pt x="0" y="27"/>
                  </a:cubicBezTo>
                  <a:cubicBezTo>
                    <a:pt x="0" y="43"/>
                    <a:pt x="0" y="49"/>
                    <a:pt x="1" y="64"/>
                  </a:cubicBezTo>
                  <a:cubicBezTo>
                    <a:pt x="1" y="65"/>
                    <a:pt x="22" y="64"/>
                    <a:pt x="23" y="65"/>
                  </a:cubicBezTo>
                  <a:cubicBezTo>
                    <a:pt x="23" y="65"/>
                    <a:pt x="46" y="88"/>
                    <a:pt x="48" y="90"/>
                  </a:cubicBezTo>
                  <a:cubicBezTo>
                    <a:pt x="49" y="93"/>
                    <a:pt x="56" y="111"/>
                    <a:pt x="56" y="111"/>
                  </a:cubicBezTo>
                  <a:cubicBezTo>
                    <a:pt x="56" y="111"/>
                    <a:pt x="71" y="115"/>
                    <a:pt x="68" y="92"/>
                  </a:cubicBezTo>
                  <a:cubicBezTo>
                    <a:pt x="65" y="69"/>
                    <a:pt x="58" y="68"/>
                    <a:pt x="58" y="68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6" y="59"/>
                    <a:pt x="98" y="55"/>
                    <a:pt x="97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2"/>
            <p:cNvSpPr>
              <a:spLocks noEditPoints="1"/>
            </p:cNvSpPr>
            <p:nvPr/>
          </p:nvSpPr>
          <p:spPr bwMode="auto">
            <a:xfrm>
              <a:off x="3233738" y="1209675"/>
              <a:ext cx="263525" cy="250825"/>
            </a:xfrm>
            <a:custGeom>
              <a:avLst/>
              <a:gdLst>
                <a:gd name="T0" fmla="*/ 204680 w 103"/>
                <a:gd name="T1" fmla="*/ 2559 h 98"/>
                <a:gd name="T2" fmla="*/ 191887 w 103"/>
                <a:gd name="T3" fmla="*/ 0 h 98"/>
                <a:gd name="T4" fmla="*/ 133042 w 103"/>
                <a:gd name="T5" fmla="*/ 33273 h 98"/>
                <a:gd name="T6" fmla="*/ 71638 w 103"/>
                <a:gd name="T7" fmla="*/ 0 h 98"/>
                <a:gd name="T8" fmla="*/ 58845 w 103"/>
                <a:gd name="T9" fmla="*/ 2559 h 98"/>
                <a:gd name="T10" fmla="*/ 0 w 103"/>
                <a:gd name="T11" fmla="*/ 71664 h 98"/>
                <a:gd name="T12" fmla="*/ 0 w 103"/>
                <a:gd name="T13" fmla="*/ 87021 h 98"/>
                <a:gd name="T14" fmla="*/ 133042 w 103"/>
                <a:gd name="T15" fmla="*/ 250825 h 98"/>
                <a:gd name="T16" fmla="*/ 263525 w 103"/>
                <a:gd name="T17" fmla="*/ 87021 h 98"/>
                <a:gd name="T18" fmla="*/ 263525 w 103"/>
                <a:gd name="T19" fmla="*/ 71664 h 98"/>
                <a:gd name="T20" fmla="*/ 204680 w 103"/>
                <a:gd name="T21" fmla="*/ 2559 h 98"/>
                <a:gd name="T22" fmla="*/ 235382 w 103"/>
                <a:gd name="T23" fmla="*/ 87021 h 98"/>
                <a:gd name="T24" fmla="*/ 133042 w 103"/>
                <a:gd name="T25" fmla="*/ 214993 h 98"/>
                <a:gd name="T26" fmla="*/ 30702 w 103"/>
                <a:gd name="T27" fmla="*/ 87021 h 98"/>
                <a:gd name="T28" fmla="*/ 30702 w 103"/>
                <a:gd name="T29" fmla="*/ 74224 h 98"/>
                <a:gd name="T30" fmla="*/ 63962 w 103"/>
                <a:gd name="T31" fmla="*/ 30713 h 98"/>
                <a:gd name="T32" fmla="*/ 71638 w 103"/>
                <a:gd name="T33" fmla="*/ 30713 h 98"/>
                <a:gd name="T34" fmla="*/ 110015 w 103"/>
                <a:gd name="T35" fmla="*/ 51189 h 98"/>
                <a:gd name="T36" fmla="*/ 133042 w 103"/>
                <a:gd name="T37" fmla="*/ 76783 h 98"/>
                <a:gd name="T38" fmla="*/ 153510 w 103"/>
                <a:gd name="T39" fmla="*/ 51189 h 98"/>
                <a:gd name="T40" fmla="*/ 191887 w 103"/>
                <a:gd name="T41" fmla="*/ 30713 h 98"/>
                <a:gd name="T42" fmla="*/ 202121 w 103"/>
                <a:gd name="T43" fmla="*/ 30713 h 98"/>
                <a:gd name="T44" fmla="*/ 235382 w 103"/>
                <a:gd name="T45" fmla="*/ 74224 h 98"/>
                <a:gd name="T46" fmla="*/ 235382 w 103"/>
                <a:gd name="T47" fmla="*/ 87021 h 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3" h="98">
                  <a:moveTo>
                    <a:pt x="80" y="1"/>
                  </a:moveTo>
                  <a:cubicBezTo>
                    <a:pt x="78" y="0"/>
                    <a:pt x="77" y="0"/>
                    <a:pt x="75" y="0"/>
                  </a:cubicBezTo>
                  <a:cubicBezTo>
                    <a:pt x="64" y="0"/>
                    <a:pt x="58" y="5"/>
                    <a:pt x="52" y="13"/>
                  </a:cubicBezTo>
                  <a:cubicBezTo>
                    <a:pt x="45" y="5"/>
                    <a:pt x="40" y="0"/>
                    <a:pt x="28" y="0"/>
                  </a:cubicBezTo>
                  <a:cubicBezTo>
                    <a:pt x="27" y="0"/>
                    <a:pt x="25" y="0"/>
                    <a:pt x="23" y="1"/>
                  </a:cubicBezTo>
                  <a:cubicBezTo>
                    <a:pt x="13" y="2"/>
                    <a:pt x="2" y="11"/>
                    <a:pt x="0" y="2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" y="51"/>
                    <a:pt x="14" y="72"/>
                    <a:pt x="52" y="98"/>
                  </a:cubicBezTo>
                  <a:cubicBezTo>
                    <a:pt x="89" y="72"/>
                    <a:pt x="102" y="51"/>
                    <a:pt x="103" y="34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2" y="11"/>
                    <a:pt x="90" y="2"/>
                    <a:pt x="80" y="1"/>
                  </a:cubicBezTo>
                  <a:close/>
                  <a:moveTo>
                    <a:pt x="92" y="34"/>
                  </a:moveTo>
                  <a:cubicBezTo>
                    <a:pt x="90" y="49"/>
                    <a:pt x="77" y="65"/>
                    <a:pt x="52" y="84"/>
                  </a:cubicBezTo>
                  <a:cubicBezTo>
                    <a:pt x="26" y="65"/>
                    <a:pt x="13" y="49"/>
                    <a:pt x="12" y="34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17"/>
                    <a:pt x="20" y="12"/>
                    <a:pt x="25" y="12"/>
                  </a:cubicBezTo>
                  <a:cubicBezTo>
                    <a:pt x="26" y="12"/>
                    <a:pt x="27" y="12"/>
                    <a:pt x="28" y="12"/>
                  </a:cubicBezTo>
                  <a:cubicBezTo>
                    <a:pt x="35" y="12"/>
                    <a:pt x="38" y="14"/>
                    <a:pt x="43" y="2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6" y="14"/>
                    <a:pt x="69" y="12"/>
                    <a:pt x="75" y="12"/>
                  </a:cubicBezTo>
                  <a:cubicBezTo>
                    <a:pt x="76" y="12"/>
                    <a:pt x="78" y="12"/>
                    <a:pt x="79" y="12"/>
                  </a:cubicBezTo>
                  <a:cubicBezTo>
                    <a:pt x="83" y="12"/>
                    <a:pt x="91" y="17"/>
                    <a:pt x="92" y="29"/>
                  </a:cubicBezTo>
                  <a:lnTo>
                    <a:pt x="9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640013" y="1786129"/>
              <a:ext cx="296862" cy="317500"/>
              <a:chOff x="2640013" y="1927225"/>
              <a:chExt cx="296862" cy="317500"/>
            </a:xfrm>
            <a:grpFill/>
          </p:grpSpPr>
          <p:sp>
            <p:nvSpPr>
              <p:cNvPr id="242" name="Freeform 43"/>
              <p:cNvSpPr>
                <a:spLocks noEditPoints="1"/>
              </p:cNvSpPr>
              <p:nvPr/>
            </p:nvSpPr>
            <p:spPr bwMode="auto">
              <a:xfrm>
                <a:off x="2660650" y="1927225"/>
                <a:ext cx="276225" cy="206375"/>
              </a:xfrm>
              <a:custGeom>
                <a:avLst/>
                <a:gdLst/>
                <a:ahLst/>
                <a:cxnLst>
                  <a:cxn ang="0">
                    <a:pos x="19" y="64"/>
                  </a:cxn>
                  <a:cxn ang="0">
                    <a:pos x="0" y="79"/>
                  </a:cxn>
                  <a:cxn ang="0">
                    <a:pos x="8" y="81"/>
                  </a:cxn>
                  <a:cxn ang="0">
                    <a:pos x="25" y="67"/>
                  </a:cxn>
                  <a:cxn ang="0">
                    <a:pos x="78" y="53"/>
                  </a:cxn>
                  <a:cxn ang="0">
                    <a:pos x="66" y="44"/>
                  </a:cxn>
                  <a:cxn ang="0">
                    <a:pos x="92" y="44"/>
                  </a:cxn>
                  <a:cxn ang="0">
                    <a:pos x="108" y="9"/>
                  </a:cxn>
                  <a:cxn ang="0">
                    <a:pos x="19" y="64"/>
                  </a:cxn>
                  <a:cxn ang="0">
                    <a:pos x="28" y="60"/>
                  </a:cxn>
                  <a:cxn ang="0">
                    <a:pos x="28" y="60"/>
                  </a:cxn>
                  <a:cxn ang="0">
                    <a:pos x="100" y="14"/>
                  </a:cxn>
                  <a:cxn ang="0">
                    <a:pos x="28" y="60"/>
                  </a:cxn>
                </a:cxnLst>
                <a:rect l="0" t="0" r="r" b="b"/>
                <a:pathLst>
                  <a:path w="108" h="81">
                    <a:moveTo>
                      <a:pt x="19" y="64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58" y="66"/>
                      <a:pt x="78" y="53"/>
                      <a:pt x="78" y="53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44"/>
                      <a:pt x="87" y="42"/>
                      <a:pt x="92" y="44"/>
                    </a:cubicBezTo>
                    <a:cubicBezTo>
                      <a:pt x="97" y="42"/>
                      <a:pt x="106" y="34"/>
                      <a:pt x="108" y="9"/>
                    </a:cubicBezTo>
                    <a:cubicBezTo>
                      <a:pt x="49" y="0"/>
                      <a:pt x="34" y="33"/>
                      <a:pt x="19" y="64"/>
                    </a:cubicBezTo>
                    <a:close/>
                    <a:moveTo>
                      <a:pt x="28" y="60"/>
                    </a:moveTo>
                    <a:cubicBezTo>
                      <a:pt x="28" y="60"/>
                      <a:pt x="28" y="60"/>
                      <a:pt x="28" y="60"/>
                    </a:cubicBezTo>
                    <a:cubicBezTo>
                      <a:pt x="33" y="54"/>
                      <a:pt x="66" y="21"/>
                      <a:pt x="100" y="14"/>
                    </a:cubicBezTo>
                    <a:cubicBezTo>
                      <a:pt x="81" y="20"/>
                      <a:pt x="37" y="54"/>
                      <a:pt x="28" y="6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3" name="Freeform 44"/>
              <p:cNvSpPr>
                <a:spLocks/>
              </p:cNvSpPr>
              <p:nvPr/>
            </p:nvSpPr>
            <p:spPr bwMode="auto">
              <a:xfrm>
                <a:off x="2640013" y="2149475"/>
                <a:ext cx="131763" cy="95250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36" y="8"/>
                  </a:cxn>
                  <a:cxn ang="0">
                    <a:pos x="29" y="0"/>
                  </a:cxn>
                  <a:cxn ang="0">
                    <a:pos x="22" y="0"/>
                  </a:cxn>
                  <a:cxn ang="0">
                    <a:pos x="15" y="8"/>
                  </a:cxn>
                  <a:cxn ang="0">
                    <a:pos x="7" y="8"/>
                  </a:cxn>
                  <a:cxn ang="0">
                    <a:pos x="0" y="15"/>
                  </a:cxn>
                  <a:cxn ang="0">
                    <a:pos x="0" y="29"/>
                  </a:cxn>
                  <a:cxn ang="0">
                    <a:pos x="7" y="37"/>
                  </a:cxn>
                  <a:cxn ang="0">
                    <a:pos x="44" y="37"/>
                  </a:cxn>
                  <a:cxn ang="0">
                    <a:pos x="51" y="29"/>
                  </a:cxn>
                  <a:cxn ang="0">
                    <a:pos x="51" y="15"/>
                  </a:cxn>
                  <a:cxn ang="0">
                    <a:pos x="44" y="8"/>
                  </a:cxn>
                </a:cxnLst>
                <a:rect l="0" t="0" r="r" b="b"/>
                <a:pathLst>
                  <a:path w="51" h="37">
                    <a:moveTo>
                      <a:pt x="44" y="8"/>
                    </a:moveTo>
                    <a:cubicBezTo>
                      <a:pt x="36" y="8"/>
                      <a:pt x="36" y="8"/>
                      <a:pt x="36" y="8"/>
                    </a:cubicBezTo>
                    <a:cubicBezTo>
                      <a:pt x="36" y="4"/>
                      <a:pt x="33" y="0"/>
                      <a:pt x="29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8" y="0"/>
                      <a:pt x="15" y="4"/>
                      <a:pt x="15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3" y="8"/>
                      <a:pt x="0" y="11"/>
                      <a:pt x="0" y="15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3"/>
                      <a:pt x="3" y="37"/>
                      <a:pt x="7" y="37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48" y="37"/>
                      <a:pt x="51" y="33"/>
                      <a:pt x="51" y="29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1"/>
                      <a:pt x="48" y="8"/>
                      <a:pt x="44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31" name="Freeform 45"/>
            <p:cNvSpPr>
              <a:spLocks noEditPoints="1"/>
            </p:cNvSpPr>
            <p:nvPr/>
          </p:nvSpPr>
          <p:spPr bwMode="auto">
            <a:xfrm>
              <a:off x="3830638" y="1841500"/>
              <a:ext cx="296862" cy="261938"/>
            </a:xfrm>
            <a:custGeom>
              <a:avLst/>
              <a:gdLst>
                <a:gd name="T0" fmla="*/ 296862 w 187"/>
                <a:gd name="T1" fmla="*/ 57150 h 165"/>
                <a:gd name="T2" fmla="*/ 296862 w 187"/>
                <a:gd name="T3" fmla="*/ 0 h 165"/>
                <a:gd name="T4" fmla="*/ 239712 w 187"/>
                <a:gd name="T5" fmla="*/ 0 h 165"/>
                <a:gd name="T6" fmla="*/ 239712 w 187"/>
                <a:gd name="T7" fmla="*/ 19050 h 165"/>
                <a:gd name="T8" fmla="*/ 53975 w 187"/>
                <a:gd name="T9" fmla="*/ 19050 h 165"/>
                <a:gd name="T10" fmla="*/ 53975 w 187"/>
                <a:gd name="T11" fmla="*/ 0 h 165"/>
                <a:gd name="T12" fmla="*/ 0 w 187"/>
                <a:gd name="T13" fmla="*/ 0 h 165"/>
                <a:gd name="T14" fmla="*/ 0 w 187"/>
                <a:gd name="T15" fmla="*/ 57150 h 165"/>
                <a:gd name="T16" fmla="*/ 17462 w 187"/>
                <a:gd name="T17" fmla="*/ 57150 h 165"/>
                <a:gd name="T18" fmla="*/ 17462 w 187"/>
                <a:gd name="T19" fmla="*/ 204788 h 165"/>
                <a:gd name="T20" fmla="*/ 0 w 187"/>
                <a:gd name="T21" fmla="*/ 204788 h 165"/>
                <a:gd name="T22" fmla="*/ 0 w 187"/>
                <a:gd name="T23" fmla="*/ 261938 h 165"/>
                <a:gd name="T24" fmla="*/ 53975 w 187"/>
                <a:gd name="T25" fmla="*/ 261938 h 165"/>
                <a:gd name="T26" fmla="*/ 53975 w 187"/>
                <a:gd name="T27" fmla="*/ 241300 h 165"/>
                <a:gd name="T28" fmla="*/ 239712 w 187"/>
                <a:gd name="T29" fmla="*/ 241300 h 165"/>
                <a:gd name="T30" fmla="*/ 239712 w 187"/>
                <a:gd name="T31" fmla="*/ 261938 h 165"/>
                <a:gd name="T32" fmla="*/ 296862 w 187"/>
                <a:gd name="T33" fmla="*/ 261938 h 165"/>
                <a:gd name="T34" fmla="*/ 296862 w 187"/>
                <a:gd name="T35" fmla="*/ 204788 h 165"/>
                <a:gd name="T36" fmla="*/ 277812 w 187"/>
                <a:gd name="T37" fmla="*/ 204788 h 165"/>
                <a:gd name="T38" fmla="*/ 277812 w 187"/>
                <a:gd name="T39" fmla="*/ 57150 h 165"/>
                <a:gd name="T40" fmla="*/ 296862 w 187"/>
                <a:gd name="T41" fmla="*/ 57150 h 165"/>
                <a:gd name="T42" fmla="*/ 257175 w 187"/>
                <a:gd name="T43" fmla="*/ 19050 h 165"/>
                <a:gd name="T44" fmla="*/ 277812 w 187"/>
                <a:gd name="T45" fmla="*/ 19050 h 165"/>
                <a:gd name="T46" fmla="*/ 277812 w 187"/>
                <a:gd name="T47" fmla="*/ 38100 h 165"/>
                <a:gd name="T48" fmla="*/ 257175 w 187"/>
                <a:gd name="T49" fmla="*/ 38100 h 165"/>
                <a:gd name="T50" fmla="*/ 257175 w 187"/>
                <a:gd name="T51" fmla="*/ 19050 h 165"/>
                <a:gd name="T52" fmla="*/ 17462 w 187"/>
                <a:gd name="T53" fmla="*/ 19050 h 165"/>
                <a:gd name="T54" fmla="*/ 34925 w 187"/>
                <a:gd name="T55" fmla="*/ 19050 h 165"/>
                <a:gd name="T56" fmla="*/ 34925 w 187"/>
                <a:gd name="T57" fmla="*/ 38100 h 165"/>
                <a:gd name="T58" fmla="*/ 17462 w 187"/>
                <a:gd name="T59" fmla="*/ 38100 h 165"/>
                <a:gd name="T60" fmla="*/ 17462 w 187"/>
                <a:gd name="T61" fmla="*/ 19050 h 165"/>
                <a:gd name="T62" fmla="*/ 17462 w 187"/>
                <a:gd name="T63" fmla="*/ 241300 h 165"/>
                <a:gd name="T64" fmla="*/ 17462 w 187"/>
                <a:gd name="T65" fmla="*/ 223838 h 165"/>
                <a:gd name="T66" fmla="*/ 34925 w 187"/>
                <a:gd name="T67" fmla="*/ 223838 h 165"/>
                <a:gd name="T68" fmla="*/ 34925 w 187"/>
                <a:gd name="T69" fmla="*/ 241300 h 165"/>
                <a:gd name="T70" fmla="*/ 17462 w 187"/>
                <a:gd name="T71" fmla="*/ 241300 h 165"/>
                <a:gd name="T72" fmla="*/ 277812 w 187"/>
                <a:gd name="T73" fmla="*/ 241300 h 165"/>
                <a:gd name="T74" fmla="*/ 257175 w 187"/>
                <a:gd name="T75" fmla="*/ 241300 h 165"/>
                <a:gd name="T76" fmla="*/ 257175 w 187"/>
                <a:gd name="T77" fmla="*/ 223838 h 165"/>
                <a:gd name="T78" fmla="*/ 277812 w 187"/>
                <a:gd name="T79" fmla="*/ 223838 h 165"/>
                <a:gd name="T80" fmla="*/ 277812 w 187"/>
                <a:gd name="T81" fmla="*/ 241300 h 165"/>
                <a:gd name="T82" fmla="*/ 257175 w 187"/>
                <a:gd name="T83" fmla="*/ 204788 h 165"/>
                <a:gd name="T84" fmla="*/ 239712 w 187"/>
                <a:gd name="T85" fmla="*/ 204788 h 165"/>
                <a:gd name="T86" fmla="*/ 239712 w 187"/>
                <a:gd name="T87" fmla="*/ 223838 h 165"/>
                <a:gd name="T88" fmla="*/ 53975 w 187"/>
                <a:gd name="T89" fmla="*/ 223838 h 165"/>
                <a:gd name="T90" fmla="*/ 53975 w 187"/>
                <a:gd name="T91" fmla="*/ 204788 h 165"/>
                <a:gd name="T92" fmla="*/ 34925 w 187"/>
                <a:gd name="T93" fmla="*/ 204788 h 165"/>
                <a:gd name="T94" fmla="*/ 34925 w 187"/>
                <a:gd name="T95" fmla="*/ 57150 h 165"/>
                <a:gd name="T96" fmla="*/ 53975 w 187"/>
                <a:gd name="T97" fmla="*/ 57150 h 165"/>
                <a:gd name="T98" fmla="*/ 53975 w 187"/>
                <a:gd name="T99" fmla="*/ 38100 h 165"/>
                <a:gd name="T100" fmla="*/ 239712 w 187"/>
                <a:gd name="T101" fmla="*/ 38100 h 165"/>
                <a:gd name="T102" fmla="*/ 239712 w 187"/>
                <a:gd name="T103" fmla="*/ 57150 h 165"/>
                <a:gd name="T104" fmla="*/ 257175 w 187"/>
                <a:gd name="T105" fmla="*/ 57150 h 165"/>
                <a:gd name="T106" fmla="*/ 257175 w 187"/>
                <a:gd name="T107" fmla="*/ 204788 h 16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7" h="165">
                  <a:moveTo>
                    <a:pt x="187" y="36"/>
                  </a:moveTo>
                  <a:lnTo>
                    <a:pt x="187" y="0"/>
                  </a:lnTo>
                  <a:lnTo>
                    <a:pt x="151" y="0"/>
                  </a:lnTo>
                  <a:lnTo>
                    <a:pt x="151" y="12"/>
                  </a:lnTo>
                  <a:lnTo>
                    <a:pt x="34" y="12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1" y="36"/>
                  </a:lnTo>
                  <a:lnTo>
                    <a:pt x="11" y="129"/>
                  </a:lnTo>
                  <a:lnTo>
                    <a:pt x="0" y="129"/>
                  </a:lnTo>
                  <a:lnTo>
                    <a:pt x="0" y="165"/>
                  </a:lnTo>
                  <a:lnTo>
                    <a:pt x="34" y="165"/>
                  </a:lnTo>
                  <a:lnTo>
                    <a:pt x="34" y="152"/>
                  </a:lnTo>
                  <a:lnTo>
                    <a:pt x="151" y="152"/>
                  </a:lnTo>
                  <a:lnTo>
                    <a:pt x="151" y="165"/>
                  </a:lnTo>
                  <a:lnTo>
                    <a:pt x="187" y="165"/>
                  </a:lnTo>
                  <a:lnTo>
                    <a:pt x="187" y="129"/>
                  </a:lnTo>
                  <a:lnTo>
                    <a:pt x="175" y="129"/>
                  </a:lnTo>
                  <a:lnTo>
                    <a:pt x="175" y="36"/>
                  </a:lnTo>
                  <a:lnTo>
                    <a:pt x="187" y="36"/>
                  </a:lnTo>
                  <a:close/>
                  <a:moveTo>
                    <a:pt x="162" y="12"/>
                  </a:moveTo>
                  <a:lnTo>
                    <a:pt x="175" y="12"/>
                  </a:lnTo>
                  <a:lnTo>
                    <a:pt x="175" y="24"/>
                  </a:lnTo>
                  <a:lnTo>
                    <a:pt x="162" y="24"/>
                  </a:lnTo>
                  <a:lnTo>
                    <a:pt x="162" y="12"/>
                  </a:lnTo>
                  <a:close/>
                  <a:moveTo>
                    <a:pt x="11" y="12"/>
                  </a:moveTo>
                  <a:lnTo>
                    <a:pt x="22" y="12"/>
                  </a:lnTo>
                  <a:lnTo>
                    <a:pt x="22" y="24"/>
                  </a:lnTo>
                  <a:lnTo>
                    <a:pt x="11" y="24"/>
                  </a:lnTo>
                  <a:lnTo>
                    <a:pt x="11" y="12"/>
                  </a:lnTo>
                  <a:close/>
                  <a:moveTo>
                    <a:pt x="11" y="152"/>
                  </a:moveTo>
                  <a:lnTo>
                    <a:pt x="11" y="141"/>
                  </a:lnTo>
                  <a:lnTo>
                    <a:pt x="22" y="141"/>
                  </a:lnTo>
                  <a:lnTo>
                    <a:pt x="22" y="152"/>
                  </a:lnTo>
                  <a:lnTo>
                    <a:pt x="11" y="152"/>
                  </a:lnTo>
                  <a:close/>
                  <a:moveTo>
                    <a:pt x="175" y="152"/>
                  </a:moveTo>
                  <a:lnTo>
                    <a:pt x="162" y="152"/>
                  </a:lnTo>
                  <a:lnTo>
                    <a:pt x="162" y="141"/>
                  </a:lnTo>
                  <a:lnTo>
                    <a:pt x="175" y="141"/>
                  </a:lnTo>
                  <a:lnTo>
                    <a:pt x="175" y="152"/>
                  </a:lnTo>
                  <a:close/>
                  <a:moveTo>
                    <a:pt x="162" y="129"/>
                  </a:moveTo>
                  <a:lnTo>
                    <a:pt x="151" y="129"/>
                  </a:lnTo>
                  <a:lnTo>
                    <a:pt x="151" y="141"/>
                  </a:lnTo>
                  <a:lnTo>
                    <a:pt x="34" y="141"/>
                  </a:lnTo>
                  <a:lnTo>
                    <a:pt x="34" y="129"/>
                  </a:lnTo>
                  <a:lnTo>
                    <a:pt x="22" y="129"/>
                  </a:lnTo>
                  <a:lnTo>
                    <a:pt x="22" y="36"/>
                  </a:lnTo>
                  <a:lnTo>
                    <a:pt x="34" y="36"/>
                  </a:lnTo>
                  <a:lnTo>
                    <a:pt x="34" y="24"/>
                  </a:lnTo>
                  <a:lnTo>
                    <a:pt x="151" y="24"/>
                  </a:lnTo>
                  <a:lnTo>
                    <a:pt x="151" y="36"/>
                  </a:lnTo>
                  <a:lnTo>
                    <a:pt x="162" y="36"/>
                  </a:lnTo>
                  <a:lnTo>
                    <a:pt x="162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424363" y="1841692"/>
              <a:ext cx="295275" cy="261937"/>
              <a:chOff x="4424363" y="1982788"/>
              <a:chExt cx="295275" cy="261937"/>
            </a:xfrm>
            <a:grpFill/>
          </p:grpSpPr>
          <p:sp>
            <p:nvSpPr>
              <p:cNvPr id="234" name="Rectangle 46"/>
              <p:cNvSpPr>
                <a:spLocks noChangeArrowheads="1"/>
              </p:cNvSpPr>
              <p:nvPr/>
            </p:nvSpPr>
            <p:spPr bwMode="auto">
              <a:xfrm>
                <a:off x="4497388" y="2001838"/>
                <a:ext cx="149225" cy="190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35" name="Rectangle 47"/>
              <p:cNvSpPr>
                <a:spLocks noChangeArrowheads="1"/>
              </p:cNvSpPr>
              <p:nvPr/>
            </p:nvSpPr>
            <p:spPr bwMode="auto">
              <a:xfrm>
                <a:off x="4497388" y="2206625"/>
                <a:ext cx="149225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36" name="Rectangle 48"/>
              <p:cNvSpPr>
                <a:spLocks noChangeArrowheads="1"/>
              </p:cNvSpPr>
              <p:nvPr/>
            </p:nvSpPr>
            <p:spPr bwMode="auto">
              <a:xfrm>
                <a:off x="4441825" y="2057400"/>
                <a:ext cx="17463" cy="11271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37" name="Rectangle 49"/>
              <p:cNvSpPr>
                <a:spLocks noChangeArrowheads="1"/>
              </p:cNvSpPr>
              <p:nvPr/>
            </p:nvSpPr>
            <p:spPr bwMode="auto">
              <a:xfrm>
                <a:off x="4684713" y="2057400"/>
                <a:ext cx="17463" cy="11271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38" name="Oval 50"/>
              <p:cNvSpPr>
                <a:spLocks noChangeArrowheads="1"/>
              </p:cNvSpPr>
              <p:nvPr/>
            </p:nvSpPr>
            <p:spPr bwMode="auto">
              <a:xfrm>
                <a:off x="4424363" y="1982788"/>
                <a:ext cx="55563" cy="571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39" name="Oval 51"/>
              <p:cNvSpPr>
                <a:spLocks noChangeArrowheads="1"/>
              </p:cNvSpPr>
              <p:nvPr/>
            </p:nvSpPr>
            <p:spPr bwMode="auto">
              <a:xfrm>
                <a:off x="4664075" y="1982788"/>
                <a:ext cx="55563" cy="571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0" name="Oval 52"/>
              <p:cNvSpPr>
                <a:spLocks noChangeArrowheads="1"/>
              </p:cNvSpPr>
              <p:nvPr/>
            </p:nvSpPr>
            <p:spPr bwMode="auto">
              <a:xfrm>
                <a:off x="4664075" y="2187575"/>
                <a:ext cx="55563" cy="571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1" name="Oval 53"/>
              <p:cNvSpPr>
                <a:spLocks noChangeArrowheads="1"/>
              </p:cNvSpPr>
              <p:nvPr/>
            </p:nvSpPr>
            <p:spPr bwMode="auto">
              <a:xfrm>
                <a:off x="4424363" y="2187575"/>
                <a:ext cx="55563" cy="571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33" name="Freeform 54"/>
            <p:cNvSpPr>
              <a:spLocks noEditPoints="1"/>
            </p:cNvSpPr>
            <p:nvPr/>
          </p:nvSpPr>
          <p:spPr bwMode="auto">
            <a:xfrm>
              <a:off x="5613400" y="1806575"/>
              <a:ext cx="258763" cy="276225"/>
            </a:xfrm>
            <a:custGeom>
              <a:avLst/>
              <a:gdLst>
                <a:gd name="T0" fmla="*/ 184150 w 163"/>
                <a:gd name="T1" fmla="*/ 92075 h 174"/>
                <a:gd name="T2" fmla="*/ 184150 w 163"/>
                <a:gd name="T3" fmla="*/ 0 h 174"/>
                <a:gd name="T4" fmla="*/ 0 w 163"/>
                <a:gd name="T5" fmla="*/ 0 h 174"/>
                <a:gd name="T6" fmla="*/ 0 w 163"/>
                <a:gd name="T7" fmla="*/ 184150 h 174"/>
                <a:gd name="T8" fmla="*/ 74613 w 163"/>
                <a:gd name="T9" fmla="*/ 184150 h 174"/>
                <a:gd name="T10" fmla="*/ 74613 w 163"/>
                <a:gd name="T11" fmla="*/ 276225 h 174"/>
                <a:gd name="T12" fmla="*/ 258763 w 163"/>
                <a:gd name="T13" fmla="*/ 276225 h 174"/>
                <a:gd name="T14" fmla="*/ 258763 w 163"/>
                <a:gd name="T15" fmla="*/ 92075 h 174"/>
                <a:gd name="T16" fmla="*/ 184150 w 163"/>
                <a:gd name="T17" fmla="*/ 92075 h 174"/>
                <a:gd name="T18" fmla="*/ 239713 w 163"/>
                <a:gd name="T19" fmla="*/ 258763 h 174"/>
                <a:gd name="T20" fmla="*/ 92075 w 163"/>
                <a:gd name="T21" fmla="*/ 258763 h 174"/>
                <a:gd name="T22" fmla="*/ 92075 w 163"/>
                <a:gd name="T23" fmla="*/ 184150 h 174"/>
                <a:gd name="T24" fmla="*/ 184150 w 163"/>
                <a:gd name="T25" fmla="*/ 184150 h 174"/>
                <a:gd name="T26" fmla="*/ 184150 w 163"/>
                <a:gd name="T27" fmla="*/ 109538 h 174"/>
                <a:gd name="T28" fmla="*/ 239713 w 163"/>
                <a:gd name="T29" fmla="*/ 109538 h 174"/>
                <a:gd name="T30" fmla="*/ 239713 w 163"/>
                <a:gd name="T31" fmla="*/ 258763 h 1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3" h="174">
                  <a:moveTo>
                    <a:pt x="116" y="58"/>
                  </a:moveTo>
                  <a:lnTo>
                    <a:pt x="116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47" y="116"/>
                  </a:lnTo>
                  <a:lnTo>
                    <a:pt x="47" y="174"/>
                  </a:lnTo>
                  <a:lnTo>
                    <a:pt x="163" y="174"/>
                  </a:lnTo>
                  <a:lnTo>
                    <a:pt x="163" y="58"/>
                  </a:lnTo>
                  <a:lnTo>
                    <a:pt x="116" y="58"/>
                  </a:lnTo>
                  <a:close/>
                  <a:moveTo>
                    <a:pt x="151" y="163"/>
                  </a:moveTo>
                  <a:lnTo>
                    <a:pt x="58" y="163"/>
                  </a:lnTo>
                  <a:lnTo>
                    <a:pt x="58" y="116"/>
                  </a:lnTo>
                  <a:lnTo>
                    <a:pt x="116" y="116"/>
                  </a:lnTo>
                  <a:lnTo>
                    <a:pt x="116" y="69"/>
                  </a:lnTo>
                  <a:lnTo>
                    <a:pt x="151" y="69"/>
                  </a:lnTo>
                  <a:lnTo>
                    <a:pt x="151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55"/>
            <p:cNvSpPr>
              <a:spLocks noEditPoints="1"/>
            </p:cNvSpPr>
            <p:nvPr/>
          </p:nvSpPr>
          <p:spPr bwMode="auto">
            <a:xfrm>
              <a:off x="5016500" y="1806575"/>
              <a:ext cx="261938" cy="258763"/>
            </a:xfrm>
            <a:custGeom>
              <a:avLst/>
              <a:gdLst>
                <a:gd name="T0" fmla="*/ 187325 w 165"/>
                <a:gd name="T1" fmla="*/ 73025 h 163"/>
                <a:gd name="T2" fmla="*/ 187325 w 165"/>
                <a:gd name="T3" fmla="*/ 0 h 163"/>
                <a:gd name="T4" fmla="*/ 0 w 165"/>
                <a:gd name="T5" fmla="*/ 0 h 163"/>
                <a:gd name="T6" fmla="*/ 0 w 165"/>
                <a:gd name="T7" fmla="*/ 184150 h 163"/>
                <a:gd name="T8" fmla="*/ 74613 w 165"/>
                <a:gd name="T9" fmla="*/ 184150 h 163"/>
                <a:gd name="T10" fmla="*/ 74613 w 165"/>
                <a:gd name="T11" fmla="*/ 258763 h 163"/>
                <a:gd name="T12" fmla="*/ 261938 w 165"/>
                <a:gd name="T13" fmla="*/ 258763 h 163"/>
                <a:gd name="T14" fmla="*/ 261938 w 165"/>
                <a:gd name="T15" fmla="*/ 73025 h 163"/>
                <a:gd name="T16" fmla="*/ 187325 w 165"/>
                <a:gd name="T17" fmla="*/ 73025 h 163"/>
                <a:gd name="T18" fmla="*/ 242888 w 165"/>
                <a:gd name="T19" fmla="*/ 239713 h 163"/>
                <a:gd name="T20" fmla="*/ 95250 w 165"/>
                <a:gd name="T21" fmla="*/ 239713 h 163"/>
                <a:gd name="T22" fmla="*/ 95250 w 165"/>
                <a:gd name="T23" fmla="*/ 92075 h 163"/>
                <a:gd name="T24" fmla="*/ 242888 w 165"/>
                <a:gd name="T25" fmla="*/ 92075 h 163"/>
                <a:gd name="T26" fmla="*/ 242888 w 165"/>
                <a:gd name="T27" fmla="*/ 239713 h 1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5" h="163">
                  <a:moveTo>
                    <a:pt x="118" y="46"/>
                  </a:moveTo>
                  <a:lnTo>
                    <a:pt x="118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47" y="116"/>
                  </a:lnTo>
                  <a:lnTo>
                    <a:pt x="47" y="163"/>
                  </a:lnTo>
                  <a:lnTo>
                    <a:pt x="165" y="163"/>
                  </a:lnTo>
                  <a:lnTo>
                    <a:pt x="165" y="46"/>
                  </a:lnTo>
                  <a:lnTo>
                    <a:pt x="118" y="46"/>
                  </a:lnTo>
                  <a:close/>
                  <a:moveTo>
                    <a:pt x="153" y="151"/>
                  </a:moveTo>
                  <a:lnTo>
                    <a:pt x="60" y="151"/>
                  </a:lnTo>
                  <a:lnTo>
                    <a:pt x="60" y="58"/>
                  </a:lnTo>
                  <a:lnTo>
                    <a:pt x="153" y="58"/>
                  </a:lnTo>
                  <a:lnTo>
                    <a:pt x="15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233738" y="1806767"/>
              <a:ext cx="261938" cy="296862"/>
              <a:chOff x="3233738" y="1947863"/>
              <a:chExt cx="261938" cy="296862"/>
            </a:xfrm>
            <a:grpFill/>
          </p:grpSpPr>
          <p:sp>
            <p:nvSpPr>
              <p:cNvPr id="232" name="Freeform 56"/>
              <p:cNvSpPr>
                <a:spLocks noEditPoints="1"/>
              </p:cNvSpPr>
              <p:nvPr/>
            </p:nvSpPr>
            <p:spPr bwMode="auto">
              <a:xfrm>
                <a:off x="3233738" y="1947863"/>
                <a:ext cx="261938" cy="147638"/>
              </a:xfrm>
              <a:custGeom>
                <a:avLst/>
                <a:gdLst/>
                <a:ahLst/>
                <a:cxnLst>
                  <a:cxn ang="0">
                    <a:pos x="8" y="58"/>
                  </a:cxn>
                  <a:cxn ang="0">
                    <a:pos x="95" y="58"/>
                  </a:cxn>
                  <a:cxn ang="0">
                    <a:pos x="102" y="50"/>
                  </a:cxn>
                  <a:cxn ang="0">
                    <a:pos x="95" y="43"/>
                  </a:cxn>
                  <a:cxn ang="0">
                    <a:pos x="73" y="43"/>
                  </a:cxn>
                  <a:cxn ang="0">
                    <a:pos x="66" y="36"/>
                  </a:cxn>
                  <a:cxn ang="0">
                    <a:pos x="66" y="7"/>
                  </a:cxn>
                  <a:cxn ang="0">
                    <a:pos x="58" y="0"/>
                  </a:cxn>
                  <a:cxn ang="0">
                    <a:pos x="44" y="0"/>
                  </a:cxn>
                  <a:cxn ang="0">
                    <a:pos x="37" y="7"/>
                  </a:cxn>
                  <a:cxn ang="0">
                    <a:pos x="37" y="36"/>
                  </a:cxn>
                  <a:cxn ang="0">
                    <a:pos x="29" y="43"/>
                  </a:cxn>
                  <a:cxn ang="0">
                    <a:pos x="8" y="43"/>
                  </a:cxn>
                  <a:cxn ang="0">
                    <a:pos x="0" y="50"/>
                  </a:cxn>
                  <a:cxn ang="0">
                    <a:pos x="8" y="58"/>
                  </a:cxn>
                  <a:cxn ang="0">
                    <a:pos x="48" y="7"/>
                  </a:cxn>
                  <a:cxn ang="0">
                    <a:pos x="55" y="7"/>
                  </a:cxn>
                  <a:cxn ang="0">
                    <a:pos x="58" y="10"/>
                  </a:cxn>
                  <a:cxn ang="0">
                    <a:pos x="55" y="14"/>
                  </a:cxn>
                  <a:cxn ang="0">
                    <a:pos x="48" y="14"/>
                  </a:cxn>
                  <a:cxn ang="0">
                    <a:pos x="44" y="10"/>
                  </a:cxn>
                  <a:cxn ang="0">
                    <a:pos x="48" y="7"/>
                  </a:cxn>
                </a:cxnLst>
                <a:rect l="0" t="0" r="r" b="b"/>
                <a:pathLst>
                  <a:path w="102" h="58">
                    <a:moveTo>
                      <a:pt x="8" y="58"/>
                    </a:moveTo>
                    <a:cubicBezTo>
                      <a:pt x="95" y="58"/>
                      <a:pt x="95" y="58"/>
                      <a:pt x="95" y="58"/>
                    </a:cubicBezTo>
                    <a:cubicBezTo>
                      <a:pt x="99" y="58"/>
                      <a:pt x="102" y="54"/>
                      <a:pt x="102" y="50"/>
                    </a:cubicBezTo>
                    <a:cubicBezTo>
                      <a:pt x="102" y="46"/>
                      <a:pt x="99" y="43"/>
                      <a:pt x="95" y="43"/>
                    </a:cubicBezTo>
                    <a:cubicBezTo>
                      <a:pt x="73" y="43"/>
                      <a:pt x="73" y="43"/>
                      <a:pt x="73" y="43"/>
                    </a:cubicBezTo>
                    <a:cubicBezTo>
                      <a:pt x="69" y="43"/>
                      <a:pt x="66" y="40"/>
                      <a:pt x="66" y="3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3"/>
                      <a:pt x="62" y="0"/>
                      <a:pt x="58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37" y="3"/>
                      <a:pt x="37" y="7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40"/>
                      <a:pt x="33" y="43"/>
                      <a:pt x="29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4" y="43"/>
                      <a:pt x="0" y="46"/>
                      <a:pt x="0" y="50"/>
                    </a:cubicBezTo>
                    <a:cubicBezTo>
                      <a:pt x="0" y="54"/>
                      <a:pt x="4" y="58"/>
                      <a:pt x="8" y="58"/>
                    </a:cubicBezTo>
                    <a:close/>
                    <a:moveTo>
                      <a:pt x="48" y="7"/>
                    </a:moveTo>
                    <a:cubicBezTo>
                      <a:pt x="55" y="7"/>
                      <a:pt x="55" y="7"/>
                      <a:pt x="55" y="7"/>
                    </a:cubicBezTo>
                    <a:cubicBezTo>
                      <a:pt x="57" y="7"/>
                      <a:pt x="58" y="8"/>
                      <a:pt x="58" y="10"/>
                    </a:cubicBezTo>
                    <a:cubicBezTo>
                      <a:pt x="58" y="12"/>
                      <a:pt x="57" y="14"/>
                      <a:pt x="55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6" y="14"/>
                      <a:pt x="44" y="12"/>
                      <a:pt x="44" y="10"/>
                    </a:cubicBezTo>
                    <a:cubicBezTo>
                      <a:pt x="44" y="8"/>
                      <a:pt x="46" y="7"/>
                      <a:pt x="48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33" name="Freeform 57"/>
              <p:cNvSpPr>
                <a:spLocks/>
              </p:cNvSpPr>
              <p:nvPr/>
            </p:nvSpPr>
            <p:spPr bwMode="auto">
              <a:xfrm>
                <a:off x="3233738" y="2114550"/>
                <a:ext cx="261938" cy="130175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11" y="0"/>
                  </a:cxn>
                  <a:cxn ang="0">
                    <a:pos x="7" y="3"/>
                  </a:cxn>
                  <a:cxn ang="0">
                    <a:pos x="0" y="51"/>
                  </a:cxn>
                  <a:cxn ang="0">
                    <a:pos x="22" y="51"/>
                  </a:cxn>
                  <a:cxn ang="0">
                    <a:pos x="29" y="29"/>
                  </a:cxn>
                  <a:cxn ang="0">
                    <a:pos x="29" y="51"/>
                  </a:cxn>
                  <a:cxn ang="0">
                    <a:pos x="73" y="51"/>
                  </a:cxn>
                  <a:cxn ang="0">
                    <a:pos x="73" y="29"/>
                  </a:cxn>
                  <a:cxn ang="0">
                    <a:pos x="80" y="51"/>
                  </a:cxn>
                  <a:cxn ang="0">
                    <a:pos x="102" y="51"/>
                  </a:cxn>
                  <a:cxn ang="0">
                    <a:pos x="95" y="3"/>
                  </a:cxn>
                  <a:cxn ang="0">
                    <a:pos x="92" y="0"/>
                  </a:cxn>
                </a:cxnLst>
                <a:rect l="0" t="0" r="r" b="b"/>
                <a:pathLst>
                  <a:path w="102" h="51">
                    <a:moveTo>
                      <a:pt x="92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7" y="1"/>
                      <a:pt x="7" y="3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80" y="51"/>
                      <a:pt x="80" y="51"/>
                      <a:pt x="80" y="51"/>
                    </a:cubicBezTo>
                    <a:cubicBezTo>
                      <a:pt x="102" y="51"/>
                      <a:pt x="102" y="51"/>
                      <a:pt x="102" y="51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5" y="1"/>
                      <a:pt x="93" y="0"/>
                      <a:pt x="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046288" y="1824229"/>
              <a:ext cx="295275" cy="300038"/>
              <a:chOff x="2046288" y="1965325"/>
              <a:chExt cx="295275" cy="300038"/>
            </a:xfrm>
            <a:grpFill/>
          </p:grpSpPr>
          <p:sp>
            <p:nvSpPr>
              <p:cNvPr id="230" name="Freeform 58"/>
              <p:cNvSpPr>
                <a:spLocks/>
              </p:cNvSpPr>
              <p:nvPr/>
            </p:nvSpPr>
            <p:spPr bwMode="auto">
              <a:xfrm>
                <a:off x="2157413" y="1965325"/>
                <a:ext cx="184150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57" y="5"/>
                  </a:cxn>
                  <a:cxn ang="0">
                    <a:pos x="22" y="40"/>
                  </a:cxn>
                  <a:cxn ang="0">
                    <a:pos x="0" y="52"/>
                  </a:cxn>
                  <a:cxn ang="0">
                    <a:pos x="19" y="71"/>
                  </a:cxn>
                  <a:cxn ang="0">
                    <a:pos x="32" y="49"/>
                  </a:cxn>
                  <a:cxn ang="0">
                    <a:pos x="66" y="15"/>
                  </a:cxn>
                  <a:cxn ang="0">
                    <a:pos x="67" y="4"/>
                  </a:cxn>
                </a:cxnLst>
                <a:rect l="0" t="0" r="r" b="b"/>
                <a:pathLst>
                  <a:path w="72" h="71">
                    <a:moveTo>
                      <a:pt x="67" y="4"/>
                    </a:moveTo>
                    <a:cubicBezTo>
                      <a:pt x="62" y="0"/>
                      <a:pt x="57" y="5"/>
                      <a:pt x="57" y="5"/>
                    </a:cubicBezTo>
                    <a:cubicBezTo>
                      <a:pt x="57" y="5"/>
                      <a:pt x="28" y="34"/>
                      <a:pt x="22" y="40"/>
                    </a:cubicBezTo>
                    <a:cubicBezTo>
                      <a:pt x="16" y="45"/>
                      <a:pt x="0" y="52"/>
                      <a:pt x="0" y="52"/>
                    </a:cubicBezTo>
                    <a:cubicBezTo>
                      <a:pt x="19" y="71"/>
                      <a:pt x="19" y="71"/>
                      <a:pt x="19" y="71"/>
                    </a:cubicBezTo>
                    <a:cubicBezTo>
                      <a:pt x="19" y="71"/>
                      <a:pt x="26" y="55"/>
                      <a:pt x="32" y="49"/>
                    </a:cubicBezTo>
                    <a:cubicBezTo>
                      <a:pt x="37" y="43"/>
                      <a:pt x="66" y="15"/>
                      <a:pt x="66" y="15"/>
                    </a:cubicBezTo>
                    <a:cubicBezTo>
                      <a:pt x="66" y="15"/>
                      <a:pt x="72" y="9"/>
                      <a:pt x="67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31" name="Freeform 59"/>
              <p:cNvSpPr>
                <a:spLocks noEditPoints="1"/>
              </p:cNvSpPr>
              <p:nvPr/>
            </p:nvSpPr>
            <p:spPr bwMode="auto">
              <a:xfrm>
                <a:off x="2046288" y="2114550"/>
                <a:ext cx="144463" cy="150813"/>
              </a:xfrm>
              <a:custGeom>
                <a:avLst/>
                <a:gdLst/>
                <a:ahLst/>
                <a:cxnLst>
                  <a:cxn ang="0">
                    <a:pos x="22" y="13"/>
                  </a:cxn>
                  <a:cxn ang="0">
                    <a:pos x="0" y="49"/>
                  </a:cxn>
                  <a:cxn ang="0">
                    <a:pos x="56" y="19"/>
                  </a:cxn>
                  <a:cxn ang="0">
                    <a:pos x="37" y="0"/>
                  </a:cxn>
                  <a:cxn ang="0">
                    <a:pos x="22" y="13"/>
                  </a:cxn>
                  <a:cxn ang="0">
                    <a:pos x="16" y="43"/>
                  </a:cxn>
                  <a:cxn ang="0">
                    <a:pos x="36" y="8"/>
                  </a:cxn>
                  <a:cxn ang="0">
                    <a:pos x="16" y="43"/>
                  </a:cxn>
                </a:cxnLst>
                <a:rect l="0" t="0" r="r" b="b"/>
                <a:pathLst>
                  <a:path w="56" h="59">
                    <a:moveTo>
                      <a:pt x="22" y="13"/>
                    </a:moveTo>
                    <a:cubicBezTo>
                      <a:pt x="13" y="34"/>
                      <a:pt x="14" y="46"/>
                      <a:pt x="0" y="49"/>
                    </a:cubicBezTo>
                    <a:cubicBezTo>
                      <a:pt x="56" y="59"/>
                      <a:pt x="56" y="19"/>
                      <a:pt x="56" y="19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26" y="3"/>
                      <a:pt x="22" y="13"/>
                    </a:cubicBezTo>
                    <a:close/>
                    <a:moveTo>
                      <a:pt x="16" y="43"/>
                    </a:moveTo>
                    <a:cubicBezTo>
                      <a:pt x="21" y="38"/>
                      <a:pt x="27" y="14"/>
                      <a:pt x="36" y="8"/>
                    </a:cubicBezTo>
                    <a:cubicBezTo>
                      <a:pt x="42" y="12"/>
                      <a:pt x="36" y="31"/>
                      <a:pt x="16" y="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37" name="Freeform 60"/>
            <p:cNvSpPr>
              <a:spLocks noEditPoints="1"/>
            </p:cNvSpPr>
            <p:nvPr/>
          </p:nvSpPr>
          <p:spPr bwMode="auto">
            <a:xfrm>
              <a:off x="7392988" y="1806575"/>
              <a:ext cx="300037" cy="296863"/>
            </a:xfrm>
            <a:custGeom>
              <a:avLst/>
              <a:gdLst>
                <a:gd name="T0" fmla="*/ 259006 w 117"/>
                <a:gd name="T1" fmla="*/ 120281 h 116"/>
                <a:gd name="T2" fmla="*/ 166687 w 117"/>
                <a:gd name="T3" fmla="*/ 212411 h 116"/>
                <a:gd name="T4" fmla="*/ 87190 w 117"/>
                <a:gd name="T5" fmla="*/ 212411 h 116"/>
                <a:gd name="T6" fmla="*/ 87190 w 117"/>
                <a:gd name="T7" fmla="*/ 130517 h 116"/>
                <a:gd name="T8" fmla="*/ 176945 w 117"/>
                <a:gd name="T9" fmla="*/ 38387 h 116"/>
                <a:gd name="T10" fmla="*/ 135914 w 117"/>
                <a:gd name="T11" fmla="*/ 0 h 116"/>
                <a:gd name="T12" fmla="*/ 46160 w 117"/>
                <a:gd name="T13" fmla="*/ 89571 h 116"/>
                <a:gd name="T14" fmla="*/ 46160 w 117"/>
                <a:gd name="T15" fmla="*/ 250798 h 116"/>
                <a:gd name="T16" fmla="*/ 207718 w 117"/>
                <a:gd name="T17" fmla="*/ 250798 h 116"/>
                <a:gd name="T18" fmla="*/ 300037 w 117"/>
                <a:gd name="T19" fmla="*/ 161227 h 116"/>
                <a:gd name="T20" fmla="*/ 259006 w 117"/>
                <a:gd name="T21" fmla="*/ 120281 h 116"/>
                <a:gd name="T22" fmla="*/ 135914 w 117"/>
                <a:gd name="T23" fmla="*/ 20473 h 116"/>
                <a:gd name="T24" fmla="*/ 156430 w 117"/>
                <a:gd name="T25" fmla="*/ 38387 h 116"/>
                <a:gd name="T26" fmla="*/ 125657 w 117"/>
                <a:gd name="T27" fmla="*/ 69097 h 116"/>
                <a:gd name="T28" fmla="*/ 105141 w 117"/>
                <a:gd name="T29" fmla="*/ 48624 h 116"/>
                <a:gd name="T30" fmla="*/ 135914 w 117"/>
                <a:gd name="T31" fmla="*/ 20473 h 116"/>
                <a:gd name="T32" fmla="*/ 228233 w 117"/>
                <a:gd name="T33" fmla="*/ 171464 h 116"/>
                <a:gd name="T34" fmla="*/ 259006 w 117"/>
                <a:gd name="T35" fmla="*/ 140754 h 116"/>
                <a:gd name="T36" fmla="*/ 279522 w 117"/>
                <a:gd name="T37" fmla="*/ 161227 h 116"/>
                <a:gd name="T38" fmla="*/ 248749 w 117"/>
                <a:gd name="T39" fmla="*/ 191937 h 116"/>
                <a:gd name="T40" fmla="*/ 228233 w 117"/>
                <a:gd name="T41" fmla="*/ 171464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7" h="116">
                  <a:moveTo>
                    <a:pt x="101" y="47"/>
                  </a:moveTo>
                  <a:cubicBezTo>
                    <a:pt x="65" y="83"/>
                    <a:pt x="65" y="83"/>
                    <a:pt x="65" y="83"/>
                  </a:cubicBezTo>
                  <a:cubicBezTo>
                    <a:pt x="56" y="91"/>
                    <a:pt x="42" y="91"/>
                    <a:pt x="34" y="83"/>
                  </a:cubicBezTo>
                  <a:cubicBezTo>
                    <a:pt x="25" y="74"/>
                    <a:pt x="25" y="60"/>
                    <a:pt x="34" y="51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0" y="53"/>
                    <a:pt x="0" y="81"/>
                    <a:pt x="18" y="98"/>
                  </a:cubicBezTo>
                  <a:cubicBezTo>
                    <a:pt x="35" y="116"/>
                    <a:pt x="64" y="116"/>
                    <a:pt x="81" y="98"/>
                  </a:cubicBezTo>
                  <a:cubicBezTo>
                    <a:pt x="117" y="63"/>
                    <a:pt x="117" y="63"/>
                    <a:pt x="117" y="63"/>
                  </a:cubicBezTo>
                  <a:lnTo>
                    <a:pt x="101" y="47"/>
                  </a:lnTo>
                  <a:close/>
                  <a:moveTo>
                    <a:pt x="53" y="8"/>
                  </a:moveTo>
                  <a:cubicBezTo>
                    <a:pt x="61" y="15"/>
                    <a:pt x="61" y="15"/>
                    <a:pt x="61" y="15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1" y="19"/>
                    <a:pt x="41" y="19"/>
                    <a:pt x="41" y="19"/>
                  </a:cubicBezTo>
                  <a:lnTo>
                    <a:pt x="53" y="8"/>
                  </a:lnTo>
                  <a:close/>
                  <a:moveTo>
                    <a:pt x="89" y="67"/>
                  </a:moveTo>
                  <a:cubicBezTo>
                    <a:pt x="101" y="55"/>
                    <a:pt x="101" y="55"/>
                    <a:pt x="101" y="55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97" y="75"/>
                    <a:pt x="97" y="75"/>
                    <a:pt x="97" y="75"/>
                  </a:cubicBezTo>
                  <a:lnTo>
                    <a:pt x="89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207125" y="1860742"/>
              <a:ext cx="296863" cy="242887"/>
              <a:chOff x="6207125" y="2001838"/>
              <a:chExt cx="296863" cy="242887"/>
            </a:xfrm>
            <a:grpFill/>
          </p:grpSpPr>
          <p:sp>
            <p:nvSpPr>
              <p:cNvPr id="227" name="Rectangle 61"/>
              <p:cNvSpPr>
                <a:spLocks noChangeArrowheads="1"/>
              </p:cNvSpPr>
              <p:nvPr/>
            </p:nvSpPr>
            <p:spPr bwMode="auto">
              <a:xfrm>
                <a:off x="6316663" y="2001838"/>
                <a:ext cx="187325" cy="1301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8" name="Freeform 62"/>
              <p:cNvSpPr>
                <a:spLocks/>
              </p:cNvSpPr>
              <p:nvPr/>
            </p:nvSpPr>
            <p:spPr bwMode="auto">
              <a:xfrm>
                <a:off x="6262688" y="2057400"/>
                <a:ext cx="184150" cy="130175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0"/>
                  </a:cxn>
                  <a:cxn ang="0">
                    <a:pos x="0" y="82"/>
                  </a:cxn>
                  <a:cxn ang="0">
                    <a:pos x="116" y="82"/>
                  </a:cxn>
                  <a:cxn ang="0">
                    <a:pos x="116" y="58"/>
                  </a:cxn>
                  <a:cxn ang="0">
                    <a:pos x="23" y="58"/>
                  </a:cxn>
                  <a:cxn ang="0">
                    <a:pos x="23" y="0"/>
                  </a:cxn>
                </a:cxnLst>
                <a:rect l="0" t="0" r="r" b="b"/>
                <a:pathLst>
                  <a:path w="116" h="82">
                    <a:moveTo>
                      <a:pt x="2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116" y="82"/>
                    </a:lnTo>
                    <a:lnTo>
                      <a:pt x="116" y="58"/>
                    </a:lnTo>
                    <a:lnTo>
                      <a:pt x="23" y="58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9" name="Freeform 63"/>
              <p:cNvSpPr>
                <a:spLocks/>
              </p:cNvSpPr>
              <p:nvPr/>
            </p:nvSpPr>
            <p:spPr bwMode="auto">
              <a:xfrm>
                <a:off x="6207125" y="2114550"/>
                <a:ext cx="184150" cy="13017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0"/>
                  </a:cxn>
                  <a:cxn ang="0">
                    <a:pos x="0" y="82"/>
                  </a:cxn>
                  <a:cxn ang="0">
                    <a:pos x="116" y="82"/>
                  </a:cxn>
                  <a:cxn ang="0">
                    <a:pos x="116" y="58"/>
                  </a:cxn>
                  <a:cxn ang="0">
                    <a:pos x="22" y="58"/>
                  </a:cxn>
                  <a:cxn ang="0">
                    <a:pos x="22" y="0"/>
                  </a:cxn>
                </a:cxnLst>
                <a:rect l="0" t="0" r="r" b="b"/>
                <a:pathLst>
                  <a:path w="116" h="82">
                    <a:moveTo>
                      <a:pt x="22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116" y="82"/>
                    </a:lnTo>
                    <a:lnTo>
                      <a:pt x="116" y="58"/>
                    </a:lnTo>
                    <a:lnTo>
                      <a:pt x="22" y="58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39" name="Freeform 64"/>
            <p:cNvSpPr>
              <a:spLocks noEditPoints="1"/>
            </p:cNvSpPr>
            <p:nvPr/>
          </p:nvSpPr>
          <p:spPr bwMode="auto">
            <a:xfrm>
              <a:off x="6800850" y="1824038"/>
              <a:ext cx="295275" cy="279400"/>
            </a:xfrm>
            <a:custGeom>
              <a:avLst/>
              <a:gdLst>
                <a:gd name="T0" fmla="*/ 165456 w 116"/>
                <a:gd name="T1" fmla="*/ 0 h 109"/>
                <a:gd name="T2" fmla="*/ 0 w 116"/>
                <a:gd name="T3" fmla="*/ 184558 h 109"/>
                <a:gd name="T4" fmla="*/ 56000 w 116"/>
                <a:gd name="T5" fmla="*/ 184558 h 109"/>
                <a:gd name="T6" fmla="*/ 112001 w 116"/>
                <a:gd name="T7" fmla="*/ 205064 h 109"/>
                <a:gd name="T8" fmla="*/ 165456 w 116"/>
                <a:gd name="T9" fmla="*/ 279400 h 109"/>
                <a:gd name="T10" fmla="*/ 295275 w 116"/>
                <a:gd name="T11" fmla="*/ 130728 h 109"/>
                <a:gd name="T12" fmla="*/ 165456 w 116"/>
                <a:gd name="T13" fmla="*/ 0 h 109"/>
                <a:gd name="T14" fmla="*/ 73819 w 116"/>
                <a:gd name="T15" fmla="*/ 133292 h 109"/>
                <a:gd name="T16" fmla="*/ 50909 w 116"/>
                <a:gd name="T17" fmla="*/ 110222 h 109"/>
                <a:gd name="T18" fmla="*/ 73819 w 116"/>
                <a:gd name="T19" fmla="*/ 87152 h 109"/>
                <a:gd name="T20" fmla="*/ 96728 w 116"/>
                <a:gd name="T21" fmla="*/ 110222 h 109"/>
                <a:gd name="T22" fmla="*/ 73819 w 116"/>
                <a:gd name="T23" fmla="*/ 133292 h 109"/>
                <a:gd name="T24" fmla="*/ 114546 w 116"/>
                <a:gd name="T25" fmla="*/ 64083 h 109"/>
                <a:gd name="T26" fmla="*/ 140001 w 116"/>
                <a:gd name="T27" fmla="*/ 41013 h 109"/>
                <a:gd name="T28" fmla="*/ 162910 w 116"/>
                <a:gd name="T29" fmla="*/ 64083 h 109"/>
                <a:gd name="T30" fmla="*/ 140001 w 116"/>
                <a:gd name="T31" fmla="*/ 87152 h 109"/>
                <a:gd name="T32" fmla="*/ 114546 w 116"/>
                <a:gd name="T33" fmla="*/ 64083 h 109"/>
                <a:gd name="T34" fmla="*/ 175638 w 116"/>
                <a:gd name="T35" fmla="*/ 228134 h 109"/>
                <a:gd name="T36" fmla="*/ 142547 w 116"/>
                <a:gd name="T37" fmla="*/ 194811 h 109"/>
                <a:gd name="T38" fmla="*/ 175638 w 116"/>
                <a:gd name="T39" fmla="*/ 161488 h 109"/>
                <a:gd name="T40" fmla="*/ 208729 w 116"/>
                <a:gd name="T41" fmla="*/ 194811 h 109"/>
                <a:gd name="T42" fmla="*/ 175638 w 116"/>
                <a:gd name="T43" fmla="*/ 228134 h 109"/>
                <a:gd name="T44" fmla="*/ 231638 w 116"/>
                <a:gd name="T45" fmla="*/ 171741 h 109"/>
                <a:gd name="T46" fmla="*/ 216365 w 116"/>
                <a:gd name="T47" fmla="*/ 158925 h 109"/>
                <a:gd name="T48" fmla="*/ 231638 w 116"/>
                <a:gd name="T49" fmla="*/ 143545 h 109"/>
                <a:gd name="T50" fmla="*/ 244366 w 116"/>
                <a:gd name="T51" fmla="*/ 158925 h 109"/>
                <a:gd name="T52" fmla="*/ 231638 w 116"/>
                <a:gd name="T53" fmla="*/ 171741 h 109"/>
                <a:gd name="T54" fmla="*/ 213820 w 116"/>
                <a:gd name="T55" fmla="*/ 115349 h 109"/>
                <a:gd name="T56" fmla="*/ 180729 w 116"/>
                <a:gd name="T57" fmla="*/ 84589 h 109"/>
                <a:gd name="T58" fmla="*/ 213820 w 116"/>
                <a:gd name="T59" fmla="*/ 51266 h 109"/>
                <a:gd name="T60" fmla="*/ 244366 w 116"/>
                <a:gd name="T61" fmla="*/ 84589 h 109"/>
                <a:gd name="T62" fmla="*/ 213820 w 116"/>
                <a:gd name="T63" fmla="*/ 115349 h 1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6" h="109">
                  <a:moveTo>
                    <a:pt x="65" y="0"/>
                  </a:moveTo>
                  <a:cubicBezTo>
                    <a:pt x="22" y="0"/>
                    <a:pt x="0" y="43"/>
                    <a:pt x="0" y="72"/>
                  </a:cubicBezTo>
                  <a:cubicBezTo>
                    <a:pt x="0" y="80"/>
                    <a:pt x="15" y="94"/>
                    <a:pt x="22" y="72"/>
                  </a:cubicBezTo>
                  <a:cubicBezTo>
                    <a:pt x="25" y="63"/>
                    <a:pt x="44" y="65"/>
                    <a:pt x="44" y="80"/>
                  </a:cubicBezTo>
                  <a:cubicBezTo>
                    <a:pt x="44" y="96"/>
                    <a:pt x="51" y="109"/>
                    <a:pt x="65" y="109"/>
                  </a:cubicBezTo>
                  <a:cubicBezTo>
                    <a:pt x="109" y="109"/>
                    <a:pt x="116" y="72"/>
                    <a:pt x="116" y="51"/>
                  </a:cubicBezTo>
                  <a:cubicBezTo>
                    <a:pt x="116" y="29"/>
                    <a:pt x="109" y="0"/>
                    <a:pt x="65" y="0"/>
                  </a:cubicBezTo>
                  <a:close/>
                  <a:moveTo>
                    <a:pt x="29" y="52"/>
                  </a:moveTo>
                  <a:cubicBezTo>
                    <a:pt x="24" y="52"/>
                    <a:pt x="20" y="48"/>
                    <a:pt x="20" y="43"/>
                  </a:cubicBezTo>
                  <a:cubicBezTo>
                    <a:pt x="20" y="38"/>
                    <a:pt x="24" y="34"/>
                    <a:pt x="29" y="34"/>
                  </a:cubicBezTo>
                  <a:cubicBezTo>
                    <a:pt x="34" y="34"/>
                    <a:pt x="38" y="38"/>
                    <a:pt x="38" y="43"/>
                  </a:cubicBezTo>
                  <a:cubicBezTo>
                    <a:pt x="38" y="48"/>
                    <a:pt x="34" y="52"/>
                    <a:pt x="29" y="52"/>
                  </a:cubicBezTo>
                  <a:close/>
                  <a:moveTo>
                    <a:pt x="45" y="25"/>
                  </a:moveTo>
                  <a:cubicBezTo>
                    <a:pt x="45" y="20"/>
                    <a:pt x="50" y="16"/>
                    <a:pt x="55" y="16"/>
                  </a:cubicBezTo>
                  <a:cubicBezTo>
                    <a:pt x="60" y="16"/>
                    <a:pt x="64" y="20"/>
                    <a:pt x="64" y="25"/>
                  </a:cubicBezTo>
                  <a:cubicBezTo>
                    <a:pt x="64" y="30"/>
                    <a:pt x="60" y="34"/>
                    <a:pt x="55" y="34"/>
                  </a:cubicBezTo>
                  <a:cubicBezTo>
                    <a:pt x="50" y="34"/>
                    <a:pt x="45" y="30"/>
                    <a:pt x="45" y="25"/>
                  </a:cubicBezTo>
                  <a:close/>
                  <a:moveTo>
                    <a:pt x="69" y="89"/>
                  </a:moveTo>
                  <a:cubicBezTo>
                    <a:pt x="62" y="89"/>
                    <a:pt x="56" y="83"/>
                    <a:pt x="56" y="76"/>
                  </a:cubicBezTo>
                  <a:cubicBezTo>
                    <a:pt x="56" y="69"/>
                    <a:pt x="62" y="63"/>
                    <a:pt x="69" y="63"/>
                  </a:cubicBezTo>
                  <a:cubicBezTo>
                    <a:pt x="76" y="63"/>
                    <a:pt x="82" y="69"/>
                    <a:pt x="82" y="76"/>
                  </a:cubicBezTo>
                  <a:cubicBezTo>
                    <a:pt x="82" y="83"/>
                    <a:pt x="76" y="89"/>
                    <a:pt x="69" y="89"/>
                  </a:cubicBezTo>
                  <a:close/>
                  <a:moveTo>
                    <a:pt x="91" y="67"/>
                  </a:moveTo>
                  <a:cubicBezTo>
                    <a:pt x="88" y="67"/>
                    <a:pt x="85" y="65"/>
                    <a:pt x="85" y="62"/>
                  </a:cubicBezTo>
                  <a:cubicBezTo>
                    <a:pt x="85" y="59"/>
                    <a:pt x="88" y="56"/>
                    <a:pt x="91" y="56"/>
                  </a:cubicBezTo>
                  <a:cubicBezTo>
                    <a:pt x="94" y="56"/>
                    <a:pt x="96" y="59"/>
                    <a:pt x="96" y="62"/>
                  </a:cubicBezTo>
                  <a:cubicBezTo>
                    <a:pt x="96" y="65"/>
                    <a:pt x="94" y="67"/>
                    <a:pt x="91" y="67"/>
                  </a:cubicBezTo>
                  <a:close/>
                  <a:moveTo>
                    <a:pt x="84" y="45"/>
                  </a:moveTo>
                  <a:cubicBezTo>
                    <a:pt x="77" y="45"/>
                    <a:pt x="71" y="40"/>
                    <a:pt x="71" y="33"/>
                  </a:cubicBezTo>
                  <a:cubicBezTo>
                    <a:pt x="71" y="26"/>
                    <a:pt x="77" y="20"/>
                    <a:pt x="84" y="20"/>
                  </a:cubicBezTo>
                  <a:cubicBezTo>
                    <a:pt x="91" y="20"/>
                    <a:pt x="96" y="26"/>
                    <a:pt x="96" y="33"/>
                  </a:cubicBezTo>
                  <a:cubicBezTo>
                    <a:pt x="96" y="40"/>
                    <a:pt x="91" y="4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8583613" y="1824229"/>
              <a:ext cx="296863" cy="279401"/>
              <a:chOff x="8583613" y="1965325"/>
              <a:chExt cx="296863" cy="279401"/>
            </a:xfrm>
            <a:grpFill/>
          </p:grpSpPr>
          <p:sp>
            <p:nvSpPr>
              <p:cNvPr id="224" name="Freeform 65"/>
              <p:cNvSpPr>
                <a:spLocks/>
              </p:cNvSpPr>
              <p:nvPr/>
            </p:nvSpPr>
            <p:spPr bwMode="auto">
              <a:xfrm>
                <a:off x="8583613" y="1965325"/>
                <a:ext cx="296863" cy="109538"/>
              </a:xfrm>
              <a:custGeom>
                <a:avLst/>
                <a:gdLst/>
                <a:ahLst/>
                <a:cxnLst>
                  <a:cxn ang="0">
                    <a:pos x="108" y="15"/>
                  </a:cxn>
                  <a:cxn ang="0">
                    <a:pos x="58" y="0"/>
                  </a:cxn>
                  <a:cxn ang="0">
                    <a:pos x="8" y="15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7" y="43"/>
                  </a:cxn>
                  <a:cxn ang="0">
                    <a:pos x="22" y="43"/>
                  </a:cxn>
                  <a:cxn ang="0">
                    <a:pos x="29" y="36"/>
                  </a:cxn>
                  <a:cxn ang="0">
                    <a:pos x="33" y="24"/>
                  </a:cxn>
                  <a:cxn ang="0">
                    <a:pos x="58" y="15"/>
                  </a:cxn>
                  <a:cxn ang="0">
                    <a:pos x="83" y="24"/>
                  </a:cxn>
                  <a:cxn ang="0">
                    <a:pos x="87" y="36"/>
                  </a:cxn>
                  <a:cxn ang="0">
                    <a:pos x="95" y="43"/>
                  </a:cxn>
                  <a:cxn ang="0">
                    <a:pos x="109" y="43"/>
                  </a:cxn>
                  <a:cxn ang="0">
                    <a:pos x="116" y="36"/>
                  </a:cxn>
                  <a:cxn ang="0">
                    <a:pos x="116" y="28"/>
                  </a:cxn>
                  <a:cxn ang="0">
                    <a:pos x="108" y="15"/>
                  </a:cxn>
                </a:cxnLst>
                <a:rect l="0" t="0" r="r" b="b"/>
                <a:pathLst>
                  <a:path w="116" h="43">
                    <a:moveTo>
                      <a:pt x="108" y="15"/>
                    </a:moveTo>
                    <a:cubicBezTo>
                      <a:pt x="99" y="7"/>
                      <a:pt x="87" y="0"/>
                      <a:pt x="58" y="0"/>
                    </a:cubicBezTo>
                    <a:cubicBezTo>
                      <a:pt x="29" y="0"/>
                      <a:pt x="17" y="7"/>
                      <a:pt x="8" y="15"/>
                    </a:cubicBezTo>
                    <a:cubicBezTo>
                      <a:pt x="3" y="19"/>
                      <a:pt x="0" y="22"/>
                      <a:pt x="0" y="28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0"/>
                      <a:pt x="3" y="43"/>
                      <a:pt x="7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6" y="43"/>
                      <a:pt x="29" y="40"/>
                      <a:pt x="29" y="36"/>
                    </a:cubicBezTo>
                    <a:cubicBezTo>
                      <a:pt x="29" y="32"/>
                      <a:pt x="30" y="29"/>
                      <a:pt x="33" y="24"/>
                    </a:cubicBezTo>
                    <a:cubicBezTo>
                      <a:pt x="37" y="20"/>
                      <a:pt x="44" y="14"/>
                      <a:pt x="58" y="15"/>
                    </a:cubicBezTo>
                    <a:cubicBezTo>
                      <a:pt x="73" y="14"/>
                      <a:pt x="80" y="20"/>
                      <a:pt x="83" y="24"/>
                    </a:cubicBezTo>
                    <a:cubicBezTo>
                      <a:pt x="87" y="29"/>
                      <a:pt x="87" y="32"/>
                      <a:pt x="87" y="36"/>
                    </a:cubicBezTo>
                    <a:cubicBezTo>
                      <a:pt x="87" y="40"/>
                      <a:pt x="91" y="43"/>
                      <a:pt x="95" y="43"/>
                    </a:cubicBezTo>
                    <a:cubicBezTo>
                      <a:pt x="109" y="43"/>
                      <a:pt x="109" y="43"/>
                      <a:pt x="109" y="43"/>
                    </a:cubicBezTo>
                    <a:cubicBezTo>
                      <a:pt x="113" y="43"/>
                      <a:pt x="116" y="40"/>
                      <a:pt x="116" y="36"/>
                    </a:cubicBezTo>
                    <a:cubicBezTo>
                      <a:pt x="116" y="28"/>
                      <a:pt x="116" y="28"/>
                      <a:pt x="116" y="28"/>
                    </a:cubicBezTo>
                    <a:cubicBezTo>
                      <a:pt x="116" y="22"/>
                      <a:pt x="113" y="19"/>
                      <a:pt x="108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5" name="Oval 66"/>
              <p:cNvSpPr>
                <a:spLocks noChangeArrowheads="1"/>
              </p:cNvSpPr>
              <p:nvPr/>
            </p:nvSpPr>
            <p:spPr bwMode="auto">
              <a:xfrm>
                <a:off x="8696325" y="2132013"/>
                <a:ext cx="73025" cy="7461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6" name="Freeform 67"/>
              <p:cNvSpPr>
                <a:spLocks noEditPoints="1"/>
              </p:cNvSpPr>
              <p:nvPr/>
            </p:nvSpPr>
            <p:spPr bwMode="auto">
              <a:xfrm>
                <a:off x="8601075" y="2039938"/>
                <a:ext cx="260350" cy="204788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73" y="14"/>
                  </a:cxn>
                  <a:cxn ang="0">
                    <a:pos x="73" y="5"/>
                  </a:cxn>
                  <a:cxn ang="0">
                    <a:pos x="66" y="0"/>
                  </a:cxn>
                  <a:cxn ang="0">
                    <a:pos x="58" y="5"/>
                  </a:cxn>
                  <a:cxn ang="0">
                    <a:pos x="58" y="14"/>
                  </a:cxn>
                  <a:cxn ang="0">
                    <a:pos x="44" y="14"/>
                  </a:cxn>
                  <a:cxn ang="0">
                    <a:pos x="44" y="5"/>
                  </a:cxn>
                  <a:cxn ang="0">
                    <a:pos x="37" y="0"/>
                  </a:cxn>
                  <a:cxn ang="0">
                    <a:pos x="29" y="5"/>
                  </a:cxn>
                  <a:cxn ang="0">
                    <a:pos x="29" y="14"/>
                  </a:cxn>
                  <a:cxn ang="0">
                    <a:pos x="26" y="14"/>
                  </a:cxn>
                  <a:cxn ang="0">
                    <a:pos x="20" y="18"/>
                  </a:cxn>
                  <a:cxn ang="0">
                    <a:pos x="0" y="58"/>
                  </a:cxn>
                  <a:cxn ang="0">
                    <a:pos x="0" y="72"/>
                  </a:cxn>
                  <a:cxn ang="0">
                    <a:pos x="8" y="80"/>
                  </a:cxn>
                  <a:cxn ang="0">
                    <a:pos x="95" y="80"/>
                  </a:cxn>
                  <a:cxn ang="0">
                    <a:pos x="102" y="72"/>
                  </a:cxn>
                  <a:cxn ang="0">
                    <a:pos x="102" y="59"/>
                  </a:cxn>
                  <a:cxn ang="0">
                    <a:pos x="82" y="17"/>
                  </a:cxn>
                  <a:cxn ang="0">
                    <a:pos x="76" y="14"/>
                  </a:cxn>
                  <a:cxn ang="0">
                    <a:pos x="51" y="72"/>
                  </a:cxn>
                  <a:cxn ang="0">
                    <a:pos x="29" y="51"/>
                  </a:cxn>
                  <a:cxn ang="0">
                    <a:pos x="51" y="29"/>
                  </a:cxn>
                  <a:cxn ang="0">
                    <a:pos x="73" y="51"/>
                  </a:cxn>
                  <a:cxn ang="0">
                    <a:pos x="51" y="72"/>
                  </a:cxn>
                </a:cxnLst>
                <a:rect l="0" t="0" r="r" b="b"/>
                <a:pathLst>
                  <a:path w="102" h="80">
                    <a:moveTo>
                      <a:pt x="76" y="14"/>
                    </a:move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2"/>
                      <a:pt x="70" y="0"/>
                      <a:pt x="66" y="0"/>
                    </a:cubicBezTo>
                    <a:cubicBezTo>
                      <a:pt x="62" y="0"/>
                      <a:pt x="58" y="2"/>
                      <a:pt x="58" y="5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2"/>
                      <a:pt x="41" y="0"/>
                      <a:pt x="37" y="0"/>
                    </a:cubicBezTo>
                    <a:cubicBezTo>
                      <a:pt x="33" y="0"/>
                      <a:pt x="29" y="2"/>
                      <a:pt x="29" y="5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3" y="14"/>
                      <a:pt x="21" y="16"/>
                      <a:pt x="20" y="18"/>
                    </a:cubicBezTo>
                    <a:cubicBezTo>
                      <a:pt x="14" y="26"/>
                      <a:pt x="0" y="48"/>
                      <a:pt x="0" y="5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4" y="80"/>
                      <a:pt x="8" y="80"/>
                    </a:cubicBezTo>
                    <a:cubicBezTo>
                      <a:pt x="95" y="80"/>
                      <a:pt x="95" y="80"/>
                      <a:pt x="95" y="80"/>
                    </a:cubicBezTo>
                    <a:cubicBezTo>
                      <a:pt x="99" y="80"/>
                      <a:pt x="102" y="76"/>
                      <a:pt x="102" y="72"/>
                    </a:cubicBezTo>
                    <a:cubicBezTo>
                      <a:pt x="102" y="66"/>
                      <a:pt x="102" y="59"/>
                      <a:pt x="102" y="59"/>
                    </a:cubicBezTo>
                    <a:cubicBezTo>
                      <a:pt x="102" y="46"/>
                      <a:pt x="88" y="25"/>
                      <a:pt x="82" y="17"/>
                    </a:cubicBezTo>
                    <a:cubicBezTo>
                      <a:pt x="81" y="16"/>
                      <a:pt x="79" y="14"/>
                      <a:pt x="76" y="14"/>
                    </a:cubicBezTo>
                    <a:close/>
                    <a:moveTo>
                      <a:pt x="51" y="72"/>
                    </a:moveTo>
                    <a:cubicBezTo>
                      <a:pt x="39" y="72"/>
                      <a:pt x="29" y="63"/>
                      <a:pt x="29" y="51"/>
                    </a:cubicBezTo>
                    <a:cubicBezTo>
                      <a:pt x="29" y="39"/>
                      <a:pt x="39" y="29"/>
                      <a:pt x="51" y="29"/>
                    </a:cubicBezTo>
                    <a:cubicBezTo>
                      <a:pt x="63" y="29"/>
                      <a:pt x="73" y="39"/>
                      <a:pt x="73" y="51"/>
                    </a:cubicBezTo>
                    <a:cubicBezTo>
                      <a:pt x="73" y="63"/>
                      <a:pt x="63" y="72"/>
                      <a:pt x="51" y="7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640013" y="2400492"/>
              <a:ext cx="254000" cy="296862"/>
              <a:chOff x="2640013" y="2541588"/>
              <a:chExt cx="254000" cy="296862"/>
            </a:xfrm>
            <a:grpFill/>
          </p:grpSpPr>
          <p:sp>
            <p:nvSpPr>
              <p:cNvPr id="222" name="Freeform 68"/>
              <p:cNvSpPr>
                <a:spLocks/>
              </p:cNvSpPr>
              <p:nvPr/>
            </p:nvSpPr>
            <p:spPr bwMode="auto">
              <a:xfrm>
                <a:off x="2651125" y="2541588"/>
                <a:ext cx="242888" cy="233363"/>
              </a:xfrm>
              <a:custGeom>
                <a:avLst/>
                <a:gdLst/>
                <a:ahLst/>
                <a:cxnLst>
                  <a:cxn ang="0">
                    <a:pos x="88" y="14"/>
                  </a:cxn>
                  <a:cxn ang="0">
                    <a:pos x="95" y="7"/>
                  </a:cxn>
                  <a:cxn ang="0">
                    <a:pos x="88" y="0"/>
                  </a:cxn>
                  <a:cxn ang="0">
                    <a:pos x="81" y="7"/>
                  </a:cxn>
                  <a:cxn ang="0">
                    <a:pos x="82" y="11"/>
                  </a:cxn>
                  <a:cxn ang="0">
                    <a:pos x="46" y="35"/>
                  </a:cxn>
                  <a:cxn ang="0">
                    <a:pos x="13" y="3"/>
                  </a:cxn>
                  <a:cxn ang="0">
                    <a:pos x="5" y="1"/>
                  </a:cxn>
                  <a:cxn ang="0">
                    <a:pos x="0" y="8"/>
                  </a:cxn>
                  <a:cxn ang="0">
                    <a:pos x="24" y="67"/>
                  </a:cxn>
                  <a:cxn ang="0">
                    <a:pos x="83" y="91"/>
                  </a:cxn>
                  <a:cxn ang="0">
                    <a:pos x="90" y="87"/>
                  </a:cxn>
                  <a:cxn ang="0">
                    <a:pos x="89" y="78"/>
                  </a:cxn>
                  <a:cxn ang="0">
                    <a:pos x="60" y="49"/>
                  </a:cxn>
                  <a:cxn ang="0">
                    <a:pos x="84" y="13"/>
                  </a:cxn>
                  <a:cxn ang="0">
                    <a:pos x="88" y="14"/>
                  </a:cxn>
                </a:cxnLst>
                <a:rect l="0" t="0" r="r" b="b"/>
                <a:pathLst>
                  <a:path w="95" h="91">
                    <a:moveTo>
                      <a:pt x="88" y="14"/>
                    </a:moveTo>
                    <a:cubicBezTo>
                      <a:pt x="92" y="14"/>
                      <a:pt x="95" y="11"/>
                      <a:pt x="95" y="7"/>
                    </a:cubicBezTo>
                    <a:cubicBezTo>
                      <a:pt x="95" y="3"/>
                      <a:pt x="92" y="0"/>
                      <a:pt x="88" y="0"/>
                    </a:cubicBezTo>
                    <a:cubicBezTo>
                      <a:pt x="84" y="0"/>
                      <a:pt x="81" y="3"/>
                      <a:pt x="81" y="7"/>
                    </a:cubicBezTo>
                    <a:cubicBezTo>
                      <a:pt x="81" y="9"/>
                      <a:pt x="81" y="10"/>
                      <a:pt x="82" y="11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0"/>
                      <a:pt x="8" y="0"/>
                      <a:pt x="5" y="1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0" y="30"/>
                      <a:pt x="8" y="51"/>
                      <a:pt x="24" y="67"/>
                    </a:cubicBezTo>
                    <a:cubicBezTo>
                      <a:pt x="40" y="83"/>
                      <a:pt x="62" y="91"/>
                      <a:pt x="83" y="91"/>
                    </a:cubicBezTo>
                    <a:cubicBezTo>
                      <a:pt x="86" y="91"/>
                      <a:pt x="89" y="89"/>
                      <a:pt x="90" y="87"/>
                    </a:cubicBezTo>
                    <a:cubicBezTo>
                      <a:pt x="92" y="84"/>
                      <a:pt x="91" y="81"/>
                      <a:pt x="89" y="78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84" y="13"/>
                      <a:pt x="84" y="13"/>
                      <a:pt x="84" y="13"/>
                    </a:cubicBezTo>
                    <a:cubicBezTo>
                      <a:pt x="85" y="14"/>
                      <a:pt x="86" y="14"/>
                      <a:pt x="88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3" name="Freeform 69"/>
              <p:cNvSpPr>
                <a:spLocks/>
              </p:cNvSpPr>
              <p:nvPr/>
            </p:nvSpPr>
            <p:spPr bwMode="auto">
              <a:xfrm>
                <a:off x="2640013" y="2730500"/>
                <a:ext cx="120650" cy="107950"/>
              </a:xfrm>
              <a:custGeom>
                <a:avLst/>
                <a:gdLst/>
                <a:ahLst/>
                <a:cxnLst>
                  <a:cxn ang="0">
                    <a:pos x="41" y="16"/>
                  </a:cxn>
                  <a:cxn ang="0">
                    <a:pos x="39" y="14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0" y="37"/>
                  </a:cxn>
                  <a:cxn ang="0">
                    <a:pos x="1" y="40"/>
                  </a:cxn>
                  <a:cxn ang="0">
                    <a:pos x="4" y="42"/>
                  </a:cxn>
                  <a:cxn ang="0">
                    <a:pos x="44" y="42"/>
                  </a:cxn>
                  <a:cxn ang="0">
                    <a:pos x="46" y="41"/>
                  </a:cxn>
                  <a:cxn ang="0">
                    <a:pos x="47" y="37"/>
                  </a:cxn>
                  <a:cxn ang="0">
                    <a:pos x="41" y="16"/>
                  </a:cxn>
                </a:cxnLst>
                <a:rect l="0" t="0" r="r" b="b"/>
                <a:pathLst>
                  <a:path w="47" h="42">
                    <a:moveTo>
                      <a:pt x="41" y="16"/>
                    </a:moveTo>
                    <a:cubicBezTo>
                      <a:pt x="41" y="15"/>
                      <a:pt x="40" y="15"/>
                      <a:pt x="39" y="14"/>
                    </a:cubicBezTo>
                    <a:cubicBezTo>
                      <a:pt x="33" y="11"/>
                      <a:pt x="27" y="6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9"/>
                      <a:pt x="1" y="40"/>
                    </a:cubicBezTo>
                    <a:cubicBezTo>
                      <a:pt x="1" y="41"/>
                      <a:pt x="2" y="42"/>
                      <a:pt x="4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5" y="42"/>
                      <a:pt x="46" y="42"/>
                      <a:pt x="46" y="41"/>
                    </a:cubicBezTo>
                    <a:cubicBezTo>
                      <a:pt x="47" y="40"/>
                      <a:pt x="47" y="39"/>
                      <a:pt x="47" y="37"/>
                    </a:cubicBezTo>
                    <a:lnTo>
                      <a:pt x="41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42" name="Freeform 70"/>
            <p:cNvSpPr>
              <a:spLocks noEditPoints="1"/>
            </p:cNvSpPr>
            <p:nvPr/>
          </p:nvSpPr>
          <p:spPr bwMode="auto">
            <a:xfrm>
              <a:off x="263525" y="2400300"/>
              <a:ext cx="279400" cy="292100"/>
            </a:xfrm>
            <a:custGeom>
              <a:avLst/>
              <a:gdLst>
                <a:gd name="T0" fmla="*/ 76899 w 109"/>
                <a:gd name="T1" fmla="*/ 281851 h 114"/>
                <a:gd name="T2" fmla="*/ 7690 w 109"/>
                <a:gd name="T3" fmla="*/ 215232 h 114"/>
                <a:gd name="T4" fmla="*/ 5127 w 109"/>
                <a:gd name="T5" fmla="*/ 115303 h 114"/>
                <a:gd name="T6" fmla="*/ 41013 w 109"/>
                <a:gd name="T7" fmla="*/ 46121 h 114"/>
                <a:gd name="T8" fmla="*/ 107659 w 109"/>
                <a:gd name="T9" fmla="*/ 5125 h 114"/>
                <a:gd name="T10" fmla="*/ 202501 w 109"/>
                <a:gd name="T11" fmla="*/ 7687 h 114"/>
                <a:gd name="T12" fmla="*/ 269147 w 109"/>
                <a:gd name="T13" fmla="*/ 74306 h 114"/>
                <a:gd name="T14" fmla="*/ 276837 w 109"/>
                <a:gd name="T15" fmla="*/ 163986 h 114"/>
                <a:gd name="T16" fmla="*/ 243514 w 109"/>
                <a:gd name="T17" fmla="*/ 212669 h 114"/>
                <a:gd name="T18" fmla="*/ 205064 w 109"/>
                <a:gd name="T19" fmla="*/ 217794 h 114"/>
                <a:gd name="T20" fmla="*/ 187121 w 109"/>
                <a:gd name="T21" fmla="*/ 207545 h 114"/>
                <a:gd name="T22" fmla="*/ 181994 w 109"/>
                <a:gd name="T23" fmla="*/ 194733 h 114"/>
                <a:gd name="T24" fmla="*/ 169178 w 109"/>
                <a:gd name="T25" fmla="*/ 197296 h 114"/>
                <a:gd name="T26" fmla="*/ 153798 w 109"/>
                <a:gd name="T27" fmla="*/ 212669 h 114"/>
                <a:gd name="T28" fmla="*/ 128165 w 109"/>
                <a:gd name="T29" fmla="*/ 220356 h 114"/>
                <a:gd name="T30" fmla="*/ 84589 w 109"/>
                <a:gd name="T31" fmla="*/ 202420 h 114"/>
                <a:gd name="T32" fmla="*/ 69209 w 109"/>
                <a:gd name="T33" fmla="*/ 151175 h 114"/>
                <a:gd name="T34" fmla="*/ 89716 w 109"/>
                <a:gd name="T35" fmla="*/ 92242 h 114"/>
                <a:gd name="T36" fmla="*/ 146108 w 109"/>
                <a:gd name="T37" fmla="*/ 71744 h 114"/>
                <a:gd name="T38" fmla="*/ 179431 w 109"/>
                <a:gd name="T39" fmla="*/ 74306 h 114"/>
                <a:gd name="T40" fmla="*/ 202501 w 109"/>
                <a:gd name="T41" fmla="*/ 79431 h 114"/>
                <a:gd name="T42" fmla="*/ 199938 w 109"/>
                <a:gd name="T43" fmla="*/ 161424 h 114"/>
                <a:gd name="T44" fmla="*/ 199938 w 109"/>
                <a:gd name="T45" fmla="*/ 179360 h 114"/>
                <a:gd name="T46" fmla="*/ 212754 w 109"/>
                <a:gd name="T47" fmla="*/ 197296 h 114"/>
                <a:gd name="T48" fmla="*/ 235824 w 109"/>
                <a:gd name="T49" fmla="*/ 192171 h 114"/>
                <a:gd name="T50" fmla="*/ 248640 w 109"/>
                <a:gd name="T51" fmla="*/ 153737 h 114"/>
                <a:gd name="T52" fmla="*/ 243514 w 109"/>
                <a:gd name="T53" fmla="*/ 84555 h 114"/>
                <a:gd name="T54" fmla="*/ 189684 w 109"/>
                <a:gd name="T55" fmla="*/ 30747 h 114"/>
                <a:gd name="T56" fmla="*/ 97406 w 109"/>
                <a:gd name="T57" fmla="*/ 33310 h 114"/>
                <a:gd name="T58" fmla="*/ 35886 w 109"/>
                <a:gd name="T59" fmla="*/ 102491 h 114"/>
                <a:gd name="T60" fmla="*/ 35886 w 109"/>
                <a:gd name="T61" fmla="*/ 202420 h 114"/>
                <a:gd name="T62" fmla="*/ 89716 w 109"/>
                <a:gd name="T63" fmla="*/ 261353 h 114"/>
                <a:gd name="T64" fmla="*/ 158925 w 109"/>
                <a:gd name="T65" fmla="*/ 266477 h 114"/>
                <a:gd name="T66" fmla="*/ 202501 w 109"/>
                <a:gd name="T67" fmla="*/ 258790 h 114"/>
                <a:gd name="T68" fmla="*/ 215317 w 109"/>
                <a:gd name="T69" fmla="*/ 276726 h 114"/>
                <a:gd name="T70" fmla="*/ 135855 w 109"/>
                <a:gd name="T71" fmla="*/ 292100 h 114"/>
                <a:gd name="T72" fmla="*/ 125602 w 109"/>
                <a:gd name="T73" fmla="*/ 97367 h 114"/>
                <a:gd name="T74" fmla="*/ 102532 w 109"/>
                <a:gd name="T75" fmla="*/ 130676 h 114"/>
                <a:gd name="T76" fmla="*/ 110222 w 109"/>
                <a:gd name="T77" fmla="*/ 187046 h 114"/>
                <a:gd name="T78" fmla="*/ 148672 w 109"/>
                <a:gd name="T79" fmla="*/ 192171 h 114"/>
                <a:gd name="T80" fmla="*/ 166615 w 109"/>
                <a:gd name="T81" fmla="*/ 163986 h 114"/>
                <a:gd name="T82" fmla="*/ 171741 w 109"/>
                <a:gd name="T83" fmla="*/ 94804 h 114"/>
                <a:gd name="T84" fmla="*/ 158925 w 109"/>
                <a:gd name="T85" fmla="*/ 92242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9" h="114">
                  <a:moveTo>
                    <a:pt x="53" y="114"/>
                  </a:moveTo>
                  <a:cubicBezTo>
                    <a:pt x="45" y="114"/>
                    <a:pt x="37" y="113"/>
                    <a:pt x="30" y="110"/>
                  </a:cubicBezTo>
                  <a:cubicBezTo>
                    <a:pt x="24" y="108"/>
                    <a:pt x="18" y="104"/>
                    <a:pt x="14" y="100"/>
                  </a:cubicBezTo>
                  <a:cubicBezTo>
                    <a:pt x="9" y="96"/>
                    <a:pt x="6" y="90"/>
                    <a:pt x="3" y="84"/>
                  </a:cubicBezTo>
                  <a:cubicBezTo>
                    <a:pt x="1" y="77"/>
                    <a:pt x="0" y="70"/>
                    <a:pt x="0" y="61"/>
                  </a:cubicBezTo>
                  <a:cubicBezTo>
                    <a:pt x="0" y="56"/>
                    <a:pt x="0" y="50"/>
                    <a:pt x="2" y="45"/>
                  </a:cubicBezTo>
                  <a:cubicBezTo>
                    <a:pt x="3" y="39"/>
                    <a:pt x="5" y="34"/>
                    <a:pt x="7" y="30"/>
                  </a:cubicBezTo>
                  <a:cubicBezTo>
                    <a:pt x="10" y="25"/>
                    <a:pt x="12" y="21"/>
                    <a:pt x="16" y="18"/>
                  </a:cubicBezTo>
                  <a:cubicBezTo>
                    <a:pt x="19" y="14"/>
                    <a:pt x="23" y="11"/>
                    <a:pt x="28" y="8"/>
                  </a:cubicBezTo>
                  <a:cubicBezTo>
                    <a:pt x="32" y="5"/>
                    <a:pt x="37" y="3"/>
                    <a:pt x="42" y="2"/>
                  </a:cubicBezTo>
                  <a:cubicBezTo>
                    <a:pt x="47" y="1"/>
                    <a:pt x="53" y="0"/>
                    <a:pt x="59" y="0"/>
                  </a:cubicBezTo>
                  <a:cubicBezTo>
                    <a:pt x="66" y="0"/>
                    <a:pt x="73" y="1"/>
                    <a:pt x="79" y="3"/>
                  </a:cubicBezTo>
                  <a:cubicBezTo>
                    <a:pt x="85" y="6"/>
                    <a:pt x="91" y="9"/>
                    <a:pt x="95" y="13"/>
                  </a:cubicBezTo>
                  <a:cubicBezTo>
                    <a:pt x="99" y="18"/>
                    <a:pt x="103" y="23"/>
                    <a:pt x="105" y="29"/>
                  </a:cubicBezTo>
                  <a:cubicBezTo>
                    <a:pt x="108" y="35"/>
                    <a:pt x="109" y="43"/>
                    <a:pt x="109" y="50"/>
                  </a:cubicBezTo>
                  <a:cubicBezTo>
                    <a:pt x="109" y="55"/>
                    <a:pt x="109" y="59"/>
                    <a:pt x="108" y="64"/>
                  </a:cubicBezTo>
                  <a:cubicBezTo>
                    <a:pt x="107" y="68"/>
                    <a:pt x="105" y="72"/>
                    <a:pt x="103" y="75"/>
                  </a:cubicBezTo>
                  <a:cubicBezTo>
                    <a:pt x="101" y="78"/>
                    <a:pt x="98" y="81"/>
                    <a:pt x="95" y="83"/>
                  </a:cubicBezTo>
                  <a:cubicBezTo>
                    <a:pt x="92" y="85"/>
                    <a:pt x="89" y="86"/>
                    <a:pt x="85" y="86"/>
                  </a:cubicBezTo>
                  <a:cubicBezTo>
                    <a:pt x="83" y="86"/>
                    <a:pt x="82" y="86"/>
                    <a:pt x="80" y="85"/>
                  </a:cubicBezTo>
                  <a:cubicBezTo>
                    <a:pt x="79" y="85"/>
                    <a:pt x="77" y="84"/>
                    <a:pt x="76" y="83"/>
                  </a:cubicBezTo>
                  <a:cubicBezTo>
                    <a:pt x="75" y="83"/>
                    <a:pt x="74" y="82"/>
                    <a:pt x="73" y="81"/>
                  </a:cubicBezTo>
                  <a:cubicBezTo>
                    <a:pt x="72" y="80"/>
                    <a:pt x="72" y="79"/>
                    <a:pt x="71" y="78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5" y="78"/>
                    <a:pt x="64" y="80"/>
                    <a:pt x="63" y="81"/>
                  </a:cubicBezTo>
                  <a:cubicBezTo>
                    <a:pt x="62" y="82"/>
                    <a:pt x="61" y="82"/>
                    <a:pt x="60" y="83"/>
                  </a:cubicBezTo>
                  <a:cubicBezTo>
                    <a:pt x="58" y="84"/>
                    <a:pt x="57" y="85"/>
                    <a:pt x="55" y="85"/>
                  </a:cubicBezTo>
                  <a:cubicBezTo>
                    <a:pt x="54" y="86"/>
                    <a:pt x="52" y="86"/>
                    <a:pt x="50" y="86"/>
                  </a:cubicBezTo>
                  <a:cubicBezTo>
                    <a:pt x="46" y="86"/>
                    <a:pt x="43" y="85"/>
                    <a:pt x="40" y="84"/>
                  </a:cubicBezTo>
                  <a:cubicBezTo>
                    <a:pt x="37" y="83"/>
                    <a:pt x="35" y="81"/>
                    <a:pt x="33" y="79"/>
                  </a:cubicBezTo>
                  <a:cubicBezTo>
                    <a:pt x="31" y="76"/>
                    <a:pt x="30" y="74"/>
                    <a:pt x="29" y="70"/>
                  </a:cubicBezTo>
                  <a:cubicBezTo>
                    <a:pt x="28" y="67"/>
                    <a:pt x="27" y="63"/>
                    <a:pt x="27" y="59"/>
                  </a:cubicBezTo>
                  <a:cubicBezTo>
                    <a:pt x="27" y="55"/>
                    <a:pt x="28" y="50"/>
                    <a:pt x="29" y="46"/>
                  </a:cubicBezTo>
                  <a:cubicBezTo>
                    <a:pt x="31" y="42"/>
                    <a:pt x="33" y="39"/>
                    <a:pt x="35" y="36"/>
                  </a:cubicBezTo>
                  <a:cubicBezTo>
                    <a:pt x="38" y="34"/>
                    <a:pt x="41" y="31"/>
                    <a:pt x="45" y="30"/>
                  </a:cubicBezTo>
                  <a:cubicBezTo>
                    <a:pt x="48" y="28"/>
                    <a:pt x="53" y="28"/>
                    <a:pt x="57" y="28"/>
                  </a:cubicBezTo>
                  <a:cubicBezTo>
                    <a:pt x="59" y="28"/>
                    <a:pt x="62" y="28"/>
                    <a:pt x="64" y="28"/>
                  </a:cubicBezTo>
                  <a:cubicBezTo>
                    <a:pt x="66" y="28"/>
                    <a:pt x="68" y="28"/>
                    <a:pt x="70" y="29"/>
                  </a:cubicBezTo>
                  <a:cubicBezTo>
                    <a:pt x="72" y="29"/>
                    <a:pt x="74" y="30"/>
                    <a:pt x="76" y="30"/>
                  </a:cubicBezTo>
                  <a:cubicBezTo>
                    <a:pt x="77" y="30"/>
                    <a:pt x="78" y="31"/>
                    <a:pt x="79" y="31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61"/>
                    <a:pt x="78" y="62"/>
                    <a:pt x="78" y="63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8" y="67"/>
                    <a:pt x="78" y="69"/>
                    <a:pt x="78" y="70"/>
                  </a:cubicBezTo>
                  <a:cubicBezTo>
                    <a:pt x="79" y="72"/>
                    <a:pt x="79" y="73"/>
                    <a:pt x="80" y="74"/>
                  </a:cubicBezTo>
                  <a:cubicBezTo>
                    <a:pt x="80" y="75"/>
                    <a:pt x="81" y="76"/>
                    <a:pt x="83" y="77"/>
                  </a:cubicBezTo>
                  <a:cubicBezTo>
                    <a:pt x="83" y="77"/>
                    <a:pt x="84" y="77"/>
                    <a:pt x="86" y="77"/>
                  </a:cubicBezTo>
                  <a:cubicBezTo>
                    <a:pt x="88" y="77"/>
                    <a:pt x="90" y="76"/>
                    <a:pt x="92" y="75"/>
                  </a:cubicBezTo>
                  <a:cubicBezTo>
                    <a:pt x="93" y="73"/>
                    <a:pt x="94" y="71"/>
                    <a:pt x="95" y="68"/>
                  </a:cubicBezTo>
                  <a:cubicBezTo>
                    <a:pt x="96" y="66"/>
                    <a:pt x="97" y="63"/>
                    <a:pt x="97" y="60"/>
                  </a:cubicBezTo>
                  <a:cubicBezTo>
                    <a:pt x="98" y="57"/>
                    <a:pt x="98" y="54"/>
                    <a:pt x="98" y="50"/>
                  </a:cubicBezTo>
                  <a:cubicBezTo>
                    <a:pt x="98" y="44"/>
                    <a:pt x="97" y="38"/>
                    <a:pt x="95" y="33"/>
                  </a:cubicBezTo>
                  <a:cubicBezTo>
                    <a:pt x="93" y="28"/>
                    <a:pt x="90" y="23"/>
                    <a:pt x="87" y="20"/>
                  </a:cubicBezTo>
                  <a:cubicBezTo>
                    <a:pt x="83" y="16"/>
                    <a:pt x="79" y="13"/>
                    <a:pt x="74" y="12"/>
                  </a:cubicBezTo>
                  <a:cubicBezTo>
                    <a:pt x="70" y="10"/>
                    <a:pt x="64" y="9"/>
                    <a:pt x="59" y="9"/>
                  </a:cubicBezTo>
                  <a:cubicBezTo>
                    <a:pt x="51" y="9"/>
                    <a:pt x="44" y="10"/>
                    <a:pt x="38" y="13"/>
                  </a:cubicBezTo>
                  <a:cubicBezTo>
                    <a:pt x="32" y="15"/>
                    <a:pt x="27" y="19"/>
                    <a:pt x="23" y="24"/>
                  </a:cubicBezTo>
                  <a:cubicBezTo>
                    <a:pt x="19" y="28"/>
                    <a:pt x="16" y="34"/>
                    <a:pt x="14" y="40"/>
                  </a:cubicBezTo>
                  <a:cubicBezTo>
                    <a:pt x="12" y="46"/>
                    <a:pt x="11" y="53"/>
                    <a:pt x="11" y="61"/>
                  </a:cubicBezTo>
                  <a:cubicBezTo>
                    <a:pt x="11" y="68"/>
                    <a:pt x="12" y="74"/>
                    <a:pt x="14" y="79"/>
                  </a:cubicBezTo>
                  <a:cubicBezTo>
                    <a:pt x="16" y="85"/>
                    <a:pt x="18" y="90"/>
                    <a:pt x="22" y="93"/>
                  </a:cubicBezTo>
                  <a:cubicBezTo>
                    <a:pt x="26" y="97"/>
                    <a:pt x="30" y="100"/>
                    <a:pt x="35" y="102"/>
                  </a:cubicBezTo>
                  <a:cubicBezTo>
                    <a:pt x="40" y="104"/>
                    <a:pt x="46" y="105"/>
                    <a:pt x="53" y="105"/>
                  </a:cubicBezTo>
                  <a:cubicBezTo>
                    <a:pt x="56" y="105"/>
                    <a:pt x="59" y="105"/>
                    <a:pt x="62" y="104"/>
                  </a:cubicBezTo>
                  <a:cubicBezTo>
                    <a:pt x="64" y="104"/>
                    <a:pt x="67" y="103"/>
                    <a:pt x="70" y="103"/>
                  </a:cubicBezTo>
                  <a:cubicBezTo>
                    <a:pt x="73" y="102"/>
                    <a:pt x="76" y="101"/>
                    <a:pt x="79" y="101"/>
                  </a:cubicBezTo>
                  <a:cubicBezTo>
                    <a:pt x="80" y="100"/>
                    <a:pt x="82" y="100"/>
                    <a:pt x="84" y="99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0" y="110"/>
                    <a:pt x="75" y="111"/>
                    <a:pt x="70" y="112"/>
                  </a:cubicBezTo>
                  <a:cubicBezTo>
                    <a:pt x="65" y="113"/>
                    <a:pt x="59" y="114"/>
                    <a:pt x="53" y="114"/>
                  </a:cubicBezTo>
                  <a:close/>
                  <a:moveTo>
                    <a:pt x="57" y="36"/>
                  </a:moveTo>
                  <a:cubicBezTo>
                    <a:pt x="54" y="36"/>
                    <a:pt x="51" y="37"/>
                    <a:pt x="49" y="38"/>
                  </a:cubicBezTo>
                  <a:cubicBezTo>
                    <a:pt x="47" y="40"/>
                    <a:pt x="45" y="41"/>
                    <a:pt x="43" y="44"/>
                  </a:cubicBezTo>
                  <a:cubicBezTo>
                    <a:pt x="42" y="46"/>
                    <a:pt x="41" y="48"/>
                    <a:pt x="40" y="51"/>
                  </a:cubicBezTo>
                  <a:cubicBezTo>
                    <a:pt x="40" y="54"/>
                    <a:pt x="39" y="57"/>
                    <a:pt x="39" y="60"/>
                  </a:cubicBezTo>
                  <a:cubicBezTo>
                    <a:pt x="39" y="66"/>
                    <a:pt x="40" y="70"/>
                    <a:pt x="43" y="73"/>
                  </a:cubicBezTo>
                  <a:cubicBezTo>
                    <a:pt x="45" y="76"/>
                    <a:pt x="48" y="77"/>
                    <a:pt x="52" y="77"/>
                  </a:cubicBezTo>
                  <a:cubicBezTo>
                    <a:pt x="54" y="77"/>
                    <a:pt x="56" y="77"/>
                    <a:pt x="58" y="75"/>
                  </a:cubicBezTo>
                  <a:cubicBezTo>
                    <a:pt x="60" y="74"/>
                    <a:pt x="62" y="73"/>
                    <a:pt x="63" y="71"/>
                  </a:cubicBezTo>
                  <a:cubicBezTo>
                    <a:pt x="64" y="69"/>
                    <a:pt x="65" y="66"/>
                    <a:pt x="65" y="64"/>
                  </a:cubicBezTo>
                  <a:cubicBezTo>
                    <a:pt x="66" y="61"/>
                    <a:pt x="66" y="58"/>
                    <a:pt x="66" y="55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4" y="37"/>
                    <a:pt x="63" y="36"/>
                    <a:pt x="62" y="36"/>
                  </a:cubicBezTo>
                  <a:cubicBezTo>
                    <a:pt x="60" y="36"/>
                    <a:pt x="59" y="36"/>
                    <a:pt x="57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71"/>
            <p:cNvSpPr>
              <a:spLocks noEditPoints="1"/>
            </p:cNvSpPr>
            <p:nvPr/>
          </p:nvSpPr>
          <p:spPr bwMode="auto">
            <a:xfrm>
              <a:off x="2065338" y="2400300"/>
              <a:ext cx="277812" cy="296863"/>
            </a:xfrm>
            <a:custGeom>
              <a:avLst/>
              <a:gdLst>
                <a:gd name="T0" fmla="*/ 259971 w 109"/>
                <a:gd name="T1" fmla="*/ 74216 h 116"/>
                <a:gd name="T2" fmla="*/ 112144 w 109"/>
                <a:gd name="T3" fmla="*/ 74216 h 116"/>
                <a:gd name="T4" fmla="*/ 112144 w 109"/>
                <a:gd name="T5" fmla="*/ 56302 h 116"/>
                <a:gd name="T6" fmla="*/ 137632 w 109"/>
                <a:gd name="T7" fmla="*/ 56302 h 116"/>
                <a:gd name="T8" fmla="*/ 165668 w 109"/>
                <a:gd name="T9" fmla="*/ 28151 h 116"/>
                <a:gd name="T10" fmla="*/ 137632 w 109"/>
                <a:gd name="T11" fmla="*/ 0 h 116"/>
                <a:gd name="T12" fmla="*/ 91754 w 109"/>
                <a:gd name="T13" fmla="*/ 0 h 116"/>
                <a:gd name="T14" fmla="*/ 73913 w 109"/>
                <a:gd name="T15" fmla="*/ 17914 h 116"/>
                <a:gd name="T16" fmla="*/ 73913 w 109"/>
                <a:gd name="T17" fmla="*/ 74216 h 116"/>
                <a:gd name="T18" fmla="*/ 17841 w 109"/>
                <a:gd name="T19" fmla="*/ 74216 h 116"/>
                <a:gd name="T20" fmla="*/ 0 w 109"/>
                <a:gd name="T21" fmla="*/ 92130 h 116"/>
                <a:gd name="T22" fmla="*/ 0 w 109"/>
                <a:gd name="T23" fmla="*/ 204733 h 116"/>
                <a:gd name="T24" fmla="*/ 17841 w 109"/>
                <a:gd name="T25" fmla="*/ 222647 h 116"/>
                <a:gd name="T26" fmla="*/ 112144 w 109"/>
                <a:gd name="T27" fmla="*/ 222647 h 116"/>
                <a:gd name="T28" fmla="*/ 112144 w 109"/>
                <a:gd name="T29" fmla="*/ 296863 h 116"/>
                <a:gd name="T30" fmla="*/ 186058 w 109"/>
                <a:gd name="T31" fmla="*/ 296863 h 116"/>
                <a:gd name="T32" fmla="*/ 186058 w 109"/>
                <a:gd name="T33" fmla="*/ 222647 h 116"/>
                <a:gd name="T34" fmla="*/ 259971 w 109"/>
                <a:gd name="T35" fmla="*/ 222647 h 116"/>
                <a:gd name="T36" fmla="*/ 277812 w 109"/>
                <a:gd name="T37" fmla="*/ 204733 h 116"/>
                <a:gd name="T38" fmla="*/ 277812 w 109"/>
                <a:gd name="T39" fmla="*/ 92130 h 116"/>
                <a:gd name="T40" fmla="*/ 259971 w 109"/>
                <a:gd name="T41" fmla="*/ 74216 h 116"/>
                <a:gd name="T42" fmla="*/ 147827 w 109"/>
                <a:gd name="T43" fmla="*/ 278949 h 116"/>
                <a:gd name="T44" fmla="*/ 129985 w 109"/>
                <a:gd name="T45" fmla="*/ 278949 h 116"/>
                <a:gd name="T46" fmla="*/ 129985 w 109"/>
                <a:gd name="T47" fmla="*/ 222647 h 116"/>
                <a:gd name="T48" fmla="*/ 147827 w 109"/>
                <a:gd name="T49" fmla="*/ 222647 h 116"/>
                <a:gd name="T50" fmla="*/ 147827 w 109"/>
                <a:gd name="T51" fmla="*/ 278949 h 116"/>
                <a:gd name="T52" fmla="*/ 259971 w 109"/>
                <a:gd name="T53" fmla="*/ 204733 h 116"/>
                <a:gd name="T54" fmla="*/ 17841 w 109"/>
                <a:gd name="T55" fmla="*/ 204733 h 116"/>
                <a:gd name="T56" fmla="*/ 17841 w 109"/>
                <a:gd name="T57" fmla="*/ 92130 h 116"/>
                <a:gd name="T58" fmla="*/ 73913 w 109"/>
                <a:gd name="T59" fmla="*/ 92130 h 116"/>
                <a:gd name="T60" fmla="*/ 73913 w 109"/>
                <a:gd name="T61" fmla="*/ 148432 h 116"/>
                <a:gd name="T62" fmla="*/ 91754 w 109"/>
                <a:gd name="T63" fmla="*/ 166346 h 116"/>
                <a:gd name="T64" fmla="*/ 112144 w 109"/>
                <a:gd name="T65" fmla="*/ 148432 h 116"/>
                <a:gd name="T66" fmla="*/ 112144 w 109"/>
                <a:gd name="T67" fmla="*/ 92130 h 116"/>
                <a:gd name="T68" fmla="*/ 259971 w 109"/>
                <a:gd name="T69" fmla="*/ 92130 h 116"/>
                <a:gd name="T70" fmla="*/ 259971 w 109"/>
                <a:gd name="T71" fmla="*/ 204733 h 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9" h="116">
                  <a:moveTo>
                    <a:pt x="102" y="29"/>
                  </a:moveTo>
                  <a:cubicBezTo>
                    <a:pt x="44" y="29"/>
                    <a:pt x="44" y="29"/>
                    <a:pt x="44" y="29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60" y="22"/>
                    <a:pt x="65" y="17"/>
                    <a:pt x="65" y="11"/>
                  </a:cubicBezTo>
                  <a:cubicBezTo>
                    <a:pt x="65" y="5"/>
                    <a:pt x="60" y="0"/>
                    <a:pt x="5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2" y="0"/>
                    <a:pt x="29" y="3"/>
                    <a:pt x="29" y="7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32"/>
                    <a:pt x="0" y="3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4"/>
                    <a:pt x="3" y="87"/>
                    <a:pt x="7" y="87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6" y="87"/>
                    <a:pt x="109" y="84"/>
                    <a:pt x="109" y="80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09" y="32"/>
                    <a:pt x="106" y="29"/>
                    <a:pt x="102" y="29"/>
                  </a:cubicBezTo>
                  <a:close/>
                  <a:moveTo>
                    <a:pt x="58" y="109"/>
                  </a:moveTo>
                  <a:cubicBezTo>
                    <a:pt x="51" y="109"/>
                    <a:pt x="51" y="109"/>
                    <a:pt x="51" y="109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8" y="87"/>
                    <a:pt x="58" y="87"/>
                    <a:pt x="58" y="87"/>
                  </a:cubicBezTo>
                  <a:lnTo>
                    <a:pt x="58" y="109"/>
                  </a:lnTo>
                  <a:close/>
                  <a:moveTo>
                    <a:pt x="102" y="80"/>
                  </a:moveTo>
                  <a:cubicBezTo>
                    <a:pt x="7" y="80"/>
                    <a:pt x="7" y="80"/>
                    <a:pt x="7" y="80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9" y="62"/>
                    <a:pt x="32" y="65"/>
                    <a:pt x="36" y="65"/>
                  </a:cubicBezTo>
                  <a:cubicBezTo>
                    <a:pt x="40" y="65"/>
                    <a:pt x="44" y="62"/>
                    <a:pt x="44" y="58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102" y="36"/>
                    <a:pt x="102" y="36"/>
                    <a:pt x="102" y="36"/>
                  </a:cubicBezTo>
                  <a:lnTo>
                    <a:pt x="102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922713" y="2400492"/>
              <a:ext cx="204788" cy="296863"/>
              <a:chOff x="3922713" y="2541588"/>
              <a:chExt cx="204788" cy="296863"/>
            </a:xfrm>
            <a:grpFill/>
          </p:grpSpPr>
          <p:sp>
            <p:nvSpPr>
              <p:cNvPr id="211" name="Rectangle 72"/>
              <p:cNvSpPr>
                <a:spLocks noChangeArrowheads="1"/>
              </p:cNvSpPr>
              <p:nvPr/>
            </p:nvSpPr>
            <p:spPr bwMode="auto">
              <a:xfrm>
                <a:off x="3957638" y="2616200"/>
                <a:ext cx="130175" cy="1095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2" name="Rectangle 73"/>
              <p:cNvSpPr>
                <a:spLocks noChangeArrowheads="1"/>
              </p:cNvSpPr>
              <p:nvPr/>
            </p:nvSpPr>
            <p:spPr bwMode="auto">
              <a:xfrm>
                <a:off x="3995738" y="2578100"/>
                <a:ext cx="57150" cy="206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3" name="Freeform 74"/>
              <p:cNvSpPr>
                <a:spLocks noEditPoints="1"/>
              </p:cNvSpPr>
              <p:nvPr/>
            </p:nvSpPr>
            <p:spPr bwMode="auto">
              <a:xfrm>
                <a:off x="3922713" y="2541588"/>
                <a:ext cx="204788" cy="296863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14" y="0"/>
                  </a:cxn>
                  <a:cxn ang="0">
                    <a:pos x="0" y="14"/>
                  </a:cxn>
                  <a:cxn ang="0">
                    <a:pos x="0" y="102"/>
                  </a:cxn>
                  <a:cxn ang="0">
                    <a:pos x="14" y="116"/>
                  </a:cxn>
                  <a:cxn ang="0">
                    <a:pos x="65" y="116"/>
                  </a:cxn>
                  <a:cxn ang="0">
                    <a:pos x="80" y="102"/>
                  </a:cxn>
                  <a:cxn ang="0">
                    <a:pos x="80" y="14"/>
                  </a:cxn>
                  <a:cxn ang="0">
                    <a:pos x="65" y="0"/>
                  </a:cxn>
                  <a:cxn ang="0">
                    <a:pos x="73" y="102"/>
                  </a:cxn>
                  <a:cxn ang="0">
                    <a:pos x="65" y="109"/>
                  </a:cxn>
                  <a:cxn ang="0">
                    <a:pos x="14" y="109"/>
                  </a:cxn>
                  <a:cxn ang="0">
                    <a:pos x="7" y="102"/>
                  </a:cxn>
                  <a:cxn ang="0">
                    <a:pos x="7" y="14"/>
                  </a:cxn>
                  <a:cxn ang="0">
                    <a:pos x="14" y="7"/>
                  </a:cxn>
                  <a:cxn ang="0">
                    <a:pos x="65" y="7"/>
                  </a:cxn>
                  <a:cxn ang="0">
                    <a:pos x="73" y="14"/>
                  </a:cxn>
                  <a:cxn ang="0">
                    <a:pos x="73" y="102"/>
                  </a:cxn>
                </a:cxnLst>
                <a:rect l="0" t="0" r="r" b="b"/>
                <a:pathLst>
                  <a:path w="80" h="116">
                    <a:moveTo>
                      <a:pt x="65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10"/>
                      <a:pt x="6" y="116"/>
                      <a:pt x="14" y="116"/>
                    </a:cubicBezTo>
                    <a:cubicBezTo>
                      <a:pt x="65" y="116"/>
                      <a:pt x="65" y="116"/>
                      <a:pt x="65" y="116"/>
                    </a:cubicBezTo>
                    <a:cubicBezTo>
                      <a:pt x="73" y="116"/>
                      <a:pt x="80" y="110"/>
                      <a:pt x="80" y="102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6"/>
                      <a:pt x="73" y="0"/>
                      <a:pt x="65" y="0"/>
                    </a:cubicBezTo>
                    <a:close/>
                    <a:moveTo>
                      <a:pt x="73" y="102"/>
                    </a:moveTo>
                    <a:cubicBezTo>
                      <a:pt x="73" y="106"/>
                      <a:pt x="69" y="109"/>
                      <a:pt x="65" y="109"/>
                    </a:cubicBezTo>
                    <a:cubicBezTo>
                      <a:pt x="14" y="109"/>
                      <a:pt x="14" y="109"/>
                      <a:pt x="14" y="109"/>
                    </a:cubicBezTo>
                    <a:cubicBezTo>
                      <a:pt x="10" y="109"/>
                      <a:pt x="7" y="106"/>
                      <a:pt x="7" y="102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0"/>
                      <a:pt x="10" y="7"/>
                      <a:pt x="14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9" y="7"/>
                      <a:pt x="73" y="10"/>
                      <a:pt x="73" y="14"/>
                    </a:cubicBezTo>
                    <a:lnTo>
                      <a:pt x="73" y="10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4" name="Rectangle 75"/>
              <p:cNvSpPr>
                <a:spLocks noChangeArrowheads="1"/>
              </p:cNvSpPr>
              <p:nvPr/>
            </p:nvSpPr>
            <p:spPr bwMode="auto">
              <a:xfrm>
                <a:off x="3957638" y="2782888"/>
                <a:ext cx="20638" cy="206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5" name="Rectangle 76"/>
              <p:cNvSpPr>
                <a:spLocks noChangeArrowheads="1"/>
              </p:cNvSpPr>
              <p:nvPr/>
            </p:nvSpPr>
            <p:spPr bwMode="auto">
              <a:xfrm>
                <a:off x="3995738" y="2782888"/>
                <a:ext cx="19050" cy="206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6" name="Rectangle 77"/>
              <p:cNvSpPr>
                <a:spLocks noChangeArrowheads="1"/>
              </p:cNvSpPr>
              <p:nvPr/>
            </p:nvSpPr>
            <p:spPr bwMode="auto">
              <a:xfrm>
                <a:off x="4032250" y="2782888"/>
                <a:ext cx="20638" cy="206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7" name="Rectangle 78"/>
              <p:cNvSpPr>
                <a:spLocks noChangeArrowheads="1"/>
              </p:cNvSpPr>
              <p:nvPr/>
            </p:nvSpPr>
            <p:spPr bwMode="auto">
              <a:xfrm>
                <a:off x="4070350" y="2782888"/>
                <a:ext cx="17463" cy="206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8" name="Rectangle 79"/>
              <p:cNvSpPr>
                <a:spLocks noChangeArrowheads="1"/>
              </p:cNvSpPr>
              <p:nvPr/>
            </p:nvSpPr>
            <p:spPr bwMode="auto">
              <a:xfrm>
                <a:off x="3957638" y="2746375"/>
                <a:ext cx="20638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9" name="Rectangle 80"/>
              <p:cNvSpPr>
                <a:spLocks noChangeArrowheads="1"/>
              </p:cNvSpPr>
              <p:nvPr/>
            </p:nvSpPr>
            <p:spPr bwMode="auto">
              <a:xfrm>
                <a:off x="3995738" y="2746375"/>
                <a:ext cx="19050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0" name="Rectangle 81"/>
              <p:cNvSpPr>
                <a:spLocks noChangeArrowheads="1"/>
              </p:cNvSpPr>
              <p:nvPr/>
            </p:nvSpPr>
            <p:spPr bwMode="auto">
              <a:xfrm>
                <a:off x="4032250" y="2746375"/>
                <a:ext cx="20638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1" name="Rectangle 82"/>
              <p:cNvSpPr>
                <a:spLocks noChangeArrowheads="1"/>
              </p:cNvSpPr>
              <p:nvPr/>
            </p:nvSpPr>
            <p:spPr bwMode="auto">
              <a:xfrm>
                <a:off x="4070350" y="2746375"/>
                <a:ext cx="17463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7989888" y="2400492"/>
              <a:ext cx="296863" cy="296863"/>
              <a:chOff x="7989888" y="2541588"/>
              <a:chExt cx="296863" cy="296863"/>
            </a:xfrm>
            <a:grpFill/>
          </p:grpSpPr>
          <p:sp>
            <p:nvSpPr>
              <p:cNvPr id="207" name="Freeform 83"/>
              <p:cNvSpPr>
                <a:spLocks noEditPoints="1"/>
              </p:cNvSpPr>
              <p:nvPr/>
            </p:nvSpPr>
            <p:spPr bwMode="auto">
              <a:xfrm>
                <a:off x="7989888" y="2541588"/>
                <a:ext cx="296863" cy="2968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58" y="109"/>
                  </a:cxn>
                  <a:cxn ang="0">
                    <a:pos x="7" y="58"/>
                  </a:cxn>
                  <a:cxn ang="0">
                    <a:pos x="58" y="7"/>
                  </a:cxn>
                  <a:cxn ang="0">
                    <a:pos x="109" y="58"/>
                  </a:cxn>
                  <a:cxn ang="0">
                    <a:pos x="58" y="109"/>
                  </a:cxn>
                </a:cxnLst>
                <a:rect l="0" t="0" r="r" b="b"/>
                <a:pathLst>
                  <a:path w="116" h="116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ubicBezTo>
                      <a:pt x="90" y="116"/>
                      <a:pt x="116" y="90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lose/>
                    <a:moveTo>
                      <a:pt x="58" y="109"/>
                    </a:moveTo>
                    <a:cubicBezTo>
                      <a:pt x="30" y="109"/>
                      <a:pt x="7" y="86"/>
                      <a:pt x="7" y="58"/>
                    </a:cubicBezTo>
                    <a:cubicBezTo>
                      <a:pt x="7" y="30"/>
                      <a:pt x="30" y="7"/>
                      <a:pt x="58" y="7"/>
                    </a:cubicBezTo>
                    <a:cubicBezTo>
                      <a:pt x="86" y="7"/>
                      <a:pt x="109" y="30"/>
                      <a:pt x="109" y="58"/>
                    </a:cubicBezTo>
                    <a:cubicBezTo>
                      <a:pt x="109" y="86"/>
                      <a:pt x="86" y="109"/>
                      <a:pt x="58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8" name="Oval 84"/>
              <p:cNvSpPr>
                <a:spLocks noChangeArrowheads="1"/>
              </p:cNvSpPr>
              <p:nvPr/>
            </p:nvSpPr>
            <p:spPr bwMode="auto">
              <a:xfrm>
                <a:off x="8081963" y="2616200"/>
                <a:ext cx="38100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9" name="Oval 85"/>
              <p:cNvSpPr>
                <a:spLocks noChangeArrowheads="1"/>
              </p:cNvSpPr>
              <p:nvPr/>
            </p:nvSpPr>
            <p:spPr bwMode="auto">
              <a:xfrm>
                <a:off x="8156575" y="2616200"/>
                <a:ext cx="38100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0" name="Freeform 86"/>
              <p:cNvSpPr>
                <a:spLocks/>
              </p:cNvSpPr>
              <p:nvPr/>
            </p:nvSpPr>
            <p:spPr bwMode="auto">
              <a:xfrm>
                <a:off x="8048625" y="2708275"/>
                <a:ext cx="179388" cy="74613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35" y="29"/>
                  </a:cxn>
                  <a:cxn ang="0">
                    <a:pos x="66" y="12"/>
                  </a:cxn>
                  <a:cxn ang="0">
                    <a:pos x="70" y="0"/>
                  </a:cxn>
                  <a:cxn ang="0">
                    <a:pos x="0" y="0"/>
                  </a:cxn>
                  <a:cxn ang="0">
                    <a:pos x="4" y="12"/>
                  </a:cxn>
                </a:cxnLst>
                <a:rect l="0" t="0" r="r" b="b"/>
                <a:pathLst>
                  <a:path w="70" h="29">
                    <a:moveTo>
                      <a:pt x="4" y="12"/>
                    </a:moveTo>
                    <a:cubicBezTo>
                      <a:pt x="10" y="22"/>
                      <a:pt x="22" y="29"/>
                      <a:pt x="35" y="29"/>
                    </a:cubicBezTo>
                    <a:cubicBezTo>
                      <a:pt x="48" y="29"/>
                      <a:pt x="59" y="22"/>
                      <a:pt x="66" y="12"/>
                    </a:cubicBezTo>
                    <a:cubicBezTo>
                      <a:pt x="68" y="8"/>
                      <a:pt x="69" y="4"/>
                      <a:pt x="7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2" y="8"/>
                      <a:pt x="4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8564563" y="2400492"/>
              <a:ext cx="296863" cy="296863"/>
              <a:chOff x="8564563" y="2541588"/>
              <a:chExt cx="296863" cy="296863"/>
            </a:xfrm>
            <a:grpFill/>
          </p:grpSpPr>
          <p:sp>
            <p:nvSpPr>
              <p:cNvPr id="203" name="Freeform 87"/>
              <p:cNvSpPr>
                <a:spLocks noEditPoints="1"/>
              </p:cNvSpPr>
              <p:nvPr/>
            </p:nvSpPr>
            <p:spPr bwMode="auto">
              <a:xfrm>
                <a:off x="8564563" y="2541588"/>
                <a:ext cx="296863" cy="2968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58" y="109"/>
                  </a:cxn>
                  <a:cxn ang="0">
                    <a:pos x="7" y="58"/>
                  </a:cxn>
                  <a:cxn ang="0">
                    <a:pos x="58" y="7"/>
                  </a:cxn>
                  <a:cxn ang="0">
                    <a:pos x="109" y="58"/>
                  </a:cxn>
                  <a:cxn ang="0">
                    <a:pos x="58" y="109"/>
                  </a:cxn>
                </a:cxnLst>
                <a:rect l="0" t="0" r="r" b="b"/>
                <a:pathLst>
                  <a:path w="116" h="116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ubicBezTo>
                      <a:pt x="90" y="116"/>
                      <a:pt x="116" y="90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lose/>
                    <a:moveTo>
                      <a:pt x="58" y="109"/>
                    </a:moveTo>
                    <a:cubicBezTo>
                      <a:pt x="30" y="109"/>
                      <a:pt x="7" y="86"/>
                      <a:pt x="7" y="58"/>
                    </a:cubicBezTo>
                    <a:cubicBezTo>
                      <a:pt x="7" y="30"/>
                      <a:pt x="30" y="7"/>
                      <a:pt x="58" y="7"/>
                    </a:cubicBezTo>
                    <a:cubicBezTo>
                      <a:pt x="86" y="7"/>
                      <a:pt x="109" y="30"/>
                      <a:pt x="109" y="58"/>
                    </a:cubicBezTo>
                    <a:cubicBezTo>
                      <a:pt x="109" y="86"/>
                      <a:pt x="86" y="109"/>
                      <a:pt x="58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4" name="Oval 88"/>
              <p:cNvSpPr>
                <a:spLocks noChangeArrowheads="1"/>
              </p:cNvSpPr>
              <p:nvPr/>
            </p:nvSpPr>
            <p:spPr bwMode="auto">
              <a:xfrm>
                <a:off x="8656638" y="2616200"/>
                <a:ext cx="39688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5" name="Freeform 89"/>
              <p:cNvSpPr>
                <a:spLocks/>
              </p:cNvSpPr>
              <p:nvPr/>
            </p:nvSpPr>
            <p:spPr bwMode="auto">
              <a:xfrm>
                <a:off x="8639175" y="2708275"/>
                <a:ext cx="149225" cy="74613"/>
              </a:xfrm>
              <a:custGeom>
                <a:avLst/>
                <a:gdLst/>
                <a:ahLst/>
                <a:cxnLst>
                  <a:cxn ang="0">
                    <a:pos x="29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9" y="29"/>
                  </a:cxn>
                  <a:cxn ang="0">
                    <a:pos x="58" y="0"/>
                  </a:cxn>
                  <a:cxn ang="0">
                    <a:pos x="58" y="0"/>
                  </a:cxn>
                  <a:cxn ang="0">
                    <a:pos x="29" y="15"/>
                  </a:cxn>
                </a:cxnLst>
                <a:rect l="0" t="0" r="r" b="b"/>
                <a:pathLst>
                  <a:path w="58" h="29">
                    <a:moveTo>
                      <a:pt x="29" y="15"/>
                    </a:moveTo>
                    <a:cubicBezTo>
                      <a:pt x="17" y="15"/>
                      <a:pt x="6" y="9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13" y="29"/>
                      <a:pt x="29" y="29"/>
                    </a:cubicBezTo>
                    <a:cubicBezTo>
                      <a:pt x="45" y="29"/>
                      <a:pt x="58" y="16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1" y="9"/>
                      <a:pt x="41" y="15"/>
                      <a:pt x="29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6" name="Rectangle 90"/>
              <p:cNvSpPr>
                <a:spLocks noChangeArrowheads="1"/>
              </p:cNvSpPr>
              <p:nvPr/>
            </p:nvSpPr>
            <p:spPr bwMode="auto">
              <a:xfrm>
                <a:off x="8731250" y="2633663"/>
                <a:ext cx="57150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63525" y="2994217"/>
              <a:ext cx="296863" cy="298450"/>
              <a:chOff x="263525" y="3135313"/>
              <a:chExt cx="296863" cy="298450"/>
            </a:xfrm>
            <a:grpFill/>
          </p:grpSpPr>
          <p:sp>
            <p:nvSpPr>
              <p:cNvPr id="199" name="Freeform 91"/>
              <p:cNvSpPr>
                <a:spLocks noEditPoints="1"/>
              </p:cNvSpPr>
              <p:nvPr/>
            </p:nvSpPr>
            <p:spPr bwMode="auto">
              <a:xfrm>
                <a:off x="263525" y="3135313"/>
                <a:ext cx="296863" cy="298450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58" y="109"/>
                  </a:cxn>
                  <a:cxn ang="0">
                    <a:pos x="7" y="58"/>
                  </a:cxn>
                  <a:cxn ang="0">
                    <a:pos x="58" y="7"/>
                  </a:cxn>
                  <a:cxn ang="0">
                    <a:pos x="109" y="58"/>
                  </a:cxn>
                  <a:cxn ang="0">
                    <a:pos x="58" y="109"/>
                  </a:cxn>
                </a:cxnLst>
                <a:rect l="0" t="0" r="r" b="b"/>
                <a:pathLst>
                  <a:path w="116" h="116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ubicBezTo>
                      <a:pt x="90" y="116"/>
                      <a:pt x="116" y="90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lose/>
                    <a:moveTo>
                      <a:pt x="58" y="109"/>
                    </a:moveTo>
                    <a:cubicBezTo>
                      <a:pt x="30" y="109"/>
                      <a:pt x="7" y="86"/>
                      <a:pt x="7" y="58"/>
                    </a:cubicBezTo>
                    <a:cubicBezTo>
                      <a:pt x="7" y="30"/>
                      <a:pt x="30" y="7"/>
                      <a:pt x="58" y="7"/>
                    </a:cubicBezTo>
                    <a:cubicBezTo>
                      <a:pt x="86" y="7"/>
                      <a:pt x="109" y="30"/>
                      <a:pt x="109" y="58"/>
                    </a:cubicBezTo>
                    <a:cubicBezTo>
                      <a:pt x="109" y="86"/>
                      <a:pt x="86" y="109"/>
                      <a:pt x="58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0" name="Oval 92"/>
              <p:cNvSpPr>
                <a:spLocks noChangeArrowheads="1"/>
              </p:cNvSpPr>
              <p:nvPr/>
            </p:nvSpPr>
            <p:spPr bwMode="auto">
              <a:xfrm>
                <a:off x="355600" y="3209925"/>
                <a:ext cx="39688" cy="571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1" name="Oval 93"/>
              <p:cNvSpPr>
                <a:spLocks noChangeArrowheads="1"/>
              </p:cNvSpPr>
              <p:nvPr/>
            </p:nvSpPr>
            <p:spPr bwMode="auto">
              <a:xfrm>
                <a:off x="430213" y="3209925"/>
                <a:ext cx="38100" cy="571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2" name="Oval 94"/>
              <p:cNvSpPr>
                <a:spLocks noChangeArrowheads="1"/>
              </p:cNvSpPr>
              <p:nvPr/>
            </p:nvSpPr>
            <p:spPr bwMode="auto">
              <a:xfrm>
                <a:off x="374650" y="3305175"/>
                <a:ext cx="73025" cy="7461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207125" y="2400492"/>
              <a:ext cx="296863" cy="296863"/>
              <a:chOff x="6207125" y="2541588"/>
              <a:chExt cx="296863" cy="296863"/>
            </a:xfrm>
            <a:grpFill/>
          </p:grpSpPr>
          <p:sp>
            <p:nvSpPr>
              <p:cNvPr id="195" name="Freeform 95"/>
              <p:cNvSpPr>
                <a:spLocks noEditPoints="1"/>
              </p:cNvSpPr>
              <p:nvPr/>
            </p:nvSpPr>
            <p:spPr bwMode="auto">
              <a:xfrm>
                <a:off x="6207125" y="2541588"/>
                <a:ext cx="296863" cy="2968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58" y="109"/>
                  </a:cxn>
                  <a:cxn ang="0">
                    <a:pos x="7" y="58"/>
                  </a:cxn>
                  <a:cxn ang="0">
                    <a:pos x="58" y="7"/>
                  </a:cxn>
                  <a:cxn ang="0">
                    <a:pos x="109" y="58"/>
                  </a:cxn>
                  <a:cxn ang="0">
                    <a:pos x="58" y="109"/>
                  </a:cxn>
                </a:cxnLst>
                <a:rect l="0" t="0" r="r" b="b"/>
                <a:pathLst>
                  <a:path w="116" h="116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ubicBezTo>
                      <a:pt x="90" y="116"/>
                      <a:pt x="116" y="90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lose/>
                    <a:moveTo>
                      <a:pt x="58" y="109"/>
                    </a:moveTo>
                    <a:cubicBezTo>
                      <a:pt x="30" y="109"/>
                      <a:pt x="7" y="86"/>
                      <a:pt x="7" y="58"/>
                    </a:cubicBezTo>
                    <a:cubicBezTo>
                      <a:pt x="7" y="30"/>
                      <a:pt x="30" y="7"/>
                      <a:pt x="58" y="7"/>
                    </a:cubicBezTo>
                    <a:cubicBezTo>
                      <a:pt x="86" y="7"/>
                      <a:pt x="109" y="30"/>
                      <a:pt x="109" y="58"/>
                    </a:cubicBezTo>
                    <a:cubicBezTo>
                      <a:pt x="109" y="86"/>
                      <a:pt x="86" y="109"/>
                      <a:pt x="58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6" name="Freeform 96"/>
              <p:cNvSpPr>
                <a:spLocks/>
              </p:cNvSpPr>
              <p:nvPr/>
            </p:nvSpPr>
            <p:spPr bwMode="auto">
              <a:xfrm>
                <a:off x="6262688" y="2708275"/>
                <a:ext cx="184150" cy="55563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36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6" y="22"/>
                  </a:cxn>
                  <a:cxn ang="0">
                    <a:pos x="72" y="0"/>
                  </a:cxn>
                  <a:cxn ang="0">
                    <a:pos x="71" y="0"/>
                  </a:cxn>
                </a:cxnLst>
                <a:rect l="0" t="0" r="r" b="b"/>
                <a:pathLst>
                  <a:path w="72" h="22">
                    <a:moveTo>
                      <a:pt x="71" y="0"/>
                    </a:moveTo>
                    <a:cubicBezTo>
                      <a:pt x="62" y="9"/>
                      <a:pt x="50" y="15"/>
                      <a:pt x="36" y="15"/>
                    </a:cubicBezTo>
                    <a:cubicBezTo>
                      <a:pt x="22" y="15"/>
                      <a:pt x="10" y="9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13"/>
                      <a:pt x="18" y="22"/>
                      <a:pt x="36" y="22"/>
                    </a:cubicBezTo>
                    <a:cubicBezTo>
                      <a:pt x="54" y="22"/>
                      <a:pt x="62" y="13"/>
                      <a:pt x="72" y="0"/>
                    </a:cubicBezTo>
                    <a:lnTo>
                      <a:pt x="7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7" name="Oval 97"/>
              <p:cNvSpPr>
                <a:spLocks noChangeArrowheads="1"/>
              </p:cNvSpPr>
              <p:nvPr/>
            </p:nvSpPr>
            <p:spPr bwMode="auto">
              <a:xfrm>
                <a:off x="6299200" y="2616200"/>
                <a:ext cx="38100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8" name="Oval 98"/>
              <p:cNvSpPr>
                <a:spLocks noChangeArrowheads="1"/>
              </p:cNvSpPr>
              <p:nvPr/>
            </p:nvSpPr>
            <p:spPr bwMode="auto">
              <a:xfrm>
                <a:off x="6372225" y="2616200"/>
                <a:ext cx="39688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6800850" y="2400492"/>
              <a:ext cx="295275" cy="296863"/>
              <a:chOff x="6800850" y="2541588"/>
              <a:chExt cx="295275" cy="296863"/>
            </a:xfrm>
            <a:grpFill/>
          </p:grpSpPr>
          <p:sp>
            <p:nvSpPr>
              <p:cNvPr id="191" name="Freeform 99"/>
              <p:cNvSpPr>
                <a:spLocks noEditPoints="1"/>
              </p:cNvSpPr>
              <p:nvPr/>
            </p:nvSpPr>
            <p:spPr bwMode="auto">
              <a:xfrm>
                <a:off x="6800850" y="2541588"/>
                <a:ext cx="295275" cy="2968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58" y="109"/>
                  </a:cxn>
                  <a:cxn ang="0">
                    <a:pos x="7" y="58"/>
                  </a:cxn>
                  <a:cxn ang="0">
                    <a:pos x="58" y="7"/>
                  </a:cxn>
                  <a:cxn ang="0">
                    <a:pos x="109" y="58"/>
                  </a:cxn>
                  <a:cxn ang="0">
                    <a:pos x="58" y="109"/>
                  </a:cxn>
                </a:cxnLst>
                <a:rect l="0" t="0" r="r" b="b"/>
                <a:pathLst>
                  <a:path w="116" h="116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ubicBezTo>
                      <a:pt x="90" y="116"/>
                      <a:pt x="116" y="90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lose/>
                    <a:moveTo>
                      <a:pt x="58" y="109"/>
                    </a:moveTo>
                    <a:cubicBezTo>
                      <a:pt x="30" y="109"/>
                      <a:pt x="7" y="86"/>
                      <a:pt x="7" y="58"/>
                    </a:cubicBezTo>
                    <a:cubicBezTo>
                      <a:pt x="7" y="30"/>
                      <a:pt x="30" y="7"/>
                      <a:pt x="58" y="7"/>
                    </a:cubicBezTo>
                    <a:cubicBezTo>
                      <a:pt x="86" y="7"/>
                      <a:pt x="109" y="30"/>
                      <a:pt x="109" y="58"/>
                    </a:cubicBezTo>
                    <a:cubicBezTo>
                      <a:pt x="109" y="86"/>
                      <a:pt x="86" y="109"/>
                      <a:pt x="58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2" name="Freeform 100"/>
              <p:cNvSpPr>
                <a:spLocks/>
              </p:cNvSpPr>
              <p:nvPr/>
            </p:nvSpPr>
            <p:spPr bwMode="auto">
              <a:xfrm>
                <a:off x="6856413" y="2708275"/>
                <a:ext cx="184150" cy="5556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22"/>
                  </a:cxn>
                  <a:cxn ang="0">
                    <a:pos x="1" y="22"/>
                  </a:cxn>
                  <a:cxn ang="0">
                    <a:pos x="36" y="7"/>
                  </a:cxn>
                  <a:cxn ang="0">
                    <a:pos x="72" y="22"/>
                  </a:cxn>
                  <a:cxn ang="0">
                    <a:pos x="72" y="22"/>
                  </a:cxn>
                  <a:cxn ang="0">
                    <a:pos x="36" y="0"/>
                  </a:cxn>
                </a:cxnLst>
                <a:rect l="0" t="0" r="r" b="b"/>
                <a:pathLst>
                  <a:path w="72" h="22">
                    <a:moveTo>
                      <a:pt x="36" y="0"/>
                    </a:moveTo>
                    <a:cubicBezTo>
                      <a:pt x="18" y="0"/>
                      <a:pt x="11" y="9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0" y="13"/>
                      <a:pt x="22" y="7"/>
                      <a:pt x="36" y="7"/>
                    </a:cubicBezTo>
                    <a:cubicBezTo>
                      <a:pt x="50" y="7"/>
                      <a:pt x="63" y="13"/>
                      <a:pt x="72" y="22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62" y="9"/>
                      <a:pt x="55" y="0"/>
                      <a:pt x="3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3" name="Oval 101"/>
              <p:cNvSpPr>
                <a:spLocks noChangeArrowheads="1"/>
              </p:cNvSpPr>
              <p:nvPr/>
            </p:nvSpPr>
            <p:spPr bwMode="auto">
              <a:xfrm>
                <a:off x="6892925" y="2616200"/>
                <a:ext cx="38100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4" name="Oval 102"/>
              <p:cNvSpPr>
                <a:spLocks noChangeArrowheads="1"/>
              </p:cNvSpPr>
              <p:nvPr/>
            </p:nvSpPr>
            <p:spPr bwMode="auto">
              <a:xfrm>
                <a:off x="6965950" y="2616200"/>
                <a:ext cx="38100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392988" y="2400492"/>
              <a:ext cx="300038" cy="296863"/>
              <a:chOff x="7392988" y="2541588"/>
              <a:chExt cx="300038" cy="296863"/>
            </a:xfrm>
            <a:grpFill/>
          </p:grpSpPr>
          <p:sp>
            <p:nvSpPr>
              <p:cNvPr id="187" name="Freeform 103"/>
              <p:cNvSpPr>
                <a:spLocks noEditPoints="1"/>
              </p:cNvSpPr>
              <p:nvPr/>
            </p:nvSpPr>
            <p:spPr bwMode="auto">
              <a:xfrm>
                <a:off x="7392988" y="2541588"/>
                <a:ext cx="300038" cy="2968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7" y="58"/>
                  </a:cxn>
                  <a:cxn ang="0">
                    <a:pos x="58" y="0"/>
                  </a:cxn>
                  <a:cxn ang="0">
                    <a:pos x="58" y="109"/>
                  </a:cxn>
                  <a:cxn ang="0">
                    <a:pos x="8" y="58"/>
                  </a:cxn>
                  <a:cxn ang="0">
                    <a:pos x="58" y="7"/>
                  </a:cxn>
                  <a:cxn ang="0">
                    <a:pos x="109" y="58"/>
                  </a:cxn>
                  <a:cxn ang="0">
                    <a:pos x="58" y="109"/>
                  </a:cxn>
                </a:cxnLst>
                <a:rect l="0" t="0" r="r" b="b"/>
                <a:pathLst>
                  <a:path w="117" h="116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ubicBezTo>
                      <a:pt x="91" y="116"/>
                      <a:pt x="117" y="90"/>
                      <a:pt x="117" y="58"/>
                    </a:cubicBezTo>
                    <a:cubicBezTo>
                      <a:pt x="117" y="26"/>
                      <a:pt x="91" y="0"/>
                      <a:pt x="58" y="0"/>
                    </a:cubicBezTo>
                    <a:close/>
                    <a:moveTo>
                      <a:pt x="58" y="109"/>
                    </a:moveTo>
                    <a:cubicBezTo>
                      <a:pt x="30" y="109"/>
                      <a:pt x="8" y="86"/>
                      <a:pt x="8" y="58"/>
                    </a:cubicBezTo>
                    <a:cubicBezTo>
                      <a:pt x="8" y="30"/>
                      <a:pt x="30" y="7"/>
                      <a:pt x="58" y="7"/>
                    </a:cubicBezTo>
                    <a:cubicBezTo>
                      <a:pt x="86" y="7"/>
                      <a:pt x="109" y="30"/>
                      <a:pt x="109" y="58"/>
                    </a:cubicBezTo>
                    <a:cubicBezTo>
                      <a:pt x="109" y="86"/>
                      <a:pt x="86" y="109"/>
                      <a:pt x="58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8" name="Oval 104"/>
              <p:cNvSpPr>
                <a:spLocks noChangeArrowheads="1"/>
              </p:cNvSpPr>
              <p:nvPr/>
            </p:nvSpPr>
            <p:spPr bwMode="auto">
              <a:xfrm>
                <a:off x="7488238" y="2616200"/>
                <a:ext cx="36513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9" name="Oval 105"/>
              <p:cNvSpPr>
                <a:spLocks noChangeArrowheads="1"/>
              </p:cNvSpPr>
              <p:nvPr/>
            </p:nvSpPr>
            <p:spPr bwMode="auto">
              <a:xfrm>
                <a:off x="7562850" y="2616200"/>
                <a:ext cx="34925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0" name="Rectangle 106"/>
              <p:cNvSpPr>
                <a:spLocks noChangeArrowheads="1"/>
              </p:cNvSpPr>
              <p:nvPr/>
            </p:nvSpPr>
            <p:spPr bwMode="auto">
              <a:xfrm>
                <a:off x="7467600" y="2725738"/>
                <a:ext cx="150813" cy="206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51" name="Freeform 107"/>
            <p:cNvSpPr>
              <a:spLocks/>
            </p:cNvSpPr>
            <p:nvPr/>
          </p:nvSpPr>
          <p:spPr bwMode="auto">
            <a:xfrm>
              <a:off x="8015288" y="1814513"/>
              <a:ext cx="276225" cy="290512"/>
            </a:xfrm>
            <a:custGeom>
              <a:avLst/>
              <a:gdLst>
                <a:gd name="T0" fmla="*/ 265994 w 108"/>
                <a:gd name="T1" fmla="*/ 224255 h 114"/>
                <a:gd name="T2" fmla="*/ 263437 w 108"/>
                <a:gd name="T3" fmla="*/ 221707 h 114"/>
                <a:gd name="T4" fmla="*/ 199496 w 108"/>
                <a:gd name="T5" fmla="*/ 193675 h 114"/>
                <a:gd name="T6" fmla="*/ 196938 w 108"/>
                <a:gd name="T7" fmla="*/ 193675 h 114"/>
                <a:gd name="T8" fmla="*/ 163689 w 108"/>
                <a:gd name="T9" fmla="*/ 219158 h 114"/>
                <a:gd name="T10" fmla="*/ 104863 w 108"/>
                <a:gd name="T11" fmla="*/ 170740 h 114"/>
                <a:gd name="T12" fmla="*/ 66499 w 108"/>
                <a:gd name="T13" fmla="*/ 112127 h 114"/>
                <a:gd name="T14" fmla="*/ 94633 w 108"/>
                <a:gd name="T15" fmla="*/ 76451 h 114"/>
                <a:gd name="T16" fmla="*/ 76729 w 108"/>
                <a:gd name="T17" fmla="*/ 10193 h 114"/>
                <a:gd name="T18" fmla="*/ 74172 w 108"/>
                <a:gd name="T19" fmla="*/ 10193 h 114"/>
                <a:gd name="T20" fmla="*/ 46038 w 108"/>
                <a:gd name="T21" fmla="*/ 0 h 114"/>
                <a:gd name="T22" fmla="*/ 40922 w 108"/>
                <a:gd name="T23" fmla="*/ 5097 h 114"/>
                <a:gd name="T24" fmla="*/ 7673 w 108"/>
                <a:gd name="T25" fmla="*/ 35677 h 114"/>
                <a:gd name="T26" fmla="*/ 66499 w 108"/>
                <a:gd name="T27" fmla="*/ 211513 h 114"/>
                <a:gd name="T28" fmla="*/ 227630 w 108"/>
                <a:gd name="T29" fmla="*/ 287964 h 114"/>
                <a:gd name="T30" fmla="*/ 227630 w 108"/>
                <a:gd name="T31" fmla="*/ 287964 h 114"/>
                <a:gd name="T32" fmla="*/ 230187 w 108"/>
                <a:gd name="T33" fmla="*/ 285415 h 114"/>
                <a:gd name="T34" fmla="*/ 265994 w 108"/>
                <a:gd name="T35" fmla="*/ 257383 h 114"/>
                <a:gd name="T36" fmla="*/ 265994 w 108"/>
                <a:gd name="T37" fmla="*/ 224255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8" h="114">
                  <a:moveTo>
                    <a:pt x="104" y="88"/>
                  </a:moveTo>
                  <a:cubicBezTo>
                    <a:pt x="103" y="87"/>
                    <a:pt x="103" y="87"/>
                    <a:pt x="103" y="87"/>
                  </a:cubicBezTo>
                  <a:cubicBezTo>
                    <a:pt x="101" y="83"/>
                    <a:pt x="80" y="76"/>
                    <a:pt x="78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4" y="77"/>
                    <a:pt x="70" y="80"/>
                    <a:pt x="64" y="86"/>
                  </a:cubicBezTo>
                  <a:cubicBezTo>
                    <a:pt x="56" y="82"/>
                    <a:pt x="46" y="73"/>
                    <a:pt x="41" y="67"/>
                  </a:cubicBezTo>
                  <a:cubicBezTo>
                    <a:pt x="35" y="61"/>
                    <a:pt x="29" y="51"/>
                    <a:pt x="26" y="44"/>
                  </a:cubicBezTo>
                  <a:cubicBezTo>
                    <a:pt x="34" y="37"/>
                    <a:pt x="37" y="34"/>
                    <a:pt x="37" y="30"/>
                  </a:cubicBezTo>
                  <a:cubicBezTo>
                    <a:pt x="38" y="29"/>
                    <a:pt x="34" y="7"/>
                    <a:pt x="30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6" y="2"/>
                    <a:pt x="23" y="0"/>
                    <a:pt x="18" y="0"/>
                  </a:cubicBezTo>
                  <a:cubicBezTo>
                    <a:pt x="17" y="1"/>
                    <a:pt x="16" y="1"/>
                    <a:pt x="16" y="2"/>
                  </a:cubicBezTo>
                  <a:cubicBezTo>
                    <a:pt x="13" y="3"/>
                    <a:pt x="6" y="8"/>
                    <a:pt x="3" y="14"/>
                  </a:cubicBezTo>
                  <a:cubicBezTo>
                    <a:pt x="1" y="18"/>
                    <a:pt x="0" y="53"/>
                    <a:pt x="26" y="83"/>
                  </a:cubicBezTo>
                  <a:cubicBezTo>
                    <a:pt x="52" y="112"/>
                    <a:pt x="84" y="114"/>
                    <a:pt x="89" y="113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90" y="112"/>
                    <a:pt x="90" y="112"/>
                    <a:pt x="90" y="112"/>
                  </a:cubicBezTo>
                  <a:cubicBezTo>
                    <a:pt x="96" y="110"/>
                    <a:pt x="102" y="104"/>
                    <a:pt x="104" y="101"/>
                  </a:cubicBezTo>
                  <a:cubicBezTo>
                    <a:pt x="108" y="97"/>
                    <a:pt x="105" y="91"/>
                    <a:pt x="10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424363" y="2400492"/>
              <a:ext cx="295275" cy="184150"/>
              <a:chOff x="4424363" y="2541588"/>
              <a:chExt cx="295275" cy="184150"/>
            </a:xfrm>
            <a:grpFill/>
          </p:grpSpPr>
          <p:sp>
            <p:nvSpPr>
              <p:cNvPr id="183" name="Freeform 108"/>
              <p:cNvSpPr>
                <a:spLocks/>
              </p:cNvSpPr>
              <p:nvPr/>
            </p:nvSpPr>
            <p:spPr bwMode="auto">
              <a:xfrm>
                <a:off x="4441825" y="2541588"/>
                <a:ext cx="263525" cy="117475"/>
              </a:xfrm>
              <a:custGeom>
                <a:avLst/>
                <a:gdLst/>
                <a:ahLst/>
                <a:cxnLst>
                  <a:cxn ang="0">
                    <a:pos x="166" y="0"/>
                  </a:cxn>
                  <a:cxn ang="0">
                    <a:pos x="16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2" y="74"/>
                  </a:cxn>
                  <a:cxn ang="0">
                    <a:pos x="166" y="0"/>
                  </a:cxn>
                </a:cxnLst>
                <a:rect l="0" t="0" r="r" b="b"/>
                <a:pathLst>
                  <a:path w="166" h="74">
                    <a:moveTo>
                      <a:pt x="166" y="0"/>
                    </a:moveTo>
                    <a:lnTo>
                      <a:pt x="16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2" y="74"/>
                    </a:lnTo>
                    <a:lnTo>
                      <a:pt x="16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4" name="Freeform 109"/>
              <p:cNvSpPr>
                <a:spLocks/>
              </p:cNvSpPr>
              <p:nvPr/>
            </p:nvSpPr>
            <p:spPr bwMode="auto">
              <a:xfrm>
                <a:off x="4625975" y="2554288"/>
                <a:ext cx="93663" cy="16351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0" y="32"/>
                  </a:cxn>
                  <a:cxn ang="0">
                    <a:pos x="36" y="64"/>
                  </a:cxn>
                  <a:cxn ang="0">
                    <a:pos x="37" y="60"/>
                  </a:cxn>
                  <a:cxn ang="0">
                    <a:pos x="37" y="2"/>
                  </a:cxn>
                  <a:cxn ang="0">
                    <a:pos x="37" y="0"/>
                  </a:cxn>
                </a:cxnLst>
                <a:rect l="0" t="0" r="r" b="b"/>
                <a:pathLst>
                  <a:path w="37" h="64">
                    <a:moveTo>
                      <a:pt x="37" y="0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37" y="63"/>
                      <a:pt x="37" y="61"/>
                      <a:pt x="37" y="6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5" name="Freeform 110"/>
              <p:cNvSpPr>
                <a:spLocks/>
              </p:cNvSpPr>
              <p:nvPr/>
            </p:nvSpPr>
            <p:spPr bwMode="auto">
              <a:xfrm>
                <a:off x="4424363" y="2551113"/>
                <a:ext cx="93663" cy="165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61"/>
                  </a:cxn>
                  <a:cxn ang="0">
                    <a:pos x="1" y="64"/>
                  </a:cxn>
                  <a:cxn ang="0">
                    <a:pos x="37" y="33"/>
                  </a:cxn>
                  <a:cxn ang="0">
                    <a:pos x="0" y="0"/>
                  </a:cxn>
                </a:cxnLst>
                <a:rect l="0" t="0" r="r" b="b"/>
                <a:pathLst>
                  <a:path w="37" h="64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3"/>
                      <a:pt x="1" y="64"/>
                    </a:cubicBezTo>
                    <a:cubicBezTo>
                      <a:pt x="37" y="33"/>
                      <a:pt x="37" y="33"/>
                      <a:pt x="37" y="3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6" name="Freeform 111"/>
              <p:cNvSpPr>
                <a:spLocks/>
              </p:cNvSpPr>
              <p:nvPr/>
            </p:nvSpPr>
            <p:spPr bwMode="auto">
              <a:xfrm>
                <a:off x="4441825" y="2649538"/>
                <a:ext cx="258763" cy="76200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5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163" y="48"/>
                  </a:cxn>
                  <a:cxn ang="0">
                    <a:pos x="106" y="0"/>
                  </a:cxn>
                  <a:cxn ang="0">
                    <a:pos x="82" y="22"/>
                  </a:cxn>
                </a:cxnLst>
                <a:rect l="0" t="0" r="r" b="b"/>
                <a:pathLst>
                  <a:path w="163" h="48">
                    <a:moveTo>
                      <a:pt x="82" y="22"/>
                    </a:moveTo>
                    <a:lnTo>
                      <a:pt x="58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63" y="48"/>
                    </a:lnTo>
                    <a:lnTo>
                      <a:pt x="106" y="0"/>
                    </a:lnTo>
                    <a:lnTo>
                      <a:pt x="82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857250" y="2400492"/>
              <a:ext cx="296863" cy="204788"/>
              <a:chOff x="857250" y="2541588"/>
              <a:chExt cx="296863" cy="204788"/>
            </a:xfrm>
            <a:grpFill/>
          </p:grpSpPr>
          <p:sp>
            <p:nvSpPr>
              <p:cNvPr id="181" name="Freeform 112"/>
              <p:cNvSpPr>
                <a:spLocks/>
              </p:cNvSpPr>
              <p:nvPr/>
            </p:nvSpPr>
            <p:spPr bwMode="auto">
              <a:xfrm>
                <a:off x="857250" y="2541588"/>
                <a:ext cx="204788" cy="204788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72"/>
                  </a:cxn>
                  <a:cxn ang="0">
                    <a:pos x="7" y="80"/>
                  </a:cxn>
                  <a:cxn ang="0">
                    <a:pos x="73" y="80"/>
                  </a:cxn>
                  <a:cxn ang="0">
                    <a:pos x="80" y="72"/>
                  </a:cxn>
                  <a:cxn ang="0">
                    <a:pos x="80" y="7"/>
                  </a:cxn>
                  <a:cxn ang="0">
                    <a:pos x="73" y="0"/>
                  </a:cxn>
                </a:cxnLst>
                <a:rect l="0" t="0" r="r" b="b"/>
                <a:pathLst>
                  <a:path w="80" h="80">
                    <a:moveTo>
                      <a:pt x="73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3" y="80"/>
                      <a:pt x="7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7" y="80"/>
                      <a:pt x="80" y="76"/>
                      <a:pt x="80" y="72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0" y="3"/>
                      <a:pt x="77" y="0"/>
                      <a:pt x="7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2" name="Freeform 113"/>
              <p:cNvSpPr>
                <a:spLocks/>
              </p:cNvSpPr>
              <p:nvPr/>
            </p:nvSpPr>
            <p:spPr bwMode="auto">
              <a:xfrm>
                <a:off x="1079500" y="2566988"/>
                <a:ext cx="74613" cy="150813"/>
              </a:xfrm>
              <a:custGeom>
                <a:avLst/>
                <a:gdLst/>
                <a:ahLst/>
                <a:cxnLst>
                  <a:cxn ang="0">
                    <a:pos x="23" y="2"/>
                  </a:cxn>
                  <a:cxn ang="0">
                    <a:pos x="10" y="10"/>
                  </a:cxn>
                  <a:cxn ang="0">
                    <a:pos x="0" y="16"/>
                  </a:cxn>
                  <a:cxn ang="0">
                    <a:pos x="0" y="43"/>
                  </a:cxn>
                  <a:cxn ang="0">
                    <a:pos x="10" y="49"/>
                  </a:cxn>
                  <a:cxn ang="0">
                    <a:pos x="23" y="57"/>
                  </a:cxn>
                  <a:cxn ang="0">
                    <a:pos x="29" y="53"/>
                  </a:cxn>
                  <a:cxn ang="0">
                    <a:pos x="29" y="6"/>
                  </a:cxn>
                  <a:cxn ang="0">
                    <a:pos x="23" y="2"/>
                  </a:cxn>
                </a:cxnLst>
                <a:rect l="0" t="0" r="r" b="b"/>
                <a:pathLst>
                  <a:path w="29" h="59">
                    <a:moveTo>
                      <a:pt x="23" y="2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7" y="12"/>
                      <a:pt x="3" y="14"/>
                      <a:pt x="0" y="1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3" y="45"/>
                      <a:pt x="7" y="47"/>
                      <a:pt x="10" y="4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6" y="59"/>
                      <a:pt x="29" y="57"/>
                      <a:pt x="29" y="53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2"/>
                      <a:pt x="26" y="0"/>
                      <a:pt x="2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613400" y="2400492"/>
              <a:ext cx="296863" cy="296863"/>
              <a:chOff x="5613400" y="2541588"/>
              <a:chExt cx="296863" cy="296863"/>
            </a:xfrm>
            <a:grpFill/>
          </p:grpSpPr>
          <p:sp>
            <p:nvSpPr>
              <p:cNvPr id="179" name="Freeform 114"/>
              <p:cNvSpPr>
                <a:spLocks/>
              </p:cNvSpPr>
              <p:nvPr/>
            </p:nvSpPr>
            <p:spPr bwMode="auto">
              <a:xfrm>
                <a:off x="5688013" y="2633663"/>
                <a:ext cx="222250" cy="20478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65" y="0"/>
                  </a:cxn>
                  <a:cxn ang="0">
                    <a:pos x="65" y="7"/>
                  </a:cxn>
                  <a:cxn ang="0">
                    <a:pos x="43" y="29"/>
                  </a:cxn>
                  <a:cxn ang="0">
                    <a:pos x="10" y="29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14" y="58"/>
                  </a:cxn>
                  <a:cxn ang="0">
                    <a:pos x="50" y="58"/>
                  </a:cxn>
                  <a:cxn ang="0">
                    <a:pos x="72" y="80"/>
                  </a:cxn>
                  <a:cxn ang="0">
                    <a:pos x="72" y="58"/>
                  </a:cxn>
                  <a:cxn ang="0">
                    <a:pos x="87" y="44"/>
                  </a:cxn>
                  <a:cxn ang="0">
                    <a:pos x="87" y="15"/>
                  </a:cxn>
                  <a:cxn ang="0">
                    <a:pos x="72" y="0"/>
                  </a:cxn>
                </a:cxnLst>
                <a:rect l="0" t="0" r="r" b="b"/>
                <a:pathLst>
                  <a:path w="87" h="80">
                    <a:moveTo>
                      <a:pt x="72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19"/>
                      <a:pt x="54" y="29"/>
                      <a:pt x="43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51"/>
                      <a:pt x="7" y="58"/>
                      <a:pt x="14" y="58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2" y="58"/>
                      <a:pt x="72" y="58"/>
                      <a:pt x="72" y="58"/>
                    </a:cubicBezTo>
                    <a:cubicBezTo>
                      <a:pt x="79" y="58"/>
                      <a:pt x="87" y="51"/>
                      <a:pt x="87" y="44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87" y="7"/>
                      <a:pt x="79" y="0"/>
                      <a:pt x="7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0" name="Freeform 115"/>
              <p:cNvSpPr>
                <a:spLocks/>
              </p:cNvSpPr>
              <p:nvPr/>
            </p:nvSpPr>
            <p:spPr bwMode="auto">
              <a:xfrm>
                <a:off x="5613400" y="2541588"/>
                <a:ext cx="222250" cy="204788"/>
              </a:xfrm>
              <a:custGeom>
                <a:avLst/>
                <a:gdLst/>
                <a:ahLst/>
                <a:cxnLst>
                  <a:cxn ang="0">
                    <a:pos x="36" y="58"/>
                  </a:cxn>
                  <a:cxn ang="0">
                    <a:pos x="72" y="58"/>
                  </a:cxn>
                  <a:cxn ang="0">
                    <a:pos x="87" y="43"/>
                  </a:cxn>
                  <a:cxn ang="0">
                    <a:pos x="87" y="14"/>
                  </a:cxn>
                  <a:cxn ang="0">
                    <a:pos x="72" y="0"/>
                  </a:cxn>
                  <a:cxn ang="0">
                    <a:pos x="14" y="0"/>
                  </a:cxn>
                  <a:cxn ang="0">
                    <a:pos x="0" y="14"/>
                  </a:cxn>
                  <a:cxn ang="0">
                    <a:pos x="0" y="43"/>
                  </a:cxn>
                  <a:cxn ang="0">
                    <a:pos x="14" y="58"/>
                  </a:cxn>
                  <a:cxn ang="0">
                    <a:pos x="14" y="80"/>
                  </a:cxn>
                  <a:cxn ang="0">
                    <a:pos x="36" y="58"/>
                  </a:cxn>
                </a:cxnLst>
                <a:rect l="0" t="0" r="r" b="b"/>
                <a:pathLst>
                  <a:path w="87" h="80">
                    <a:moveTo>
                      <a:pt x="36" y="58"/>
                    </a:moveTo>
                    <a:cubicBezTo>
                      <a:pt x="72" y="58"/>
                      <a:pt x="72" y="58"/>
                      <a:pt x="72" y="58"/>
                    </a:cubicBezTo>
                    <a:cubicBezTo>
                      <a:pt x="79" y="58"/>
                      <a:pt x="87" y="51"/>
                      <a:pt x="87" y="43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7" y="7"/>
                      <a:pt x="79" y="0"/>
                      <a:pt x="7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7" y="0"/>
                      <a:pt x="0" y="7"/>
                      <a:pt x="0" y="1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51"/>
                      <a:pt x="7" y="58"/>
                      <a:pt x="14" y="58"/>
                    </a:cubicBezTo>
                    <a:cubicBezTo>
                      <a:pt x="14" y="80"/>
                      <a:pt x="14" y="80"/>
                      <a:pt x="14" y="80"/>
                    </a:cubicBezTo>
                    <a:lnTo>
                      <a:pt x="36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233738" y="2400492"/>
              <a:ext cx="296863" cy="296862"/>
              <a:chOff x="3233738" y="2541588"/>
              <a:chExt cx="296863" cy="296862"/>
            </a:xfrm>
            <a:grpFill/>
          </p:grpSpPr>
          <p:sp>
            <p:nvSpPr>
              <p:cNvPr id="176" name="Oval 116"/>
              <p:cNvSpPr>
                <a:spLocks noChangeArrowheads="1"/>
              </p:cNvSpPr>
              <p:nvPr/>
            </p:nvSpPr>
            <p:spPr bwMode="auto">
              <a:xfrm>
                <a:off x="3233738" y="2759075"/>
                <a:ext cx="79375" cy="793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7" name="Freeform 117"/>
              <p:cNvSpPr>
                <a:spLocks/>
              </p:cNvSpPr>
              <p:nvPr/>
            </p:nvSpPr>
            <p:spPr bwMode="auto">
              <a:xfrm>
                <a:off x="3236913" y="2644775"/>
                <a:ext cx="193675" cy="1920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"/>
                  </a:cxn>
                  <a:cxn ang="0">
                    <a:pos x="39" y="37"/>
                  </a:cxn>
                  <a:cxn ang="0">
                    <a:pos x="55" y="75"/>
                  </a:cxn>
                  <a:cxn ang="0">
                    <a:pos x="76" y="75"/>
                  </a:cxn>
                  <a:cxn ang="0">
                    <a:pos x="0" y="0"/>
                  </a:cxn>
                </a:cxnLst>
                <a:rect l="0" t="0" r="r" b="b"/>
                <a:pathLst>
                  <a:path w="76" h="75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15" y="20"/>
                      <a:pt x="29" y="26"/>
                      <a:pt x="39" y="37"/>
                    </a:cubicBezTo>
                    <a:cubicBezTo>
                      <a:pt x="49" y="47"/>
                      <a:pt x="55" y="61"/>
                      <a:pt x="55" y="75"/>
                    </a:cubicBezTo>
                    <a:cubicBezTo>
                      <a:pt x="76" y="75"/>
                      <a:pt x="76" y="75"/>
                      <a:pt x="76" y="75"/>
                    </a:cubicBezTo>
                    <a:cubicBezTo>
                      <a:pt x="75" y="34"/>
                      <a:pt x="42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8" name="Freeform 118"/>
              <p:cNvSpPr>
                <a:spLocks/>
              </p:cNvSpPr>
              <p:nvPr/>
            </p:nvSpPr>
            <p:spPr bwMode="auto">
              <a:xfrm>
                <a:off x="3236913" y="2541588"/>
                <a:ext cx="293688" cy="2952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"/>
                  </a:cxn>
                  <a:cxn ang="0">
                    <a:pos x="95" y="115"/>
                  </a:cxn>
                  <a:cxn ang="0">
                    <a:pos x="115" y="115"/>
                  </a:cxn>
                  <a:cxn ang="0">
                    <a:pos x="0" y="0"/>
                  </a:cxn>
                </a:cxnLst>
                <a:rect l="0" t="0" r="r" b="b"/>
                <a:pathLst>
                  <a:path w="115" h="115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52" y="21"/>
                      <a:pt x="94" y="63"/>
                      <a:pt x="95" y="115"/>
                    </a:cubicBezTo>
                    <a:cubicBezTo>
                      <a:pt x="115" y="115"/>
                      <a:pt x="115" y="115"/>
                      <a:pt x="115" y="115"/>
                    </a:cubicBezTo>
                    <a:cubicBezTo>
                      <a:pt x="115" y="52"/>
                      <a:pt x="64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56" name="Freeform 119"/>
            <p:cNvSpPr>
              <a:spLocks noEditPoints="1"/>
            </p:cNvSpPr>
            <p:nvPr/>
          </p:nvSpPr>
          <p:spPr bwMode="auto">
            <a:xfrm>
              <a:off x="5016500" y="2400300"/>
              <a:ext cx="296863" cy="296863"/>
            </a:xfrm>
            <a:custGeom>
              <a:avLst/>
              <a:gdLst>
                <a:gd name="T0" fmla="*/ 0 w 187"/>
                <a:gd name="T1" fmla="*/ 0 h 187"/>
                <a:gd name="T2" fmla="*/ 0 w 187"/>
                <a:gd name="T3" fmla="*/ 222250 h 187"/>
                <a:gd name="T4" fmla="*/ 74613 w 187"/>
                <a:gd name="T5" fmla="*/ 222250 h 187"/>
                <a:gd name="T6" fmla="*/ 74613 w 187"/>
                <a:gd name="T7" fmla="*/ 296863 h 187"/>
                <a:gd name="T8" fmla="*/ 179388 w 187"/>
                <a:gd name="T9" fmla="*/ 222250 h 187"/>
                <a:gd name="T10" fmla="*/ 296863 w 187"/>
                <a:gd name="T11" fmla="*/ 222250 h 187"/>
                <a:gd name="T12" fmla="*/ 296863 w 187"/>
                <a:gd name="T13" fmla="*/ 0 h 187"/>
                <a:gd name="T14" fmla="*/ 0 w 187"/>
                <a:gd name="T15" fmla="*/ 0 h 187"/>
                <a:gd name="T16" fmla="*/ 261938 w 187"/>
                <a:gd name="T17" fmla="*/ 184150 h 187"/>
                <a:gd name="T18" fmla="*/ 187325 w 187"/>
                <a:gd name="T19" fmla="*/ 184150 h 187"/>
                <a:gd name="T20" fmla="*/ 112713 w 187"/>
                <a:gd name="T21" fmla="*/ 241300 h 187"/>
                <a:gd name="T22" fmla="*/ 112713 w 187"/>
                <a:gd name="T23" fmla="*/ 184150 h 187"/>
                <a:gd name="T24" fmla="*/ 39688 w 187"/>
                <a:gd name="T25" fmla="*/ 184150 h 187"/>
                <a:gd name="T26" fmla="*/ 39688 w 187"/>
                <a:gd name="T27" fmla="*/ 36513 h 187"/>
                <a:gd name="T28" fmla="*/ 261938 w 187"/>
                <a:gd name="T29" fmla="*/ 36513 h 187"/>
                <a:gd name="T30" fmla="*/ 261938 w 187"/>
                <a:gd name="T31" fmla="*/ 184150 h 1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7" h="187">
                  <a:moveTo>
                    <a:pt x="0" y="0"/>
                  </a:moveTo>
                  <a:lnTo>
                    <a:pt x="0" y="140"/>
                  </a:lnTo>
                  <a:lnTo>
                    <a:pt x="47" y="140"/>
                  </a:lnTo>
                  <a:lnTo>
                    <a:pt x="47" y="187"/>
                  </a:lnTo>
                  <a:lnTo>
                    <a:pt x="113" y="140"/>
                  </a:lnTo>
                  <a:lnTo>
                    <a:pt x="187" y="140"/>
                  </a:lnTo>
                  <a:lnTo>
                    <a:pt x="187" y="0"/>
                  </a:lnTo>
                  <a:lnTo>
                    <a:pt x="0" y="0"/>
                  </a:lnTo>
                  <a:close/>
                  <a:moveTo>
                    <a:pt x="165" y="116"/>
                  </a:moveTo>
                  <a:lnTo>
                    <a:pt x="118" y="116"/>
                  </a:lnTo>
                  <a:lnTo>
                    <a:pt x="71" y="152"/>
                  </a:lnTo>
                  <a:lnTo>
                    <a:pt x="71" y="116"/>
                  </a:lnTo>
                  <a:lnTo>
                    <a:pt x="25" y="116"/>
                  </a:lnTo>
                  <a:lnTo>
                    <a:pt x="25" y="23"/>
                  </a:lnTo>
                  <a:lnTo>
                    <a:pt x="165" y="23"/>
                  </a:lnTo>
                  <a:lnTo>
                    <a:pt x="165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20"/>
            <p:cNvSpPr>
              <a:spLocks noEditPoints="1"/>
            </p:cNvSpPr>
            <p:nvPr/>
          </p:nvSpPr>
          <p:spPr bwMode="auto">
            <a:xfrm>
              <a:off x="1450975" y="2438400"/>
              <a:ext cx="300038" cy="258763"/>
            </a:xfrm>
            <a:custGeom>
              <a:avLst/>
              <a:gdLst>
                <a:gd name="T0" fmla="*/ 243621 w 117"/>
                <a:gd name="T1" fmla="*/ 17934 h 101"/>
                <a:gd name="T2" fmla="*/ 243621 w 117"/>
                <a:gd name="T3" fmla="*/ 35868 h 101"/>
                <a:gd name="T4" fmla="*/ 38466 w 117"/>
                <a:gd name="T5" fmla="*/ 92232 h 101"/>
                <a:gd name="T6" fmla="*/ 0 w 117"/>
                <a:gd name="T7" fmla="*/ 71736 h 101"/>
                <a:gd name="T8" fmla="*/ 0 w 117"/>
                <a:gd name="T9" fmla="*/ 184465 h 101"/>
                <a:gd name="T10" fmla="*/ 38466 w 117"/>
                <a:gd name="T11" fmla="*/ 166531 h 101"/>
                <a:gd name="T12" fmla="*/ 61546 w 117"/>
                <a:gd name="T13" fmla="*/ 171655 h 101"/>
                <a:gd name="T14" fmla="*/ 53853 w 117"/>
                <a:gd name="T15" fmla="*/ 194713 h 101"/>
                <a:gd name="T16" fmla="*/ 74368 w 117"/>
                <a:gd name="T17" fmla="*/ 228019 h 101"/>
                <a:gd name="T18" fmla="*/ 128221 w 117"/>
                <a:gd name="T19" fmla="*/ 243391 h 101"/>
                <a:gd name="T20" fmla="*/ 135915 w 117"/>
                <a:gd name="T21" fmla="*/ 243391 h 101"/>
                <a:gd name="T22" fmla="*/ 164123 w 117"/>
                <a:gd name="T23" fmla="*/ 222895 h 101"/>
                <a:gd name="T24" fmla="*/ 169252 w 117"/>
                <a:gd name="T25" fmla="*/ 199837 h 101"/>
                <a:gd name="T26" fmla="*/ 243621 w 117"/>
                <a:gd name="T27" fmla="*/ 220333 h 101"/>
                <a:gd name="T28" fmla="*/ 243621 w 117"/>
                <a:gd name="T29" fmla="*/ 240829 h 101"/>
                <a:gd name="T30" fmla="*/ 300038 w 117"/>
                <a:gd name="T31" fmla="*/ 258763 h 101"/>
                <a:gd name="T32" fmla="*/ 300038 w 117"/>
                <a:gd name="T33" fmla="*/ 0 h 101"/>
                <a:gd name="T34" fmla="*/ 243621 w 117"/>
                <a:gd name="T35" fmla="*/ 17934 h 101"/>
                <a:gd name="T36" fmla="*/ 146172 w 117"/>
                <a:gd name="T37" fmla="*/ 217771 h 101"/>
                <a:gd name="T38" fmla="*/ 133350 w 117"/>
                <a:gd name="T39" fmla="*/ 225457 h 101"/>
                <a:gd name="T40" fmla="*/ 79497 w 117"/>
                <a:gd name="T41" fmla="*/ 210085 h 101"/>
                <a:gd name="T42" fmla="*/ 71804 w 117"/>
                <a:gd name="T43" fmla="*/ 199837 h 101"/>
                <a:gd name="T44" fmla="*/ 79497 w 117"/>
                <a:gd name="T45" fmla="*/ 176779 h 101"/>
                <a:gd name="T46" fmla="*/ 151301 w 117"/>
                <a:gd name="T47" fmla="*/ 197275 h 101"/>
                <a:gd name="T48" fmla="*/ 146172 w 117"/>
                <a:gd name="T49" fmla="*/ 217771 h 101"/>
                <a:gd name="T50" fmla="*/ 243621 w 117"/>
                <a:gd name="T51" fmla="*/ 128100 h 101"/>
                <a:gd name="T52" fmla="*/ 38466 w 117"/>
                <a:gd name="T53" fmla="*/ 128100 h 101"/>
                <a:gd name="T54" fmla="*/ 38466 w 117"/>
                <a:gd name="T55" fmla="*/ 110166 h 101"/>
                <a:gd name="T56" fmla="*/ 243621 w 117"/>
                <a:gd name="T57" fmla="*/ 53802 h 101"/>
                <a:gd name="T58" fmla="*/ 243621 w 117"/>
                <a:gd name="T59" fmla="*/ 128100 h 101"/>
                <a:gd name="T60" fmla="*/ 279523 w 117"/>
                <a:gd name="T61" fmla="*/ 128100 h 101"/>
                <a:gd name="T62" fmla="*/ 261572 w 117"/>
                <a:gd name="T63" fmla="*/ 128100 h 101"/>
                <a:gd name="T64" fmla="*/ 261572 w 117"/>
                <a:gd name="T65" fmla="*/ 35868 h 101"/>
                <a:gd name="T66" fmla="*/ 279523 w 117"/>
                <a:gd name="T67" fmla="*/ 35868 h 101"/>
                <a:gd name="T68" fmla="*/ 279523 w 117"/>
                <a:gd name="T69" fmla="*/ 128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7" h="101">
                  <a:moveTo>
                    <a:pt x="95" y="7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0" y="82"/>
                    <a:pt x="23" y="88"/>
                    <a:pt x="29" y="89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1" y="95"/>
                    <a:pt x="52" y="95"/>
                    <a:pt x="53" y="95"/>
                  </a:cubicBezTo>
                  <a:cubicBezTo>
                    <a:pt x="58" y="95"/>
                    <a:pt x="62" y="92"/>
                    <a:pt x="64" y="87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0"/>
                    <a:pt x="117" y="0"/>
                    <a:pt x="117" y="0"/>
                  </a:cubicBezTo>
                  <a:lnTo>
                    <a:pt x="95" y="7"/>
                  </a:lnTo>
                  <a:close/>
                  <a:moveTo>
                    <a:pt x="57" y="85"/>
                  </a:moveTo>
                  <a:cubicBezTo>
                    <a:pt x="56" y="87"/>
                    <a:pt x="54" y="88"/>
                    <a:pt x="52" y="88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29" y="82"/>
                    <a:pt x="28" y="80"/>
                    <a:pt x="28" y="78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59" y="77"/>
                    <a:pt x="59" y="77"/>
                    <a:pt x="59" y="77"/>
                  </a:cubicBezTo>
                  <a:lnTo>
                    <a:pt x="57" y="85"/>
                  </a:lnTo>
                  <a:close/>
                  <a:moveTo>
                    <a:pt x="9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95" y="21"/>
                    <a:pt x="95" y="21"/>
                    <a:pt x="95" y="21"/>
                  </a:cubicBezTo>
                  <a:lnTo>
                    <a:pt x="95" y="50"/>
                  </a:lnTo>
                  <a:close/>
                  <a:moveTo>
                    <a:pt x="109" y="50"/>
                  </a:moveTo>
                  <a:cubicBezTo>
                    <a:pt x="102" y="50"/>
                    <a:pt x="102" y="50"/>
                    <a:pt x="102" y="50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9" y="14"/>
                    <a:pt x="109" y="14"/>
                    <a:pt x="109" y="14"/>
                  </a:cubicBezTo>
                  <a:lnTo>
                    <a:pt x="109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21"/>
            <p:cNvSpPr>
              <a:spLocks/>
            </p:cNvSpPr>
            <p:nvPr/>
          </p:nvSpPr>
          <p:spPr bwMode="auto">
            <a:xfrm>
              <a:off x="1638300" y="3068638"/>
              <a:ext cx="112713" cy="223837"/>
            </a:xfrm>
            <a:custGeom>
              <a:avLst/>
              <a:gdLst>
                <a:gd name="T0" fmla="*/ 74288 w 44"/>
                <a:gd name="T1" fmla="*/ 0 h 87"/>
                <a:gd name="T2" fmla="*/ 38425 w 44"/>
                <a:gd name="T3" fmla="*/ 0 h 87"/>
                <a:gd name="T4" fmla="*/ 0 w 44"/>
                <a:gd name="T5" fmla="*/ 38593 h 87"/>
                <a:gd name="T6" fmla="*/ 0 w 44"/>
                <a:gd name="T7" fmla="*/ 113205 h 87"/>
                <a:gd name="T8" fmla="*/ 17932 w 44"/>
                <a:gd name="T9" fmla="*/ 113205 h 87"/>
                <a:gd name="T10" fmla="*/ 17932 w 44"/>
                <a:gd name="T11" fmla="*/ 223837 h 87"/>
                <a:gd name="T12" fmla="*/ 92220 w 44"/>
                <a:gd name="T13" fmla="*/ 223837 h 87"/>
                <a:gd name="T14" fmla="*/ 92220 w 44"/>
                <a:gd name="T15" fmla="*/ 113205 h 87"/>
                <a:gd name="T16" fmla="*/ 112713 w 44"/>
                <a:gd name="T17" fmla="*/ 113205 h 87"/>
                <a:gd name="T18" fmla="*/ 112713 w 44"/>
                <a:gd name="T19" fmla="*/ 38593 h 87"/>
                <a:gd name="T20" fmla="*/ 74288 w 44"/>
                <a:gd name="T21" fmla="*/ 0 h 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" h="87">
                  <a:moveTo>
                    <a:pt x="29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7"/>
                    <a:pt x="3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Oval 122"/>
            <p:cNvSpPr>
              <a:spLocks noChangeArrowheads="1"/>
            </p:cNvSpPr>
            <p:nvPr/>
          </p:nvSpPr>
          <p:spPr bwMode="auto">
            <a:xfrm>
              <a:off x="1665288" y="2994025"/>
              <a:ext cx="57150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33738" y="2994217"/>
              <a:ext cx="296863" cy="298450"/>
              <a:chOff x="3233738" y="3135313"/>
              <a:chExt cx="296863" cy="298450"/>
            </a:xfrm>
            <a:grpFill/>
          </p:grpSpPr>
          <p:sp>
            <p:nvSpPr>
              <p:cNvPr id="173" name="Freeform 123"/>
              <p:cNvSpPr>
                <a:spLocks noEditPoints="1"/>
              </p:cNvSpPr>
              <p:nvPr/>
            </p:nvSpPr>
            <p:spPr bwMode="auto">
              <a:xfrm>
                <a:off x="3233738" y="3135313"/>
                <a:ext cx="296863" cy="298450"/>
              </a:xfrm>
              <a:custGeom>
                <a:avLst/>
                <a:gdLst/>
                <a:ahLst/>
                <a:cxnLst>
                  <a:cxn ang="0">
                    <a:pos x="93" y="70"/>
                  </a:cxn>
                  <a:cxn ang="0">
                    <a:pos x="102" y="44"/>
                  </a:cxn>
                  <a:cxn ang="0">
                    <a:pos x="58" y="0"/>
                  </a:cxn>
                  <a:cxn ang="0">
                    <a:pos x="27" y="14"/>
                  </a:cxn>
                  <a:cxn ang="0">
                    <a:pos x="26" y="15"/>
                  </a:cxn>
                  <a:cxn ang="0">
                    <a:pos x="25" y="16"/>
                  </a:cxn>
                  <a:cxn ang="0">
                    <a:pos x="16" y="36"/>
                  </a:cxn>
                  <a:cxn ang="0">
                    <a:pos x="15" y="44"/>
                  </a:cxn>
                  <a:cxn ang="0">
                    <a:pos x="24" y="70"/>
                  </a:cxn>
                  <a:cxn ang="0">
                    <a:pos x="0" y="116"/>
                  </a:cxn>
                  <a:cxn ang="0">
                    <a:pos x="44" y="116"/>
                  </a:cxn>
                  <a:cxn ang="0">
                    <a:pos x="51" y="95"/>
                  </a:cxn>
                  <a:cxn ang="0">
                    <a:pos x="51" y="87"/>
                  </a:cxn>
                  <a:cxn ang="0">
                    <a:pos x="66" y="87"/>
                  </a:cxn>
                  <a:cxn ang="0">
                    <a:pos x="66" y="95"/>
                  </a:cxn>
                  <a:cxn ang="0">
                    <a:pos x="73" y="116"/>
                  </a:cxn>
                  <a:cxn ang="0">
                    <a:pos x="116" y="116"/>
                  </a:cxn>
                  <a:cxn ang="0">
                    <a:pos x="93" y="70"/>
                  </a:cxn>
                  <a:cxn ang="0">
                    <a:pos x="58" y="80"/>
                  </a:cxn>
                  <a:cxn ang="0">
                    <a:pos x="22" y="44"/>
                  </a:cxn>
                  <a:cxn ang="0">
                    <a:pos x="24" y="34"/>
                  </a:cxn>
                  <a:cxn ang="0">
                    <a:pos x="45" y="14"/>
                  </a:cxn>
                  <a:cxn ang="0">
                    <a:pos x="79" y="30"/>
                  </a:cxn>
                  <a:cxn ang="0">
                    <a:pos x="91" y="28"/>
                  </a:cxn>
                  <a:cxn ang="0">
                    <a:pos x="95" y="44"/>
                  </a:cxn>
                  <a:cxn ang="0">
                    <a:pos x="58" y="80"/>
                  </a:cxn>
                </a:cxnLst>
                <a:rect l="0" t="0" r="r" b="b"/>
                <a:pathLst>
                  <a:path w="116" h="116">
                    <a:moveTo>
                      <a:pt x="93" y="70"/>
                    </a:moveTo>
                    <a:cubicBezTo>
                      <a:pt x="99" y="63"/>
                      <a:pt x="102" y="54"/>
                      <a:pt x="102" y="44"/>
                    </a:cubicBezTo>
                    <a:cubicBezTo>
                      <a:pt x="102" y="20"/>
                      <a:pt x="82" y="0"/>
                      <a:pt x="58" y="0"/>
                    </a:cubicBezTo>
                    <a:cubicBezTo>
                      <a:pt x="46" y="0"/>
                      <a:pt x="35" y="5"/>
                      <a:pt x="27" y="14"/>
                    </a:cubicBezTo>
                    <a:cubicBezTo>
                      <a:pt x="27" y="14"/>
                      <a:pt x="26" y="14"/>
                      <a:pt x="26" y="15"/>
                    </a:cubicBezTo>
                    <a:cubicBezTo>
                      <a:pt x="26" y="15"/>
                      <a:pt x="25" y="16"/>
                      <a:pt x="25" y="16"/>
                    </a:cubicBezTo>
                    <a:cubicBezTo>
                      <a:pt x="20" y="22"/>
                      <a:pt x="15" y="36"/>
                      <a:pt x="16" y="36"/>
                    </a:cubicBezTo>
                    <a:cubicBezTo>
                      <a:pt x="15" y="39"/>
                      <a:pt x="15" y="41"/>
                      <a:pt x="15" y="44"/>
                    </a:cubicBezTo>
                    <a:cubicBezTo>
                      <a:pt x="15" y="54"/>
                      <a:pt x="18" y="63"/>
                      <a:pt x="24" y="70"/>
                    </a:cubicBezTo>
                    <a:cubicBezTo>
                      <a:pt x="10" y="80"/>
                      <a:pt x="0" y="97"/>
                      <a:pt x="0" y="116"/>
                    </a:cubicBezTo>
                    <a:cubicBezTo>
                      <a:pt x="44" y="116"/>
                      <a:pt x="44" y="116"/>
                      <a:pt x="44" y="116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66" y="87"/>
                      <a:pt x="66" y="87"/>
                      <a:pt x="66" y="87"/>
                    </a:cubicBezTo>
                    <a:cubicBezTo>
                      <a:pt x="66" y="95"/>
                      <a:pt x="66" y="95"/>
                      <a:pt x="66" y="95"/>
                    </a:cubicBezTo>
                    <a:cubicBezTo>
                      <a:pt x="73" y="116"/>
                      <a:pt x="73" y="116"/>
                      <a:pt x="73" y="116"/>
                    </a:cubicBezTo>
                    <a:cubicBezTo>
                      <a:pt x="116" y="116"/>
                      <a:pt x="116" y="116"/>
                      <a:pt x="116" y="116"/>
                    </a:cubicBezTo>
                    <a:cubicBezTo>
                      <a:pt x="116" y="97"/>
                      <a:pt x="107" y="80"/>
                      <a:pt x="93" y="70"/>
                    </a:cubicBezTo>
                    <a:close/>
                    <a:moveTo>
                      <a:pt x="58" y="80"/>
                    </a:moveTo>
                    <a:cubicBezTo>
                      <a:pt x="38" y="80"/>
                      <a:pt x="22" y="64"/>
                      <a:pt x="22" y="44"/>
                    </a:cubicBezTo>
                    <a:cubicBezTo>
                      <a:pt x="22" y="40"/>
                      <a:pt x="23" y="37"/>
                      <a:pt x="24" y="34"/>
                    </a:cubicBezTo>
                    <a:cubicBezTo>
                      <a:pt x="33" y="30"/>
                      <a:pt x="41" y="23"/>
                      <a:pt x="45" y="14"/>
                    </a:cubicBezTo>
                    <a:cubicBezTo>
                      <a:pt x="53" y="24"/>
                      <a:pt x="66" y="30"/>
                      <a:pt x="79" y="30"/>
                    </a:cubicBezTo>
                    <a:cubicBezTo>
                      <a:pt x="83" y="30"/>
                      <a:pt x="87" y="29"/>
                      <a:pt x="91" y="28"/>
                    </a:cubicBezTo>
                    <a:cubicBezTo>
                      <a:pt x="93" y="33"/>
                      <a:pt x="95" y="38"/>
                      <a:pt x="95" y="44"/>
                    </a:cubicBezTo>
                    <a:cubicBezTo>
                      <a:pt x="95" y="64"/>
                      <a:pt x="78" y="80"/>
                      <a:pt x="58" y="8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4" name="Oval 124"/>
              <p:cNvSpPr>
                <a:spLocks noChangeArrowheads="1"/>
              </p:cNvSpPr>
              <p:nvPr/>
            </p:nvSpPr>
            <p:spPr bwMode="auto">
              <a:xfrm>
                <a:off x="3330575" y="3233738"/>
                <a:ext cx="31750" cy="333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5" name="Oval 125"/>
              <p:cNvSpPr>
                <a:spLocks noChangeArrowheads="1"/>
              </p:cNvSpPr>
              <p:nvPr/>
            </p:nvSpPr>
            <p:spPr bwMode="auto">
              <a:xfrm>
                <a:off x="3403600" y="3233738"/>
                <a:ext cx="30163" cy="333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840163" y="2994217"/>
              <a:ext cx="312738" cy="298450"/>
              <a:chOff x="3840163" y="3135313"/>
              <a:chExt cx="312738" cy="298450"/>
            </a:xfrm>
            <a:grpFill/>
          </p:grpSpPr>
          <p:sp>
            <p:nvSpPr>
              <p:cNvPr id="168" name="Freeform 126"/>
              <p:cNvSpPr>
                <a:spLocks/>
              </p:cNvSpPr>
              <p:nvPr/>
            </p:nvSpPr>
            <p:spPr bwMode="auto">
              <a:xfrm>
                <a:off x="4011613" y="3340100"/>
                <a:ext cx="133350" cy="93663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0" y="36"/>
                  </a:cxn>
                  <a:cxn ang="0">
                    <a:pos x="52" y="36"/>
                  </a:cxn>
                  <a:cxn ang="0">
                    <a:pos x="39" y="0"/>
                  </a:cxn>
                </a:cxnLst>
                <a:rect l="0" t="0" r="r" b="b"/>
                <a:pathLst>
                  <a:path w="52" h="36">
                    <a:moveTo>
                      <a:pt x="39" y="0"/>
                    </a:moveTo>
                    <a:cubicBezTo>
                      <a:pt x="21" y="6"/>
                      <a:pt x="7" y="19"/>
                      <a:pt x="0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22"/>
                      <a:pt x="47" y="10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9" name="Freeform 127"/>
              <p:cNvSpPr>
                <a:spLocks/>
              </p:cNvSpPr>
              <p:nvPr/>
            </p:nvSpPr>
            <p:spPr bwMode="auto">
              <a:xfrm>
                <a:off x="3848100" y="3340100"/>
                <a:ext cx="133350" cy="93663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36"/>
                  </a:cxn>
                  <a:cxn ang="0">
                    <a:pos x="52" y="36"/>
                  </a:cxn>
                  <a:cxn ang="0">
                    <a:pos x="13" y="0"/>
                  </a:cxn>
                </a:cxnLst>
                <a:rect l="0" t="0" r="r" b="b"/>
                <a:pathLst>
                  <a:path w="52" h="36">
                    <a:moveTo>
                      <a:pt x="13" y="0"/>
                    </a:moveTo>
                    <a:cubicBezTo>
                      <a:pt x="5" y="10"/>
                      <a:pt x="0" y="22"/>
                      <a:pt x="0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45" y="19"/>
                      <a:pt x="31" y="6"/>
                      <a:pt x="1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0" name="Freeform 128"/>
              <p:cNvSpPr>
                <a:spLocks noEditPoints="1"/>
              </p:cNvSpPr>
              <p:nvPr/>
            </p:nvSpPr>
            <p:spPr bwMode="auto">
              <a:xfrm>
                <a:off x="3840163" y="3135313"/>
                <a:ext cx="312738" cy="223838"/>
              </a:xfrm>
              <a:custGeom>
                <a:avLst/>
                <a:gdLst/>
                <a:ahLst/>
                <a:cxnLst>
                  <a:cxn ang="0">
                    <a:pos x="103" y="55"/>
                  </a:cxn>
                  <a:cxn ang="0">
                    <a:pos x="112" y="63"/>
                  </a:cxn>
                  <a:cxn ang="0">
                    <a:pos x="118" y="66"/>
                  </a:cxn>
                  <a:cxn ang="0">
                    <a:pos x="104" y="32"/>
                  </a:cxn>
                  <a:cxn ang="0">
                    <a:pos x="102" y="28"/>
                  </a:cxn>
                  <a:cxn ang="0">
                    <a:pos x="101" y="27"/>
                  </a:cxn>
                  <a:cxn ang="0">
                    <a:pos x="98" y="22"/>
                  </a:cxn>
                  <a:cxn ang="0">
                    <a:pos x="98" y="21"/>
                  </a:cxn>
                  <a:cxn ang="0">
                    <a:pos x="94" y="15"/>
                  </a:cxn>
                  <a:cxn ang="0">
                    <a:pos x="94" y="15"/>
                  </a:cxn>
                  <a:cxn ang="0">
                    <a:pos x="83" y="6"/>
                  </a:cxn>
                  <a:cxn ang="0">
                    <a:pos x="83" y="6"/>
                  </a:cxn>
                  <a:cxn ang="0">
                    <a:pos x="77" y="3"/>
                  </a:cxn>
                  <a:cxn ang="0">
                    <a:pos x="76" y="3"/>
                  </a:cxn>
                  <a:cxn ang="0">
                    <a:pos x="69" y="1"/>
                  </a:cxn>
                  <a:cxn ang="0">
                    <a:pos x="69" y="1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3" y="1"/>
                  </a:cxn>
                  <a:cxn ang="0">
                    <a:pos x="53" y="1"/>
                  </a:cxn>
                  <a:cxn ang="0">
                    <a:pos x="46" y="3"/>
                  </a:cxn>
                  <a:cxn ang="0">
                    <a:pos x="45" y="3"/>
                  </a:cxn>
                  <a:cxn ang="0">
                    <a:pos x="39" y="6"/>
                  </a:cxn>
                  <a:cxn ang="0">
                    <a:pos x="39" y="6"/>
                  </a:cxn>
                  <a:cxn ang="0">
                    <a:pos x="28" y="15"/>
                  </a:cxn>
                  <a:cxn ang="0">
                    <a:pos x="28" y="15"/>
                  </a:cxn>
                  <a:cxn ang="0">
                    <a:pos x="24" y="21"/>
                  </a:cxn>
                  <a:cxn ang="0">
                    <a:pos x="24" y="22"/>
                  </a:cxn>
                  <a:cxn ang="0">
                    <a:pos x="21" y="27"/>
                  </a:cxn>
                  <a:cxn ang="0">
                    <a:pos x="20" y="28"/>
                  </a:cxn>
                  <a:cxn ang="0">
                    <a:pos x="18" y="32"/>
                  </a:cxn>
                  <a:cxn ang="0">
                    <a:pos x="4" y="66"/>
                  </a:cxn>
                  <a:cxn ang="0">
                    <a:pos x="10" y="63"/>
                  </a:cxn>
                  <a:cxn ang="0">
                    <a:pos x="19" y="55"/>
                  </a:cxn>
                  <a:cxn ang="0">
                    <a:pos x="61" y="87"/>
                  </a:cxn>
                  <a:cxn ang="0">
                    <a:pos x="103" y="55"/>
                  </a:cxn>
                  <a:cxn ang="0">
                    <a:pos x="61" y="80"/>
                  </a:cxn>
                  <a:cxn ang="0">
                    <a:pos x="25" y="44"/>
                  </a:cxn>
                  <a:cxn ang="0">
                    <a:pos x="25" y="36"/>
                  </a:cxn>
                  <a:cxn ang="0">
                    <a:pos x="28" y="36"/>
                  </a:cxn>
                  <a:cxn ang="0">
                    <a:pos x="61" y="7"/>
                  </a:cxn>
                  <a:cxn ang="0">
                    <a:pos x="61" y="7"/>
                  </a:cxn>
                  <a:cxn ang="0">
                    <a:pos x="61" y="7"/>
                  </a:cxn>
                  <a:cxn ang="0">
                    <a:pos x="94" y="36"/>
                  </a:cxn>
                  <a:cxn ang="0">
                    <a:pos x="96" y="36"/>
                  </a:cxn>
                  <a:cxn ang="0">
                    <a:pos x="97" y="44"/>
                  </a:cxn>
                  <a:cxn ang="0">
                    <a:pos x="61" y="80"/>
                  </a:cxn>
                </a:cxnLst>
                <a:rect l="0" t="0" r="r" b="b"/>
                <a:pathLst>
                  <a:path w="122" h="87">
                    <a:moveTo>
                      <a:pt x="103" y="55"/>
                    </a:moveTo>
                    <a:cubicBezTo>
                      <a:pt x="105" y="59"/>
                      <a:pt x="108" y="61"/>
                      <a:pt x="112" y="63"/>
                    </a:cubicBezTo>
                    <a:cubicBezTo>
                      <a:pt x="114" y="65"/>
                      <a:pt x="116" y="65"/>
                      <a:pt x="118" y="66"/>
                    </a:cubicBezTo>
                    <a:cubicBezTo>
                      <a:pt x="122" y="53"/>
                      <a:pt x="116" y="39"/>
                      <a:pt x="104" y="32"/>
                    </a:cubicBezTo>
                    <a:cubicBezTo>
                      <a:pt x="103" y="32"/>
                      <a:pt x="102" y="30"/>
                      <a:pt x="102" y="28"/>
                    </a:cubicBezTo>
                    <a:cubicBezTo>
                      <a:pt x="101" y="28"/>
                      <a:pt x="101" y="28"/>
                      <a:pt x="101" y="27"/>
                    </a:cubicBezTo>
                    <a:cubicBezTo>
                      <a:pt x="101" y="25"/>
                      <a:pt x="100" y="23"/>
                      <a:pt x="98" y="22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7" y="19"/>
                      <a:pt x="95" y="17"/>
                      <a:pt x="94" y="15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1" y="12"/>
                      <a:pt x="87" y="9"/>
                      <a:pt x="83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1" y="5"/>
                      <a:pt x="79" y="4"/>
                      <a:pt x="77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4" y="2"/>
                      <a:pt x="71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6" y="0"/>
                      <a:pt x="64" y="0"/>
                      <a:pt x="61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6" y="0"/>
                      <a:pt x="53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1" y="1"/>
                      <a:pt x="48" y="2"/>
                      <a:pt x="46" y="3"/>
                    </a:cubicBezTo>
                    <a:cubicBezTo>
                      <a:pt x="46" y="3"/>
                      <a:pt x="46" y="3"/>
                      <a:pt x="45" y="3"/>
                    </a:cubicBezTo>
                    <a:cubicBezTo>
                      <a:pt x="43" y="4"/>
                      <a:pt x="41" y="5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5" y="9"/>
                      <a:pt x="31" y="12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6" y="17"/>
                      <a:pt x="25" y="19"/>
                      <a:pt x="24" y="21"/>
                    </a:cubicBezTo>
                    <a:cubicBezTo>
                      <a:pt x="24" y="21"/>
                      <a:pt x="24" y="21"/>
                      <a:pt x="24" y="22"/>
                    </a:cubicBezTo>
                    <a:cubicBezTo>
                      <a:pt x="22" y="23"/>
                      <a:pt x="21" y="25"/>
                      <a:pt x="21" y="27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0"/>
                      <a:pt x="18" y="32"/>
                      <a:pt x="18" y="32"/>
                    </a:cubicBezTo>
                    <a:cubicBezTo>
                      <a:pt x="6" y="39"/>
                      <a:pt x="0" y="53"/>
                      <a:pt x="4" y="66"/>
                    </a:cubicBezTo>
                    <a:cubicBezTo>
                      <a:pt x="6" y="65"/>
                      <a:pt x="8" y="65"/>
                      <a:pt x="10" y="63"/>
                    </a:cubicBezTo>
                    <a:cubicBezTo>
                      <a:pt x="14" y="61"/>
                      <a:pt x="17" y="59"/>
                      <a:pt x="19" y="55"/>
                    </a:cubicBezTo>
                    <a:cubicBezTo>
                      <a:pt x="24" y="74"/>
                      <a:pt x="41" y="87"/>
                      <a:pt x="61" y="87"/>
                    </a:cubicBezTo>
                    <a:cubicBezTo>
                      <a:pt x="81" y="87"/>
                      <a:pt x="98" y="74"/>
                      <a:pt x="103" y="55"/>
                    </a:cubicBezTo>
                    <a:close/>
                    <a:moveTo>
                      <a:pt x="61" y="80"/>
                    </a:moveTo>
                    <a:cubicBezTo>
                      <a:pt x="41" y="80"/>
                      <a:pt x="25" y="64"/>
                      <a:pt x="25" y="44"/>
                    </a:cubicBezTo>
                    <a:cubicBezTo>
                      <a:pt x="25" y="41"/>
                      <a:pt x="25" y="39"/>
                      <a:pt x="25" y="36"/>
                    </a:cubicBezTo>
                    <a:cubicBezTo>
                      <a:pt x="26" y="36"/>
                      <a:pt x="27" y="36"/>
                      <a:pt x="28" y="36"/>
                    </a:cubicBezTo>
                    <a:cubicBezTo>
                      <a:pt x="45" y="36"/>
                      <a:pt x="59" y="24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3" y="24"/>
                      <a:pt x="77" y="36"/>
                      <a:pt x="94" y="36"/>
                    </a:cubicBezTo>
                    <a:cubicBezTo>
                      <a:pt x="95" y="36"/>
                      <a:pt x="96" y="36"/>
                      <a:pt x="96" y="36"/>
                    </a:cubicBezTo>
                    <a:cubicBezTo>
                      <a:pt x="97" y="39"/>
                      <a:pt x="97" y="41"/>
                      <a:pt x="97" y="44"/>
                    </a:cubicBezTo>
                    <a:cubicBezTo>
                      <a:pt x="97" y="64"/>
                      <a:pt x="81" y="80"/>
                      <a:pt x="61" y="8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1" name="Oval 129"/>
              <p:cNvSpPr>
                <a:spLocks noChangeArrowheads="1"/>
              </p:cNvSpPr>
              <p:nvPr/>
            </p:nvSpPr>
            <p:spPr bwMode="auto">
              <a:xfrm>
                <a:off x="3943350" y="3233738"/>
                <a:ext cx="33338" cy="333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2" name="Oval 130"/>
              <p:cNvSpPr>
                <a:spLocks noChangeArrowheads="1"/>
              </p:cNvSpPr>
              <p:nvPr/>
            </p:nvSpPr>
            <p:spPr bwMode="auto">
              <a:xfrm>
                <a:off x="4014788" y="3233738"/>
                <a:ext cx="33338" cy="333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62" name="Oval 131"/>
            <p:cNvSpPr>
              <a:spLocks noChangeArrowheads="1"/>
            </p:cNvSpPr>
            <p:nvPr/>
          </p:nvSpPr>
          <p:spPr bwMode="auto">
            <a:xfrm>
              <a:off x="2259013" y="2994025"/>
              <a:ext cx="57150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32"/>
            <p:cNvSpPr>
              <a:spLocks/>
            </p:cNvSpPr>
            <p:nvPr/>
          </p:nvSpPr>
          <p:spPr bwMode="auto">
            <a:xfrm>
              <a:off x="2232025" y="3071813"/>
              <a:ext cx="111125" cy="220662"/>
            </a:xfrm>
            <a:custGeom>
              <a:avLst/>
              <a:gdLst>
                <a:gd name="T0" fmla="*/ 80818 w 44"/>
                <a:gd name="T1" fmla="*/ 0 h 86"/>
                <a:gd name="T2" fmla="*/ 55563 w 44"/>
                <a:gd name="T3" fmla="*/ 53883 h 86"/>
                <a:gd name="T4" fmla="*/ 30307 w 44"/>
                <a:gd name="T5" fmla="*/ 0 h 86"/>
                <a:gd name="T6" fmla="*/ 0 w 44"/>
                <a:gd name="T7" fmla="*/ 10263 h 86"/>
                <a:gd name="T8" fmla="*/ 0 w 44"/>
                <a:gd name="T9" fmla="*/ 110331 h 86"/>
                <a:gd name="T10" fmla="*/ 27781 w 44"/>
                <a:gd name="T11" fmla="*/ 110331 h 86"/>
                <a:gd name="T12" fmla="*/ 37884 w 44"/>
                <a:gd name="T13" fmla="*/ 220662 h 86"/>
                <a:gd name="T14" fmla="*/ 73241 w 44"/>
                <a:gd name="T15" fmla="*/ 220662 h 86"/>
                <a:gd name="T16" fmla="*/ 85869 w 44"/>
                <a:gd name="T17" fmla="*/ 110331 h 86"/>
                <a:gd name="T18" fmla="*/ 111125 w 44"/>
                <a:gd name="T19" fmla="*/ 110331 h 86"/>
                <a:gd name="T20" fmla="*/ 111125 w 44"/>
                <a:gd name="T21" fmla="*/ 10263 h 86"/>
                <a:gd name="T22" fmla="*/ 80818 w 44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" h="86">
                  <a:moveTo>
                    <a:pt x="32" y="0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1"/>
                    <a:pt x="3" y="2"/>
                    <a:pt x="0" y="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86"/>
                    <a:pt x="15" y="86"/>
                    <a:pt x="15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1" y="2"/>
                    <a:pt x="37" y="1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33"/>
            <p:cNvSpPr>
              <a:spLocks/>
            </p:cNvSpPr>
            <p:nvPr/>
          </p:nvSpPr>
          <p:spPr bwMode="auto">
            <a:xfrm>
              <a:off x="862013" y="2994025"/>
              <a:ext cx="295275" cy="298450"/>
            </a:xfrm>
            <a:custGeom>
              <a:avLst/>
              <a:gdLst>
                <a:gd name="T0" fmla="*/ 287572 w 115"/>
                <a:gd name="T1" fmla="*/ 228983 h 116"/>
                <a:gd name="T2" fmla="*/ 220814 w 115"/>
                <a:gd name="T3" fmla="*/ 192963 h 116"/>
                <a:gd name="T4" fmla="*/ 184868 w 115"/>
                <a:gd name="T5" fmla="*/ 177526 h 116"/>
                <a:gd name="T6" fmla="*/ 184868 w 115"/>
                <a:gd name="T7" fmla="*/ 149225 h 116"/>
                <a:gd name="T8" fmla="*/ 197706 w 115"/>
                <a:gd name="T9" fmla="*/ 115778 h 116"/>
                <a:gd name="T10" fmla="*/ 213112 w 115"/>
                <a:gd name="T11" fmla="*/ 97768 h 116"/>
                <a:gd name="T12" fmla="*/ 202841 w 115"/>
                <a:gd name="T13" fmla="*/ 77185 h 116"/>
                <a:gd name="T14" fmla="*/ 205409 w 115"/>
                <a:gd name="T15" fmla="*/ 46311 h 116"/>
                <a:gd name="T16" fmla="*/ 148921 w 115"/>
                <a:gd name="T17" fmla="*/ 0 h 116"/>
                <a:gd name="T18" fmla="*/ 89866 w 115"/>
                <a:gd name="T19" fmla="*/ 46311 h 116"/>
                <a:gd name="T20" fmla="*/ 92434 w 115"/>
                <a:gd name="T21" fmla="*/ 77185 h 116"/>
                <a:gd name="T22" fmla="*/ 84731 w 115"/>
                <a:gd name="T23" fmla="*/ 97768 h 116"/>
                <a:gd name="T24" fmla="*/ 97569 w 115"/>
                <a:gd name="T25" fmla="*/ 115778 h 116"/>
                <a:gd name="T26" fmla="*/ 112975 w 115"/>
                <a:gd name="T27" fmla="*/ 149225 h 116"/>
                <a:gd name="T28" fmla="*/ 112975 w 115"/>
                <a:gd name="T29" fmla="*/ 177526 h 116"/>
                <a:gd name="T30" fmla="*/ 77028 w 115"/>
                <a:gd name="T31" fmla="*/ 192963 h 116"/>
                <a:gd name="T32" fmla="*/ 10270 w 115"/>
                <a:gd name="T33" fmla="*/ 228983 h 116"/>
                <a:gd name="T34" fmla="*/ 2568 w 115"/>
                <a:gd name="T35" fmla="*/ 298450 h 116"/>
                <a:gd name="T36" fmla="*/ 292707 w 115"/>
                <a:gd name="T37" fmla="*/ 298450 h 116"/>
                <a:gd name="T38" fmla="*/ 287572 w 115"/>
                <a:gd name="T39" fmla="*/ 228983 h 1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5" h="116">
                  <a:moveTo>
                    <a:pt x="112" y="89"/>
                  </a:moveTo>
                  <a:cubicBezTo>
                    <a:pt x="109" y="83"/>
                    <a:pt x="97" y="80"/>
                    <a:pt x="86" y="75"/>
                  </a:cubicBezTo>
                  <a:cubicBezTo>
                    <a:pt x="75" y="71"/>
                    <a:pt x="72" y="69"/>
                    <a:pt x="72" y="69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8"/>
                    <a:pt x="76" y="55"/>
                    <a:pt x="77" y="45"/>
                  </a:cubicBezTo>
                  <a:cubicBezTo>
                    <a:pt x="80" y="45"/>
                    <a:pt x="83" y="41"/>
                    <a:pt x="83" y="38"/>
                  </a:cubicBezTo>
                  <a:cubicBezTo>
                    <a:pt x="83" y="36"/>
                    <a:pt x="83" y="29"/>
                    <a:pt x="79" y="30"/>
                  </a:cubicBezTo>
                  <a:cubicBezTo>
                    <a:pt x="80" y="25"/>
                    <a:pt x="81" y="20"/>
                    <a:pt x="80" y="18"/>
                  </a:cubicBezTo>
                  <a:cubicBezTo>
                    <a:pt x="80" y="9"/>
                    <a:pt x="71" y="0"/>
                    <a:pt x="58" y="0"/>
                  </a:cubicBezTo>
                  <a:cubicBezTo>
                    <a:pt x="45" y="0"/>
                    <a:pt x="36" y="9"/>
                    <a:pt x="35" y="18"/>
                  </a:cubicBezTo>
                  <a:cubicBezTo>
                    <a:pt x="35" y="20"/>
                    <a:pt x="35" y="25"/>
                    <a:pt x="36" y="30"/>
                  </a:cubicBezTo>
                  <a:cubicBezTo>
                    <a:pt x="33" y="29"/>
                    <a:pt x="32" y="36"/>
                    <a:pt x="33" y="38"/>
                  </a:cubicBezTo>
                  <a:cubicBezTo>
                    <a:pt x="33" y="41"/>
                    <a:pt x="35" y="45"/>
                    <a:pt x="38" y="45"/>
                  </a:cubicBezTo>
                  <a:cubicBezTo>
                    <a:pt x="39" y="55"/>
                    <a:pt x="44" y="58"/>
                    <a:pt x="44" y="58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69"/>
                    <a:pt x="41" y="71"/>
                    <a:pt x="30" y="75"/>
                  </a:cubicBezTo>
                  <a:cubicBezTo>
                    <a:pt x="18" y="80"/>
                    <a:pt x="7" y="83"/>
                    <a:pt x="4" y="89"/>
                  </a:cubicBezTo>
                  <a:cubicBezTo>
                    <a:pt x="0" y="93"/>
                    <a:pt x="1" y="116"/>
                    <a:pt x="1" y="116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4" y="116"/>
                    <a:pt x="115" y="93"/>
                    <a:pt x="112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640013" y="3086292"/>
              <a:ext cx="296863" cy="206375"/>
              <a:chOff x="2640013" y="3227388"/>
              <a:chExt cx="296863" cy="206375"/>
            </a:xfrm>
            <a:grpFill/>
          </p:grpSpPr>
          <p:sp>
            <p:nvSpPr>
              <p:cNvPr id="163" name="Freeform 134"/>
              <p:cNvSpPr>
                <a:spLocks/>
              </p:cNvSpPr>
              <p:nvPr/>
            </p:nvSpPr>
            <p:spPr bwMode="auto">
              <a:xfrm>
                <a:off x="2676525" y="3267075"/>
                <a:ext cx="87313" cy="79375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3" y="26"/>
                  </a:cxn>
                  <a:cxn ang="0">
                    <a:pos x="26" y="22"/>
                  </a:cxn>
                  <a:cxn ang="0">
                    <a:pos x="22" y="20"/>
                  </a:cxn>
                  <a:cxn ang="0">
                    <a:pos x="21" y="17"/>
                  </a:cxn>
                  <a:cxn ang="0">
                    <a:pos x="23" y="13"/>
                  </a:cxn>
                  <a:cxn ang="0">
                    <a:pos x="25" y="11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17" y="0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1" y="13"/>
                  </a:cxn>
                  <a:cxn ang="0">
                    <a:pos x="13" y="17"/>
                  </a:cxn>
                  <a:cxn ang="0">
                    <a:pos x="13" y="20"/>
                  </a:cxn>
                  <a:cxn ang="0">
                    <a:pos x="9" y="22"/>
                  </a:cxn>
                  <a:cxn ang="0">
                    <a:pos x="1" y="26"/>
                  </a:cxn>
                  <a:cxn ang="0">
                    <a:pos x="1" y="31"/>
                  </a:cxn>
                  <a:cxn ang="0">
                    <a:pos x="34" y="31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34" y="28"/>
                      <a:pt x="33" y="26"/>
                    </a:cubicBezTo>
                    <a:cubicBezTo>
                      <a:pt x="32" y="25"/>
                      <a:pt x="29" y="24"/>
                      <a:pt x="26" y="22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3" y="16"/>
                      <a:pt x="23" y="13"/>
                    </a:cubicBezTo>
                    <a:cubicBezTo>
                      <a:pt x="24" y="13"/>
                      <a:pt x="25" y="12"/>
                      <a:pt x="25" y="11"/>
                    </a:cubicBezTo>
                    <a:cubicBezTo>
                      <a:pt x="25" y="11"/>
                      <a:pt x="25" y="9"/>
                      <a:pt x="24" y="9"/>
                    </a:cubicBezTo>
                    <a:cubicBezTo>
                      <a:pt x="24" y="7"/>
                      <a:pt x="24" y="6"/>
                      <a:pt x="24" y="5"/>
                    </a:cubicBezTo>
                    <a:cubicBezTo>
                      <a:pt x="24" y="3"/>
                      <a:pt x="21" y="0"/>
                      <a:pt x="17" y="0"/>
                    </a:cubicBezTo>
                    <a:cubicBezTo>
                      <a:pt x="13" y="0"/>
                      <a:pt x="11" y="3"/>
                      <a:pt x="11" y="5"/>
                    </a:cubicBezTo>
                    <a:cubicBezTo>
                      <a:pt x="11" y="6"/>
                      <a:pt x="11" y="7"/>
                      <a:pt x="11" y="9"/>
                    </a:cubicBezTo>
                    <a:cubicBezTo>
                      <a:pt x="10" y="9"/>
                      <a:pt x="10" y="11"/>
                      <a:pt x="10" y="11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2" y="16"/>
                      <a:pt x="13" y="17"/>
                      <a:pt x="13" y="17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2" y="21"/>
                      <a:pt x="9" y="22"/>
                    </a:cubicBezTo>
                    <a:cubicBezTo>
                      <a:pt x="6" y="24"/>
                      <a:pt x="2" y="25"/>
                      <a:pt x="1" y="26"/>
                    </a:cubicBezTo>
                    <a:cubicBezTo>
                      <a:pt x="0" y="28"/>
                      <a:pt x="1" y="31"/>
                      <a:pt x="1" y="31"/>
                    </a:cubicBezTo>
                    <a:lnTo>
                      <a:pt x="34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4" name="Rectangle 135"/>
              <p:cNvSpPr>
                <a:spLocks noChangeArrowheads="1"/>
              </p:cNvSpPr>
              <p:nvPr/>
            </p:nvSpPr>
            <p:spPr bwMode="auto">
              <a:xfrm>
                <a:off x="2789238" y="3267075"/>
                <a:ext cx="74613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5" name="Rectangle 136"/>
              <p:cNvSpPr>
                <a:spLocks noChangeArrowheads="1"/>
              </p:cNvSpPr>
              <p:nvPr/>
            </p:nvSpPr>
            <p:spPr bwMode="auto">
              <a:xfrm>
                <a:off x="2789238" y="3305175"/>
                <a:ext cx="112713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6" name="Rectangle 137"/>
              <p:cNvSpPr>
                <a:spLocks noChangeArrowheads="1"/>
              </p:cNvSpPr>
              <p:nvPr/>
            </p:nvSpPr>
            <p:spPr bwMode="auto">
              <a:xfrm>
                <a:off x="2789238" y="3340100"/>
                <a:ext cx="92075" cy="190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7" name="Freeform 138"/>
              <p:cNvSpPr>
                <a:spLocks noEditPoints="1"/>
              </p:cNvSpPr>
              <p:nvPr/>
            </p:nvSpPr>
            <p:spPr bwMode="auto">
              <a:xfrm>
                <a:off x="2640013" y="3227388"/>
                <a:ext cx="296863" cy="2063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0"/>
                  </a:cxn>
                  <a:cxn ang="0">
                    <a:pos x="116" y="80"/>
                  </a:cxn>
                  <a:cxn ang="0">
                    <a:pos x="116" y="0"/>
                  </a:cxn>
                  <a:cxn ang="0">
                    <a:pos x="0" y="0"/>
                  </a:cxn>
                  <a:cxn ang="0">
                    <a:pos x="109" y="73"/>
                  </a:cxn>
                  <a:cxn ang="0">
                    <a:pos x="94" y="73"/>
                  </a:cxn>
                  <a:cxn ang="0">
                    <a:pos x="94" y="69"/>
                  </a:cxn>
                  <a:cxn ang="0">
                    <a:pos x="84" y="59"/>
                  </a:cxn>
                  <a:cxn ang="0">
                    <a:pos x="73" y="69"/>
                  </a:cxn>
                  <a:cxn ang="0">
                    <a:pos x="73" y="73"/>
                  </a:cxn>
                  <a:cxn ang="0">
                    <a:pos x="43" y="73"/>
                  </a:cxn>
                  <a:cxn ang="0">
                    <a:pos x="44" y="69"/>
                  </a:cxn>
                  <a:cxn ang="0">
                    <a:pos x="33" y="59"/>
                  </a:cxn>
                  <a:cxn ang="0">
                    <a:pos x="22" y="69"/>
                  </a:cxn>
                  <a:cxn ang="0">
                    <a:pos x="22" y="73"/>
                  </a:cxn>
                  <a:cxn ang="0">
                    <a:pos x="7" y="73"/>
                  </a:cxn>
                  <a:cxn ang="0">
                    <a:pos x="7" y="8"/>
                  </a:cxn>
                  <a:cxn ang="0">
                    <a:pos x="109" y="8"/>
                  </a:cxn>
                  <a:cxn ang="0">
                    <a:pos x="109" y="73"/>
                  </a:cxn>
                </a:cxnLst>
                <a:rect l="0" t="0" r="r" b="b"/>
                <a:pathLst>
                  <a:path w="116" h="80">
                    <a:moveTo>
                      <a:pt x="0" y="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0" y="0"/>
                    </a:lnTo>
                    <a:close/>
                    <a:moveTo>
                      <a:pt x="109" y="73"/>
                    </a:moveTo>
                    <a:cubicBezTo>
                      <a:pt x="94" y="73"/>
                      <a:pt x="94" y="73"/>
                      <a:pt x="94" y="73"/>
                    </a:cubicBezTo>
                    <a:cubicBezTo>
                      <a:pt x="94" y="72"/>
                      <a:pt x="94" y="71"/>
                      <a:pt x="94" y="69"/>
                    </a:cubicBezTo>
                    <a:cubicBezTo>
                      <a:pt x="94" y="63"/>
                      <a:pt x="90" y="59"/>
                      <a:pt x="84" y="59"/>
                    </a:cubicBezTo>
                    <a:cubicBezTo>
                      <a:pt x="78" y="59"/>
                      <a:pt x="73" y="63"/>
                      <a:pt x="73" y="69"/>
                    </a:cubicBezTo>
                    <a:cubicBezTo>
                      <a:pt x="73" y="71"/>
                      <a:pt x="73" y="72"/>
                      <a:pt x="7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2"/>
                      <a:pt x="44" y="71"/>
                      <a:pt x="44" y="69"/>
                    </a:cubicBezTo>
                    <a:cubicBezTo>
                      <a:pt x="44" y="63"/>
                      <a:pt x="39" y="59"/>
                      <a:pt x="33" y="59"/>
                    </a:cubicBezTo>
                    <a:cubicBezTo>
                      <a:pt x="27" y="59"/>
                      <a:pt x="22" y="63"/>
                      <a:pt x="22" y="69"/>
                    </a:cubicBezTo>
                    <a:cubicBezTo>
                      <a:pt x="22" y="71"/>
                      <a:pt x="22" y="72"/>
                      <a:pt x="22" y="73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9" y="8"/>
                      <a:pt x="109" y="8"/>
                      <a:pt x="109" y="8"/>
                    </a:cubicBezTo>
                    <a:lnTo>
                      <a:pt x="109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66" name="Freeform 139"/>
            <p:cNvSpPr>
              <a:spLocks noEditPoints="1"/>
            </p:cNvSpPr>
            <p:nvPr/>
          </p:nvSpPr>
          <p:spPr bwMode="auto">
            <a:xfrm>
              <a:off x="4424363" y="2994025"/>
              <a:ext cx="185737" cy="298450"/>
            </a:xfrm>
            <a:custGeom>
              <a:avLst/>
              <a:gdLst>
                <a:gd name="T0" fmla="*/ 185737 w 73"/>
                <a:gd name="T1" fmla="*/ 92622 h 116"/>
                <a:gd name="T2" fmla="*/ 91596 w 73"/>
                <a:gd name="T3" fmla="*/ 0 h 116"/>
                <a:gd name="T4" fmla="*/ 0 w 73"/>
                <a:gd name="T5" fmla="*/ 92622 h 116"/>
                <a:gd name="T6" fmla="*/ 73786 w 73"/>
                <a:gd name="T7" fmla="*/ 185245 h 116"/>
                <a:gd name="T8" fmla="*/ 73786 w 73"/>
                <a:gd name="T9" fmla="*/ 223838 h 116"/>
                <a:gd name="T10" fmla="*/ 35621 w 73"/>
                <a:gd name="T11" fmla="*/ 223838 h 116"/>
                <a:gd name="T12" fmla="*/ 35621 w 73"/>
                <a:gd name="T13" fmla="*/ 262430 h 116"/>
                <a:gd name="T14" fmla="*/ 73786 w 73"/>
                <a:gd name="T15" fmla="*/ 262430 h 116"/>
                <a:gd name="T16" fmla="*/ 73786 w 73"/>
                <a:gd name="T17" fmla="*/ 298450 h 116"/>
                <a:gd name="T18" fmla="*/ 109407 w 73"/>
                <a:gd name="T19" fmla="*/ 298450 h 116"/>
                <a:gd name="T20" fmla="*/ 109407 w 73"/>
                <a:gd name="T21" fmla="*/ 262430 h 116"/>
                <a:gd name="T22" fmla="*/ 147572 w 73"/>
                <a:gd name="T23" fmla="*/ 262430 h 116"/>
                <a:gd name="T24" fmla="*/ 147572 w 73"/>
                <a:gd name="T25" fmla="*/ 223838 h 116"/>
                <a:gd name="T26" fmla="*/ 109407 w 73"/>
                <a:gd name="T27" fmla="*/ 223838 h 116"/>
                <a:gd name="T28" fmla="*/ 109407 w 73"/>
                <a:gd name="T29" fmla="*/ 185245 h 116"/>
                <a:gd name="T30" fmla="*/ 185737 w 73"/>
                <a:gd name="T31" fmla="*/ 92622 h 116"/>
                <a:gd name="T32" fmla="*/ 91596 w 73"/>
                <a:gd name="T33" fmla="*/ 149225 h 116"/>
                <a:gd name="T34" fmla="*/ 35621 w 73"/>
                <a:gd name="T35" fmla="*/ 92622 h 116"/>
                <a:gd name="T36" fmla="*/ 91596 w 73"/>
                <a:gd name="T37" fmla="*/ 38593 h 116"/>
                <a:gd name="T38" fmla="*/ 147572 w 73"/>
                <a:gd name="T39" fmla="*/ 92622 h 116"/>
                <a:gd name="T40" fmla="*/ 91596 w 73"/>
                <a:gd name="T41" fmla="*/ 149225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3" h="116">
                  <a:moveTo>
                    <a:pt x="73" y="36"/>
                  </a:moveTo>
                  <a:cubicBezTo>
                    <a:pt x="73" y="16"/>
                    <a:pt x="5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4"/>
                    <a:pt x="12" y="69"/>
                    <a:pt x="29" y="72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43" y="116"/>
                    <a:pt x="43" y="116"/>
                    <a:pt x="43" y="116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60" y="69"/>
                    <a:pt x="73" y="54"/>
                    <a:pt x="73" y="36"/>
                  </a:cubicBezTo>
                  <a:close/>
                  <a:moveTo>
                    <a:pt x="36" y="58"/>
                  </a:moveTo>
                  <a:cubicBezTo>
                    <a:pt x="24" y="58"/>
                    <a:pt x="14" y="48"/>
                    <a:pt x="14" y="36"/>
                  </a:cubicBezTo>
                  <a:cubicBezTo>
                    <a:pt x="14" y="24"/>
                    <a:pt x="24" y="15"/>
                    <a:pt x="36" y="15"/>
                  </a:cubicBezTo>
                  <a:cubicBezTo>
                    <a:pt x="48" y="15"/>
                    <a:pt x="58" y="24"/>
                    <a:pt x="58" y="36"/>
                  </a:cubicBezTo>
                  <a:cubicBezTo>
                    <a:pt x="58" y="48"/>
                    <a:pt x="48" y="58"/>
                    <a:pt x="36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40"/>
            <p:cNvSpPr>
              <a:spLocks noEditPoints="1"/>
            </p:cNvSpPr>
            <p:nvPr/>
          </p:nvSpPr>
          <p:spPr bwMode="auto">
            <a:xfrm>
              <a:off x="5035550" y="3013075"/>
              <a:ext cx="277813" cy="279400"/>
            </a:xfrm>
            <a:custGeom>
              <a:avLst/>
              <a:gdLst>
                <a:gd name="T0" fmla="*/ 150376 w 109"/>
                <a:gd name="T1" fmla="*/ 0 h 109"/>
                <a:gd name="T2" fmla="*/ 150376 w 109"/>
                <a:gd name="T3" fmla="*/ 38450 h 109"/>
                <a:gd name="T4" fmla="*/ 216643 w 109"/>
                <a:gd name="T5" fmla="*/ 38450 h 109"/>
                <a:gd name="T6" fmla="*/ 145278 w 109"/>
                <a:gd name="T7" fmla="*/ 110222 h 109"/>
                <a:gd name="T8" fmla="*/ 94303 w 109"/>
                <a:gd name="T9" fmla="*/ 94842 h 109"/>
                <a:gd name="T10" fmla="*/ 0 w 109"/>
                <a:gd name="T11" fmla="*/ 187121 h 109"/>
                <a:gd name="T12" fmla="*/ 94303 w 109"/>
                <a:gd name="T13" fmla="*/ 279400 h 109"/>
                <a:gd name="T14" fmla="*/ 186058 w 109"/>
                <a:gd name="T15" fmla="*/ 187121 h 109"/>
                <a:gd name="T16" fmla="*/ 170766 w 109"/>
                <a:gd name="T17" fmla="*/ 135855 h 109"/>
                <a:gd name="T18" fmla="*/ 242131 w 109"/>
                <a:gd name="T19" fmla="*/ 64083 h 109"/>
                <a:gd name="T20" fmla="*/ 242131 w 109"/>
                <a:gd name="T21" fmla="*/ 130728 h 109"/>
                <a:gd name="T22" fmla="*/ 277813 w 109"/>
                <a:gd name="T23" fmla="*/ 130728 h 109"/>
                <a:gd name="T24" fmla="*/ 277813 w 109"/>
                <a:gd name="T25" fmla="*/ 0 h 109"/>
                <a:gd name="T26" fmla="*/ 150376 w 109"/>
                <a:gd name="T27" fmla="*/ 0 h 109"/>
                <a:gd name="T28" fmla="*/ 94303 w 109"/>
                <a:gd name="T29" fmla="*/ 243514 h 109"/>
                <a:gd name="T30" fmla="*/ 38231 w 109"/>
                <a:gd name="T31" fmla="*/ 187121 h 109"/>
                <a:gd name="T32" fmla="*/ 94303 w 109"/>
                <a:gd name="T33" fmla="*/ 130728 h 109"/>
                <a:gd name="T34" fmla="*/ 150376 w 109"/>
                <a:gd name="T35" fmla="*/ 187121 h 109"/>
                <a:gd name="T36" fmla="*/ 94303 w 109"/>
                <a:gd name="T37" fmla="*/ 243514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9" h="109">
                  <a:moveTo>
                    <a:pt x="59" y="0"/>
                  </a:moveTo>
                  <a:cubicBezTo>
                    <a:pt x="59" y="15"/>
                    <a:pt x="59" y="15"/>
                    <a:pt x="59" y="15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1" y="39"/>
                    <a:pt x="44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93"/>
                    <a:pt x="17" y="109"/>
                    <a:pt x="37" y="109"/>
                  </a:cubicBezTo>
                  <a:cubicBezTo>
                    <a:pt x="57" y="109"/>
                    <a:pt x="73" y="93"/>
                    <a:pt x="73" y="73"/>
                  </a:cubicBezTo>
                  <a:cubicBezTo>
                    <a:pt x="73" y="66"/>
                    <a:pt x="71" y="59"/>
                    <a:pt x="67" y="53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09" y="0"/>
                    <a:pt x="109" y="0"/>
                    <a:pt x="109" y="0"/>
                  </a:cubicBezTo>
                  <a:lnTo>
                    <a:pt x="59" y="0"/>
                  </a:lnTo>
                  <a:close/>
                  <a:moveTo>
                    <a:pt x="37" y="95"/>
                  </a:moveTo>
                  <a:cubicBezTo>
                    <a:pt x="25" y="95"/>
                    <a:pt x="15" y="85"/>
                    <a:pt x="15" y="73"/>
                  </a:cubicBezTo>
                  <a:cubicBezTo>
                    <a:pt x="15" y="61"/>
                    <a:pt x="25" y="51"/>
                    <a:pt x="37" y="51"/>
                  </a:cubicBezTo>
                  <a:cubicBezTo>
                    <a:pt x="49" y="51"/>
                    <a:pt x="59" y="61"/>
                    <a:pt x="59" y="73"/>
                  </a:cubicBezTo>
                  <a:cubicBezTo>
                    <a:pt x="59" y="85"/>
                    <a:pt x="49" y="95"/>
                    <a:pt x="37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6224588" y="2994217"/>
              <a:ext cx="279400" cy="292100"/>
              <a:chOff x="6224588" y="3135313"/>
              <a:chExt cx="279400" cy="292100"/>
            </a:xfrm>
            <a:grpFill/>
          </p:grpSpPr>
          <p:sp>
            <p:nvSpPr>
              <p:cNvPr id="161" name="Freeform 141"/>
              <p:cNvSpPr>
                <a:spLocks/>
              </p:cNvSpPr>
              <p:nvPr/>
            </p:nvSpPr>
            <p:spPr bwMode="auto">
              <a:xfrm>
                <a:off x="6265863" y="3135313"/>
                <a:ext cx="238125" cy="204788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0" y="0"/>
                  </a:cxn>
                  <a:cxn ang="0">
                    <a:pos x="29" y="15"/>
                  </a:cxn>
                  <a:cxn ang="0">
                    <a:pos x="78" y="15"/>
                  </a:cxn>
                  <a:cxn ang="0">
                    <a:pos x="78" y="22"/>
                  </a:cxn>
                  <a:cxn ang="0">
                    <a:pos x="44" y="22"/>
                  </a:cxn>
                  <a:cxn ang="0">
                    <a:pos x="53" y="27"/>
                  </a:cxn>
                  <a:cxn ang="0">
                    <a:pos x="62" y="36"/>
                  </a:cxn>
                  <a:cxn ang="0">
                    <a:pos x="78" y="36"/>
                  </a:cxn>
                  <a:cxn ang="0">
                    <a:pos x="78" y="44"/>
                  </a:cxn>
                  <a:cxn ang="0">
                    <a:pos x="64" y="44"/>
                  </a:cxn>
                  <a:cxn ang="0">
                    <a:pos x="64" y="80"/>
                  </a:cxn>
                  <a:cxn ang="0">
                    <a:pos x="86" y="80"/>
                  </a:cxn>
                  <a:cxn ang="0">
                    <a:pos x="93" y="73"/>
                  </a:cxn>
                  <a:cxn ang="0">
                    <a:pos x="93" y="7"/>
                  </a:cxn>
                  <a:cxn ang="0">
                    <a:pos x="86" y="0"/>
                  </a:cxn>
                </a:cxnLst>
                <a:rect l="0" t="0" r="r" b="b"/>
                <a:pathLst>
                  <a:path w="93" h="80">
                    <a:moveTo>
                      <a:pt x="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7" y="29"/>
                      <a:pt x="60" y="32"/>
                      <a:pt x="62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44"/>
                      <a:pt x="78" y="44"/>
                      <a:pt x="78" y="44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86" y="80"/>
                      <a:pt x="86" y="80"/>
                      <a:pt x="86" y="80"/>
                    </a:cubicBezTo>
                    <a:cubicBezTo>
                      <a:pt x="90" y="80"/>
                      <a:pt x="93" y="77"/>
                      <a:pt x="93" y="73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3"/>
                      <a:pt x="90" y="0"/>
                      <a:pt x="8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2" name="Freeform 142"/>
              <p:cNvSpPr>
                <a:spLocks noEditPoints="1"/>
              </p:cNvSpPr>
              <p:nvPr/>
            </p:nvSpPr>
            <p:spPr bwMode="auto">
              <a:xfrm>
                <a:off x="6224588" y="3143250"/>
                <a:ext cx="187325" cy="284163"/>
              </a:xfrm>
              <a:custGeom>
                <a:avLst/>
                <a:gdLst/>
                <a:ahLst/>
                <a:cxnLst>
                  <a:cxn ang="0">
                    <a:pos x="66" y="3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0"/>
                  </a:cxn>
                  <a:cxn ang="0">
                    <a:pos x="7" y="80"/>
                  </a:cxn>
                  <a:cxn ang="0">
                    <a:pos x="66" y="110"/>
                  </a:cxn>
                  <a:cxn ang="0">
                    <a:pos x="69" y="111"/>
                  </a:cxn>
                  <a:cxn ang="0">
                    <a:pos x="73" y="106"/>
                  </a:cxn>
                  <a:cxn ang="0">
                    <a:pos x="73" y="41"/>
                  </a:cxn>
                  <a:cxn ang="0">
                    <a:pos x="66" y="30"/>
                  </a:cxn>
                  <a:cxn ang="0">
                    <a:pos x="51" y="77"/>
                  </a:cxn>
                  <a:cxn ang="0">
                    <a:pos x="44" y="66"/>
                  </a:cxn>
                  <a:cxn ang="0">
                    <a:pos x="51" y="55"/>
                  </a:cxn>
                  <a:cxn ang="0">
                    <a:pos x="58" y="66"/>
                  </a:cxn>
                  <a:cxn ang="0">
                    <a:pos x="51" y="77"/>
                  </a:cxn>
                </a:cxnLst>
                <a:rect l="0" t="0" r="r" b="b"/>
                <a:pathLst>
                  <a:path w="73" h="111">
                    <a:moveTo>
                      <a:pt x="66" y="3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2" y="0"/>
                      <a:pt x="0" y="1"/>
                      <a:pt x="0" y="4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3" y="79"/>
                      <a:pt x="7" y="80"/>
                    </a:cubicBezTo>
                    <a:cubicBezTo>
                      <a:pt x="66" y="110"/>
                      <a:pt x="66" y="110"/>
                      <a:pt x="66" y="110"/>
                    </a:cubicBezTo>
                    <a:cubicBezTo>
                      <a:pt x="67" y="111"/>
                      <a:pt x="68" y="111"/>
                      <a:pt x="69" y="111"/>
                    </a:cubicBezTo>
                    <a:cubicBezTo>
                      <a:pt x="71" y="111"/>
                      <a:pt x="73" y="109"/>
                      <a:pt x="73" y="106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37"/>
                      <a:pt x="70" y="32"/>
                      <a:pt x="66" y="30"/>
                    </a:cubicBezTo>
                    <a:close/>
                    <a:moveTo>
                      <a:pt x="51" y="77"/>
                    </a:moveTo>
                    <a:cubicBezTo>
                      <a:pt x="47" y="77"/>
                      <a:pt x="44" y="72"/>
                      <a:pt x="44" y="66"/>
                    </a:cubicBezTo>
                    <a:cubicBezTo>
                      <a:pt x="44" y="60"/>
                      <a:pt x="47" y="55"/>
                      <a:pt x="51" y="55"/>
                    </a:cubicBezTo>
                    <a:cubicBezTo>
                      <a:pt x="55" y="55"/>
                      <a:pt x="58" y="60"/>
                      <a:pt x="58" y="66"/>
                    </a:cubicBezTo>
                    <a:cubicBezTo>
                      <a:pt x="58" y="72"/>
                      <a:pt x="55" y="77"/>
                      <a:pt x="51" y="7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7989888" y="2994217"/>
              <a:ext cx="296863" cy="169863"/>
              <a:chOff x="7989888" y="3135313"/>
              <a:chExt cx="296863" cy="169863"/>
            </a:xfrm>
            <a:grpFill/>
          </p:grpSpPr>
          <p:sp>
            <p:nvSpPr>
              <p:cNvPr id="158" name="Rectangle 143"/>
              <p:cNvSpPr>
                <a:spLocks noChangeArrowheads="1"/>
              </p:cNvSpPr>
              <p:nvPr/>
            </p:nvSpPr>
            <p:spPr bwMode="auto">
              <a:xfrm>
                <a:off x="8043863" y="3192463"/>
                <a:ext cx="38100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9" name="Rectangle 144"/>
              <p:cNvSpPr>
                <a:spLocks noChangeArrowheads="1"/>
              </p:cNvSpPr>
              <p:nvPr/>
            </p:nvSpPr>
            <p:spPr bwMode="auto">
              <a:xfrm>
                <a:off x="8043863" y="3227388"/>
                <a:ext cx="38100" cy="206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0" name="Freeform 145"/>
              <p:cNvSpPr>
                <a:spLocks noEditPoints="1"/>
              </p:cNvSpPr>
              <p:nvPr/>
            </p:nvSpPr>
            <p:spPr bwMode="auto">
              <a:xfrm>
                <a:off x="7989888" y="3135313"/>
                <a:ext cx="296863" cy="169863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58"/>
                  </a:cxn>
                  <a:cxn ang="0">
                    <a:pos x="7" y="66"/>
                  </a:cxn>
                  <a:cxn ang="0">
                    <a:pos x="109" y="66"/>
                  </a:cxn>
                  <a:cxn ang="0">
                    <a:pos x="116" y="58"/>
                  </a:cxn>
                  <a:cxn ang="0">
                    <a:pos x="116" y="7"/>
                  </a:cxn>
                  <a:cxn ang="0">
                    <a:pos x="109" y="0"/>
                  </a:cxn>
                  <a:cxn ang="0">
                    <a:pos x="43" y="51"/>
                  </a:cxn>
                  <a:cxn ang="0">
                    <a:pos x="14" y="51"/>
                  </a:cxn>
                  <a:cxn ang="0">
                    <a:pos x="14" y="15"/>
                  </a:cxn>
                  <a:cxn ang="0">
                    <a:pos x="43" y="15"/>
                  </a:cxn>
                  <a:cxn ang="0">
                    <a:pos x="43" y="51"/>
                  </a:cxn>
                  <a:cxn ang="0">
                    <a:pos x="72" y="51"/>
                  </a:cxn>
                  <a:cxn ang="0">
                    <a:pos x="51" y="51"/>
                  </a:cxn>
                  <a:cxn ang="0">
                    <a:pos x="51" y="15"/>
                  </a:cxn>
                  <a:cxn ang="0">
                    <a:pos x="58" y="15"/>
                  </a:cxn>
                  <a:cxn ang="0">
                    <a:pos x="58" y="44"/>
                  </a:cxn>
                  <a:cxn ang="0">
                    <a:pos x="65" y="44"/>
                  </a:cxn>
                  <a:cxn ang="0">
                    <a:pos x="65" y="15"/>
                  </a:cxn>
                  <a:cxn ang="0">
                    <a:pos x="72" y="15"/>
                  </a:cxn>
                  <a:cxn ang="0">
                    <a:pos x="72" y="51"/>
                  </a:cxn>
                  <a:cxn ang="0">
                    <a:pos x="101" y="36"/>
                  </a:cxn>
                  <a:cxn ang="0">
                    <a:pos x="94" y="36"/>
                  </a:cxn>
                  <a:cxn ang="0">
                    <a:pos x="94" y="51"/>
                  </a:cxn>
                  <a:cxn ang="0">
                    <a:pos x="87" y="51"/>
                  </a:cxn>
                  <a:cxn ang="0">
                    <a:pos x="87" y="36"/>
                  </a:cxn>
                  <a:cxn ang="0">
                    <a:pos x="80" y="36"/>
                  </a:cxn>
                  <a:cxn ang="0">
                    <a:pos x="80" y="15"/>
                  </a:cxn>
                  <a:cxn ang="0">
                    <a:pos x="87" y="15"/>
                  </a:cxn>
                  <a:cxn ang="0">
                    <a:pos x="87" y="29"/>
                  </a:cxn>
                  <a:cxn ang="0">
                    <a:pos x="94" y="29"/>
                  </a:cxn>
                  <a:cxn ang="0">
                    <a:pos x="94" y="15"/>
                  </a:cxn>
                  <a:cxn ang="0">
                    <a:pos x="101" y="15"/>
                  </a:cxn>
                  <a:cxn ang="0">
                    <a:pos x="101" y="36"/>
                  </a:cxn>
                </a:cxnLst>
                <a:rect l="0" t="0" r="r" b="b"/>
                <a:pathLst>
                  <a:path w="116" h="66">
                    <a:moveTo>
                      <a:pt x="10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2"/>
                      <a:pt x="3" y="66"/>
                      <a:pt x="7" y="66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13" y="66"/>
                      <a:pt x="116" y="62"/>
                      <a:pt x="116" y="58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3"/>
                      <a:pt x="113" y="0"/>
                      <a:pt x="109" y="0"/>
                    </a:cubicBezTo>
                    <a:close/>
                    <a:moveTo>
                      <a:pt x="43" y="51"/>
                    </a:move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43" y="15"/>
                      <a:pt x="43" y="15"/>
                      <a:pt x="43" y="15"/>
                    </a:cubicBezTo>
                    <a:lnTo>
                      <a:pt x="43" y="51"/>
                    </a:lnTo>
                    <a:close/>
                    <a:moveTo>
                      <a:pt x="72" y="51"/>
                    </a:moveTo>
                    <a:cubicBezTo>
                      <a:pt x="51" y="51"/>
                      <a:pt x="51" y="51"/>
                      <a:pt x="51" y="51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72" y="15"/>
                      <a:pt x="72" y="15"/>
                      <a:pt x="72" y="15"/>
                    </a:cubicBezTo>
                    <a:lnTo>
                      <a:pt x="72" y="51"/>
                    </a:lnTo>
                    <a:close/>
                    <a:moveTo>
                      <a:pt x="101" y="36"/>
                    </a:moveTo>
                    <a:cubicBezTo>
                      <a:pt x="94" y="36"/>
                      <a:pt x="94" y="36"/>
                      <a:pt x="94" y="36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87" y="29"/>
                      <a:pt x="87" y="29"/>
                      <a:pt x="87" y="29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101" y="15"/>
                      <a:pt x="101" y="15"/>
                      <a:pt x="101" y="15"/>
                    </a:cubicBezTo>
                    <a:lnTo>
                      <a:pt x="101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70" name="Freeform 146"/>
            <p:cNvSpPr>
              <a:spLocks noEditPoints="1"/>
            </p:cNvSpPr>
            <p:nvPr/>
          </p:nvSpPr>
          <p:spPr bwMode="auto">
            <a:xfrm>
              <a:off x="8583613" y="2994025"/>
              <a:ext cx="296862" cy="169863"/>
            </a:xfrm>
            <a:custGeom>
              <a:avLst/>
              <a:gdLst>
                <a:gd name="T0" fmla="*/ 278948 w 116"/>
                <a:gd name="T1" fmla="*/ 0 h 66"/>
                <a:gd name="T2" fmla="*/ 17914 w 116"/>
                <a:gd name="T3" fmla="*/ 0 h 66"/>
                <a:gd name="T4" fmla="*/ 0 w 116"/>
                <a:gd name="T5" fmla="*/ 18016 h 66"/>
                <a:gd name="T6" fmla="*/ 0 w 116"/>
                <a:gd name="T7" fmla="*/ 149274 h 66"/>
                <a:gd name="T8" fmla="*/ 17914 w 116"/>
                <a:gd name="T9" fmla="*/ 169863 h 66"/>
                <a:gd name="T10" fmla="*/ 278948 w 116"/>
                <a:gd name="T11" fmla="*/ 169863 h 66"/>
                <a:gd name="T12" fmla="*/ 296862 w 116"/>
                <a:gd name="T13" fmla="*/ 149274 h 66"/>
                <a:gd name="T14" fmla="*/ 296862 w 116"/>
                <a:gd name="T15" fmla="*/ 18016 h 66"/>
                <a:gd name="T16" fmla="*/ 278948 w 116"/>
                <a:gd name="T17" fmla="*/ 0 h 66"/>
                <a:gd name="T18" fmla="*/ 92130 w 116"/>
                <a:gd name="T19" fmla="*/ 56621 h 66"/>
                <a:gd name="T20" fmla="*/ 56301 w 116"/>
                <a:gd name="T21" fmla="*/ 56621 h 66"/>
                <a:gd name="T22" fmla="*/ 56301 w 116"/>
                <a:gd name="T23" fmla="*/ 74637 h 66"/>
                <a:gd name="T24" fmla="*/ 92130 w 116"/>
                <a:gd name="T25" fmla="*/ 74637 h 66"/>
                <a:gd name="T26" fmla="*/ 92130 w 116"/>
                <a:gd name="T27" fmla="*/ 131258 h 66"/>
                <a:gd name="T28" fmla="*/ 38387 w 116"/>
                <a:gd name="T29" fmla="*/ 131258 h 66"/>
                <a:gd name="T30" fmla="*/ 38387 w 116"/>
                <a:gd name="T31" fmla="*/ 113242 h 66"/>
                <a:gd name="T32" fmla="*/ 74216 w 116"/>
                <a:gd name="T33" fmla="*/ 113242 h 66"/>
                <a:gd name="T34" fmla="*/ 74216 w 116"/>
                <a:gd name="T35" fmla="*/ 92653 h 66"/>
                <a:gd name="T36" fmla="*/ 38387 w 116"/>
                <a:gd name="T37" fmla="*/ 92653 h 66"/>
                <a:gd name="T38" fmla="*/ 38387 w 116"/>
                <a:gd name="T39" fmla="*/ 38605 h 66"/>
                <a:gd name="T40" fmla="*/ 92130 w 116"/>
                <a:gd name="T41" fmla="*/ 38605 h 66"/>
                <a:gd name="T42" fmla="*/ 92130 w 116"/>
                <a:gd name="T43" fmla="*/ 56621 h 66"/>
                <a:gd name="T44" fmla="*/ 166345 w 116"/>
                <a:gd name="T45" fmla="*/ 56621 h 66"/>
                <a:gd name="T46" fmla="*/ 130517 w 116"/>
                <a:gd name="T47" fmla="*/ 56621 h 66"/>
                <a:gd name="T48" fmla="*/ 130517 w 116"/>
                <a:gd name="T49" fmla="*/ 74637 h 66"/>
                <a:gd name="T50" fmla="*/ 166345 w 116"/>
                <a:gd name="T51" fmla="*/ 74637 h 66"/>
                <a:gd name="T52" fmla="*/ 166345 w 116"/>
                <a:gd name="T53" fmla="*/ 92653 h 66"/>
                <a:gd name="T54" fmla="*/ 130517 w 116"/>
                <a:gd name="T55" fmla="*/ 92653 h 66"/>
                <a:gd name="T56" fmla="*/ 130517 w 116"/>
                <a:gd name="T57" fmla="*/ 113242 h 66"/>
                <a:gd name="T58" fmla="*/ 166345 w 116"/>
                <a:gd name="T59" fmla="*/ 113242 h 66"/>
                <a:gd name="T60" fmla="*/ 166345 w 116"/>
                <a:gd name="T61" fmla="*/ 131258 h 66"/>
                <a:gd name="T62" fmla="*/ 112603 w 116"/>
                <a:gd name="T63" fmla="*/ 131258 h 66"/>
                <a:gd name="T64" fmla="*/ 112603 w 116"/>
                <a:gd name="T65" fmla="*/ 38605 h 66"/>
                <a:gd name="T66" fmla="*/ 166345 w 116"/>
                <a:gd name="T67" fmla="*/ 38605 h 66"/>
                <a:gd name="T68" fmla="*/ 166345 w 116"/>
                <a:gd name="T69" fmla="*/ 56621 h 66"/>
                <a:gd name="T70" fmla="*/ 222647 w 116"/>
                <a:gd name="T71" fmla="*/ 131258 h 66"/>
                <a:gd name="T72" fmla="*/ 186818 w 116"/>
                <a:gd name="T73" fmla="*/ 131258 h 66"/>
                <a:gd name="T74" fmla="*/ 186818 w 116"/>
                <a:gd name="T75" fmla="*/ 38605 h 66"/>
                <a:gd name="T76" fmla="*/ 204732 w 116"/>
                <a:gd name="T77" fmla="*/ 38605 h 66"/>
                <a:gd name="T78" fmla="*/ 204732 w 116"/>
                <a:gd name="T79" fmla="*/ 113242 h 66"/>
                <a:gd name="T80" fmla="*/ 222647 w 116"/>
                <a:gd name="T81" fmla="*/ 113242 h 66"/>
                <a:gd name="T82" fmla="*/ 222647 w 116"/>
                <a:gd name="T83" fmla="*/ 131258 h 66"/>
                <a:gd name="T84" fmla="*/ 278948 w 116"/>
                <a:gd name="T85" fmla="*/ 131258 h 66"/>
                <a:gd name="T86" fmla="*/ 240561 w 116"/>
                <a:gd name="T87" fmla="*/ 131258 h 66"/>
                <a:gd name="T88" fmla="*/ 240561 w 116"/>
                <a:gd name="T89" fmla="*/ 38605 h 66"/>
                <a:gd name="T90" fmla="*/ 261034 w 116"/>
                <a:gd name="T91" fmla="*/ 38605 h 66"/>
                <a:gd name="T92" fmla="*/ 261034 w 116"/>
                <a:gd name="T93" fmla="*/ 113242 h 66"/>
                <a:gd name="T94" fmla="*/ 278948 w 116"/>
                <a:gd name="T95" fmla="*/ 113242 h 66"/>
                <a:gd name="T96" fmla="*/ 278948 w 116"/>
                <a:gd name="T97" fmla="*/ 131258 h 6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6" h="66">
                  <a:moveTo>
                    <a:pt x="10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2"/>
                    <a:pt x="3" y="66"/>
                    <a:pt x="7" y="66"/>
                  </a:cubicBezTo>
                  <a:cubicBezTo>
                    <a:pt x="109" y="66"/>
                    <a:pt x="109" y="66"/>
                    <a:pt x="109" y="66"/>
                  </a:cubicBezTo>
                  <a:cubicBezTo>
                    <a:pt x="113" y="66"/>
                    <a:pt x="116" y="62"/>
                    <a:pt x="116" y="5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3"/>
                    <a:pt x="113" y="0"/>
                    <a:pt x="109" y="0"/>
                  </a:cubicBezTo>
                  <a:close/>
                  <a:moveTo>
                    <a:pt x="36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15"/>
                    <a:pt x="36" y="15"/>
                    <a:pt x="36" y="15"/>
                  </a:cubicBezTo>
                  <a:lnTo>
                    <a:pt x="36" y="22"/>
                  </a:lnTo>
                  <a:close/>
                  <a:moveTo>
                    <a:pt x="65" y="22"/>
                  </a:moveTo>
                  <a:cubicBezTo>
                    <a:pt x="51" y="22"/>
                    <a:pt x="51" y="22"/>
                    <a:pt x="51" y="22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65" y="15"/>
                    <a:pt x="65" y="15"/>
                    <a:pt x="65" y="15"/>
                  </a:cubicBezTo>
                  <a:lnTo>
                    <a:pt x="65" y="22"/>
                  </a:lnTo>
                  <a:close/>
                  <a:moveTo>
                    <a:pt x="87" y="51"/>
                  </a:moveTo>
                  <a:cubicBezTo>
                    <a:pt x="73" y="51"/>
                    <a:pt x="73" y="51"/>
                    <a:pt x="73" y="51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7" y="44"/>
                    <a:pt x="87" y="44"/>
                    <a:pt x="87" y="44"/>
                  </a:cubicBezTo>
                  <a:lnTo>
                    <a:pt x="87" y="51"/>
                  </a:lnTo>
                  <a:close/>
                  <a:moveTo>
                    <a:pt x="109" y="51"/>
                  </a:moveTo>
                  <a:cubicBezTo>
                    <a:pt x="94" y="51"/>
                    <a:pt x="94" y="51"/>
                    <a:pt x="94" y="51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9" y="44"/>
                    <a:pt x="109" y="44"/>
                    <a:pt x="109" y="44"/>
                  </a:cubicBezTo>
                  <a:lnTo>
                    <a:pt x="109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47"/>
            <p:cNvSpPr>
              <a:spLocks noEditPoints="1"/>
            </p:cNvSpPr>
            <p:nvPr/>
          </p:nvSpPr>
          <p:spPr bwMode="auto">
            <a:xfrm>
              <a:off x="263525" y="3589338"/>
              <a:ext cx="296863" cy="168275"/>
            </a:xfrm>
            <a:custGeom>
              <a:avLst/>
              <a:gdLst>
                <a:gd name="T0" fmla="*/ 278949 w 116"/>
                <a:gd name="T1" fmla="*/ 0 h 66"/>
                <a:gd name="T2" fmla="*/ 17914 w 116"/>
                <a:gd name="T3" fmla="*/ 0 h 66"/>
                <a:gd name="T4" fmla="*/ 0 w 116"/>
                <a:gd name="T5" fmla="*/ 20397 h 66"/>
                <a:gd name="T6" fmla="*/ 0 w 116"/>
                <a:gd name="T7" fmla="*/ 150428 h 66"/>
                <a:gd name="T8" fmla="*/ 17914 w 116"/>
                <a:gd name="T9" fmla="*/ 168275 h 66"/>
                <a:gd name="T10" fmla="*/ 278949 w 116"/>
                <a:gd name="T11" fmla="*/ 168275 h 66"/>
                <a:gd name="T12" fmla="*/ 296863 w 116"/>
                <a:gd name="T13" fmla="*/ 150428 h 66"/>
                <a:gd name="T14" fmla="*/ 296863 w 116"/>
                <a:gd name="T15" fmla="*/ 20397 h 66"/>
                <a:gd name="T16" fmla="*/ 278949 w 116"/>
                <a:gd name="T17" fmla="*/ 0 h 66"/>
                <a:gd name="T18" fmla="*/ 110044 w 116"/>
                <a:gd name="T19" fmla="*/ 130031 h 66"/>
                <a:gd name="T20" fmla="*/ 92130 w 116"/>
                <a:gd name="T21" fmla="*/ 130031 h 66"/>
                <a:gd name="T22" fmla="*/ 56302 w 116"/>
                <a:gd name="T23" fmla="*/ 68840 h 66"/>
                <a:gd name="T24" fmla="*/ 56302 w 116"/>
                <a:gd name="T25" fmla="*/ 130031 h 66"/>
                <a:gd name="T26" fmla="*/ 35828 w 116"/>
                <a:gd name="T27" fmla="*/ 130031 h 66"/>
                <a:gd name="T28" fmla="*/ 35828 w 116"/>
                <a:gd name="T29" fmla="*/ 38244 h 66"/>
                <a:gd name="T30" fmla="*/ 56302 w 116"/>
                <a:gd name="T31" fmla="*/ 38244 h 66"/>
                <a:gd name="T32" fmla="*/ 92130 w 116"/>
                <a:gd name="T33" fmla="*/ 99435 h 66"/>
                <a:gd name="T34" fmla="*/ 92130 w 116"/>
                <a:gd name="T35" fmla="*/ 38244 h 66"/>
                <a:gd name="T36" fmla="*/ 110044 w 116"/>
                <a:gd name="T37" fmla="*/ 38244 h 66"/>
                <a:gd name="T38" fmla="*/ 110044 w 116"/>
                <a:gd name="T39" fmla="*/ 130031 h 66"/>
                <a:gd name="T40" fmla="*/ 166346 w 116"/>
                <a:gd name="T41" fmla="*/ 56092 h 66"/>
                <a:gd name="T42" fmla="*/ 148432 w 116"/>
                <a:gd name="T43" fmla="*/ 56092 h 66"/>
                <a:gd name="T44" fmla="*/ 148432 w 116"/>
                <a:gd name="T45" fmla="*/ 76489 h 66"/>
                <a:gd name="T46" fmla="*/ 166346 w 116"/>
                <a:gd name="T47" fmla="*/ 76489 h 66"/>
                <a:gd name="T48" fmla="*/ 166346 w 116"/>
                <a:gd name="T49" fmla="*/ 94336 h 66"/>
                <a:gd name="T50" fmla="*/ 148432 w 116"/>
                <a:gd name="T51" fmla="*/ 94336 h 66"/>
                <a:gd name="T52" fmla="*/ 148432 w 116"/>
                <a:gd name="T53" fmla="*/ 112183 h 66"/>
                <a:gd name="T54" fmla="*/ 166346 w 116"/>
                <a:gd name="T55" fmla="*/ 112183 h 66"/>
                <a:gd name="T56" fmla="*/ 166346 w 116"/>
                <a:gd name="T57" fmla="*/ 130031 h 66"/>
                <a:gd name="T58" fmla="*/ 130517 w 116"/>
                <a:gd name="T59" fmla="*/ 130031 h 66"/>
                <a:gd name="T60" fmla="*/ 130517 w 116"/>
                <a:gd name="T61" fmla="*/ 38244 h 66"/>
                <a:gd name="T62" fmla="*/ 166346 w 116"/>
                <a:gd name="T63" fmla="*/ 38244 h 66"/>
                <a:gd name="T64" fmla="*/ 166346 w 116"/>
                <a:gd name="T65" fmla="*/ 56092 h 66"/>
                <a:gd name="T66" fmla="*/ 258476 w 116"/>
                <a:gd name="T67" fmla="*/ 130031 h 66"/>
                <a:gd name="T68" fmla="*/ 240561 w 116"/>
                <a:gd name="T69" fmla="*/ 130031 h 66"/>
                <a:gd name="T70" fmla="*/ 222647 w 116"/>
                <a:gd name="T71" fmla="*/ 94336 h 66"/>
                <a:gd name="T72" fmla="*/ 204733 w 116"/>
                <a:gd name="T73" fmla="*/ 130031 h 66"/>
                <a:gd name="T74" fmla="*/ 184260 w 116"/>
                <a:gd name="T75" fmla="*/ 130031 h 66"/>
                <a:gd name="T76" fmla="*/ 184260 w 116"/>
                <a:gd name="T77" fmla="*/ 38244 h 66"/>
                <a:gd name="T78" fmla="*/ 204733 w 116"/>
                <a:gd name="T79" fmla="*/ 38244 h 66"/>
                <a:gd name="T80" fmla="*/ 204733 w 116"/>
                <a:gd name="T81" fmla="*/ 94336 h 66"/>
                <a:gd name="T82" fmla="*/ 222647 w 116"/>
                <a:gd name="T83" fmla="*/ 56092 h 66"/>
                <a:gd name="T84" fmla="*/ 240561 w 116"/>
                <a:gd name="T85" fmla="*/ 94336 h 66"/>
                <a:gd name="T86" fmla="*/ 240561 w 116"/>
                <a:gd name="T87" fmla="*/ 38244 h 66"/>
                <a:gd name="T88" fmla="*/ 258476 w 116"/>
                <a:gd name="T89" fmla="*/ 38244 h 66"/>
                <a:gd name="T90" fmla="*/ 258476 w 116"/>
                <a:gd name="T91" fmla="*/ 130031 h 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66">
                  <a:moveTo>
                    <a:pt x="10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3" y="66"/>
                    <a:pt x="7" y="66"/>
                  </a:cubicBezTo>
                  <a:cubicBezTo>
                    <a:pt x="109" y="66"/>
                    <a:pt x="109" y="66"/>
                    <a:pt x="109" y="66"/>
                  </a:cubicBezTo>
                  <a:cubicBezTo>
                    <a:pt x="113" y="66"/>
                    <a:pt x="116" y="63"/>
                    <a:pt x="116" y="59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6" y="4"/>
                    <a:pt x="113" y="0"/>
                    <a:pt x="109" y="0"/>
                  </a:cubicBezTo>
                  <a:close/>
                  <a:moveTo>
                    <a:pt x="43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3" y="15"/>
                    <a:pt x="43" y="15"/>
                    <a:pt x="43" y="15"/>
                  </a:cubicBezTo>
                  <a:lnTo>
                    <a:pt x="43" y="51"/>
                  </a:lnTo>
                  <a:close/>
                  <a:moveTo>
                    <a:pt x="65" y="22"/>
                  </a:moveTo>
                  <a:cubicBezTo>
                    <a:pt x="58" y="22"/>
                    <a:pt x="58" y="22"/>
                    <a:pt x="58" y="22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65" y="15"/>
                    <a:pt x="65" y="15"/>
                    <a:pt x="65" y="15"/>
                  </a:cubicBezTo>
                  <a:lnTo>
                    <a:pt x="65" y="22"/>
                  </a:lnTo>
                  <a:close/>
                  <a:moveTo>
                    <a:pt x="101" y="51"/>
                  </a:moveTo>
                  <a:cubicBezTo>
                    <a:pt x="94" y="51"/>
                    <a:pt x="94" y="51"/>
                    <a:pt x="94" y="51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0" y="51"/>
                    <a:pt x="80" y="51"/>
                    <a:pt x="80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101" y="15"/>
                    <a:pt x="101" y="15"/>
                    <a:pt x="101" y="15"/>
                  </a:cubicBezTo>
                  <a:lnTo>
                    <a:pt x="101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857250" y="3665729"/>
              <a:ext cx="296863" cy="223838"/>
              <a:chOff x="857250" y="3806825"/>
              <a:chExt cx="296863" cy="223838"/>
            </a:xfrm>
            <a:grpFill/>
          </p:grpSpPr>
          <p:sp>
            <p:nvSpPr>
              <p:cNvPr id="154" name="Freeform 148"/>
              <p:cNvSpPr>
                <a:spLocks noEditPoints="1"/>
              </p:cNvSpPr>
              <p:nvPr/>
            </p:nvSpPr>
            <p:spPr bwMode="auto">
              <a:xfrm>
                <a:off x="857250" y="3806825"/>
                <a:ext cx="296863" cy="223838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15" y="0"/>
                  </a:cxn>
                  <a:cxn ang="0">
                    <a:pos x="0" y="14"/>
                  </a:cxn>
                  <a:cxn ang="0">
                    <a:pos x="0" y="72"/>
                  </a:cxn>
                  <a:cxn ang="0">
                    <a:pos x="15" y="87"/>
                  </a:cxn>
                  <a:cxn ang="0">
                    <a:pos x="102" y="87"/>
                  </a:cxn>
                  <a:cxn ang="0">
                    <a:pos x="116" y="72"/>
                  </a:cxn>
                  <a:cxn ang="0">
                    <a:pos x="116" y="14"/>
                  </a:cxn>
                  <a:cxn ang="0">
                    <a:pos x="102" y="0"/>
                  </a:cxn>
                  <a:cxn ang="0">
                    <a:pos x="109" y="72"/>
                  </a:cxn>
                  <a:cxn ang="0">
                    <a:pos x="102" y="79"/>
                  </a:cxn>
                  <a:cxn ang="0">
                    <a:pos x="15" y="79"/>
                  </a:cxn>
                  <a:cxn ang="0">
                    <a:pos x="7" y="72"/>
                  </a:cxn>
                  <a:cxn ang="0">
                    <a:pos x="7" y="36"/>
                  </a:cxn>
                  <a:cxn ang="0">
                    <a:pos x="109" y="36"/>
                  </a:cxn>
                  <a:cxn ang="0">
                    <a:pos x="109" y="72"/>
                  </a:cxn>
                  <a:cxn ang="0">
                    <a:pos x="109" y="21"/>
                  </a:cxn>
                  <a:cxn ang="0">
                    <a:pos x="7" y="21"/>
                  </a:cxn>
                  <a:cxn ang="0">
                    <a:pos x="7" y="14"/>
                  </a:cxn>
                  <a:cxn ang="0">
                    <a:pos x="15" y="7"/>
                  </a:cxn>
                  <a:cxn ang="0">
                    <a:pos x="102" y="7"/>
                  </a:cxn>
                  <a:cxn ang="0">
                    <a:pos x="109" y="14"/>
                  </a:cxn>
                  <a:cxn ang="0">
                    <a:pos x="109" y="21"/>
                  </a:cxn>
                </a:cxnLst>
                <a:rect l="0" t="0" r="r" b="b"/>
                <a:pathLst>
                  <a:path w="116" h="87">
                    <a:moveTo>
                      <a:pt x="102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6"/>
                      <a:pt x="0" y="14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80"/>
                      <a:pt x="7" y="87"/>
                      <a:pt x="15" y="87"/>
                    </a:cubicBezTo>
                    <a:cubicBezTo>
                      <a:pt x="102" y="87"/>
                      <a:pt x="102" y="87"/>
                      <a:pt x="102" y="87"/>
                    </a:cubicBezTo>
                    <a:cubicBezTo>
                      <a:pt x="110" y="87"/>
                      <a:pt x="116" y="80"/>
                      <a:pt x="116" y="72"/>
                    </a:cubicBezTo>
                    <a:cubicBezTo>
                      <a:pt x="116" y="14"/>
                      <a:pt x="116" y="14"/>
                      <a:pt x="116" y="14"/>
                    </a:cubicBezTo>
                    <a:cubicBezTo>
                      <a:pt x="116" y="6"/>
                      <a:pt x="110" y="0"/>
                      <a:pt x="102" y="0"/>
                    </a:cubicBezTo>
                    <a:close/>
                    <a:moveTo>
                      <a:pt x="109" y="72"/>
                    </a:moveTo>
                    <a:cubicBezTo>
                      <a:pt x="109" y="76"/>
                      <a:pt x="106" y="79"/>
                      <a:pt x="102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1" y="79"/>
                      <a:pt x="7" y="76"/>
                      <a:pt x="7" y="72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09" y="36"/>
                      <a:pt x="109" y="36"/>
                      <a:pt x="109" y="36"/>
                    </a:cubicBezTo>
                    <a:lnTo>
                      <a:pt x="109" y="72"/>
                    </a:lnTo>
                    <a:close/>
                    <a:moveTo>
                      <a:pt x="109" y="21"/>
                    </a:moveTo>
                    <a:cubicBezTo>
                      <a:pt x="7" y="21"/>
                      <a:pt x="7" y="21"/>
                      <a:pt x="7" y="2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0"/>
                      <a:pt x="11" y="7"/>
                      <a:pt x="15" y="7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6" y="7"/>
                      <a:pt x="109" y="10"/>
                      <a:pt x="109" y="14"/>
                    </a:cubicBezTo>
                    <a:lnTo>
                      <a:pt x="109" y="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5" name="Rectangle 149"/>
              <p:cNvSpPr>
                <a:spLocks noChangeArrowheads="1"/>
              </p:cNvSpPr>
              <p:nvPr/>
            </p:nvSpPr>
            <p:spPr bwMode="auto">
              <a:xfrm>
                <a:off x="895350" y="3917950"/>
                <a:ext cx="111125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6" name="Rectangle 150"/>
              <p:cNvSpPr>
                <a:spLocks noChangeArrowheads="1"/>
              </p:cNvSpPr>
              <p:nvPr/>
            </p:nvSpPr>
            <p:spPr bwMode="auto">
              <a:xfrm>
                <a:off x="895350" y="3956050"/>
                <a:ext cx="36513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7" name="Rectangle 151"/>
              <p:cNvSpPr>
                <a:spLocks noChangeArrowheads="1"/>
              </p:cNvSpPr>
              <p:nvPr/>
            </p:nvSpPr>
            <p:spPr bwMode="auto">
              <a:xfrm>
                <a:off x="1062038" y="3917950"/>
                <a:ext cx="57150" cy="381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73" name="Freeform 152"/>
            <p:cNvSpPr>
              <a:spLocks noEditPoints="1"/>
            </p:cNvSpPr>
            <p:nvPr/>
          </p:nvSpPr>
          <p:spPr bwMode="auto">
            <a:xfrm>
              <a:off x="7392988" y="2994025"/>
              <a:ext cx="300037" cy="298450"/>
            </a:xfrm>
            <a:custGeom>
              <a:avLst/>
              <a:gdLst>
                <a:gd name="T0" fmla="*/ 264135 w 117"/>
                <a:gd name="T1" fmla="*/ 92622 h 116"/>
                <a:gd name="T2" fmla="*/ 202589 w 117"/>
                <a:gd name="T3" fmla="*/ 74613 h 116"/>
                <a:gd name="T4" fmla="*/ 243620 w 117"/>
                <a:gd name="T5" fmla="*/ 56603 h 116"/>
                <a:gd name="T6" fmla="*/ 130785 w 117"/>
                <a:gd name="T7" fmla="*/ 0 h 116"/>
                <a:gd name="T8" fmla="*/ 171816 w 117"/>
                <a:gd name="T9" fmla="*/ 56603 h 116"/>
                <a:gd name="T10" fmla="*/ 56417 w 117"/>
                <a:gd name="T11" fmla="*/ 74613 h 116"/>
                <a:gd name="T12" fmla="*/ 20515 w 117"/>
                <a:gd name="T13" fmla="*/ 223838 h 116"/>
                <a:gd name="T14" fmla="*/ 0 w 117"/>
                <a:gd name="T15" fmla="*/ 298450 h 116"/>
                <a:gd name="T16" fmla="*/ 300037 w 117"/>
                <a:gd name="T17" fmla="*/ 223838 h 116"/>
                <a:gd name="T18" fmla="*/ 205154 w 117"/>
                <a:gd name="T19" fmla="*/ 113205 h 116"/>
                <a:gd name="T20" fmla="*/ 225669 w 117"/>
                <a:gd name="T21" fmla="*/ 131215 h 116"/>
                <a:gd name="T22" fmla="*/ 205154 w 117"/>
                <a:gd name="T23" fmla="*/ 113205 h 116"/>
                <a:gd name="T24" fmla="*/ 225669 w 117"/>
                <a:gd name="T25" fmla="*/ 149225 h 116"/>
                <a:gd name="T26" fmla="*/ 205154 w 117"/>
                <a:gd name="T27" fmla="*/ 169808 h 116"/>
                <a:gd name="T28" fmla="*/ 205154 w 117"/>
                <a:gd name="T29" fmla="*/ 187818 h 116"/>
                <a:gd name="T30" fmla="*/ 225669 w 117"/>
                <a:gd name="T31" fmla="*/ 205828 h 116"/>
                <a:gd name="T32" fmla="*/ 205154 w 117"/>
                <a:gd name="T33" fmla="*/ 187818 h 116"/>
                <a:gd name="T34" fmla="*/ 148736 w 117"/>
                <a:gd name="T35" fmla="*/ 18010 h 116"/>
                <a:gd name="T36" fmla="*/ 225669 w 117"/>
                <a:gd name="T37" fmla="*/ 38593 h 116"/>
                <a:gd name="T38" fmla="*/ 169252 w 117"/>
                <a:gd name="T39" fmla="*/ 113205 h 116"/>
                <a:gd name="T40" fmla="*/ 187203 w 117"/>
                <a:gd name="T41" fmla="*/ 131215 h 116"/>
                <a:gd name="T42" fmla="*/ 169252 w 117"/>
                <a:gd name="T43" fmla="*/ 113205 h 116"/>
                <a:gd name="T44" fmla="*/ 187203 w 117"/>
                <a:gd name="T45" fmla="*/ 149225 h 116"/>
                <a:gd name="T46" fmla="*/ 169252 w 117"/>
                <a:gd name="T47" fmla="*/ 169808 h 116"/>
                <a:gd name="T48" fmla="*/ 169252 w 117"/>
                <a:gd name="T49" fmla="*/ 187818 h 116"/>
                <a:gd name="T50" fmla="*/ 187203 w 117"/>
                <a:gd name="T51" fmla="*/ 205828 h 116"/>
                <a:gd name="T52" fmla="*/ 169252 w 117"/>
                <a:gd name="T53" fmla="*/ 187818 h 116"/>
                <a:gd name="T54" fmla="*/ 130785 w 117"/>
                <a:gd name="T55" fmla="*/ 113205 h 116"/>
                <a:gd name="T56" fmla="*/ 56417 w 117"/>
                <a:gd name="T57" fmla="*/ 149225 h 116"/>
                <a:gd name="T58" fmla="*/ 279522 w 117"/>
                <a:gd name="T59" fmla="*/ 262430 h 116"/>
                <a:gd name="T60" fmla="*/ 20515 w 117"/>
                <a:gd name="T61" fmla="*/ 244420 h 116"/>
                <a:gd name="T62" fmla="*/ 279522 w 117"/>
                <a:gd name="T63" fmla="*/ 262430 h 1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7" h="116">
                  <a:moveTo>
                    <a:pt x="108" y="87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2" y="32"/>
                    <a:pt x="99" y="29"/>
                    <a:pt x="95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18" y="29"/>
                    <a:pt x="15" y="32"/>
                    <a:pt x="14" y="3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7" y="87"/>
                    <a:pt x="117" y="87"/>
                    <a:pt x="117" y="87"/>
                  </a:cubicBezTo>
                  <a:lnTo>
                    <a:pt x="108" y="87"/>
                  </a:lnTo>
                  <a:close/>
                  <a:moveTo>
                    <a:pt x="80" y="44"/>
                  </a:moveTo>
                  <a:cubicBezTo>
                    <a:pt x="88" y="44"/>
                    <a:pt x="88" y="44"/>
                    <a:pt x="88" y="44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80" y="44"/>
                  </a:lnTo>
                  <a:close/>
                  <a:moveTo>
                    <a:pt x="80" y="58"/>
                  </a:moveTo>
                  <a:cubicBezTo>
                    <a:pt x="88" y="58"/>
                    <a:pt x="88" y="58"/>
                    <a:pt x="88" y="58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0" y="66"/>
                    <a:pt x="80" y="66"/>
                    <a:pt x="80" y="66"/>
                  </a:cubicBezTo>
                  <a:lnTo>
                    <a:pt x="80" y="58"/>
                  </a:lnTo>
                  <a:close/>
                  <a:moveTo>
                    <a:pt x="80" y="73"/>
                  </a:moveTo>
                  <a:cubicBezTo>
                    <a:pt x="88" y="73"/>
                    <a:pt x="88" y="73"/>
                    <a:pt x="88" y="73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80" y="73"/>
                  </a:lnTo>
                  <a:close/>
                  <a:moveTo>
                    <a:pt x="58" y="15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88" y="15"/>
                    <a:pt x="88" y="15"/>
                    <a:pt x="88" y="15"/>
                  </a:cubicBezTo>
                  <a:lnTo>
                    <a:pt x="58" y="15"/>
                  </a:lnTo>
                  <a:close/>
                  <a:moveTo>
                    <a:pt x="66" y="44"/>
                  </a:moveTo>
                  <a:cubicBezTo>
                    <a:pt x="73" y="44"/>
                    <a:pt x="73" y="44"/>
                    <a:pt x="73" y="44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66" y="51"/>
                    <a:pt x="66" y="51"/>
                    <a:pt x="66" y="51"/>
                  </a:cubicBezTo>
                  <a:lnTo>
                    <a:pt x="66" y="44"/>
                  </a:lnTo>
                  <a:close/>
                  <a:moveTo>
                    <a:pt x="66" y="58"/>
                  </a:moveTo>
                  <a:cubicBezTo>
                    <a:pt x="73" y="58"/>
                    <a:pt x="73" y="58"/>
                    <a:pt x="73" y="58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66" y="66"/>
                    <a:pt x="66" y="66"/>
                    <a:pt x="66" y="66"/>
                  </a:cubicBezTo>
                  <a:lnTo>
                    <a:pt x="66" y="58"/>
                  </a:lnTo>
                  <a:close/>
                  <a:moveTo>
                    <a:pt x="6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66" y="80"/>
                    <a:pt x="66" y="80"/>
                    <a:pt x="66" y="80"/>
                  </a:cubicBezTo>
                  <a:lnTo>
                    <a:pt x="66" y="73"/>
                  </a:lnTo>
                  <a:close/>
                  <a:moveTo>
                    <a:pt x="22" y="44"/>
                  </a:moveTo>
                  <a:cubicBezTo>
                    <a:pt x="51" y="44"/>
                    <a:pt x="51" y="44"/>
                    <a:pt x="51" y="44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22" y="58"/>
                    <a:pt x="22" y="58"/>
                    <a:pt x="22" y="58"/>
                  </a:cubicBezTo>
                  <a:lnTo>
                    <a:pt x="22" y="44"/>
                  </a:lnTo>
                  <a:close/>
                  <a:moveTo>
                    <a:pt x="109" y="102"/>
                  </a:moveTo>
                  <a:cubicBezTo>
                    <a:pt x="8" y="102"/>
                    <a:pt x="8" y="102"/>
                    <a:pt x="8" y="102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09" y="95"/>
                    <a:pt x="109" y="95"/>
                    <a:pt x="109" y="95"/>
                  </a:cubicBezTo>
                  <a:lnTo>
                    <a:pt x="10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53"/>
            <p:cNvSpPr>
              <a:spLocks/>
            </p:cNvSpPr>
            <p:nvPr/>
          </p:nvSpPr>
          <p:spPr bwMode="auto">
            <a:xfrm>
              <a:off x="5621338" y="3005138"/>
              <a:ext cx="288925" cy="287337"/>
            </a:xfrm>
            <a:custGeom>
              <a:avLst/>
              <a:gdLst>
                <a:gd name="T0" fmla="*/ 232674 w 113"/>
                <a:gd name="T1" fmla="*/ 228330 h 112"/>
                <a:gd name="T2" fmla="*/ 204549 w 113"/>
                <a:gd name="T3" fmla="*/ 251420 h 112"/>
                <a:gd name="T4" fmla="*/ 109945 w 113"/>
                <a:gd name="T5" fmla="*/ 251420 h 112"/>
                <a:gd name="T6" fmla="*/ 97161 w 113"/>
                <a:gd name="T7" fmla="*/ 233461 h 112"/>
                <a:gd name="T8" fmla="*/ 109945 w 113"/>
                <a:gd name="T9" fmla="*/ 194979 h 112"/>
                <a:gd name="T10" fmla="*/ 258243 w 113"/>
                <a:gd name="T11" fmla="*/ 194979 h 112"/>
                <a:gd name="T12" fmla="*/ 288925 w 113"/>
                <a:gd name="T13" fmla="*/ 66703 h 112"/>
                <a:gd name="T14" fmla="*/ 53694 w 113"/>
                <a:gd name="T15" fmla="*/ 33352 h 112"/>
                <a:gd name="T16" fmla="*/ 33239 w 113"/>
                <a:gd name="T17" fmla="*/ 20524 h 112"/>
                <a:gd name="T18" fmla="*/ 35796 w 113"/>
                <a:gd name="T19" fmla="*/ 17959 h 112"/>
                <a:gd name="T20" fmla="*/ 17898 w 113"/>
                <a:gd name="T21" fmla="*/ 0 h 112"/>
                <a:gd name="T22" fmla="*/ 0 w 113"/>
                <a:gd name="T23" fmla="*/ 17959 h 112"/>
                <a:gd name="T24" fmla="*/ 17898 w 113"/>
                <a:gd name="T25" fmla="*/ 35917 h 112"/>
                <a:gd name="T26" fmla="*/ 20455 w 113"/>
                <a:gd name="T27" fmla="*/ 35917 h 112"/>
                <a:gd name="T28" fmla="*/ 43467 w 113"/>
                <a:gd name="T29" fmla="*/ 48745 h 112"/>
                <a:gd name="T30" fmla="*/ 79263 w 113"/>
                <a:gd name="T31" fmla="*/ 194979 h 112"/>
                <a:gd name="T32" fmla="*/ 89490 w 113"/>
                <a:gd name="T33" fmla="*/ 194979 h 112"/>
                <a:gd name="T34" fmla="*/ 79263 w 113"/>
                <a:gd name="T35" fmla="*/ 225765 h 112"/>
                <a:gd name="T36" fmla="*/ 79263 w 113"/>
                <a:gd name="T37" fmla="*/ 225765 h 112"/>
                <a:gd name="T38" fmla="*/ 48580 w 113"/>
                <a:gd name="T39" fmla="*/ 256551 h 112"/>
                <a:gd name="T40" fmla="*/ 79263 w 113"/>
                <a:gd name="T41" fmla="*/ 287337 h 112"/>
                <a:gd name="T42" fmla="*/ 107388 w 113"/>
                <a:gd name="T43" fmla="*/ 269378 h 112"/>
                <a:gd name="T44" fmla="*/ 204549 w 113"/>
                <a:gd name="T45" fmla="*/ 269378 h 112"/>
                <a:gd name="T46" fmla="*/ 232674 w 113"/>
                <a:gd name="T47" fmla="*/ 287337 h 112"/>
                <a:gd name="T48" fmla="*/ 263356 w 113"/>
                <a:gd name="T49" fmla="*/ 259116 h 112"/>
                <a:gd name="T50" fmla="*/ 232674 w 113"/>
                <a:gd name="T51" fmla="*/ 228330 h 1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3" h="112">
                  <a:moveTo>
                    <a:pt x="91" y="89"/>
                  </a:moveTo>
                  <a:cubicBezTo>
                    <a:pt x="86" y="89"/>
                    <a:pt x="81" y="93"/>
                    <a:pt x="80" y="98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2" y="95"/>
                    <a:pt x="41" y="92"/>
                    <a:pt x="38" y="91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24" y="88"/>
                    <a:pt x="19" y="94"/>
                    <a:pt x="19" y="100"/>
                  </a:cubicBezTo>
                  <a:cubicBezTo>
                    <a:pt x="19" y="107"/>
                    <a:pt x="24" y="112"/>
                    <a:pt x="31" y="112"/>
                  </a:cubicBezTo>
                  <a:cubicBezTo>
                    <a:pt x="36" y="112"/>
                    <a:pt x="40" y="109"/>
                    <a:pt x="42" y="105"/>
                  </a:cubicBezTo>
                  <a:cubicBezTo>
                    <a:pt x="80" y="105"/>
                    <a:pt x="80" y="105"/>
                    <a:pt x="80" y="105"/>
                  </a:cubicBezTo>
                  <a:cubicBezTo>
                    <a:pt x="82" y="109"/>
                    <a:pt x="86" y="112"/>
                    <a:pt x="91" y="112"/>
                  </a:cubicBezTo>
                  <a:cubicBezTo>
                    <a:pt x="98" y="112"/>
                    <a:pt x="103" y="107"/>
                    <a:pt x="103" y="101"/>
                  </a:cubicBezTo>
                  <a:cubicBezTo>
                    <a:pt x="103" y="94"/>
                    <a:pt x="98" y="89"/>
                    <a:pt x="9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1450975" y="3627629"/>
              <a:ext cx="300038" cy="261938"/>
              <a:chOff x="1450975" y="3768725"/>
              <a:chExt cx="300038" cy="261938"/>
            </a:xfrm>
            <a:grpFill/>
          </p:grpSpPr>
          <p:sp>
            <p:nvSpPr>
              <p:cNvPr id="151" name="Oval 154"/>
              <p:cNvSpPr>
                <a:spLocks noChangeArrowheads="1"/>
              </p:cNvSpPr>
              <p:nvPr/>
            </p:nvSpPr>
            <p:spPr bwMode="auto">
              <a:xfrm>
                <a:off x="1489075" y="3956050"/>
                <a:ext cx="74613" cy="7461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2" name="Oval 155"/>
              <p:cNvSpPr>
                <a:spLocks noChangeArrowheads="1"/>
              </p:cNvSpPr>
              <p:nvPr/>
            </p:nvSpPr>
            <p:spPr bwMode="auto">
              <a:xfrm>
                <a:off x="1655763" y="3956050"/>
                <a:ext cx="74613" cy="7461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3" name="Freeform 156"/>
              <p:cNvSpPr>
                <a:spLocks noEditPoints="1"/>
              </p:cNvSpPr>
              <p:nvPr/>
            </p:nvSpPr>
            <p:spPr bwMode="auto">
              <a:xfrm>
                <a:off x="1450975" y="3768725"/>
                <a:ext cx="300038" cy="204788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40" y="0"/>
                  </a:cxn>
                  <a:cxn ang="0">
                    <a:pos x="37" y="4"/>
                  </a:cxn>
                  <a:cxn ang="0">
                    <a:pos x="37" y="15"/>
                  </a:cxn>
                  <a:cxn ang="0">
                    <a:pos x="19" y="15"/>
                  </a:cxn>
                  <a:cxn ang="0">
                    <a:pos x="13" y="18"/>
                  </a:cxn>
                  <a:cxn ang="0">
                    <a:pos x="2" y="40"/>
                  </a:cxn>
                  <a:cxn ang="0">
                    <a:pos x="0" y="47"/>
                  </a:cxn>
                  <a:cxn ang="0">
                    <a:pos x="0" y="69"/>
                  </a:cxn>
                  <a:cxn ang="0">
                    <a:pos x="3" y="75"/>
                  </a:cxn>
                  <a:cxn ang="0">
                    <a:pos x="5" y="77"/>
                  </a:cxn>
                  <a:cxn ang="0">
                    <a:pos x="9" y="79"/>
                  </a:cxn>
                  <a:cxn ang="0">
                    <a:pos x="29" y="65"/>
                  </a:cxn>
                  <a:cxn ang="0">
                    <a:pos x="50" y="80"/>
                  </a:cxn>
                  <a:cxn ang="0">
                    <a:pos x="74" y="80"/>
                  </a:cxn>
                  <a:cxn ang="0">
                    <a:pos x="95" y="65"/>
                  </a:cxn>
                  <a:cxn ang="0">
                    <a:pos x="115" y="79"/>
                  </a:cxn>
                  <a:cxn ang="0">
                    <a:pos x="117" y="76"/>
                  </a:cxn>
                  <a:cxn ang="0">
                    <a:pos x="117" y="4"/>
                  </a:cxn>
                  <a:cxn ang="0">
                    <a:pos x="113" y="0"/>
                  </a:cxn>
                  <a:cxn ang="0">
                    <a:pos x="37" y="44"/>
                  </a:cxn>
                  <a:cxn ang="0">
                    <a:pos x="15" y="44"/>
                  </a:cxn>
                  <a:cxn ang="0">
                    <a:pos x="22" y="22"/>
                  </a:cxn>
                  <a:cxn ang="0">
                    <a:pos x="37" y="22"/>
                  </a:cxn>
                  <a:cxn ang="0">
                    <a:pos x="37" y="44"/>
                  </a:cxn>
                </a:cxnLst>
                <a:rect l="0" t="0" r="r" b="b"/>
                <a:pathLst>
                  <a:path w="117" h="80">
                    <a:moveTo>
                      <a:pt x="113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0"/>
                      <a:pt x="37" y="2"/>
                      <a:pt x="37" y="4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5"/>
                      <a:pt x="14" y="16"/>
                      <a:pt x="13" y="18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1" y="42"/>
                      <a:pt x="0" y="45"/>
                      <a:pt x="0" y="4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1"/>
                      <a:pt x="2" y="74"/>
                      <a:pt x="3" y="75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6" y="78"/>
                      <a:pt x="8" y="79"/>
                      <a:pt x="9" y="79"/>
                    </a:cubicBezTo>
                    <a:cubicBezTo>
                      <a:pt x="12" y="71"/>
                      <a:pt x="20" y="65"/>
                      <a:pt x="29" y="65"/>
                    </a:cubicBezTo>
                    <a:cubicBezTo>
                      <a:pt x="39" y="65"/>
                      <a:pt x="47" y="71"/>
                      <a:pt x="50" y="80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7" y="71"/>
                      <a:pt x="85" y="65"/>
                      <a:pt x="95" y="65"/>
                    </a:cubicBezTo>
                    <a:cubicBezTo>
                      <a:pt x="104" y="65"/>
                      <a:pt x="112" y="71"/>
                      <a:pt x="115" y="79"/>
                    </a:cubicBezTo>
                    <a:cubicBezTo>
                      <a:pt x="116" y="78"/>
                      <a:pt x="117" y="77"/>
                      <a:pt x="117" y="76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7" y="2"/>
                      <a:pt x="115" y="0"/>
                      <a:pt x="113" y="0"/>
                    </a:cubicBezTo>
                    <a:close/>
                    <a:moveTo>
                      <a:pt x="37" y="44"/>
                    </a:moveTo>
                    <a:cubicBezTo>
                      <a:pt x="15" y="44"/>
                      <a:pt x="15" y="44"/>
                      <a:pt x="15" y="44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37" y="22"/>
                      <a:pt x="37" y="22"/>
                      <a:pt x="37" y="22"/>
                    </a:cubicBezTo>
                    <a:lnTo>
                      <a:pt x="37" y="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6800850" y="2994217"/>
              <a:ext cx="295275" cy="298450"/>
              <a:chOff x="6800850" y="3135313"/>
              <a:chExt cx="295275" cy="298450"/>
            </a:xfrm>
            <a:grpFill/>
          </p:grpSpPr>
          <p:sp>
            <p:nvSpPr>
              <p:cNvPr id="148" name="Freeform 157"/>
              <p:cNvSpPr>
                <a:spLocks noEditPoints="1"/>
              </p:cNvSpPr>
              <p:nvPr/>
            </p:nvSpPr>
            <p:spPr bwMode="auto">
              <a:xfrm>
                <a:off x="6800850" y="3135313"/>
                <a:ext cx="295275" cy="298450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58" y="109"/>
                  </a:cxn>
                  <a:cxn ang="0">
                    <a:pos x="7" y="58"/>
                  </a:cxn>
                  <a:cxn ang="0">
                    <a:pos x="58" y="7"/>
                  </a:cxn>
                  <a:cxn ang="0">
                    <a:pos x="109" y="58"/>
                  </a:cxn>
                  <a:cxn ang="0">
                    <a:pos x="58" y="109"/>
                  </a:cxn>
                </a:cxnLst>
                <a:rect l="0" t="0" r="r" b="b"/>
                <a:pathLst>
                  <a:path w="116" h="116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ubicBezTo>
                      <a:pt x="90" y="116"/>
                      <a:pt x="116" y="90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lose/>
                    <a:moveTo>
                      <a:pt x="58" y="109"/>
                    </a:moveTo>
                    <a:cubicBezTo>
                      <a:pt x="30" y="109"/>
                      <a:pt x="7" y="86"/>
                      <a:pt x="7" y="58"/>
                    </a:cubicBezTo>
                    <a:cubicBezTo>
                      <a:pt x="7" y="30"/>
                      <a:pt x="30" y="7"/>
                      <a:pt x="58" y="7"/>
                    </a:cubicBezTo>
                    <a:cubicBezTo>
                      <a:pt x="86" y="7"/>
                      <a:pt x="109" y="30"/>
                      <a:pt x="109" y="58"/>
                    </a:cubicBezTo>
                    <a:cubicBezTo>
                      <a:pt x="109" y="86"/>
                      <a:pt x="86" y="109"/>
                      <a:pt x="58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9" name="Freeform 158"/>
              <p:cNvSpPr>
                <a:spLocks noEditPoints="1"/>
              </p:cNvSpPr>
              <p:nvPr/>
            </p:nvSpPr>
            <p:spPr bwMode="auto">
              <a:xfrm>
                <a:off x="6838950" y="3175000"/>
                <a:ext cx="222250" cy="222250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43"/>
                  </a:cxn>
                  <a:cxn ang="0">
                    <a:pos x="43" y="87"/>
                  </a:cxn>
                  <a:cxn ang="0">
                    <a:pos x="87" y="43"/>
                  </a:cxn>
                  <a:cxn ang="0">
                    <a:pos x="43" y="0"/>
                  </a:cxn>
                  <a:cxn ang="0">
                    <a:pos x="49" y="49"/>
                  </a:cxn>
                  <a:cxn ang="0">
                    <a:pos x="41" y="49"/>
                  </a:cxn>
                  <a:cxn ang="0">
                    <a:pos x="41" y="65"/>
                  </a:cxn>
                  <a:cxn ang="0">
                    <a:pos x="29" y="65"/>
                  </a:cxn>
                  <a:cxn ang="0">
                    <a:pos x="29" y="16"/>
                  </a:cxn>
                  <a:cxn ang="0">
                    <a:pos x="48" y="16"/>
                  </a:cxn>
                  <a:cxn ang="0">
                    <a:pos x="66" y="32"/>
                  </a:cxn>
                  <a:cxn ang="0">
                    <a:pos x="49" y="49"/>
                  </a:cxn>
                </a:cxnLst>
                <a:rect l="0" t="0" r="r" b="b"/>
                <a:pathLst>
                  <a:path w="87" h="87">
                    <a:moveTo>
                      <a:pt x="43" y="0"/>
                    </a:moveTo>
                    <a:cubicBezTo>
                      <a:pt x="19" y="0"/>
                      <a:pt x="0" y="19"/>
                      <a:pt x="0" y="43"/>
                    </a:cubicBezTo>
                    <a:cubicBezTo>
                      <a:pt x="0" y="67"/>
                      <a:pt x="19" y="87"/>
                      <a:pt x="43" y="87"/>
                    </a:cubicBezTo>
                    <a:cubicBezTo>
                      <a:pt x="67" y="87"/>
                      <a:pt x="87" y="67"/>
                      <a:pt x="87" y="43"/>
                    </a:cubicBezTo>
                    <a:cubicBezTo>
                      <a:pt x="87" y="19"/>
                      <a:pt x="67" y="0"/>
                      <a:pt x="43" y="0"/>
                    </a:cubicBezTo>
                    <a:close/>
                    <a:moveTo>
                      <a:pt x="49" y="49"/>
                    </a:moveTo>
                    <a:cubicBezTo>
                      <a:pt x="41" y="49"/>
                      <a:pt x="41" y="49"/>
                      <a:pt x="41" y="49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59" y="16"/>
                      <a:pt x="66" y="21"/>
                      <a:pt x="66" y="32"/>
                    </a:cubicBezTo>
                    <a:cubicBezTo>
                      <a:pt x="66" y="44"/>
                      <a:pt x="60" y="49"/>
                      <a:pt x="49" y="4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0" name="Freeform 159"/>
              <p:cNvSpPr>
                <a:spLocks/>
              </p:cNvSpPr>
              <p:nvPr/>
            </p:nvSpPr>
            <p:spPr bwMode="auto">
              <a:xfrm>
                <a:off x="6943725" y="3241675"/>
                <a:ext cx="30163" cy="3016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3" y="12"/>
                  </a:cxn>
                  <a:cxn ang="0">
                    <a:pos x="12" y="6"/>
                  </a:cxn>
                  <a:cxn ang="0">
                    <a:pos x="3" y="0"/>
                  </a:cxn>
                </a:cxnLst>
                <a:rect l="0" t="0" r="r" b="b"/>
                <a:pathLst>
                  <a:path w="12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7" y="12"/>
                      <a:pt x="12" y="12"/>
                      <a:pt x="12" y="6"/>
                    </a:cubicBezTo>
                    <a:cubicBezTo>
                      <a:pt x="12" y="0"/>
                      <a:pt x="8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2046288" y="3618104"/>
              <a:ext cx="296863" cy="271463"/>
              <a:chOff x="2046288" y="3759200"/>
              <a:chExt cx="296863" cy="271463"/>
            </a:xfrm>
            <a:grpFill/>
          </p:grpSpPr>
          <p:sp>
            <p:nvSpPr>
              <p:cNvPr id="143" name="Rectangle 160"/>
              <p:cNvSpPr>
                <a:spLocks noChangeArrowheads="1"/>
              </p:cNvSpPr>
              <p:nvPr/>
            </p:nvSpPr>
            <p:spPr bwMode="auto">
              <a:xfrm>
                <a:off x="2065338" y="3973513"/>
                <a:ext cx="55563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4" name="Rectangle 161"/>
              <p:cNvSpPr>
                <a:spLocks noChangeArrowheads="1"/>
              </p:cNvSpPr>
              <p:nvPr/>
            </p:nvSpPr>
            <p:spPr bwMode="auto">
              <a:xfrm>
                <a:off x="2139950" y="3935413"/>
                <a:ext cx="55563" cy="952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5" name="Rectangle 162"/>
              <p:cNvSpPr>
                <a:spLocks noChangeArrowheads="1"/>
              </p:cNvSpPr>
              <p:nvPr/>
            </p:nvSpPr>
            <p:spPr bwMode="auto">
              <a:xfrm>
                <a:off x="2212975" y="3898900"/>
                <a:ext cx="57150" cy="1317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6" name="Rectangle 163"/>
              <p:cNvSpPr>
                <a:spLocks noChangeArrowheads="1"/>
              </p:cNvSpPr>
              <p:nvPr/>
            </p:nvSpPr>
            <p:spPr bwMode="auto">
              <a:xfrm>
                <a:off x="2287588" y="3860800"/>
                <a:ext cx="55563" cy="1698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7" name="Freeform 164"/>
              <p:cNvSpPr>
                <a:spLocks/>
              </p:cNvSpPr>
              <p:nvPr/>
            </p:nvSpPr>
            <p:spPr bwMode="auto">
              <a:xfrm>
                <a:off x="2046288" y="3759200"/>
                <a:ext cx="296863" cy="176213"/>
              </a:xfrm>
              <a:custGeom>
                <a:avLst/>
                <a:gdLst/>
                <a:ahLst/>
                <a:cxnLst>
                  <a:cxn ang="0">
                    <a:pos x="162" y="25"/>
                  </a:cxn>
                  <a:cxn ang="0">
                    <a:pos x="126" y="25"/>
                  </a:cxn>
                  <a:cxn ang="0">
                    <a:pos x="81" y="59"/>
                  </a:cxn>
                  <a:cxn ang="0">
                    <a:pos x="59" y="48"/>
                  </a:cxn>
                  <a:cxn ang="0">
                    <a:pos x="0" y="96"/>
                  </a:cxn>
                  <a:cxn ang="0">
                    <a:pos x="0" y="111"/>
                  </a:cxn>
                  <a:cxn ang="0">
                    <a:pos x="60" y="62"/>
                  </a:cxn>
                  <a:cxn ang="0">
                    <a:pos x="83" y="74"/>
                  </a:cxn>
                  <a:cxn ang="0">
                    <a:pos x="131" y="37"/>
                  </a:cxn>
                  <a:cxn ang="0">
                    <a:pos x="166" y="37"/>
                  </a:cxn>
                  <a:cxn ang="0">
                    <a:pos x="187" y="16"/>
                  </a:cxn>
                  <a:cxn ang="0">
                    <a:pos x="187" y="0"/>
                  </a:cxn>
                  <a:cxn ang="0">
                    <a:pos x="162" y="25"/>
                  </a:cxn>
                </a:cxnLst>
                <a:rect l="0" t="0" r="r" b="b"/>
                <a:pathLst>
                  <a:path w="187" h="111">
                    <a:moveTo>
                      <a:pt x="162" y="25"/>
                    </a:moveTo>
                    <a:lnTo>
                      <a:pt x="126" y="25"/>
                    </a:lnTo>
                    <a:lnTo>
                      <a:pt x="81" y="59"/>
                    </a:lnTo>
                    <a:lnTo>
                      <a:pt x="59" y="48"/>
                    </a:lnTo>
                    <a:lnTo>
                      <a:pt x="0" y="96"/>
                    </a:lnTo>
                    <a:lnTo>
                      <a:pt x="0" y="111"/>
                    </a:lnTo>
                    <a:lnTo>
                      <a:pt x="60" y="62"/>
                    </a:lnTo>
                    <a:lnTo>
                      <a:pt x="83" y="74"/>
                    </a:lnTo>
                    <a:lnTo>
                      <a:pt x="131" y="37"/>
                    </a:lnTo>
                    <a:lnTo>
                      <a:pt x="166" y="37"/>
                    </a:lnTo>
                    <a:lnTo>
                      <a:pt x="187" y="16"/>
                    </a:lnTo>
                    <a:lnTo>
                      <a:pt x="187" y="0"/>
                    </a:lnTo>
                    <a:lnTo>
                      <a:pt x="162" y="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78" name="Freeform 165"/>
            <p:cNvSpPr>
              <a:spLocks noEditPoints="1"/>
            </p:cNvSpPr>
            <p:nvPr/>
          </p:nvSpPr>
          <p:spPr bwMode="auto">
            <a:xfrm>
              <a:off x="2640013" y="3589338"/>
              <a:ext cx="296862" cy="300037"/>
            </a:xfrm>
            <a:custGeom>
              <a:avLst/>
              <a:gdLst>
                <a:gd name="T0" fmla="*/ 149225 w 187"/>
                <a:gd name="T1" fmla="*/ 0 h 189"/>
                <a:gd name="T2" fmla="*/ 19050 w 187"/>
                <a:gd name="T3" fmla="*/ 279400 h 189"/>
                <a:gd name="T4" fmla="*/ 0 w 187"/>
                <a:gd name="T5" fmla="*/ 300037 h 189"/>
                <a:gd name="T6" fmla="*/ 296862 w 187"/>
                <a:gd name="T7" fmla="*/ 76200 h 189"/>
                <a:gd name="T8" fmla="*/ 112712 w 187"/>
                <a:gd name="T9" fmla="*/ 279400 h 189"/>
                <a:gd name="T10" fmla="*/ 57150 w 187"/>
                <a:gd name="T11" fmla="*/ 242887 h 189"/>
                <a:gd name="T12" fmla="*/ 112712 w 187"/>
                <a:gd name="T13" fmla="*/ 279400 h 189"/>
                <a:gd name="T14" fmla="*/ 39687 w 187"/>
                <a:gd name="T15" fmla="*/ 204787 h 189"/>
                <a:gd name="T16" fmla="*/ 131762 w 187"/>
                <a:gd name="T17" fmla="*/ 187325 h 189"/>
                <a:gd name="T18" fmla="*/ 131762 w 187"/>
                <a:gd name="T19" fmla="*/ 168275 h 189"/>
                <a:gd name="T20" fmla="*/ 39687 w 187"/>
                <a:gd name="T21" fmla="*/ 150812 h 189"/>
                <a:gd name="T22" fmla="*/ 131762 w 187"/>
                <a:gd name="T23" fmla="*/ 168275 h 189"/>
                <a:gd name="T24" fmla="*/ 39687 w 187"/>
                <a:gd name="T25" fmla="*/ 130175 h 189"/>
                <a:gd name="T26" fmla="*/ 131762 w 187"/>
                <a:gd name="T27" fmla="*/ 112712 h 189"/>
                <a:gd name="T28" fmla="*/ 131762 w 187"/>
                <a:gd name="T29" fmla="*/ 93662 h 189"/>
                <a:gd name="T30" fmla="*/ 39687 w 187"/>
                <a:gd name="T31" fmla="*/ 76200 h 189"/>
                <a:gd name="T32" fmla="*/ 131762 w 187"/>
                <a:gd name="T33" fmla="*/ 93662 h 189"/>
                <a:gd name="T34" fmla="*/ 39687 w 187"/>
                <a:gd name="T35" fmla="*/ 55562 h 189"/>
                <a:gd name="T36" fmla="*/ 131762 w 187"/>
                <a:gd name="T37" fmla="*/ 38100 h 189"/>
                <a:gd name="T38" fmla="*/ 223837 w 187"/>
                <a:gd name="T39" fmla="*/ 260350 h 189"/>
                <a:gd name="T40" fmla="*/ 187325 w 187"/>
                <a:gd name="T41" fmla="*/ 225425 h 189"/>
                <a:gd name="T42" fmla="*/ 223837 w 187"/>
                <a:gd name="T43" fmla="*/ 260350 h 189"/>
                <a:gd name="T44" fmla="*/ 187325 w 187"/>
                <a:gd name="T45" fmla="*/ 204787 h 189"/>
                <a:gd name="T46" fmla="*/ 223837 w 187"/>
                <a:gd name="T47" fmla="*/ 168275 h 189"/>
                <a:gd name="T48" fmla="*/ 223837 w 187"/>
                <a:gd name="T49" fmla="*/ 150812 h 189"/>
                <a:gd name="T50" fmla="*/ 187325 w 187"/>
                <a:gd name="T51" fmla="*/ 112712 h 189"/>
                <a:gd name="T52" fmla="*/ 223837 w 187"/>
                <a:gd name="T53" fmla="*/ 150812 h 189"/>
                <a:gd name="T54" fmla="*/ 241300 w 187"/>
                <a:gd name="T55" fmla="*/ 260350 h 189"/>
                <a:gd name="T56" fmla="*/ 279400 w 187"/>
                <a:gd name="T57" fmla="*/ 225425 h 189"/>
                <a:gd name="T58" fmla="*/ 279400 w 187"/>
                <a:gd name="T59" fmla="*/ 204787 h 189"/>
                <a:gd name="T60" fmla="*/ 241300 w 187"/>
                <a:gd name="T61" fmla="*/ 168275 h 189"/>
                <a:gd name="T62" fmla="*/ 279400 w 187"/>
                <a:gd name="T63" fmla="*/ 204787 h 189"/>
                <a:gd name="T64" fmla="*/ 241300 w 187"/>
                <a:gd name="T65" fmla="*/ 150812 h 189"/>
                <a:gd name="T66" fmla="*/ 279400 w 187"/>
                <a:gd name="T67" fmla="*/ 112712 h 1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7" h="189">
                  <a:moveTo>
                    <a:pt x="94" y="48"/>
                  </a:moveTo>
                  <a:lnTo>
                    <a:pt x="94" y="0"/>
                  </a:lnTo>
                  <a:lnTo>
                    <a:pt x="12" y="0"/>
                  </a:lnTo>
                  <a:lnTo>
                    <a:pt x="12" y="176"/>
                  </a:lnTo>
                  <a:lnTo>
                    <a:pt x="0" y="176"/>
                  </a:lnTo>
                  <a:lnTo>
                    <a:pt x="0" y="189"/>
                  </a:lnTo>
                  <a:lnTo>
                    <a:pt x="187" y="189"/>
                  </a:lnTo>
                  <a:lnTo>
                    <a:pt x="187" y="48"/>
                  </a:lnTo>
                  <a:lnTo>
                    <a:pt x="94" y="48"/>
                  </a:lnTo>
                  <a:close/>
                  <a:moveTo>
                    <a:pt x="71" y="176"/>
                  </a:moveTo>
                  <a:lnTo>
                    <a:pt x="36" y="176"/>
                  </a:lnTo>
                  <a:lnTo>
                    <a:pt x="36" y="153"/>
                  </a:lnTo>
                  <a:lnTo>
                    <a:pt x="71" y="153"/>
                  </a:lnTo>
                  <a:lnTo>
                    <a:pt x="71" y="176"/>
                  </a:lnTo>
                  <a:close/>
                  <a:moveTo>
                    <a:pt x="83" y="129"/>
                  </a:moveTo>
                  <a:lnTo>
                    <a:pt x="25" y="129"/>
                  </a:lnTo>
                  <a:lnTo>
                    <a:pt x="25" y="118"/>
                  </a:lnTo>
                  <a:lnTo>
                    <a:pt x="83" y="118"/>
                  </a:lnTo>
                  <a:lnTo>
                    <a:pt x="83" y="129"/>
                  </a:lnTo>
                  <a:close/>
                  <a:moveTo>
                    <a:pt x="83" y="106"/>
                  </a:moveTo>
                  <a:lnTo>
                    <a:pt x="25" y="106"/>
                  </a:lnTo>
                  <a:lnTo>
                    <a:pt x="25" y="95"/>
                  </a:lnTo>
                  <a:lnTo>
                    <a:pt x="83" y="95"/>
                  </a:lnTo>
                  <a:lnTo>
                    <a:pt x="83" y="106"/>
                  </a:lnTo>
                  <a:close/>
                  <a:moveTo>
                    <a:pt x="83" y="82"/>
                  </a:moveTo>
                  <a:lnTo>
                    <a:pt x="25" y="82"/>
                  </a:lnTo>
                  <a:lnTo>
                    <a:pt x="25" y="71"/>
                  </a:lnTo>
                  <a:lnTo>
                    <a:pt x="83" y="71"/>
                  </a:lnTo>
                  <a:lnTo>
                    <a:pt x="83" y="82"/>
                  </a:lnTo>
                  <a:close/>
                  <a:moveTo>
                    <a:pt x="83" y="59"/>
                  </a:moveTo>
                  <a:lnTo>
                    <a:pt x="25" y="59"/>
                  </a:lnTo>
                  <a:lnTo>
                    <a:pt x="25" y="48"/>
                  </a:lnTo>
                  <a:lnTo>
                    <a:pt x="83" y="48"/>
                  </a:lnTo>
                  <a:lnTo>
                    <a:pt x="83" y="59"/>
                  </a:lnTo>
                  <a:close/>
                  <a:moveTo>
                    <a:pt x="83" y="35"/>
                  </a:moveTo>
                  <a:lnTo>
                    <a:pt x="25" y="35"/>
                  </a:lnTo>
                  <a:lnTo>
                    <a:pt x="25" y="24"/>
                  </a:lnTo>
                  <a:lnTo>
                    <a:pt x="83" y="24"/>
                  </a:lnTo>
                  <a:lnTo>
                    <a:pt x="83" y="35"/>
                  </a:lnTo>
                  <a:close/>
                  <a:moveTo>
                    <a:pt x="141" y="164"/>
                  </a:moveTo>
                  <a:lnTo>
                    <a:pt x="118" y="164"/>
                  </a:lnTo>
                  <a:lnTo>
                    <a:pt x="118" y="142"/>
                  </a:lnTo>
                  <a:lnTo>
                    <a:pt x="141" y="142"/>
                  </a:lnTo>
                  <a:lnTo>
                    <a:pt x="141" y="164"/>
                  </a:lnTo>
                  <a:close/>
                  <a:moveTo>
                    <a:pt x="141" y="129"/>
                  </a:moveTo>
                  <a:lnTo>
                    <a:pt x="118" y="129"/>
                  </a:lnTo>
                  <a:lnTo>
                    <a:pt x="118" y="106"/>
                  </a:lnTo>
                  <a:lnTo>
                    <a:pt x="141" y="106"/>
                  </a:lnTo>
                  <a:lnTo>
                    <a:pt x="141" y="129"/>
                  </a:lnTo>
                  <a:close/>
                  <a:moveTo>
                    <a:pt x="141" y="95"/>
                  </a:moveTo>
                  <a:lnTo>
                    <a:pt x="118" y="95"/>
                  </a:lnTo>
                  <a:lnTo>
                    <a:pt x="118" y="71"/>
                  </a:lnTo>
                  <a:lnTo>
                    <a:pt x="141" y="71"/>
                  </a:lnTo>
                  <a:lnTo>
                    <a:pt x="141" y="95"/>
                  </a:lnTo>
                  <a:close/>
                  <a:moveTo>
                    <a:pt x="176" y="164"/>
                  </a:moveTo>
                  <a:lnTo>
                    <a:pt x="152" y="164"/>
                  </a:lnTo>
                  <a:lnTo>
                    <a:pt x="152" y="142"/>
                  </a:lnTo>
                  <a:lnTo>
                    <a:pt x="176" y="142"/>
                  </a:lnTo>
                  <a:lnTo>
                    <a:pt x="176" y="164"/>
                  </a:lnTo>
                  <a:close/>
                  <a:moveTo>
                    <a:pt x="176" y="129"/>
                  </a:moveTo>
                  <a:lnTo>
                    <a:pt x="152" y="129"/>
                  </a:lnTo>
                  <a:lnTo>
                    <a:pt x="152" y="106"/>
                  </a:lnTo>
                  <a:lnTo>
                    <a:pt x="176" y="106"/>
                  </a:lnTo>
                  <a:lnTo>
                    <a:pt x="176" y="129"/>
                  </a:lnTo>
                  <a:close/>
                  <a:moveTo>
                    <a:pt x="176" y="95"/>
                  </a:moveTo>
                  <a:lnTo>
                    <a:pt x="152" y="95"/>
                  </a:lnTo>
                  <a:lnTo>
                    <a:pt x="152" y="71"/>
                  </a:lnTo>
                  <a:lnTo>
                    <a:pt x="176" y="71"/>
                  </a:lnTo>
                  <a:lnTo>
                    <a:pt x="176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66"/>
            <p:cNvSpPr>
              <a:spLocks noEditPoints="1"/>
            </p:cNvSpPr>
            <p:nvPr/>
          </p:nvSpPr>
          <p:spPr bwMode="auto">
            <a:xfrm>
              <a:off x="5722938" y="3589338"/>
              <a:ext cx="204787" cy="300037"/>
            </a:xfrm>
            <a:custGeom>
              <a:avLst/>
              <a:gdLst>
                <a:gd name="T0" fmla="*/ 102394 w 80"/>
                <a:gd name="T1" fmla="*/ 0 h 117"/>
                <a:gd name="T2" fmla="*/ 0 w 80"/>
                <a:gd name="T3" fmla="*/ 102577 h 117"/>
                <a:gd name="T4" fmla="*/ 102394 w 80"/>
                <a:gd name="T5" fmla="*/ 300037 h 117"/>
                <a:gd name="T6" fmla="*/ 204787 w 80"/>
                <a:gd name="T7" fmla="*/ 102577 h 117"/>
                <a:gd name="T8" fmla="*/ 102394 w 80"/>
                <a:gd name="T9" fmla="*/ 0 h 117"/>
                <a:gd name="T10" fmla="*/ 17919 w 80"/>
                <a:gd name="T11" fmla="*/ 82061 h 117"/>
                <a:gd name="T12" fmla="*/ 81915 w 80"/>
                <a:gd name="T13" fmla="*/ 82061 h 117"/>
                <a:gd name="T14" fmla="*/ 102394 w 80"/>
                <a:gd name="T15" fmla="*/ 20515 h 117"/>
                <a:gd name="T16" fmla="*/ 122872 w 80"/>
                <a:gd name="T17" fmla="*/ 82061 h 117"/>
                <a:gd name="T18" fmla="*/ 186868 w 80"/>
                <a:gd name="T19" fmla="*/ 82061 h 117"/>
                <a:gd name="T20" fmla="*/ 133112 w 80"/>
                <a:gd name="T21" fmla="*/ 117963 h 117"/>
                <a:gd name="T22" fmla="*/ 161270 w 80"/>
                <a:gd name="T23" fmla="*/ 176945 h 117"/>
                <a:gd name="T24" fmla="*/ 102394 w 80"/>
                <a:gd name="T25" fmla="*/ 138479 h 117"/>
                <a:gd name="T26" fmla="*/ 43517 w 80"/>
                <a:gd name="T27" fmla="*/ 176945 h 117"/>
                <a:gd name="T28" fmla="*/ 71675 w 80"/>
                <a:gd name="T29" fmla="*/ 117963 h 117"/>
                <a:gd name="T30" fmla="*/ 17919 w 80"/>
                <a:gd name="T31" fmla="*/ 82061 h 1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0" h="117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6"/>
                    <a:pt x="27" y="85"/>
                    <a:pt x="40" y="117"/>
                  </a:cubicBezTo>
                  <a:cubicBezTo>
                    <a:pt x="53" y="85"/>
                    <a:pt x="80" y="66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7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8" y="46"/>
                    <a:pt x="28" y="46"/>
                    <a:pt x="28" y="46"/>
                  </a:cubicBezTo>
                  <a:lnTo>
                    <a:pt x="7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3824288" y="3584767"/>
              <a:ext cx="303212" cy="304800"/>
              <a:chOff x="3824288" y="3725863"/>
              <a:chExt cx="303212" cy="304800"/>
            </a:xfrm>
            <a:grpFill/>
          </p:grpSpPr>
          <p:sp>
            <p:nvSpPr>
              <p:cNvPr id="141" name="Freeform 167"/>
              <p:cNvSpPr>
                <a:spLocks/>
              </p:cNvSpPr>
              <p:nvPr/>
            </p:nvSpPr>
            <p:spPr bwMode="auto">
              <a:xfrm>
                <a:off x="3857625" y="3871913"/>
                <a:ext cx="269875" cy="158750"/>
              </a:xfrm>
              <a:custGeom>
                <a:avLst/>
                <a:gdLst/>
                <a:ahLst/>
                <a:cxnLst>
                  <a:cxn ang="0">
                    <a:pos x="71" y="41"/>
                  </a:cxn>
                  <a:cxn ang="0">
                    <a:pos x="45" y="1"/>
                  </a:cxn>
                  <a:cxn ang="0">
                    <a:pos x="30" y="0"/>
                  </a:cxn>
                  <a:cxn ang="0">
                    <a:pos x="51" y="40"/>
                  </a:cxn>
                  <a:cxn ang="0">
                    <a:pos x="0" y="62"/>
                  </a:cxn>
                  <a:cxn ang="0">
                    <a:pos x="105" y="62"/>
                  </a:cxn>
                  <a:cxn ang="0">
                    <a:pos x="71" y="41"/>
                  </a:cxn>
                </a:cxnLst>
                <a:rect l="0" t="0" r="r" b="b"/>
                <a:pathLst>
                  <a:path w="105" h="62">
                    <a:moveTo>
                      <a:pt x="71" y="41"/>
                    </a:moveTo>
                    <a:cubicBezTo>
                      <a:pt x="66" y="32"/>
                      <a:pt x="56" y="14"/>
                      <a:pt x="45" y="1"/>
                    </a:cubicBezTo>
                    <a:cubicBezTo>
                      <a:pt x="45" y="1"/>
                      <a:pt x="31" y="0"/>
                      <a:pt x="30" y="0"/>
                    </a:cubicBezTo>
                    <a:cubicBezTo>
                      <a:pt x="39" y="12"/>
                      <a:pt x="49" y="27"/>
                      <a:pt x="51" y="40"/>
                    </a:cubicBezTo>
                    <a:cubicBezTo>
                      <a:pt x="28" y="41"/>
                      <a:pt x="9" y="50"/>
                      <a:pt x="0" y="62"/>
                    </a:cubicBezTo>
                    <a:cubicBezTo>
                      <a:pt x="105" y="62"/>
                      <a:pt x="105" y="62"/>
                      <a:pt x="105" y="62"/>
                    </a:cubicBezTo>
                    <a:cubicBezTo>
                      <a:pt x="97" y="52"/>
                      <a:pt x="87" y="44"/>
                      <a:pt x="71" y="4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2" name="Freeform 168"/>
              <p:cNvSpPr>
                <a:spLocks/>
              </p:cNvSpPr>
              <p:nvPr/>
            </p:nvSpPr>
            <p:spPr bwMode="auto">
              <a:xfrm>
                <a:off x="3824288" y="3725863"/>
                <a:ext cx="204788" cy="209550"/>
              </a:xfrm>
              <a:custGeom>
                <a:avLst/>
                <a:gdLst/>
                <a:ahLst/>
                <a:cxnLst>
                  <a:cxn ang="0">
                    <a:pos x="20" y="39"/>
                  </a:cxn>
                  <a:cxn ang="0">
                    <a:pos x="22" y="82"/>
                  </a:cxn>
                  <a:cxn ang="0">
                    <a:pos x="36" y="46"/>
                  </a:cxn>
                  <a:cxn ang="0">
                    <a:pos x="51" y="53"/>
                  </a:cxn>
                  <a:cxn ang="0">
                    <a:pos x="46" y="38"/>
                  </a:cxn>
                  <a:cxn ang="0">
                    <a:pos x="80" y="53"/>
                  </a:cxn>
                  <a:cxn ang="0">
                    <a:pos x="51" y="24"/>
                  </a:cxn>
                  <a:cxn ang="0">
                    <a:pos x="73" y="17"/>
                  </a:cxn>
                  <a:cxn ang="0">
                    <a:pos x="31" y="21"/>
                  </a:cxn>
                  <a:cxn ang="0">
                    <a:pos x="29" y="2"/>
                  </a:cxn>
                  <a:cxn ang="0">
                    <a:pos x="20" y="20"/>
                  </a:cxn>
                  <a:cxn ang="0">
                    <a:pos x="2" y="10"/>
                  </a:cxn>
                  <a:cxn ang="0">
                    <a:pos x="12" y="26"/>
                  </a:cxn>
                  <a:cxn ang="0">
                    <a:pos x="2" y="61"/>
                  </a:cxn>
                  <a:cxn ang="0">
                    <a:pos x="20" y="39"/>
                  </a:cxn>
                </a:cxnLst>
                <a:rect l="0" t="0" r="r" b="b"/>
                <a:pathLst>
                  <a:path w="80" h="82">
                    <a:moveTo>
                      <a:pt x="20" y="39"/>
                    </a:moveTo>
                    <a:cubicBezTo>
                      <a:pt x="15" y="48"/>
                      <a:pt x="12" y="59"/>
                      <a:pt x="22" y="82"/>
                    </a:cubicBezTo>
                    <a:cubicBezTo>
                      <a:pt x="22" y="70"/>
                      <a:pt x="30" y="52"/>
                      <a:pt x="36" y="46"/>
                    </a:cubicBezTo>
                    <a:cubicBezTo>
                      <a:pt x="43" y="46"/>
                      <a:pt x="51" y="53"/>
                      <a:pt x="51" y="53"/>
                    </a:cubicBezTo>
                    <a:cubicBezTo>
                      <a:pt x="51" y="46"/>
                      <a:pt x="49" y="42"/>
                      <a:pt x="46" y="38"/>
                    </a:cubicBezTo>
                    <a:cubicBezTo>
                      <a:pt x="57" y="37"/>
                      <a:pt x="75" y="39"/>
                      <a:pt x="80" y="53"/>
                    </a:cubicBezTo>
                    <a:cubicBezTo>
                      <a:pt x="73" y="32"/>
                      <a:pt x="58" y="24"/>
                      <a:pt x="51" y="24"/>
                    </a:cubicBezTo>
                    <a:cubicBezTo>
                      <a:pt x="58" y="17"/>
                      <a:pt x="58" y="17"/>
                      <a:pt x="73" y="17"/>
                    </a:cubicBezTo>
                    <a:cubicBezTo>
                      <a:pt x="50" y="0"/>
                      <a:pt x="37" y="13"/>
                      <a:pt x="31" y="21"/>
                    </a:cubicBezTo>
                    <a:cubicBezTo>
                      <a:pt x="29" y="16"/>
                      <a:pt x="29" y="7"/>
                      <a:pt x="29" y="2"/>
                    </a:cubicBezTo>
                    <a:cubicBezTo>
                      <a:pt x="29" y="2"/>
                      <a:pt x="21" y="10"/>
                      <a:pt x="20" y="20"/>
                    </a:cubicBezTo>
                    <a:cubicBezTo>
                      <a:pt x="11" y="17"/>
                      <a:pt x="2" y="10"/>
                      <a:pt x="2" y="10"/>
                    </a:cubicBezTo>
                    <a:cubicBezTo>
                      <a:pt x="5" y="13"/>
                      <a:pt x="9" y="24"/>
                      <a:pt x="12" y="26"/>
                    </a:cubicBezTo>
                    <a:cubicBezTo>
                      <a:pt x="0" y="35"/>
                      <a:pt x="2" y="61"/>
                      <a:pt x="2" y="61"/>
                    </a:cubicBezTo>
                    <a:cubicBezTo>
                      <a:pt x="8" y="47"/>
                      <a:pt x="13" y="40"/>
                      <a:pt x="20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81" name="Freeform 169"/>
            <p:cNvSpPr>
              <a:spLocks/>
            </p:cNvSpPr>
            <p:nvPr/>
          </p:nvSpPr>
          <p:spPr bwMode="auto">
            <a:xfrm>
              <a:off x="4424363" y="3589338"/>
              <a:ext cx="295275" cy="300037"/>
            </a:xfrm>
            <a:custGeom>
              <a:avLst/>
              <a:gdLst>
                <a:gd name="T0" fmla="*/ 295275 w 186"/>
                <a:gd name="T1" fmla="*/ 242887 h 189"/>
                <a:gd name="T2" fmla="*/ 203200 w 186"/>
                <a:gd name="T3" fmla="*/ 150812 h 189"/>
                <a:gd name="T4" fmla="*/ 260350 w 186"/>
                <a:gd name="T5" fmla="*/ 150812 h 189"/>
                <a:gd name="T6" fmla="*/ 185738 w 186"/>
                <a:gd name="T7" fmla="*/ 76200 h 189"/>
                <a:gd name="T8" fmla="*/ 222250 w 186"/>
                <a:gd name="T9" fmla="*/ 76200 h 189"/>
                <a:gd name="T10" fmla="*/ 147638 w 186"/>
                <a:gd name="T11" fmla="*/ 0 h 189"/>
                <a:gd name="T12" fmla="*/ 73025 w 186"/>
                <a:gd name="T13" fmla="*/ 76200 h 189"/>
                <a:gd name="T14" fmla="*/ 109538 w 186"/>
                <a:gd name="T15" fmla="*/ 76200 h 189"/>
                <a:gd name="T16" fmla="*/ 34925 w 186"/>
                <a:gd name="T17" fmla="*/ 150812 h 189"/>
                <a:gd name="T18" fmla="*/ 92075 w 186"/>
                <a:gd name="T19" fmla="*/ 150812 h 189"/>
                <a:gd name="T20" fmla="*/ 0 w 186"/>
                <a:gd name="T21" fmla="*/ 242887 h 189"/>
                <a:gd name="T22" fmla="*/ 109538 w 186"/>
                <a:gd name="T23" fmla="*/ 242887 h 189"/>
                <a:gd name="T24" fmla="*/ 109538 w 186"/>
                <a:gd name="T25" fmla="*/ 300037 h 189"/>
                <a:gd name="T26" fmla="*/ 185738 w 186"/>
                <a:gd name="T27" fmla="*/ 300037 h 189"/>
                <a:gd name="T28" fmla="*/ 185738 w 186"/>
                <a:gd name="T29" fmla="*/ 242887 h 189"/>
                <a:gd name="T30" fmla="*/ 295275 w 186"/>
                <a:gd name="T31" fmla="*/ 242887 h 1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6" h="189">
                  <a:moveTo>
                    <a:pt x="186" y="153"/>
                  </a:moveTo>
                  <a:lnTo>
                    <a:pt x="128" y="95"/>
                  </a:lnTo>
                  <a:lnTo>
                    <a:pt x="164" y="95"/>
                  </a:lnTo>
                  <a:lnTo>
                    <a:pt x="117" y="48"/>
                  </a:lnTo>
                  <a:lnTo>
                    <a:pt x="140" y="48"/>
                  </a:lnTo>
                  <a:lnTo>
                    <a:pt x="93" y="0"/>
                  </a:lnTo>
                  <a:lnTo>
                    <a:pt x="46" y="48"/>
                  </a:lnTo>
                  <a:lnTo>
                    <a:pt x="69" y="48"/>
                  </a:lnTo>
                  <a:lnTo>
                    <a:pt x="22" y="95"/>
                  </a:lnTo>
                  <a:lnTo>
                    <a:pt x="58" y="95"/>
                  </a:lnTo>
                  <a:lnTo>
                    <a:pt x="0" y="153"/>
                  </a:lnTo>
                  <a:lnTo>
                    <a:pt x="69" y="153"/>
                  </a:lnTo>
                  <a:lnTo>
                    <a:pt x="69" y="189"/>
                  </a:lnTo>
                  <a:lnTo>
                    <a:pt x="117" y="189"/>
                  </a:lnTo>
                  <a:lnTo>
                    <a:pt x="117" y="153"/>
                  </a:lnTo>
                  <a:lnTo>
                    <a:pt x="186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70"/>
            <p:cNvSpPr>
              <a:spLocks/>
            </p:cNvSpPr>
            <p:nvPr/>
          </p:nvSpPr>
          <p:spPr bwMode="auto">
            <a:xfrm>
              <a:off x="5016500" y="3589338"/>
              <a:ext cx="296863" cy="300037"/>
            </a:xfrm>
            <a:custGeom>
              <a:avLst/>
              <a:gdLst>
                <a:gd name="T0" fmla="*/ 261035 w 116"/>
                <a:gd name="T1" fmla="*/ 79497 h 117"/>
                <a:gd name="T2" fmla="*/ 261035 w 116"/>
                <a:gd name="T3" fmla="*/ 76933 h 117"/>
                <a:gd name="T4" fmla="*/ 209851 w 116"/>
                <a:gd name="T5" fmla="*/ 20515 h 117"/>
                <a:gd name="T6" fmla="*/ 168905 w 116"/>
                <a:gd name="T7" fmla="*/ 0 h 117"/>
                <a:gd name="T8" fmla="*/ 120281 w 116"/>
                <a:gd name="T9" fmla="*/ 28209 h 117"/>
                <a:gd name="T10" fmla="*/ 94689 w 116"/>
                <a:gd name="T11" fmla="*/ 20515 h 117"/>
                <a:gd name="T12" fmla="*/ 38387 w 116"/>
                <a:gd name="T13" fmla="*/ 76933 h 117"/>
                <a:gd name="T14" fmla="*/ 38387 w 116"/>
                <a:gd name="T15" fmla="*/ 79497 h 117"/>
                <a:gd name="T16" fmla="*/ 0 w 116"/>
                <a:gd name="T17" fmla="*/ 130785 h 117"/>
                <a:gd name="T18" fmla="*/ 56302 w 116"/>
                <a:gd name="T19" fmla="*/ 187203 h 117"/>
                <a:gd name="T20" fmla="*/ 84452 w 116"/>
                <a:gd name="T21" fmla="*/ 179509 h 117"/>
                <a:gd name="T22" fmla="*/ 112603 w 116"/>
                <a:gd name="T23" fmla="*/ 187203 h 117"/>
                <a:gd name="T24" fmla="*/ 130517 w 116"/>
                <a:gd name="T25" fmla="*/ 184638 h 117"/>
                <a:gd name="T26" fmla="*/ 130517 w 116"/>
                <a:gd name="T27" fmla="*/ 279522 h 117"/>
                <a:gd name="T28" fmla="*/ 112603 w 116"/>
                <a:gd name="T29" fmla="*/ 279522 h 117"/>
                <a:gd name="T30" fmla="*/ 112603 w 116"/>
                <a:gd name="T31" fmla="*/ 300037 h 117"/>
                <a:gd name="T32" fmla="*/ 186819 w 116"/>
                <a:gd name="T33" fmla="*/ 300037 h 117"/>
                <a:gd name="T34" fmla="*/ 186819 w 116"/>
                <a:gd name="T35" fmla="*/ 279522 h 117"/>
                <a:gd name="T36" fmla="*/ 168905 w 116"/>
                <a:gd name="T37" fmla="*/ 279522 h 117"/>
                <a:gd name="T38" fmla="*/ 168905 w 116"/>
                <a:gd name="T39" fmla="*/ 187203 h 117"/>
                <a:gd name="T40" fmla="*/ 176582 w 116"/>
                <a:gd name="T41" fmla="*/ 187203 h 117"/>
                <a:gd name="T42" fmla="*/ 186819 w 116"/>
                <a:gd name="T43" fmla="*/ 187203 h 117"/>
                <a:gd name="T44" fmla="*/ 214970 w 116"/>
                <a:gd name="T45" fmla="*/ 179509 h 117"/>
                <a:gd name="T46" fmla="*/ 243121 w 116"/>
                <a:gd name="T47" fmla="*/ 187203 h 117"/>
                <a:gd name="T48" fmla="*/ 296863 w 116"/>
                <a:gd name="T49" fmla="*/ 130785 h 117"/>
                <a:gd name="T50" fmla="*/ 261035 w 116"/>
                <a:gd name="T51" fmla="*/ 79497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6" h="117">
                  <a:moveTo>
                    <a:pt x="102" y="31"/>
                  </a:moveTo>
                  <a:cubicBezTo>
                    <a:pt x="102" y="30"/>
                    <a:pt x="102" y="30"/>
                    <a:pt x="102" y="30"/>
                  </a:cubicBezTo>
                  <a:cubicBezTo>
                    <a:pt x="102" y="18"/>
                    <a:pt x="93" y="9"/>
                    <a:pt x="82" y="8"/>
                  </a:cubicBezTo>
                  <a:cubicBezTo>
                    <a:pt x="78" y="3"/>
                    <a:pt x="72" y="0"/>
                    <a:pt x="66" y="0"/>
                  </a:cubicBezTo>
                  <a:cubicBezTo>
                    <a:pt x="58" y="0"/>
                    <a:pt x="51" y="5"/>
                    <a:pt x="47" y="11"/>
                  </a:cubicBezTo>
                  <a:cubicBezTo>
                    <a:pt x="44" y="9"/>
                    <a:pt x="40" y="8"/>
                    <a:pt x="37" y="8"/>
                  </a:cubicBezTo>
                  <a:cubicBezTo>
                    <a:pt x="24" y="8"/>
                    <a:pt x="15" y="17"/>
                    <a:pt x="15" y="30"/>
                  </a:cubicBezTo>
                  <a:cubicBezTo>
                    <a:pt x="15" y="30"/>
                    <a:pt x="15" y="30"/>
                    <a:pt x="15" y="31"/>
                  </a:cubicBezTo>
                  <a:cubicBezTo>
                    <a:pt x="6" y="34"/>
                    <a:pt x="0" y="42"/>
                    <a:pt x="0" y="51"/>
                  </a:cubicBezTo>
                  <a:cubicBezTo>
                    <a:pt x="0" y="63"/>
                    <a:pt x="10" y="73"/>
                    <a:pt x="22" y="73"/>
                  </a:cubicBezTo>
                  <a:cubicBezTo>
                    <a:pt x="26" y="73"/>
                    <a:pt x="30" y="72"/>
                    <a:pt x="33" y="70"/>
                  </a:cubicBezTo>
                  <a:cubicBezTo>
                    <a:pt x="36" y="72"/>
                    <a:pt x="40" y="73"/>
                    <a:pt x="44" y="73"/>
                  </a:cubicBezTo>
                  <a:cubicBezTo>
                    <a:pt x="46" y="73"/>
                    <a:pt x="49" y="73"/>
                    <a:pt x="51" y="72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7" y="73"/>
                    <a:pt x="68" y="73"/>
                    <a:pt x="69" y="73"/>
                  </a:cubicBezTo>
                  <a:cubicBezTo>
                    <a:pt x="70" y="73"/>
                    <a:pt x="72" y="73"/>
                    <a:pt x="73" y="73"/>
                  </a:cubicBezTo>
                  <a:cubicBezTo>
                    <a:pt x="77" y="73"/>
                    <a:pt x="80" y="72"/>
                    <a:pt x="84" y="70"/>
                  </a:cubicBezTo>
                  <a:cubicBezTo>
                    <a:pt x="87" y="72"/>
                    <a:pt x="91" y="73"/>
                    <a:pt x="95" y="73"/>
                  </a:cubicBezTo>
                  <a:cubicBezTo>
                    <a:pt x="107" y="73"/>
                    <a:pt x="116" y="63"/>
                    <a:pt x="116" y="51"/>
                  </a:cubicBezTo>
                  <a:cubicBezTo>
                    <a:pt x="116" y="42"/>
                    <a:pt x="110" y="34"/>
                    <a:pt x="10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71"/>
            <p:cNvSpPr>
              <a:spLocks noEditPoints="1"/>
            </p:cNvSpPr>
            <p:nvPr/>
          </p:nvSpPr>
          <p:spPr bwMode="auto">
            <a:xfrm>
              <a:off x="3233738" y="3624263"/>
              <a:ext cx="288925" cy="265112"/>
            </a:xfrm>
            <a:custGeom>
              <a:avLst/>
              <a:gdLst>
                <a:gd name="T0" fmla="*/ 234950 w 182"/>
                <a:gd name="T1" fmla="*/ 69850 h 167"/>
                <a:gd name="T2" fmla="*/ 234950 w 182"/>
                <a:gd name="T3" fmla="*/ 3175 h 167"/>
                <a:gd name="T4" fmla="*/ 200025 w 182"/>
                <a:gd name="T5" fmla="*/ 3175 h 167"/>
                <a:gd name="T6" fmla="*/ 200025 w 182"/>
                <a:gd name="T7" fmla="*/ 41275 h 167"/>
                <a:gd name="T8" fmla="*/ 142875 w 182"/>
                <a:gd name="T9" fmla="*/ 0 h 167"/>
                <a:gd name="T10" fmla="*/ 0 w 182"/>
                <a:gd name="T11" fmla="*/ 111125 h 167"/>
                <a:gd name="T12" fmla="*/ 23813 w 182"/>
                <a:gd name="T13" fmla="*/ 138112 h 167"/>
                <a:gd name="T14" fmla="*/ 38100 w 182"/>
                <a:gd name="T15" fmla="*/ 128587 h 167"/>
                <a:gd name="T16" fmla="*/ 38100 w 182"/>
                <a:gd name="T17" fmla="*/ 265112 h 167"/>
                <a:gd name="T18" fmla="*/ 250825 w 182"/>
                <a:gd name="T19" fmla="*/ 265112 h 167"/>
                <a:gd name="T20" fmla="*/ 250825 w 182"/>
                <a:gd name="T21" fmla="*/ 128587 h 167"/>
                <a:gd name="T22" fmla="*/ 266700 w 182"/>
                <a:gd name="T23" fmla="*/ 138112 h 167"/>
                <a:gd name="T24" fmla="*/ 288925 w 182"/>
                <a:gd name="T25" fmla="*/ 111125 h 167"/>
                <a:gd name="T26" fmla="*/ 234950 w 182"/>
                <a:gd name="T27" fmla="*/ 69850 h 167"/>
                <a:gd name="T28" fmla="*/ 230188 w 182"/>
                <a:gd name="T29" fmla="*/ 244475 h 167"/>
                <a:gd name="T30" fmla="*/ 182563 w 182"/>
                <a:gd name="T31" fmla="*/ 244475 h 167"/>
                <a:gd name="T32" fmla="*/ 182563 w 182"/>
                <a:gd name="T33" fmla="*/ 165100 h 167"/>
                <a:gd name="T34" fmla="*/ 107950 w 182"/>
                <a:gd name="T35" fmla="*/ 165100 h 167"/>
                <a:gd name="T36" fmla="*/ 107950 w 182"/>
                <a:gd name="T37" fmla="*/ 244475 h 167"/>
                <a:gd name="T38" fmla="*/ 58738 w 182"/>
                <a:gd name="T39" fmla="*/ 244475 h 167"/>
                <a:gd name="T40" fmla="*/ 58738 w 182"/>
                <a:gd name="T41" fmla="*/ 112712 h 167"/>
                <a:gd name="T42" fmla="*/ 142875 w 182"/>
                <a:gd name="T43" fmla="*/ 49212 h 167"/>
                <a:gd name="T44" fmla="*/ 230188 w 182"/>
                <a:gd name="T45" fmla="*/ 112712 h 167"/>
                <a:gd name="T46" fmla="*/ 230188 w 182"/>
                <a:gd name="T47" fmla="*/ 244475 h 16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2" h="167">
                  <a:moveTo>
                    <a:pt x="148" y="44"/>
                  </a:moveTo>
                  <a:lnTo>
                    <a:pt x="148" y="2"/>
                  </a:lnTo>
                  <a:lnTo>
                    <a:pt x="126" y="2"/>
                  </a:lnTo>
                  <a:lnTo>
                    <a:pt x="126" y="26"/>
                  </a:lnTo>
                  <a:lnTo>
                    <a:pt x="90" y="0"/>
                  </a:lnTo>
                  <a:lnTo>
                    <a:pt x="0" y="70"/>
                  </a:lnTo>
                  <a:lnTo>
                    <a:pt x="15" y="87"/>
                  </a:lnTo>
                  <a:lnTo>
                    <a:pt x="24" y="81"/>
                  </a:lnTo>
                  <a:lnTo>
                    <a:pt x="24" y="167"/>
                  </a:lnTo>
                  <a:lnTo>
                    <a:pt x="158" y="167"/>
                  </a:lnTo>
                  <a:lnTo>
                    <a:pt x="158" y="81"/>
                  </a:lnTo>
                  <a:lnTo>
                    <a:pt x="168" y="87"/>
                  </a:lnTo>
                  <a:lnTo>
                    <a:pt x="182" y="70"/>
                  </a:lnTo>
                  <a:lnTo>
                    <a:pt x="148" y="44"/>
                  </a:lnTo>
                  <a:close/>
                  <a:moveTo>
                    <a:pt x="145" y="154"/>
                  </a:moveTo>
                  <a:lnTo>
                    <a:pt x="115" y="154"/>
                  </a:lnTo>
                  <a:lnTo>
                    <a:pt x="115" y="104"/>
                  </a:lnTo>
                  <a:lnTo>
                    <a:pt x="68" y="104"/>
                  </a:lnTo>
                  <a:lnTo>
                    <a:pt x="68" y="154"/>
                  </a:lnTo>
                  <a:lnTo>
                    <a:pt x="37" y="154"/>
                  </a:lnTo>
                  <a:lnTo>
                    <a:pt x="37" y="71"/>
                  </a:lnTo>
                  <a:lnTo>
                    <a:pt x="90" y="31"/>
                  </a:lnTo>
                  <a:lnTo>
                    <a:pt x="145" y="71"/>
                  </a:lnTo>
                  <a:lnTo>
                    <a:pt x="145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72"/>
            <p:cNvSpPr>
              <a:spLocks noEditPoints="1"/>
            </p:cNvSpPr>
            <p:nvPr/>
          </p:nvSpPr>
          <p:spPr bwMode="auto">
            <a:xfrm>
              <a:off x="6299200" y="3589338"/>
              <a:ext cx="204788" cy="300037"/>
            </a:xfrm>
            <a:custGeom>
              <a:avLst/>
              <a:gdLst>
                <a:gd name="T0" fmla="*/ 102394 w 80"/>
                <a:gd name="T1" fmla="*/ 0 h 117"/>
                <a:gd name="T2" fmla="*/ 0 w 80"/>
                <a:gd name="T3" fmla="*/ 94883 h 117"/>
                <a:gd name="T4" fmla="*/ 102394 w 80"/>
                <a:gd name="T5" fmla="*/ 300037 h 117"/>
                <a:gd name="T6" fmla="*/ 204788 w 80"/>
                <a:gd name="T7" fmla="*/ 94883 h 117"/>
                <a:gd name="T8" fmla="*/ 102394 w 80"/>
                <a:gd name="T9" fmla="*/ 0 h 117"/>
                <a:gd name="T10" fmla="*/ 102394 w 80"/>
                <a:gd name="T11" fmla="*/ 125657 h 117"/>
                <a:gd name="T12" fmla="*/ 69116 w 80"/>
                <a:gd name="T13" fmla="*/ 94883 h 117"/>
                <a:gd name="T14" fmla="*/ 102394 w 80"/>
                <a:gd name="T15" fmla="*/ 61546 h 117"/>
                <a:gd name="T16" fmla="*/ 135672 w 80"/>
                <a:gd name="T17" fmla="*/ 94883 h 117"/>
                <a:gd name="T18" fmla="*/ 102394 w 80"/>
                <a:gd name="T19" fmla="*/ 125657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" h="117">
                  <a:moveTo>
                    <a:pt x="40" y="0"/>
                  </a:moveTo>
                  <a:cubicBezTo>
                    <a:pt x="24" y="0"/>
                    <a:pt x="0" y="8"/>
                    <a:pt x="0" y="37"/>
                  </a:cubicBezTo>
                  <a:cubicBezTo>
                    <a:pt x="0" y="51"/>
                    <a:pt x="32" y="102"/>
                    <a:pt x="40" y="117"/>
                  </a:cubicBezTo>
                  <a:cubicBezTo>
                    <a:pt x="48" y="102"/>
                    <a:pt x="80" y="51"/>
                    <a:pt x="80" y="37"/>
                  </a:cubicBezTo>
                  <a:cubicBezTo>
                    <a:pt x="80" y="8"/>
                    <a:pt x="56" y="0"/>
                    <a:pt x="40" y="0"/>
                  </a:cubicBezTo>
                  <a:close/>
                  <a:moveTo>
                    <a:pt x="40" y="49"/>
                  </a:moveTo>
                  <a:cubicBezTo>
                    <a:pt x="33" y="49"/>
                    <a:pt x="27" y="44"/>
                    <a:pt x="27" y="37"/>
                  </a:cubicBezTo>
                  <a:cubicBezTo>
                    <a:pt x="27" y="30"/>
                    <a:pt x="33" y="24"/>
                    <a:pt x="40" y="24"/>
                  </a:cubicBezTo>
                  <a:cubicBezTo>
                    <a:pt x="47" y="24"/>
                    <a:pt x="53" y="30"/>
                    <a:pt x="53" y="37"/>
                  </a:cubicBezTo>
                  <a:cubicBezTo>
                    <a:pt x="53" y="44"/>
                    <a:pt x="47" y="49"/>
                    <a:pt x="4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73"/>
            <p:cNvSpPr>
              <a:spLocks/>
            </p:cNvSpPr>
            <p:nvPr/>
          </p:nvSpPr>
          <p:spPr bwMode="auto">
            <a:xfrm>
              <a:off x="6207125" y="1301750"/>
              <a:ext cx="296863" cy="247650"/>
            </a:xfrm>
            <a:custGeom>
              <a:avLst/>
              <a:gdLst>
                <a:gd name="T0" fmla="*/ 263594 w 116"/>
                <a:gd name="T1" fmla="*/ 91911 h 97"/>
                <a:gd name="T2" fmla="*/ 294304 w 116"/>
                <a:gd name="T3" fmla="*/ 71487 h 97"/>
                <a:gd name="T4" fmla="*/ 261035 w 116"/>
                <a:gd name="T5" fmla="*/ 76593 h 97"/>
                <a:gd name="T6" fmla="*/ 258476 w 116"/>
                <a:gd name="T7" fmla="*/ 68934 h 97"/>
                <a:gd name="T8" fmla="*/ 194496 w 116"/>
                <a:gd name="T9" fmla="*/ 20425 h 97"/>
                <a:gd name="T10" fmla="*/ 202174 w 116"/>
                <a:gd name="T11" fmla="*/ 17872 h 97"/>
                <a:gd name="T12" fmla="*/ 220088 w 116"/>
                <a:gd name="T13" fmla="*/ 7659 h 97"/>
                <a:gd name="T14" fmla="*/ 191937 w 116"/>
                <a:gd name="T15" fmla="*/ 12765 h 97"/>
                <a:gd name="T16" fmla="*/ 207292 w 116"/>
                <a:gd name="T17" fmla="*/ 0 h 97"/>
                <a:gd name="T18" fmla="*/ 184260 w 116"/>
                <a:gd name="T19" fmla="*/ 12765 h 97"/>
                <a:gd name="T20" fmla="*/ 189378 w 116"/>
                <a:gd name="T21" fmla="*/ 2553 h 97"/>
                <a:gd name="T22" fmla="*/ 143313 w 116"/>
                <a:gd name="T23" fmla="*/ 74040 h 97"/>
                <a:gd name="T24" fmla="*/ 120281 w 116"/>
                <a:gd name="T25" fmla="*/ 56168 h 97"/>
                <a:gd name="T26" fmla="*/ 43506 w 116"/>
                <a:gd name="T27" fmla="*/ 22978 h 97"/>
                <a:gd name="T28" fmla="*/ 69097 w 116"/>
                <a:gd name="T29" fmla="*/ 61274 h 97"/>
                <a:gd name="T30" fmla="*/ 51183 w 116"/>
                <a:gd name="T31" fmla="*/ 63827 h 97"/>
                <a:gd name="T32" fmla="*/ 84452 w 116"/>
                <a:gd name="T33" fmla="*/ 91911 h 97"/>
                <a:gd name="T34" fmla="*/ 63979 w 116"/>
                <a:gd name="T35" fmla="*/ 99571 h 97"/>
                <a:gd name="T36" fmla="*/ 99807 w 116"/>
                <a:gd name="T37" fmla="*/ 117442 h 97"/>
                <a:gd name="T38" fmla="*/ 110044 w 116"/>
                <a:gd name="T39" fmla="*/ 142973 h 97"/>
                <a:gd name="T40" fmla="*/ 0 w 116"/>
                <a:gd name="T41" fmla="*/ 145526 h 97"/>
                <a:gd name="T42" fmla="*/ 261035 w 116"/>
                <a:gd name="T43" fmla="*/ 109783 h 97"/>
                <a:gd name="T44" fmla="*/ 296863 w 116"/>
                <a:gd name="T45" fmla="*/ 94464 h 97"/>
                <a:gd name="T46" fmla="*/ 263594 w 116"/>
                <a:gd name="T47" fmla="*/ 91911 h 9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6" h="97">
                  <a:moveTo>
                    <a:pt x="103" y="36"/>
                  </a:moveTo>
                  <a:cubicBezTo>
                    <a:pt x="109" y="35"/>
                    <a:pt x="114" y="33"/>
                    <a:pt x="115" y="28"/>
                  </a:cubicBezTo>
                  <a:cubicBezTo>
                    <a:pt x="113" y="30"/>
                    <a:pt x="106" y="32"/>
                    <a:pt x="102" y="30"/>
                  </a:cubicBezTo>
                  <a:cubicBezTo>
                    <a:pt x="102" y="29"/>
                    <a:pt x="101" y="28"/>
                    <a:pt x="101" y="27"/>
                  </a:cubicBezTo>
                  <a:cubicBezTo>
                    <a:pt x="98" y="16"/>
                    <a:pt x="88" y="7"/>
                    <a:pt x="76" y="8"/>
                  </a:cubicBezTo>
                  <a:cubicBezTo>
                    <a:pt x="77" y="8"/>
                    <a:pt x="78" y="7"/>
                    <a:pt x="79" y="7"/>
                  </a:cubicBezTo>
                  <a:cubicBezTo>
                    <a:pt x="80" y="7"/>
                    <a:pt x="88" y="5"/>
                    <a:pt x="86" y="3"/>
                  </a:cubicBezTo>
                  <a:cubicBezTo>
                    <a:pt x="85" y="1"/>
                    <a:pt x="77" y="5"/>
                    <a:pt x="75" y="5"/>
                  </a:cubicBezTo>
                  <a:cubicBezTo>
                    <a:pt x="77" y="4"/>
                    <a:pt x="81" y="3"/>
                    <a:pt x="81" y="0"/>
                  </a:cubicBezTo>
                  <a:cubicBezTo>
                    <a:pt x="78" y="1"/>
                    <a:pt x="75" y="2"/>
                    <a:pt x="72" y="5"/>
                  </a:cubicBezTo>
                  <a:cubicBezTo>
                    <a:pt x="73" y="4"/>
                    <a:pt x="74" y="3"/>
                    <a:pt x="74" y="1"/>
                  </a:cubicBezTo>
                  <a:cubicBezTo>
                    <a:pt x="65" y="7"/>
                    <a:pt x="60" y="18"/>
                    <a:pt x="56" y="29"/>
                  </a:cubicBezTo>
                  <a:cubicBezTo>
                    <a:pt x="52" y="26"/>
                    <a:pt x="50" y="24"/>
                    <a:pt x="47" y="22"/>
                  </a:cubicBezTo>
                  <a:cubicBezTo>
                    <a:pt x="40" y="18"/>
                    <a:pt x="31" y="14"/>
                    <a:pt x="17" y="9"/>
                  </a:cubicBezTo>
                  <a:cubicBezTo>
                    <a:pt x="17" y="14"/>
                    <a:pt x="19" y="20"/>
                    <a:pt x="27" y="24"/>
                  </a:cubicBezTo>
                  <a:cubicBezTo>
                    <a:pt x="25" y="24"/>
                    <a:pt x="22" y="24"/>
                    <a:pt x="20" y="25"/>
                  </a:cubicBezTo>
                  <a:cubicBezTo>
                    <a:pt x="21" y="30"/>
                    <a:pt x="24" y="34"/>
                    <a:pt x="33" y="36"/>
                  </a:cubicBezTo>
                  <a:cubicBezTo>
                    <a:pt x="29" y="36"/>
                    <a:pt x="27" y="37"/>
                    <a:pt x="25" y="39"/>
                  </a:cubicBezTo>
                  <a:cubicBezTo>
                    <a:pt x="27" y="43"/>
                    <a:pt x="31" y="47"/>
                    <a:pt x="39" y="46"/>
                  </a:cubicBezTo>
                  <a:cubicBezTo>
                    <a:pt x="30" y="50"/>
                    <a:pt x="36" y="57"/>
                    <a:pt x="43" y="56"/>
                  </a:cubicBezTo>
                  <a:cubicBezTo>
                    <a:pt x="31" y="69"/>
                    <a:pt x="11" y="68"/>
                    <a:pt x="0" y="57"/>
                  </a:cubicBezTo>
                  <a:cubicBezTo>
                    <a:pt x="29" y="97"/>
                    <a:pt x="93" y="81"/>
                    <a:pt x="102" y="43"/>
                  </a:cubicBezTo>
                  <a:cubicBezTo>
                    <a:pt x="109" y="43"/>
                    <a:pt x="113" y="40"/>
                    <a:pt x="116" y="37"/>
                  </a:cubicBezTo>
                  <a:cubicBezTo>
                    <a:pt x="112" y="38"/>
                    <a:pt x="106" y="37"/>
                    <a:pt x="10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74"/>
            <p:cNvSpPr>
              <a:spLocks/>
            </p:cNvSpPr>
            <p:nvPr/>
          </p:nvSpPr>
          <p:spPr bwMode="auto">
            <a:xfrm>
              <a:off x="6877050" y="1209675"/>
              <a:ext cx="219075" cy="296863"/>
            </a:xfrm>
            <a:custGeom>
              <a:avLst/>
              <a:gdLst>
                <a:gd name="T0" fmla="*/ 183412 w 86"/>
                <a:gd name="T1" fmla="*/ 222647 h 116"/>
                <a:gd name="T2" fmla="*/ 109537 w 86"/>
                <a:gd name="T3" fmla="*/ 222647 h 116"/>
                <a:gd name="T4" fmla="*/ 84064 w 86"/>
                <a:gd name="T5" fmla="*/ 212411 h 116"/>
                <a:gd name="T6" fmla="*/ 73874 w 86"/>
                <a:gd name="T7" fmla="*/ 186819 h 116"/>
                <a:gd name="T8" fmla="*/ 73874 w 86"/>
                <a:gd name="T9" fmla="*/ 161227 h 116"/>
                <a:gd name="T10" fmla="*/ 178317 w 86"/>
                <a:gd name="T11" fmla="*/ 161227 h 116"/>
                <a:gd name="T12" fmla="*/ 201243 w 86"/>
                <a:gd name="T13" fmla="*/ 150991 h 116"/>
                <a:gd name="T14" fmla="*/ 211433 w 86"/>
                <a:gd name="T15" fmla="*/ 125399 h 116"/>
                <a:gd name="T16" fmla="*/ 201243 w 86"/>
                <a:gd name="T17" fmla="*/ 102367 h 116"/>
                <a:gd name="T18" fmla="*/ 178317 w 86"/>
                <a:gd name="T19" fmla="*/ 92130 h 116"/>
                <a:gd name="T20" fmla="*/ 73874 w 86"/>
                <a:gd name="T21" fmla="*/ 92130 h 116"/>
                <a:gd name="T22" fmla="*/ 73874 w 86"/>
                <a:gd name="T23" fmla="*/ 38387 h 116"/>
                <a:gd name="T24" fmla="*/ 63685 w 86"/>
                <a:gd name="T25" fmla="*/ 12796 h 116"/>
                <a:gd name="T26" fmla="*/ 35663 w 86"/>
                <a:gd name="T27" fmla="*/ 0 h 116"/>
                <a:gd name="T28" fmla="*/ 10190 w 86"/>
                <a:gd name="T29" fmla="*/ 10237 h 116"/>
                <a:gd name="T30" fmla="*/ 0 w 86"/>
                <a:gd name="T31" fmla="*/ 38387 h 116"/>
                <a:gd name="T32" fmla="*/ 0 w 86"/>
                <a:gd name="T33" fmla="*/ 186819 h 116"/>
                <a:gd name="T34" fmla="*/ 30569 w 86"/>
                <a:gd name="T35" fmla="*/ 266153 h 116"/>
                <a:gd name="T36" fmla="*/ 109537 w 86"/>
                <a:gd name="T37" fmla="*/ 296863 h 116"/>
                <a:gd name="T38" fmla="*/ 183412 w 86"/>
                <a:gd name="T39" fmla="*/ 296863 h 116"/>
                <a:gd name="T40" fmla="*/ 208885 w 86"/>
                <a:gd name="T41" fmla="*/ 286626 h 116"/>
                <a:gd name="T42" fmla="*/ 219075 w 86"/>
                <a:gd name="T43" fmla="*/ 261035 h 116"/>
                <a:gd name="T44" fmla="*/ 208885 w 86"/>
                <a:gd name="T45" fmla="*/ 235443 h 116"/>
                <a:gd name="T46" fmla="*/ 183412 w 86"/>
                <a:gd name="T47" fmla="*/ 222647 h 1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6" h="116">
                  <a:moveTo>
                    <a:pt x="72" y="87"/>
                  </a:moveTo>
                  <a:cubicBezTo>
                    <a:pt x="43" y="87"/>
                    <a:pt x="43" y="87"/>
                    <a:pt x="43" y="87"/>
                  </a:cubicBezTo>
                  <a:cubicBezTo>
                    <a:pt x="39" y="87"/>
                    <a:pt x="36" y="86"/>
                    <a:pt x="33" y="83"/>
                  </a:cubicBezTo>
                  <a:cubicBezTo>
                    <a:pt x="30" y="80"/>
                    <a:pt x="29" y="77"/>
                    <a:pt x="29" y="7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3" y="63"/>
                    <a:pt x="76" y="61"/>
                    <a:pt x="79" y="59"/>
                  </a:cubicBezTo>
                  <a:cubicBezTo>
                    <a:pt x="82" y="56"/>
                    <a:pt x="83" y="53"/>
                    <a:pt x="83" y="49"/>
                  </a:cubicBezTo>
                  <a:cubicBezTo>
                    <a:pt x="83" y="46"/>
                    <a:pt x="82" y="42"/>
                    <a:pt x="79" y="40"/>
                  </a:cubicBezTo>
                  <a:cubicBezTo>
                    <a:pt x="76" y="37"/>
                    <a:pt x="73" y="36"/>
                    <a:pt x="70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1"/>
                    <a:pt x="27" y="7"/>
                    <a:pt x="25" y="5"/>
                  </a:cubicBezTo>
                  <a:cubicBezTo>
                    <a:pt x="22" y="2"/>
                    <a:pt x="18" y="0"/>
                    <a:pt x="14" y="0"/>
                  </a:cubicBezTo>
                  <a:cubicBezTo>
                    <a:pt x="10" y="0"/>
                    <a:pt x="7" y="2"/>
                    <a:pt x="4" y="4"/>
                  </a:cubicBezTo>
                  <a:cubicBezTo>
                    <a:pt x="1" y="7"/>
                    <a:pt x="0" y="11"/>
                    <a:pt x="0" y="15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5"/>
                    <a:pt x="4" y="95"/>
                    <a:pt x="12" y="104"/>
                  </a:cubicBezTo>
                  <a:cubicBezTo>
                    <a:pt x="21" y="112"/>
                    <a:pt x="31" y="116"/>
                    <a:pt x="43" y="116"/>
                  </a:cubicBezTo>
                  <a:cubicBezTo>
                    <a:pt x="72" y="116"/>
                    <a:pt x="72" y="116"/>
                    <a:pt x="72" y="116"/>
                  </a:cubicBezTo>
                  <a:cubicBezTo>
                    <a:pt x="76" y="116"/>
                    <a:pt x="79" y="115"/>
                    <a:pt x="82" y="112"/>
                  </a:cubicBezTo>
                  <a:cubicBezTo>
                    <a:pt x="85" y="109"/>
                    <a:pt x="86" y="106"/>
                    <a:pt x="86" y="102"/>
                  </a:cubicBezTo>
                  <a:cubicBezTo>
                    <a:pt x="86" y="98"/>
                    <a:pt x="85" y="95"/>
                    <a:pt x="82" y="92"/>
                  </a:cubicBezTo>
                  <a:cubicBezTo>
                    <a:pt x="79" y="89"/>
                    <a:pt x="76" y="87"/>
                    <a:pt x="7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75"/>
            <p:cNvSpPr>
              <a:spLocks noEditPoints="1"/>
            </p:cNvSpPr>
            <p:nvPr/>
          </p:nvSpPr>
          <p:spPr bwMode="auto">
            <a:xfrm>
              <a:off x="1450975" y="1806575"/>
              <a:ext cx="300038" cy="296863"/>
            </a:xfrm>
            <a:custGeom>
              <a:avLst/>
              <a:gdLst>
                <a:gd name="T0" fmla="*/ 287216 w 117"/>
                <a:gd name="T1" fmla="*/ 168905 h 116"/>
                <a:gd name="T2" fmla="*/ 287216 w 117"/>
                <a:gd name="T3" fmla="*/ 148432 h 116"/>
                <a:gd name="T4" fmla="*/ 151301 w 117"/>
                <a:gd name="T5" fmla="*/ 10237 h 116"/>
                <a:gd name="T6" fmla="*/ 128221 w 117"/>
                <a:gd name="T7" fmla="*/ 10237 h 116"/>
                <a:gd name="T8" fmla="*/ 84626 w 117"/>
                <a:gd name="T9" fmla="*/ 0 h 116"/>
                <a:gd name="T10" fmla="*/ 0 w 117"/>
                <a:gd name="T11" fmla="*/ 81893 h 116"/>
                <a:gd name="T12" fmla="*/ 12822 w 117"/>
                <a:gd name="T13" fmla="*/ 125399 h 116"/>
                <a:gd name="T14" fmla="*/ 12822 w 117"/>
                <a:gd name="T15" fmla="*/ 148432 h 116"/>
                <a:gd name="T16" fmla="*/ 151301 w 117"/>
                <a:gd name="T17" fmla="*/ 286626 h 116"/>
                <a:gd name="T18" fmla="*/ 171817 w 117"/>
                <a:gd name="T19" fmla="*/ 284067 h 116"/>
                <a:gd name="T20" fmla="*/ 215412 w 117"/>
                <a:gd name="T21" fmla="*/ 296863 h 116"/>
                <a:gd name="T22" fmla="*/ 300038 w 117"/>
                <a:gd name="T23" fmla="*/ 212411 h 116"/>
                <a:gd name="T24" fmla="*/ 287216 w 117"/>
                <a:gd name="T25" fmla="*/ 168905 h 116"/>
                <a:gd name="T26" fmla="*/ 215412 w 117"/>
                <a:gd name="T27" fmla="*/ 209851 h 116"/>
                <a:gd name="T28" fmla="*/ 189768 w 117"/>
                <a:gd name="T29" fmla="*/ 230325 h 116"/>
                <a:gd name="T30" fmla="*/ 151301 w 117"/>
                <a:gd name="T31" fmla="*/ 238002 h 116"/>
                <a:gd name="T32" fmla="*/ 105142 w 117"/>
                <a:gd name="T33" fmla="*/ 227766 h 116"/>
                <a:gd name="T34" fmla="*/ 84626 w 117"/>
                <a:gd name="T35" fmla="*/ 209851 h 116"/>
                <a:gd name="T36" fmla="*/ 76933 w 117"/>
                <a:gd name="T37" fmla="*/ 186819 h 116"/>
                <a:gd name="T38" fmla="*/ 79497 w 117"/>
                <a:gd name="T39" fmla="*/ 174023 h 116"/>
                <a:gd name="T40" fmla="*/ 92319 w 117"/>
                <a:gd name="T41" fmla="*/ 168905 h 116"/>
                <a:gd name="T42" fmla="*/ 102577 w 117"/>
                <a:gd name="T43" fmla="*/ 174023 h 116"/>
                <a:gd name="T44" fmla="*/ 110270 w 117"/>
                <a:gd name="T45" fmla="*/ 184260 h 116"/>
                <a:gd name="T46" fmla="*/ 117964 w 117"/>
                <a:gd name="T47" fmla="*/ 197056 h 116"/>
                <a:gd name="T48" fmla="*/ 130786 w 117"/>
                <a:gd name="T49" fmla="*/ 207292 h 116"/>
                <a:gd name="T50" fmla="*/ 148737 w 117"/>
                <a:gd name="T51" fmla="*/ 209851 h 116"/>
                <a:gd name="T52" fmla="*/ 176945 w 117"/>
                <a:gd name="T53" fmla="*/ 202174 h 116"/>
                <a:gd name="T54" fmla="*/ 187203 w 117"/>
                <a:gd name="T55" fmla="*/ 186819 h 116"/>
                <a:gd name="T56" fmla="*/ 179510 w 117"/>
                <a:gd name="T57" fmla="*/ 171464 h 116"/>
                <a:gd name="T58" fmla="*/ 166688 w 117"/>
                <a:gd name="T59" fmla="*/ 163786 h 116"/>
                <a:gd name="T60" fmla="*/ 143608 w 117"/>
                <a:gd name="T61" fmla="*/ 158668 h 116"/>
                <a:gd name="T62" fmla="*/ 107706 w 117"/>
                <a:gd name="T63" fmla="*/ 148432 h 116"/>
                <a:gd name="T64" fmla="*/ 87191 w 117"/>
                <a:gd name="T65" fmla="*/ 133077 h 116"/>
                <a:gd name="T66" fmla="*/ 79497 w 117"/>
                <a:gd name="T67" fmla="*/ 107485 h 116"/>
                <a:gd name="T68" fmla="*/ 87191 w 117"/>
                <a:gd name="T69" fmla="*/ 81893 h 116"/>
                <a:gd name="T70" fmla="*/ 112835 w 117"/>
                <a:gd name="T71" fmla="*/ 63979 h 116"/>
                <a:gd name="T72" fmla="*/ 148737 w 117"/>
                <a:gd name="T73" fmla="*/ 58861 h 116"/>
                <a:gd name="T74" fmla="*/ 179510 w 117"/>
                <a:gd name="T75" fmla="*/ 61420 h 116"/>
                <a:gd name="T76" fmla="*/ 200025 w 117"/>
                <a:gd name="T77" fmla="*/ 71657 h 116"/>
                <a:gd name="T78" fmla="*/ 212847 w 117"/>
                <a:gd name="T79" fmla="*/ 87012 h 116"/>
                <a:gd name="T80" fmla="*/ 215412 w 117"/>
                <a:gd name="T81" fmla="*/ 99807 h 116"/>
                <a:gd name="T82" fmla="*/ 210283 w 117"/>
                <a:gd name="T83" fmla="*/ 112603 h 116"/>
                <a:gd name="T84" fmla="*/ 200025 w 117"/>
                <a:gd name="T85" fmla="*/ 117722 h 116"/>
                <a:gd name="T86" fmla="*/ 189768 w 117"/>
                <a:gd name="T87" fmla="*/ 115162 h 116"/>
                <a:gd name="T88" fmla="*/ 182074 w 117"/>
                <a:gd name="T89" fmla="*/ 104926 h 116"/>
                <a:gd name="T90" fmla="*/ 169252 w 117"/>
                <a:gd name="T91" fmla="*/ 89571 h 116"/>
                <a:gd name="T92" fmla="*/ 146172 w 117"/>
                <a:gd name="T93" fmla="*/ 84452 h 116"/>
                <a:gd name="T94" fmla="*/ 123093 w 117"/>
                <a:gd name="T95" fmla="*/ 89571 h 116"/>
                <a:gd name="T96" fmla="*/ 115399 w 117"/>
                <a:gd name="T97" fmla="*/ 102367 h 116"/>
                <a:gd name="T98" fmla="*/ 117964 w 117"/>
                <a:gd name="T99" fmla="*/ 112603 h 116"/>
                <a:gd name="T100" fmla="*/ 125657 w 117"/>
                <a:gd name="T101" fmla="*/ 117722 h 116"/>
                <a:gd name="T102" fmla="*/ 135915 w 117"/>
                <a:gd name="T103" fmla="*/ 122840 h 116"/>
                <a:gd name="T104" fmla="*/ 153866 w 117"/>
                <a:gd name="T105" fmla="*/ 127958 h 116"/>
                <a:gd name="T106" fmla="*/ 184639 w 117"/>
                <a:gd name="T107" fmla="*/ 135636 h 116"/>
                <a:gd name="T108" fmla="*/ 205154 w 117"/>
                <a:gd name="T109" fmla="*/ 145872 h 116"/>
                <a:gd name="T110" fmla="*/ 220541 w 117"/>
                <a:gd name="T111" fmla="*/ 158668 h 116"/>
                <a:gd name="T112" fmla="*/ 225670 w 117"/>
                <a:gd name="T113" fmla="*/ 181701 h 116"/>
                <a:gd name="T114" fmla="*/ 215412 w 117"/>
                <a:gd name="T115" fmla="*/ 209851 h 1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7" h="116">
                  <a:moveTo>
                    <a:pt x="112" y="66"/>
                  </a:moveTo>
                  <a:cubicBezTo>
                    <a:pt x="112" y="63"/>
                    <a:pt x="112" y="61"/>
                    <a:pt x="112" y="58"/>
                  </a:cubicBezTo>
                  <a:cubicBezTo>
                    <a:pt x="112" y="28"/>
                    <a:pt x="88" y="4"/>
                    <a:pt x="59" y="4"/>
                  </a:cubicBezTo>
                  <a:cubicBezTo>
                    <a:pt x="56" y="4"/>
                    <a:pt x="53" y="4"/>
                    <a:pt x="50" y="4"/>
                  </a:cubicBezTo>
                  <a:cubicBezTo>
                    <a:pt x="45" y="1"/>
                    <a:pt x="39" y="0"/>
                    <a:pt x="33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38"/>
                    <a:pt x="2" y="44"/>
                    <a:pt x="5" y="49"/>
                  </a:cubicBezTo>
                  <a:cubicBezTo>
                    <a:pt x="5" y="52"/>
                    <a:pt x="5" y="55"/>
                    <a:pt x="5" y="58"/>
                  </a:cubicBezTo>
                  <a:cubicBezTo>
                    <a:pt x="5" y="87"/>
                    <a:pt x="29" y="112"/>
                    <a:pt x="59" y="112"/>
                  </a:cubicBezTo>
                  <a:cubicBezTo>
                    <a:pt x="61" y="112"/>
                    <a:pt x="64" y="111"/>
                    <a:pt x="67" y="111"/>
                  </a:cubicBezTo>
                  <a:cubicBezTo>
                    <a:pt x="72" y="114"/>
                    <a:pt x="78" y="116"/>
                    <a:pt x="84" y="116"/>
                  </a:cubicBezTo>
                  <a:cubicBezTo>
                    <a:pt x="102" y="116"/>
                    <a:pt x="117" y="101"/>
                    <a:pt x="117" y="83"/>
                  </a:cubicBezTo>
                  <a:cubicBezTo>
                    <a:pt x="117" y="77"/>
                    <a:pt x="115" y="71"/>
                    <a:pt x="112" y="66"/>
                  </a:cubicBezTo>
                  <a:close/>
                  <a:moveTo>
                    <a:pt x="84" y="82"/>
                  </a:moveTo>
                  <a:cubicBezTo>
                    <a:pt x="82" y="85"/>
                    <a:pt x="78" y="88"/>
                    <a:pt x="74" y="90"/>
                  </a:cubicBezTo>
                  <a:cubicBezTo>
                    <a:pt x="70" y="92"/>
                    <a:pt x="65" y="93"/>
                    <a:pt x="59" y="93"/>
                  </a:cubicBezTo>
                  <a:cubicBezTo>
                    <a:pt x="51" y="93"/>
                    <a:pt x="45" y="91"/>
                    <a:pt x="41" y="89"/>
                  </a:cubicBezTo>
                  <a:cubicBezTo>
                    <a:pt x="37" y="87"/>
                    <a:pt x="35" y="85"/>
                    <a:pt x="33" y="82"/>
                  </a:cubicBezTo>
                  <a:cubicBezTo>
                    <a:pt x="31" y="79"/>
                    <a:pt x="30" y="76"/>
                    <a:pt x="30" y="73"/>
                  </a:cubicBezTo>
                  <a:cubicBezTo>
                    <a:pt x="30" y="71"/>
                    <a:pt x="30" y="69"/>
                    <a:pt x="31" y="68"/>
                  </a:cubicBezTo>
                  <a:cubicBezTo>
                    <a:pt x="33" y="67"/>
                    <a:pt x="34" y="66"/>
                    <a:pt x="36" y="66"/>
                  </a:cubicBezTo>
                  <a:cubicBezTo>
                    <a:pt x="38" y="66"/>
                    <a:pt x="39" y="67"/>
                    <a:pt x="40" y="68"/>
                  </a:cubicBezTo>
                  <a:cubicBezTo>
                    <a:pt x="42" y="69"/>
                    <a:pt x="42" y="70"/>
                    <a:pt x="43" y="72"/>
                  </a:cubicBezTo>
                  <a:cubicBezTo>
                    <a:pt x="44" y="74"/>
                    <a:pt x="45" y="76"/>
                    <a:pt x="46" y="77"/>
                  </a:cubicBezTo>
                  <a:cubicBezTo>
                    <a:pt x="47" y="79"/>
                    <a:pt x="49" y="80"/>
                    <a:pt x="51" y="81"/>
                  </a:cubicBezTo>
                  <a:cubicBezTo>
                    <a:pt x="52" y="82"/>
                    <a:pt x="55" y="82"/>
                    <a:pt x="58" y="82"/>
                  </a:cubicBezTo>
                  <a:cubicBezTo>
                    <a:pt x="62" y="82"/>
                    <a:pt x="66" y="81"/>
                    <a:pt x="69" y="79"/>
                  </a:cubicBezTo>
                  <a:cubicBezTo>
                    <a:pt x="71" y="78"/>
                    <a:pt x="73" y="75"/>
                    <a:pt x="73" y="73"/>
                  </a:cubicBezTo>
                  <a:cubicBezTo>
                    <a:pt x="73" y="70"/>
                    <a:pt x="72" y="69"/>
                    <a:pt x="70" y="67"/>
                  </a:cubicBezTo>
                  <a:cubicBezTo>
                    <a:pt x="69" y="66"/>
                    <a:pt x="67" y="65"/>
                    <a:pt x="65" y="64"/>
                  </a:cubicBezTo>
                  <a:cubicBezTo>
                    <a:pt x="63" y="63"/>
                    <a:pt x="59" y="63"/>
                    <a:pt x="56" y="62"/>
                  </a:cubicBezTo>
                  <a:cubicBezTo>
                    <a:pt x="50" y="61"/>
                    <a:pt x="46" y="59"/>
                    <a:pt x="42" y="58"/>
                  </a:cubicBezTo>
                  <a:cubicBezTo>
                    <a:pt x="39" y="56"/>
                    <a:pt x="36" y="54"/>
                    <a:pt x="34" y="52"/>
                  </a:cubicBezTo>
                  <a:cubicBezTo>
                    <a:pt x="32" y="49"/>
                    <a:pt x="31" y="46"/>
                    <a:pt x="31" y="42"/>
                  </a:cubicBezTo>
                  <a:cubicBezTo>
                    <a:pt x="31" y="38"/>
                    <a:pt x="32" y="35"/>
                    <a:pt x="34" y="32"/>
                  </a:cubicBezTo>
                  <a:cubicBezTo>
                    <a:pt x="36" y="29"/>
                    <a:pt x="40" y="27"/>
                    <a:pt x="44" y="25"/>
                  </a:cubicBezTo>
                  <a:cubicBezTo>
                    <a:pt x="48" y="23"/>
                    <a:pt x="53" y="23"/>
                    <a:pt x="58" y="23"/>
                  </a:cubicBezTo>
                  <a:cubicBezTo>
                    <a:pt x="63" y="23"/>
                    <a:pt x="67" y="23"/>
                    <a:pt x="70" y="24"/>
                  </a:cubicBezTo>
                  <a:cubicBezTo>
                    <a:pt x="73" y="25"/>
                    <a:pt x="76" y="27"/>
                    <a:pt x="78" y="28"/>
                  </a:cubicBezTo>
                  <a:cubicBezTo>
                    <a:pt x="80" y="30"/>
                    <a:pt x="82" y="32"/>
                    <a:pt x="83" y="34"/>
                  </a:cubicBezTo>
                  <a:cubicBezTo>
                    <a:pt x="84" y="36"/>
                    <a:pt x="84" y="38"/>
                    <a:pt x="84" y="39"/>
                  </a:cubicBezTo>
                  <a:cubicBezTo>
                    <a:pt x="84" y="41"/>
                    <a:pt x="84" y="43"/>
                    <a:pt x="82" y="44"/>
                  </a:cubicBezTo>
                  <a:cubicBezTo>
                    <a:pt x="81" y="45"/>
                    <a:pt x="80" y="46"/>
                    <a:pt x="78" y="46"/>
                  </a:cubicBezTo>
                  <a:cubicBezTo>
                    <a:pt x="76" y="46"/>
                    <a:pt x="75" y="46"/>
                    <a:pt x="74" y="45"/>
                  </a:cubicBezTo>
                  <a:cubicBezTo>
                    <a:pt x="73" y="44"/>
                    <a:pt x="72" y="43"/>
                    <a:pt x="71" y="41"/>
                  </a:cubicBezTo>
                  <a:cubicBezTo>
                    <a:pt x="69" y="38"/>
                    <a:pt x="68" y="36"/>
                    <a:pt x="66" y="35"/>
                  </a:cubicBezTo>
                  <a:cubicBezTo>
                    <a:pt x="64" y="34"/>
                    <a:pt x="61" y="33"/>
                    <a:pt x="57" y="33"/>
                  </a:cubicBezTo>
                  <a:cubicBezTo>
                    <a:pt x="54" y="33"/>
                    <a:pt x="51" y="34"/>
                    <a:pt x="48" y="35"/>
                  </a:cubicBezTo>
                  <a:cubicBezTo>
                    <a:pt x="46" y="37"/>
                    <a:pt x="45" y="38"/>
                    <a:pt x="45" y="40"/>
                  </a:cubicBezTo>
                  <a:cubicBezTo>
                    <a:pt x="45" y="42"/>
                    <a:pt x="45" y="43"/>
                    <a:pt x="46" y="44"/>
                  </a:cubicBezTo>
                  <a:cubicBezTo>
                    <a:pt x="47" y="45"/>
                    <a:pt x="48" y="46"/>
                    <a:pt x="49" y="46"/>
                  </a:cubicBezTo>
                  <a:cubicBezTo>
                    <a:pt x="51" y="47"/>
                    <a:pt x="52" y="48"/>
                    <a:pt x="53" y="48"/>
                  </a:cubicBezTo>
                  <a:cubicBezTo>
                    <a:pt x="55" y="48"/>
                    <a:pt x="57" y="49"/>
                    <a:pt x="60" y="50"/>
                  </a:cubicBezTo>
                  <a:cubicBezTo>
                    <a:pt x="65" y="51"/>
                    <a:pt x="68" y="52"/>
                    <a:pt x="72" y="53"/>
                  </a:cubicBezTo>
                  <a:cubicBezTo>
                    <a:pt x="75" y="54"/>
                    <a:pt x="78" y="55"/>
                    <a:pt x="80" y="57"/>
                  </a:cubicBezTo>
                  <a:cubicBezTo>
                    <a:pt x="82" y="58"/>
                    <a:pt x="84" y="60"/>
                    <a:pt x="86" y="62"/>
                  </a:cubicBezTo>
                  <a:cubicBezTo>
                    <a:pt x="87" y="65"/>
                    <a:pt x="88" y="68"/>
                    <a:pt x="88" y="71"/>
                  </a:cubicBezTo>
                  <a:cubicBezTo>
                    <a:pt x="88" y="75"/>
                    <a:pt x="86" y="79"/>
                    <a:pt x="84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76"/>
            <p:cNvSpPr>
              <a:spLocks noEditPoints="1"/>
            </p:cNvSpPr>
            <p:nvPr/>
          </p:nvSpPr>
          <p:spPr bwMode="auto">
            <a:xfrm>
              <a:off x="271463" y="1806575"/>
              <a:ext cx="292100" cy="296863"/>
            </a:xfrm>
            <a:custGeom>
              <a:avLst/>
              <a:gdLst>
                <a:gd name="T0" fmla="*/ 187046 w 114"/>
                <a:gd name="T1" fmla="*/ 0 h 116"/>
                <a:gd name="T2" fmla="*/ 56370 w 114"/>
                <a:gd name="T3" fmla="*/ 0 h 116"/>
                <a:gd name="T4" fmla="*/ 0 w 114"/>
                <a:gd name="T5" fmla="*/ 263594 h 116"/>
                <a:gd name="T6" fmla="*/ 76868 w 114"/>
                <a:gd name="T7" fmla="*/ 263594 h 116"/>
                <a:gd name="T8" fmla="*/ 94804 w 114"/>
                <a:gd name="T9" fmla="*/ 176582 h 116"/>
                <a:gd name="T10" fmla="*/ 148612 w 114"/>
                <a:gd name="T11" fmla="*/ 176582 h 116"/>
                <a:gd name="T12" fmla="*/ 256228 w 114"/>
                <a:gd name="T13" fmla="*/ 89571 h 116"/>
                <a:gd name="T14" fmla="*/ 187046 w 114"/>
                <a:gd name="T15" fmla="*/ 0 h 116"/>
                <a:gd name="T16" fmla="*/ 130676 w 114"/>
                <a:gd name="T17" fmla="*/ 125399 h 116"/>
                <a:gd name="T18" fmla="*/ 105054 w 114"/>
                <a:gd name="T19" fmla="*/ 125399 h 116"/>
                <a:gd name="T20" fmla="*/ 122989 w 114"/>
                <a:gd name="T21" fmla="*/ 53742 h 116"/>
                <a:gd name="T22" fmla="*/ 158861 w 114"/>
                <a:gd name="T23" fmla="*/ 53742 h 116"/>
                <a:gd name="T24" fmla="*/ 184484 w 114"/>
                <a:gd name="T25" fmla="*/ 71657 h 116"/>
                <a:gd name="T26" fmla="*/ 179360 w 114"/>
                <a:gd name="T27" fmla="*/ 71657 h 116"/>
                <a:gd name="T28" fmla="*/ 143488 w 114"/>
                <a:gd name="T29" fmla="*/ 71657 h 116"/>
                <a:gd name="T30" fmla="*/ 130676 w 114"/>
                <a:gd name="T31" fmla="*/ 125399 h 116"/>
                <a:gd name="T32" fmla="*/ 184484 w 114"/>
                <a:gd name="T33" fmla="*/ 89571 h 116"/>
                <a:gd name="T34" fmla="*/ 143488 w 114"/>
                <a:gd name="T35" fmla="*/ 125399 h 116"/>
                <a:gd name="T36" fmla="*/ 151175 w 114"/>
                <a:gd name="T37" fmla="*/ 84452 h 116"/>
                <a:gd name="T38" fmla="*/ 187046 w 114"/>
                <a:gd name="T39" fmla="*/ 84452 h 116"/>
                <a:gd name="T40" fmla="*/ 184484 w 114"/>
                <a:gd name="T41" fmla="*/ 89571 h 116"/>
                <a:gd name="T42" fmla="*/ 279289 w 114"/>
                <a:gd name="T43" fmla="*/ 107485 h 116"/>
                <a:gd name="T44" fmla="*/ 274164 w 114"/>
                <a:gd name="T45" fmla="*/ 56302 h 116"/>
                <a:gd name="T46" fmla="*/ 286975 w 114"/>
                <a:gd name="T47" fmla="*/ 122840 h 116"/>
                <a:gd name="T48" fmla="*/ 179360 w 114"/>
                <a:gd name="T49" fmla="*/ 207292 h 116"/>
                <a:gd name="T50" fmla="*/ 125552 w 114"/>
                <a:gd name="T51" fmla="*/ 207292 h 116"/>
                <a:gd name="T52" fmla="*/ 105054 w 114"/>
                <a:gd name="T53" fmla="*/ 296863 h 116"/>
                <a:gd name="T54" fmla="*/ 30747 w 114"/>
                <a:gd name="T55" fmla="*/ 296863 h 116"/>
                <a:gd name="T56" fmla="*/ 33310 w 114"/>
                <a:gd name="T57" fmla="*/ 281508 h 116"/>
                <a:gd name="T58" fmla="*/ 97367 w 114"/>
                <a:gd name="T59" fmla="*/ 281508 h 116"/>
                <a:gd name="T60" fmla="*/ 115303 w 114"/>
                <a:gd name="T61" fmla="*/ 194496 h 116"/>
                <a:gd name="T62" fmla="*/ 171673 w 114"/>
                <a:gd name="T63" fmla="*/ 194496 h 116"/>
                <a:gd name="T64" fmla="*/ 279289 w 114"/>
                <a:gd name="T65" fmla="*/ 107485 h 1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4" h="116">
                  <a:moveTo>
                    <a:pt x="73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79" y="69"/>
                    <a:pt x="96" y="56"/>
                    <a:pt x="100" y="35"/>
                  </a:cubicBezTo>
                  <a:cubicBezTo>
                    <a:pt x="106" y="11"/>
                    <a:pt x="88" y="0"/>
                    <a:pt x="73" y="0"/>
                  </a:cubicBezTo>
                  <a:close/>
                  <a:moveTo>
                    <a:pt x="51" y="49"/>
                  </a:moveTo>
                  <a:cubicBezTo>
                    <a:pt x="41" y="49"/>
                    <a:pt x="41" y="49"/>
                    <a:pt x="41" y="49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7" y="21"/>
                    <a:pt x="71" y="24"/>
                    <a:pt x="72" y="28"/>
                  </a:cubicBezTo>
                  <a:cubicBezTo>
                    <a:pt x="72" y="28"/>
                    <a:pt x="71" y="28"/>
                    <a:pt x="70" y="28"/>
                  </a:cubicBezTo>
                  <a:cubicBezTo>
                    <a:pt x="56" y="28"/>
                    <a:pt x="56" y="28"/>
                    <a:pt x="56" y="28"/>
                  </a:cubicBezTo>
                  <a:lnTo>
                    <a:pt x="51" y="49"/>
                  </a:lnTo>
                  <a:close/>
                  <a:moveTo>
                    <a:pt x="72" y="35"/>
                  </a:moveTo>
                  <a:cubicBezTo>
                    <a:pt x="71" y="42"/>
                    <a:pt x="63" y="49"/>
                    <a:pt x="56" y="4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4"/>
                    <a:pt x="73" y="34"/>
                    <a:pt x="72" y="35"/>
                  </a:cubicBezTo>
                  <a:close/>
                  <a:moveTo>
                    <a:pt x="109" y="42"/>
                  </a:moveTo>
                  <a:cubicBezTo>
                    <a:pt x="110" y="34"/>
                    <a:pt x="109" y="27"/>
                    <a:pt x="107" y="22"/>
                  </a:cubicBezTo>
                  <a:cubicBezTo>
                    <a:pt x="112" y="28"/>
                    <a:pt x="114" y="36"/>
                    <a:pt x="112" y="48"/>
                  </a:cubicBezTo>
                  <a:cubicBezTo>
                    <a:pt x="108" y="69"/>
                    <a:pt x="90" y="81"/>
                    <a:pt x="70" y="81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87" y="76"/>
                    <a:pt x="104" y="63"/>
                    <a:pt x="10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77"/>
            <p:cNvSpPr>
              <a:spLocks noEditPoints="1"/>
            </p:cNvSpPr>
            <p:nvPr/>
          </p:nvSpPr>
          <p:spPr bwMode="auto">
            <a:xfrm>
              <a:off x="7989888" y="1209675"/>
              <a:ext cx="296862" cy="296863"/>
            </a:xfrm>
            <a:custGeom>
              <a:avLst/>
              <a:gdLst>
                <a:gd name="T0" fmla="*/ 273830 w 116"/>
                <a:gd name="T1" fmla="*/ 0 h 116"/>
                <a:gd name="T2" fmla="*/ 20473 w 116"/>
                <a:gd name="T3" fmla="*/ 0 h 116"/>
                <a:gd name="T4" fmla="*/ 0 w 116"/>
                <a:gd name="T5" fmla="*/ 23032 h 116"/>
                <a:gd name="T6" fmla="*/ 0 w 116"/>
                <a:gd name="T7" fmla="*/ 276390 h 116"/>
                <a:gd name="T8" fmla="*/ 20473 w 116"/>
                <a:gd name="T9" fmla="*/ 296863 h 116"/>
                <a:gd name="T10" fmla="*/ 273830 w 116"/>
                <a:gd name="T11" fmla="*/ 296863 h 116"/>
                <a:gd name="T12" fmla="*/ 296862 w 116"/>
                <a:gd name="T13" fmla="*/ 276390 h 116"/>
                <a:gd name="T14" fmla="*/ 296862 w 116"/>
                <a:gd name="T15" fmla="*/ 23032 h 116"/>
                <a:gd name="T16" fmla="*/ 273830 w 116"/>
                <a:gd name="T17" fmla="*/ 0 h 116"/>
                <a:gd name="T18" fmla="*/ 89570 w 116"/>
                <a:gd name="T19" fmla="*/ 250798 h 116"/>
                <a:gd name="T20" fmla="*/ 43506 w 116"/>
                <a:gd name="T21" fmla="*/ 250798 h 116"/>
                <a:gd name="T22" fmla="*/ 43506 w 116"/>
                <a:gd name="T23" fmla="*/ 115162 h 116"/>
                <a:gd name="T24" fmla="*/ 89570 w 116"/>
                <a:gd name="T25" fmla="*/ 115162 h 116"/>
                <a:gd name="T26" fmla="*/ 89570 w 116"/>
                <a:gd name="T27" fmla="*/ 250798 h 116"/>
                <a:gd name="T28" fmla="*/ 66538 w 116"/>
                <a:gd name="T29" fmla="*/ 97248 h 116"/>
                <a:gd name="T30" fmla="*/ 66538 w 116"/>
                <a:gd name="T31" fmla="*/ 97248 h 116"/>
                <a:gd name="T32" fmla="*/ 40946 w 116"/>
                <a:gd name="T33" fmla="*/ 74216 h 116"/>
                <a:gd name="T34" fmla="*/ 66538 w 116"/>
                <a:gd name="T35" fmla="*/ 51183 h 116"/>
                <a:gd name="T36" fmla="*/ 92130 w 116"/>
                <a:gd name="T37" fmla="*/ 74216 h 116"/>
                <a:gd name="T38" fmla="*/ 66538 w 116"/>
                <a:gd name="T39" fmla="*/ 97248 h 116"/>
                <a:gd name="T40" fmla="*/ 250797 w 116"/>
                <a:gd name="T41" fmla="*/ 250798 h 116"/>
                <a:gd name="T42" fmla="*/ 207292 w 116"/>
                <a:gd name="T43" fmla="*/ 250798 h 116"/>
                <a:gd name="T44" fmla="*/ 207292 w 116"/>
                <a:gd name="T45" fmla="*/ 176582 h 116"/>
                <a:gd name="T46" fmla="*/ 184259 w 116"/>
                <a:gd name="T47" fmla="*/ 148432 h 116"/>
                <a:gd name="T48" fmla="*/ 161227 w 116"/>
                <a:gd name="T49" fmla="*/ 163786 h 116"/>
                <a:gd name="T50" fmla="*/ 158668 w 116"/>
                <a:gd name="T51" fmla="*/ 174023 h 116"/>
                <a:gd name="T52" fmla="*/ 158668 w 116"/>
                <a:gd name="T53" fmla="*/ 250798 h 116"/>
                <a:gd name="T54" fmla="*/ 115162 w 116"/>
                <a:gd name="T55" fmla="*/ 250798 h 116"/>
                <a:gd name="T56" fmla="*/ 115162 w 116"/>
                <a:gd name="T57" fmla="*/ 115162 h 116"/>
                <a:gd name="T58" fmla="*/ 158668 w 116"/>
                <a:gd name="T59" fmla="*/ 115162 h 116"/>
                <a:gd name="T60" fmla="*/ 158668 w 116"/>
                <a:gd name="T61" fmla="*/ 135636 h 116"/>
                <a:gd name="T62" fmla="*/ 199614 w 116"/>
                <a:gd name="T63" fmla="*/ 112603 h 116"/>
                <a:gd name="T64" fmla="*/ 250797 w 116"/>
                <a:gd name="T65" fmla="*/ 171464 h 116"/>
                <a:gd name="T66" fmla="*/ 250797 w 116"/>
                <a:gd name="T67" fmla="*/ 250798 h 116"/>
                <a:gd name="T68" fmla="*/ 158668 w 116"/>
                <a:gd name="T69" fmla="*/ 135636 h 116"/>
                <a:gd name="T70" fmla="*/ 158668 w 116"/>
                <a:gd name="T71" fmla="*/ 135636 h 116"/>
                <a:gd name="T72" fmla="*/ 158668 w 116"/>
                <a:gd name="T73" fmla="*/ 135636 h 1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6" h="116">
                  <a:moveTo>
                    <a:pt x="10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13"/>
                    <a:pt x="4" y="116"/>
                    <a:pt x="8" y="116"/>
                  </a:cubicBezTo>
                  <a:cubicBezTo>
                    <a:pt x="107" y="116"/>
                    <a:pt x="107" y="116"/>
                    <a:pt x="107" y="116"/>
                  </a:cubicBezTo>
                  <a:cubicBezTo>
                    <a:pt x="112" y="116"/>
                    <a:pt x="116" y="113"/>
                    <a:pt x="116" y="108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6" y="4"/>
                    <a:pt x="112" y="0"/>
                    <a:pt x="107" y="0"/>
                  </a:cubicBezTo>
                  <a:close/>
                  <a:moveTo>
                    <a:pt x="35" y="98"/>
                  </a:moveTo>
                  <a:cubicBezTo>
                    <a:pt x="17" y="98"/>
                    <a:pt x="17" y="98"/>
                    <a:pt x="17" y="98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35" y="45"/>
                    <a:pt x="35" y="45"/>
                    <a:pt x="35" y="45"/>
                  </a:cubicBezTo>
                  <a:lnTo>
                    <a:pt x="35" y="98"/>
                  </a:lnTo>
                  <a:close/>
                  <a:moveTo>
                    <a:pt x="26" y="38"/>
                  </a:moveTo>
                  <a:cubicBezTo>
                    <a:pt x="26" y="38"/>
                    <a:pt x="26" y="38"/>
                    <a:pt x="26" y="38"/>
                  </a:cubicBezTo>
                  <a:cubicBezTo>
                    <a:pt x="20" y="38"/>
                    <a:pt x="16" y="34"/>
                    <a:pt x="16" y="29"/>
                  </a:cubicBezTo>
                  <a:cubicBezTo>
                    <a:pt x="16" y="24"/>
                    <a:pt x="20" y="20"/>
                    <a:pt x="26" y="20"/>
                  </a:cubicBezTo>
                  <a:cubicBezTo>
                    <a:pt x="32" y="20"/>
                    <a:pt x="36" y="24"/>
                    <a:pt x="36" y="29"/>
                  </a:cubicBezTo>
                  <a:cubicBezTo>
                    <a:pt x="36" y="34"/>
                    <a:pt x="32" y="38"/>
                    <a:pt x="26" y="38"/>
                  </a:cubicBezTo>
                  <a:close/>
                  <a:moveTo>
                    <a:pt x="98" y="98"/>
                  </a:moveTo>
                  <a:cubicBezTo>
                    <a:pt x="81" y="98"/>
                    <a:pt x="81" y="98"/>
                    <a:pt x="81" y="98"/>
                  </a:cubicBezTo>
                  <a:cubicBezTo>
                    <a:pt x="81" y="69"/>
                    <a:pt x="81" y="69"/>
                    <a:pt x="81" y="69"/>
                  </a:cubicBezTo>
                  <a:cubicBezTo>
                    <a:pt x="81" y="62"/>
                    <a:pt x="78" y="58"/>
                    <a:pt x="72" y="58"/>
                  </a:cubicBezTo>
                  <a:cubicBezTo>
                    <a:pt x="67" y="58"/>
                    <a:pt x="64" y="61"/>
                    <a:pt x="63" y="64"/>
                  </a:cubicBezTo>
                  <a:cubicBezTo>
                    <a:pt x="62" y="65"/>
                    <a:pt x="62" y="67"/>
                    <a:pt x="62" y="68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8"/>
                    <a:pt x="45" y="50"/>
                    <a:pt x="45" y="45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4" y="49"/>
                    <a:pt x="69" y="44"/>
                    <a:pt x="78" y="44"/>
                  </a:cubicBezTo>
                  <a:cubicBezTo>
                    <a:pt x="90" y="44"/>
                    <a:pt x="98" y="51"/>
                    <a:pt x="98" y="67"/>
                  </a:cubicBezTo>
                  <a:lnTo>
                    <a:pt x="98" y="98"/>
                  </a:lnTo>
                  <a:close/>
                  <a:moveTo>
                    <a:pt x="62" y="53"/>
                  </a:moveTo>
                  <a:cubicBezTo>
                    <a:pt x="62" y="53"/>
                    <a:pt x="62" y="53"/>
                    <a:pt x="62" y="53"/>
                  </a:cubicBezTo>
                  <a:cubicBezTo>
                    <a:pt x="62" y="53"/>
                    <a:pt x="62" y="53"/>
                    <a:pt x="62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78"/>
            <p:cNvSpPr>
              <a:spLocks/>
            </p:cNvSpPr>
            <p:nvPr/>
          </p:nvSpPr>
          <p:spPr bwMode="auto">
            <a:xfrm>
              <a:off x="7392988" y="1209675"/>
              <a:ext cx="300037" cy="296863"/>
            </a:xfrm>
            <a:custGeom>
              <a:avLst/>
              <a:gdLst>
                <a:gd name="T0" fmla="*/ 300037 w 117"/>
                <a:gd name="T1" fmla="*/ 51183 h 116"/>
                <a:gd name="T2" fmla="*/ 248749 w 117"/>
                <a:gd name="T3" fmla="*/ 0 h 116"/>
                <a:gd name="T4" fmla="*/ 51288 w 117"/>
                <a:gd name="T5" fmla="*/ 0 h 116"/>
                <a:gd name="T6" fmla="*/ 0 w 117"/>
                <a:gd name="T7" fmla="*/ 51183 h 116"/>
                <a:gd name="T8" fmla="*/ 0 w 117"/>
                <a:gd name="T9" fmla="*/ 248239 h 116"/>
                <a:gd name="T10" fmla="*/ 51288 w 117"/>
                <a:gd name="T11" fmla="*/ 296863 h 116"/>
                <a:gd name="T12" fmla="*/ 148736 w 117"/>
                <a:gd name="T13" fmla="*/ 296863 h 116"/>
                <a:gd name="T14" fmla="*/ 148736 w 117"/>
                <a:gd name="T15" fmla="*/ 186819 h 116"/>
                <a:gd name="T16" fmla="*/ 112834 w 117"/>
                <a:gd name="T17" fmla="*/ 186819 h 116"/>
                <a:gd name="T18" fmla="*/ 112834 w 117"/>
                <a:gd name="T19" fmla="*/ 135636 h 116"/>
                <a:gd name="T20" fmla="*/ 148736 w 117"/>
                <a:gd name="T21" fmla="*/ 135636 h 116"/>
                <a:gd name="T22" fmla="*/ 148736 w 117"/>
                <a:gd name="T23" fmla="*/ 117722 h 116"/>
                <a:gd name="T24" fmla="*/ 205154 w 117"/>
                <a:gd name="T25" fmla="*/ 53742 h 116"/>
                <a:gd name="T26" fmla="*/ 246184 w 117"/>
                <a:gd name="T27" fmla="*/ 53742 h 116"/>
                <a:gd name="T28" fmla="*/ 246184 w 117"/>
                <a:gd name="T29" fmla="*/ 102367 h 116"/>
                <a:gd name="T30" fmla="*/ 205154 w 117"/>
                <a:gd name="T31" fmla="*/ 102367 h 116"/>
                <a:gd name="T32" fmla="*/ 197460 w 117"/>
                <a:gd name="T33" fmla="*/ 117722 h 116"/>
                <a:gd name="T34" fmla="*/ 197460 w 117"/>
                <a:gd name="T35" fmla="*/ 135636 h 116"/>
                <a:gd name="T36" fmla="*/ 246184 w 117"/>
                <a:gd name="T37" fmla="*/ 135636 h 116"/>
                <a:gd name="T38" fmla="*/ 246184 w 117"/>
                <a:gd name="T39" fmla="*/ 186819 h 116"/>
                <a:gd name="T40" fmla="*/ 197460 w 117"/>
                <a:gd name="T41" fmla="*/ 186819 h 116"/>
                <a:gd name="T42" fmla="*/ 197460 w 117"/>
                <a:gd name="T43" fmla="*/ 296863 h 116"/>
                <a:gd name="T44" fmla="*/ 248749 w 117"/>
                <a:gd name="T45" fmla="*/ 296863 h 116"/>
                <a:gd name="T46" fmla="*/ 300037 w 117"/>
                <a:gd name="T47" fmla="*/ 248239 h 116"/>
                <a:gd name="T48" fmla="*/ 300037 w 117"/>
                <a:gd name="T49" fmla="*/ 51183 h 11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7" h="116">
                  <a:moveTo>
                    <a:pt x="117" y="20"/>
                  </a:moveTo>
                  <a:cubicBezTo>
                    <a:pt x="117" y="9"/>
                    <a:pt x="107" y="0"/>
                    <a:pt x="9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7"/>
                    <a:pt x="10" y="116"/>
                    <a:pt x="20" y="116"/>
                  </a:cubicBezTo>
                  <a:cubicBezTo>
                    <a:pt x="58" y="116"/>
                    <a:pt x="58" y="116"/>
                    <a:pt x="58" y="116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33"/>
                    <a:pt x="68" y="21"/>
                    <a:pt x="80" y="21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9" y="40"/>
                    <a:pt x="77" y="42"/>
                    <a:pt x="77" y="46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107" y="116"/>
                    <a:pt x="117" y="107"/>
                    <a:pt x="117" y="97"/>
                  </a:cubicBezTo>
                  <a:lnTo>
                    <a:pt x="117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79"/>
            <p:cNvSpPr>
              <a:spLocks noEditPoints="1"/>
            </p:cNvSpPr>
            <p:nvPr/>
          </p:nvSpPr>
          <p:spPr bwMode="auto">
            <a:xfrm>
              <a:off x="857250" y="1836738"/>
              <a:ext cx="296863" cy="266700"/>
            </a:xfrm>
            <a:custGeom>
              <a:avLst/>
              <a:gdLst>
                <a:gd name="T0" fmla="*/ 241300 w 187"/>
                <a:gd name="T1" fmla="*/ 103188 h 168"/>
                <a:gd name="T2" fmla="*/ 153988 w 187"/>
                <a:gd name="T3" fmla="*/ 49213 h 168"/>
                <a:gd name="T4" fmla="*/ 209550 w 187"/>
                <a:gd name="T5" fmla="*/ 0 h 168"/>
                <a:gd name="T6" fmla="*/ 296863 w 187"/>
                <a:gd name="T7" fmla="*/ 57150 h 168"/>
                <a:gd name="T8" fmla="*/ 241300 w 187"/>
                <a:gd name="T9" fmla="*/ 103188 h 168"/>
                <a:gd name="T10" fmla="*/ 207963 w 187"/>
                <a:gd name="T11" fmla="*/ 204788 h 168"/>
                <a:gd name="T12" fmla="*/ 293688 w 187"/>
                <a:gd name="T13" fmla="*/ 153988 h 168"/>
                <a:gd name="T14" fmla="*/ 242888 w 187"/>
                <a:gd name="T15" fmla="*/ 109538 h 168"/>
                <a:gd name="T16" fmla="*/ 158750 w 187"/>
                <a:gd name="T17" fmla="*/ 161925 h 168"/>
                <a:gd name="T18" fmla="*/ 207963 w 187"/>
                <a:gd name="T19" fmla="*/ 204788 h 168"/>
                <a:gd name="T20" fmla="*/ 141288 w 187"/>
                <a:gd name="T21" fmla="*/ 161925 h 168"/>
                <a:gd name="T22" fmla="*/ 57150 w 187"/>
                <a:gd name="T23" fmla="*/ 109538 h 168"/>
                <a:gd name="T24" fmla="*/ 4763 w 187"/>
                <a:gd name="T25" fmla="*/ 153988 h 168"/>
                <a:gd name="T26" fmla="*/ 90488 w 187"/>
                <a:gd name="T27" fmla="*/ 204788 h 168"/>
                <a:gd name="T28" fmla="*/ 141288 w 187"/>
                <a:gd name="T29" fmla="*/ 161925 h 168"/>
                <a:gd name="T30" fmla="*/ 58738 w 187"/>
                <a:gd name="T31" fmla="*/ 196850 h 168"/>
                <a:gd name="T32" fmla="*/ 58738 w 187"/>
                <a:gd name="T33" fmla="*/ 212725 h 168"/>
                <a:gd name="T34" fmla="*/ 146050 w 187"/>
                <a:gd name="T35" fmla="*/ 266700 h 168"/>
                <a:gd name="T36" fmla="*/ 146050 w 187"/>
                <a:gd name="T37" fmla="*/ 166688 h 168"/>
                <a:gd name="T38" fmla="*/ 90488 w 187"/>
                <a:gd name="T39" fmla="*/ 212725 h 168"/>
                <a:gd name="T40" fmla="*/ 58738 w 187"/>
                <a:gd name="T41" fmla="*/ 196850 h 168"/>
                <a:gd name="T42" fmla="*/ 238125 w 187"/>
                <a:gd name="T43" fmla="*/ 196850 h 168"/>
                <a:gd name="T44" fmla="*/ 209550 w 187"/>
                <a:gd name="T45" fmla="*/ 212725 h 168"/>
                <a:gd name="T46" fmla="*/ 153988 w 187"/>
                <a:gd name="T47" fmla="*/ 166688 h 168"/>
                <a:gd name="T48" fmla="*/ 153988 w 187"/>
                <a:gd name="T49" fmla="*/ 266700 h 168"/>
                <a:gd name="T50" fmla="*/ 238125 w 187"/>
                <a:gd name="T51" fmla="*/ 212725 h 168"/>
                <a:gd name="T52" fmla="*/ 238125 w 187"/>
                <a:gd name="T53" fmla="*/ 196850 h 168"/>
                <a:gd name="T54" fmla="*/ 146050 w 187"/>
                <a:gd name="T55" fmla="*/ 49213 h 168"/>
                <a:gd name="T56" fmla="*/ 90488 w 187"/>
                <a:gd name="T57" fmla="*/ 0 h 168"/>
                <a:gd name="T58" fmla="*/ 0 w 187"/>
                <a:gd name="T59" fmla="*/ 57150 h 168"/>
                <a:gd name="T60" fmla="*/ 57150 w 187"/>
                <a:gd name="T61" fmla="*/ 103188 h 168"/>
                <a:gd name="T62" fmla="*/ 146050 w 187"/>
                <a:gd name="T63" fmla="*/ 49213 h 1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7" h="168">
                  <a:moveTo>
                    <a:pt x="152" y="65"/>
                  </a:moveTo>
                  <a:lnTo>
                    <a:pt x="97" y="31"/>
                  </a:lnTo>
                  <a:lnTo>
                    <a:pt x="132" y="0"/>
                  </a:lnTo>
                  <a:lnTo>
                    <a:pt x="187" y="36"/>
                  </a:lnTo>
                  <a:lnTo>
                    <a:pt x="152" y="65"/>
                  </a:lnTo>
                  <a:close/>
                  <a:moveTo>
                    <a:pt x="131" y="129"/>
                  </a:moveTo>
                  <a:lnTo>
                    <a:pt x="185" y="97"/>
                  </a:lnTo>
                  <a:lnTo>
                    <a:pt x="153" y="69"/>
                  </a:lnTo>
                  <a:lnTo>
                    <a:pt x="100" y="102"/>
                  </a:lnTo>
                  <a:lnTo>
                    <a:pt x="131" y="129"/>
                  </a:lnTo>
                  <a:close/>
                  <a:moveTo>
                    <a:pt x="89" y="102"/>
                  </a:moveTo>
                  <a:lnTo>
                    <a:pt x="36" y="69"/>
                  </a:lnTo>
                  <a:lnTo>
                    <a:pt x="3" y="97"/>
                  </a:lnTo>
                  <a:lnTo>
                    <a:pt x="57" y="129"/>
                  </a:lnTo>
                  <a:lnTo>
                    <a:pt x="89" y="102"/>
                  </a:lnTo>
                  <a:close/>
                  <a:moveTo>
                    <a:pt x="37" y="124"/>
                  </a:moveTo>
                  <a:lnTo>
                    <a:pt x="37" y="134"/>
                  </a:lnTo>
                  <a:lnTo>
                    <a:pt x="92" y="168"/>
                  </a:lnTo>
                  <a:lnTo>
                    <a:pt x="92" y="105"/>
                  </a:lnTo>
                  <a:lnTo>
                    <a:pt x="57" y="134"/>
                  </a:lnTo>
                  <a:lnTo>
                    <a:pt x="37" y="124"/>
                  </a:lnTo>
                  <a:close/>
                  <a:moveTo>
                    <a:pt x="150" y="124"/>
                  </a:moveTo>
                  <a:lnTo>
                    <a:pt x="132" y="134"/>
                  </a:lnTo>
                  <a:lnTo>
                    <a:pt x="97" y="105"/>
                  </a:lnTo>
                  <a:lnTo>
                    <a:pt x="97" y="168"/>
                  </a:lnTo>
                  <a:lnTo>
                    <a:pt x="150" y="134"/>
                  </a:lnTo>
                  <a:lnTo>
                    <a:pt x="150" y="124"/>
                  </a:lnTo>
                  <a:close/>
                  <a:moveTo>
                    <a:pt x="92" y="31"/>
                  </a:moveTo>
                  <a:lnTo>
                    <a:pt x="57" y="0"/>
                  </a:lnTo>
                  <a:lnTo>
                    <a:pt x="0" y="36"/>
                  </a:lnTo>
                  <a:lnTo>
                    <a:pt x="36" y="65"/>
                  </a:lnTo>
                  <a:lnTo>
                    <a:pt x="92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80"/>
            <p:cNvSpPr>
              <a:spLocks noEditPoints="1"/>
            </p:cNvSpPr>
            <p:nvPr/>
          </p:nvSpPr>
          <p:spPr bwMode="auto">
            <a:xfrm>
              <a:off x="8583613" y="1209675"/>
              <a:ext cx="296862" cy="296863"/>
            </a:xfrm>
            <a:custGeom>
              <a:avLst/>
              <a:gdLst>
                <a:gd name="T0" fmla="*/ 148431 w 116"/>
                <a:gd name="T1" fmla="*/ 0 h 116"/>
                <a:gd name="T2" fmla="*/ 0 w 116"/>
                <a:gd name="T3" fmla="*/ 148432 h 116"/>
                <a:gd name="T4" fmla="*/ 148431 w 116"/>
                <a:gd name="T5" fmla="*/ 296863 h 116"/>
                <a:gd name="T6" fmla="*/ 296862 w 116"/>
                <a:gd name="T7" fmla="*/ 148432 h 116"/>
                <a:gd name="T8" fmla="*/ 148431 w 116"/>
                <a:gd name="T9" fmla="*/ 0 h 116"/>
                <a:gd name="T10" fmla="*/ 240561 w 116"/>
                <a:gd name="T11" fmla="*/ 76775 h 116"/>
                <a:gd name="T12" fmla="*/ 263593 w 116"/>
                <a:gd name="T13" fmla="*/ 143313 h 116"/>
                <a:gd name="T14" fmla="*/ 217528 w 116"/>
                <a:gd name="T15" fmla="*/ 138195 h 116"/>
                <a:gd name="T16" fmla="*/ 217528 w 116"/>
                <a:gd name="T17" fmla="*/ 138195 h 116"/>
                <a:gd name="T18" fmla="*/ 217528 w 116"/>
                <a:gd name="T19" fmla="*/ 138195 h 116"/>
                <a:gd name="T20" fmla="*/ 184259 w 116"/>
                <a:gd name="T21" fmla="*/ 140754 h 116"/>
                <a:gd name="T22" fmla="*/ 176582 w 116"/>
                <a:gd name="T23" fmla="*/ 122840 h 116"/>
                <a:gd name="T24" fmla="*/ 240561 w 116"/>
                <a:gd name="T25" fmla="*/ 76775 h 116"/>
                <a:gd name="T26" fmla="*/ 148431 w 116"/>
                <a:gd name="T27" fmla="*/ 33269 h 116"/>
                <a:gd name="T28" fmla="*/ 220087 w 116"/>
                <a:gd name="T29" fmla="*/ 58861 h 116"/>
                <a:gd name="T30" fmla="*/ 163786 w 116"/>
                <a:gd name="T31" fmla="*/ 99807 h 116"/>
                <a:gd name="T32" fmla="*/ 122839 w 116"/>
                <a:gd name="T33" fmla="*/ 35828 h 116"/>
                <a:gd name="T34" fmla="*/ 148431 w 116"/>
                <a:gd name="T35" fmla="*/ 33269 h 116"/>
                <a:gd name="T36" fmla="*/ 97248 w 116"/>
                <a:gd name="T37" fmla="*/ 46065 h 116"/>
                <a:gd name="T38" fmla="*/ 138194 w 116"/>
                <a:gd name="T39" fmla="*/ 107485 h 116"/>
                <a:gd name="T40" fmla="*/ 46065 w 116"/>
                <a:gd name="T41" fmla="*/ 120281 h 116"/>
                <a:gd name="T42" fmla="*/ 46065 w 116"/>
                <a:gd name="T43" fmla="*/ 120281 h 116"/>
                <a:gd name="T44" fmla="*/ 46065 w 116"/>
                <a:gd name="T45" fmla="*/ 120281 h 116"/>
                <a:gd name="T46" fmla="*/ 35828 w 116"/>
                <a:gd name="T47" fmla="*/ 120281 h 116"/>
                <a:gd name="T48" fmla="*/ 97248 w 116"/>
                <a:gd name="T49" fmla="*/ 46065 h 116"/>
                <a:gd name="T50" fmla="*/ 33269 w 116"/>
                <a:gd name="T51" fmla="*/ 148432 h 116"/>
                <a:gd name="T52" fmla="*/ 33269 w 116"/>
                <a:gd name="T53" fmla="*/ 148432 h 116"/>
                <a:gd name="T54" fmla="*/ 46065 w 116"/>
                <a:gd name="T55" fmla="*/ 148432 h 116"/>
                <a:gd name="T56" fmla="*/ 46065 w 116"/>
                <a:gd name="T57" fmla="*/ 148432 h 116"/>
                <a:gd name="T58" fmla="*/ 150990 w 116"/>
                <a:gd name="T59" fmla="*/ 133077 h 116"/>
                <a:gd name="T60" fmla="*/ 156108 w 116"/>
                <a:gd name="T61" fmla="*/ 148432 h 116"/>
                <a:gd name="T62" fmla="*/ 92130 w 116"/>
                <a:gd name="T63" fmla="*/ 186819 h 116"/>
                <a:gd name="T64" fmla="*/ 58861 w 116"/>
                <a:gd name="T65" fmla="*/ 225206 h 116"/>
                <a:gd name="T66" fmla="*/ 33269 w 116"/>
                <a:gd name="T67" fmla="*/ 148432 h 116"/>
                <a:gd name="T68" fmla="*/ 148431 w 116"/>
                <a:gd name="T69" fmla="*/ 266153 h 116"/>
                <a:gd name="T70" fmla="*/ 79334 w 116"/>
                <a:gd name="T71" fmla="*/ 243121 h 116"/>
                <a:gd name="T72" fmla="*/ 107485 w 116"/>
                <a:gd name="T73" fmla="*/ 209851 h 116"/>
                <a:gd name="T74" fmla="*/ 166345 w 116"/>
                <a:gd name="T75" fmla="*/ 174023 h 116"/>
                <a:gd name="T76" fmla="*/ 189377 w 116"/>
                <a:gd name="T77" fmla="*/ 258476 h 116"/>
                <a:gd name="T78" fmla="*/ 148431 w 116"/>
                <a:gd name="T79" fmla="*/ 266153 h 116"/>
                <a:gd name="T80" fmla="*/ 214969 w 116"/>
                <a:gd name="T81" fmla="*/ 245680 h 116"/>
                <a:gd name="T82" fmla="*/ 191937 w 116"/>
                <a:gd name="T83" fmla="*/ 166346 h 116"/>
                <a:gd name="T84" fmla="*/ 217528 w 116"/>
                <a:gd name="T85" fmla="*/ 166346 h 116"/>
                <a:gd name="T86" fmla="*/ 217528 w 116"/>
                <a:gd name="T87" fmla="*/ 166346 h 116"/>
                <a:gd name="T88" fmla="*/ 217528 w 116"/>
                <a:gd name="T89" fmla="*/ 166346 h 116"/>
                <a:gd name="T90" fmla="*/ 217528 w 116"/>
                <a:gd name="T91" fmla="*/ 166346 h 116"/>
                <a:gd name="T92" fmla="*/ 263593 w 116"/>
                <a:gd name="T93" fmla="*/ 171464 h 116"/>
                <a:gd name="T94" fmla="*/ 214969 w 116"/>
                <a:gd name="T95" fmla="*/ 245680 h 1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16" h="116">
                  <a:moveTo>
                    <a:pt x="58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0"/>
                    <a:pt x="26" y="116"/>
                    <a:pt x="58" y="116"/>
                  </a:cubicBezTo>
                  <a:cubicBezTo>
                    <a:pt x="90" y="116"/>
                    <a:pt x="116" y="90"/>
                    <a:pt x="116" y="58"/>
                  </a:cubicBezTo>
                  <a:cubicBezTo>
                    <a:pt x="116" y="26"/>
                    <a:pt x="90" y="0"/>
                    <a:pt x="58" y="0"/>
                  </a:cubicBezTo>
                  <a:close/>
                  <a:moveTo>
                    <a:pt x="94" y="30"/>
                  </a:moveTo>
                  <a:cubicBezTo>
                    <a:pt x="99" y="38"/>
                    <a:pt x="103" y="47"/>
                    <a:pt x="103" y="56"/>
                  </a:cubicBezTo>
                  <a:cubicBezTo>
                    <a:pt x="97" y="55"/>
                    <a:pt x="91" y="54"/>
                    <a:pt x="85" y="54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80" y="54"/>
                    <a:pt x="76" y="55"/>
                    <a:pt x="72" y="55"/>
                  </a:cubicBezTo>
                  <a:cubicBezTo>
                    <a:pt x="71" y="53"/>
                    <a:pt x="70" y="51"/>
                    <a:pt x="69" y="48"/>
                  </a:cubicBezTo>
                  <a:cubicBezTo>
                    <a:pt x="78" y="44"/>
                    <a:pt x="87" y="39"/>
                    <a:pt x="94" y="30"/>
                  </a:cubicBezTo>
                  <a:close/>
                  <a:moveTo>
                    <a:pt x="58" y="13"/>
                  </a:moveTo>
                  <a:cubicBezTo>
                    <a:pt x="69" y="13"/>
                    <a:pt x="79" y="17"/>
                    <a:pt x="86" y="23"/>
                  </a:cubicBezTo>
                  <a:cubicBezTo>
                    <a:pt x="80" y="30"/>
                    <a:pt x="73" y="35"/>
                    <a:pt x="64" y="39"/>
                  </a:cubicBezTo>
                  <a:cubicBezTo>
                    <a:pt x="58" y="27"/>
                    <a:pt x="52" y="19"/>
                    <a:pt x="48" y="14"/>
                  </a:cubicBezTo>
                  <a:cubicBezTo>
                    <a:pt x="52" y="13"/>
                    <a:pt x="55" y="13"/>
                    <a:pt x="58" y="13"/>
                  </a:cubicBezTo>
                  <a:close/>
                  <a:moveTo>
                    <a:pt x="38" y="18"/>
                  </a:moveTo>
                  <a:cubicBezTo>
                    <a:pt x="41" y="22"/>
                    <a:pt x="47" y="30"/>
                    <a:pt x="54" y="42"/>
                  </a:cubicBezTo>
                  <a:cubicBezTo>
                    <a:pt x="41" y="47"/>
                    <a:pt x="27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6" y="47"/>
                    <a:pt x="15" y="47"/>
                    <a:pt x="14" y="47"/>
                  </a:cubicBezTo>
                  <a:cubicBezTo>
                    <a:pt x="17" y="34"/>
                    <a:pt x="26" y="24"/>
                    <a:pt x="38" y="18"/>
                  </a:cubicBezTo>
                  <a:close/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4" y="58"/>
                    <a:pt x="16" y="58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7" y="58"/>
                    <a:pt x="43" y="57"/>
                    <a:pt x="59" y="52"/>
                  </a:cubicBezTo>
                  <a:cubicBezTo>
                    <a:pt x="60" y="54"/>
                    <a:pt x="61" y="56"/>
                    <a:pt x="61" y="58"/>
                  </a:cubicBezTo>
                  <a:cubicBezTo>
                    <a:pt x="51" y="61"/>
                    <a:pt x="42" y="67"/>
                    <a:pt x="36" y="73"/>
                  </a:cubicBezTo>
                  <a:cubicBezTo>
                    <a:pt x="30" y="78"/>
                    <a:pt x="26" y="84"/>
                    <a:pt x="23" y="88"/>
                  </a:cubicBezTo>
                  <a:cubicBezTo>
                    <a:pt x="17" y="80"/>
                    <a:pt x="13" y="69"/>
                    <a:pt x="13" y="58"/>
                  </a:cubicBezTo>
                  <a:close/>
                  <a:moveTo>
                    <a:pt x="58" y="104"/>
                  </a:moveTo>
                  <a:cubicBezTo>
                    <a:pt x="48" y="104"/>
                    <a:pt x="39" y="100"/>
                    <a:pt x="31" y="95"/>
                  </a:cubicBezTo>
                  <a:cubicBezTo>
                    <a:pt x="33" y="92"/>
                    <a:pt x="36" y="87"/>
                    <a:pt x="42" y="82"/>
                  </a:cubicBezTo>
                  <a:cubicBezTo>
                    <a:pt x="47" y="76"/>
                    <a:pt x="55" y="71"/>
                    <a:pt x="65" y="68"/>
                  </a:cubicBezTo>
                  <a:cubicBezTo>
                    <a:pt x="69" y="77"/>
                    <a:pt x="72" y="88"/>
                    <a:pt x="74" y="101"/>
                  </a:cubicBezTo>
                  <a:cubicBezTo>
                    <a:pt x="69" y="103"/>
                    <a:pt x="64" y="104"/>
                    <a:pt x="58" y="104"/>
                  </a:cubicBezTo>
                  <a:close/>
                  <a:moveTo>
                    <a:pt x="84" y="96"/>
                  </a:moveTo>
                  <a:cubicBezTo>
                    <a:pt x="81" y="84"/>
                    <a:pt x="79" y="74"/>
                    <a:pt x="75" y="65"/>
                  </a:cubicBezTo>
                  <a:cubicBezTo>
                    <a:pt x="78" y="65"/>
                    <a:pt x="81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90" y="65"/>
                    <a:pt x="96" y="65"/>
                    <a:pt x="103" y="67"/>
                  </a:cubicBezTo>
                  <a:cubicBezTo>
                    <a:pt x="100" y="79"/>
                    <a:pt x="93" y="89"/>
                    <a:pt x="8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81"/>
            <p:cNvSpPr>
              <a:spLocks noEditPoints="1"/>
            </p:cNvSpPr>
            <p:nvPr/>
          </p:nvSpPr>
          <p:spPr bwMode="auto">
            <a:xfrm>
              <a:off x="7392988" y="3589338"/>
              <a:ext cx="300037" cy="300037"/>
            </a:xfrm>
            <a:custGeom>
              <a:avLst/>
              <a:gdLst>
                <a:gd name="T0" fmla="*/ 0 w 189"/>
                <a:gd name="T1" fmla="*/ 0 h 189"/>
                <a:gd name="T2" fmla="*/ 39687 w 189"/>
                <a:gd name="T3" fmla="*/ 260350 h 189"/>
                <a:gd name="T4" fmla="*/ 149225 w 189"/>
                <a:gd name="T5" fmla="*/ 300037 h 189"/>
                <a:gd name="T6" fmla="*/ 261937 w 189"/>
                <a:gd name="T7" fmla="*/ 260350 h 189"/>
                <a:gd name="T8" fmla="*/ 300037 w 189"/>
                <a:gd name="T9" fmla="*/ 0 h 189"/>
                <a:gd name="T10" fmla="*/ 0 w 189"/>
                <a:gd name="T11" fmla="*/ 0 h 189"/>
                <a:gd name="T12" fmla="*/ 238125 w 189"/>
                <a:gd name="T13" fmla="*/ 76200 h 189"/>
                <a:gd name="T14" fmla="*/ 111125 w 189"/>
                <a:gd name="T15" fmla="*/ 76200 h 189"/>
                <a:gd name="T16" fmla="*/ 112712 w 189"/>
                <a:gd name="T17" fmla="*/ 112712 h 189"/>
                <a:gd name="T18" fmla="*/ 236537 w 189"/>
                <a:gd name="T19" fmla="*/ 112712 h 189"/>
                <a:gd name="T20" fmla="*/ 225425 w 189"/>
                <a:gd name="T21" fmla="*/ 225425 h 189"/>
                <a:gd name="T22" fmla="*/ 149225 w 189"/>
                <a:gd name="T23" fmla="*/ 242887 h 189"/>
                <a:gd name="T24" fmla="*/ 74612 w 189"/>
                <a:gd name="T25" fmla="*/ 225425 h 189"/>
                <a:gd name="T26" fmla="*/ 69850 w 189"/>
                <a:gd name="T27" fmla="*/ 168275 h 189"/>
                <a:gd name="T28" fmla="*/ 112712 w 189"/>
                <a:gd name="T29" fmla="*/ 168275 h 189"/>
                <a:gd name="T30" fmla="*/ 115887 w 189"/>
                <a:gd name="T31" fmla="*/ 196850 h 189"/>
                <a:gd name="T32" fmla="*/ 149225 w 189"/>
                <a:gd name="T33" fmla="*/ 204787 h 189"/>
                <a:gd name="T34" fmla="*/ 187325 w 189"/>
                <a:gd name="T35" fmla="*/ 196850 h 189"/>
                <a:gd name="T36" fmla="*/ 192087 w 189"/>
                <a:gd name="T37" fmla="*/ 150812 h 189"/>
                <a:gd name="T38" fmla="*/ 69850 w 189"/>
                <a:gd name="T39" fmla="*/ 150812 h 189"/>
                <a:gd name="T40" fmla="*/ 57150 w 189"/>
                <a:gd name="T41" fmla="*/ 38100 h 189"/>
                <a:gd name="T42" fmla="*/ 242887 w 189"/>
                <a:gd name="T43" fmla="*/ 38100 h 189"/>
                <a:gd name="T44" fmla="*/ 238125 w 189"/>
                <a:gd name="T45" fmla="*/ 76200 h 18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9" h="189">
                  <a:moveTo>
                    <a:pt x="0" y="0"/>
                  </a:moveTo>
                  <a:lnTo>
                    <a:pt x="25" y="164"/>
                  </a:lnTo>
                  <a:lnTo>
                    <a:pt x="94" y="189"/>
                  </a:lnTo>
                  <a:lnTo>
                    <a:pt x="165" y="164"/>
                  </a:lnTo>
                  <a:lnTo>
                    <a:pt x="189" y="0"/>
                  </a:lnTo>
                  <a:lnTo>
                    <a:pt x="0" y="0"/>
                  </a:lnTo>
                  <a:close/>
                  <a:moveTo>
                    <a:pt x="150" y="48"/>
                  </a:moveTo>
                  <a:lnTo>
                    <a:pt x="70" y="48"/>
                  </a:lnTo>
                  <a:lnTo>
                    <a:pt x="71" y="71"/>
                  </a:lnTo>
                  <a:lnTo>
                    <a:pt x="149" y="71"/>
                  </a:lnTo>
                  <a:lnTo>
                    <a:pt x="142" y="142"/>
                  </a:lnTo>
                  <a:lnTo>
                    <a:pt x="94" y="153"/>
                  </a:lnTo>
                  <a:lnTo>
                    <a:pt x="47" y="142"/>
                  </a:lnTo>
                  <a:lnTo>
                    <a:pt x="44" y="106"/>
                  </a:lnTo>
                  <a:lnTo>
                    <a:pt x="71" y="106"/>
                  </a:lnTo>
                  <a:lnTo>
                    <a:pt x="73" y="124"/>
                  </a:lnTo>
                  <a:lnTo>
                    <a:pt x="94" y="129"/>
                  </a:lnTo>
                  <a:lnTo>
                    <a:pt x="118" y="124"/>
                  </a:lnTo>
                  <a:lnTo>
                    <a:pt x="121" y="95"/>
                  </a:lnTo>
                  <a:lnTo>
                    <a:pt x="44" y="95"/>
                  </a:lnTo>
                  <a:lnTo>
                    <a:pt x="36" y="24"/>
                  </a:lnTo>
                  <a:lnTo>
                    <a:pt x="153" y="24"/>
                  </a:lnTo>
                  <a:lnTo>
                    <a:pt x="15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263525" y="4186429"/>
              <a:ext cx="296863" cy="296863"/>
              <a:chOff x="263525" y="4327525"/>
              <a:chExt cx="296863" cy="296863"/>
            </a:xfrm>
            <a:grpFill/>
          </p:grpSpPr>
          <p:sp>
            <p:nvSpPr>
              <p:cNvPr id="137" name="Freeform 182"/>
              <p:cNvSpPr>
                <a:spLocks noEditPoints="1"/>
              </p:cNvSpPr>
              <p:nvPr/>
            </p:nvSpPr>
            <p:spPr bwMode="auto">
              <a:xfrm>
                <a:off x="263525" y="4327525"/>
                <a:ext cx="296863" cy="296863"/>
              </a:xfrm>
              <a:custGeom>
                <a:avLst/>
                <a:gdLst/>
                <a:ahLst/>
                <a:cxnLst>
                  <a:cxn ang="0">
                    <a:pos x="163" y="0"/>
                  </a:cxn>
                  <a:cxn ang="0">
                    <a:pos x="0" y="0"/>
                  </a:cxn>
                  <a:cxn ang="0">
                    <a:pos x="0" y="187"/>
                  </a:cxn>
                  <a:cxn ang="0">
                    <a:pos x="187" y="187"/>
                  </a:cxn>
                  <a:cxn ang="0">
                    <a:pos x="187" y="22"/>
                  </a:cxn>
                  <a:cxn ang="0">
                    <a:pos x="163" y="0"/>
                  </a:cxn>
                  <a:cxn ang="0">
                    <a:pos x="47" y="0"/>
                  </a:cxn>
                  <a:cxn ang="0">
                    <a:pos x="141" y="0"/>
                  </a:cxn>
                  <a:cxn ang="0">
                    <a:pos x="141" y="58"/>
                  </a:cxn>
                  <a:cxn ang="0">
                    <a:pos x="47" y="58"/>
                  </a:cxn>
                  <a:cxn ang="0">
                    <a:pos x="47" y="0"/>
                  </a:cxn>
                  <a:cxn ang="0">
                    <a:pos x="23" y="176"/>
                  </a:cxn>
                  <a:cxn ang="0">
                    <a:pos x="23" y="105"/>
                  </a:cxn>
                  <a:cxn ang="0">
                    <a:pos x="152" y="105"/>
                  </a:cxn>
                  <a:cxn ang="0">
                    <a:pos x="152" y="176"/>
                  </a:cxn>
                  <a:cxn ang="0">
                    <a:pos x="23" y="176"/>
                  </a:cxn>
                  <a:cxn ang="0">
                    <a:pos x="176" y="163"/>
                  </a:cxn>
                  <a:cxn ang="0">
                    <a:pos x="163" y="163"/>
                  </a:cxn>
                  <a:cxn ang="0">
                    <a:pos x="163" y="151"/>
                  </a:cxn>
                  <a:cxn ang="0">
                    <a:pos x="176" y="151"/>
                  </a:cxn>
                  <a:cxn ang="0">
                    <a:pos x="176" y="163"/>
                  </a:cxn>
                </a:cxnLst>
                <a:rect l="0" t="0" r="r" b="b"/>
                <a:pathLst>
                  <a:path w="187" h="187">
                    <a:moveTo>
                      <a:pt x="163" y="0"/>
                    </a:moveTo>
                    <a:lnTo>
                      <a:pt x="0" y="0"/>
                    </a:lnTo>
                    <a:lnTo>
                      <a:pt x="0" y="187"/>
                    </a:lnTo>
                    <a:lnTo>
                      <a:pt x="187" y="187"/>
                    </a:lnTo>
                    <a:lnTo>
                      <a:pt x="187" y="22"/>
                    </a:lnTo>
                    <a:lnTo>
                      <a:pt x="163" y="0"/>
                    </a:lnTo>
                    <a:close/>
                    <a:moveTo>
                      <a:pt x="47" y="0"/>
                    </a:moveTo>
                    <a:lnTo>
                      <a:pt x="141" y="0"/>
                    </a:lnTo>
                    <a:lnTo>
                      <a:pt x="141" y="58"/>
                    </a:lnTo>
                    <a:lnTo>
                      <a:pt x="47" y="58"/>
                    </a:lnTo>
                    <a:lnTo>
                      <a:pt x="47" y="0"/>
                    </a:lnTo>
                    <a:close/>
                    <a:moveTo>
                      <a:pt x="23" y="176"/>
                    </a:moveTo>
                    <a:lnTo>
                      <a:pt x="23" y="105"/>
                    </a:lnTo>
                    <a:lnTo>
                      <a:pt x="152" y="105"/>
                    </a:lnTo>
                    <a:lnTo>
                      <a:pt x="152" y="176"/>
                    </a:lnTo>
                    <a:lnTo>
                      <a:pt x="23" y="176"/>
                    </a:lnTo>
                    <a:close/>
                    <a:moveTo>
                      <a:pt x="176" y="163"/>
                    </a:moveTo>
                    <a:lnTo>
                      <a:pt x="163" y="163"/>
                    </a:lnTo>
                    <a:lnTo>
                      <a:pt x="163" y="151"/>
                    </a:lnTo>
                    <a:lnTo>
                      <a:pt x="176" y="151"/>
                    </a:lnTo>
                    <a:lnTo>
                      <a:pt x="176" y="1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38" name="Rectangle 183"/>
              <p:cNvSpPr>
                <a:spLocks noChangeArrowheads="1"/>
              </p:cNvSpPr>
              <p:nvPr/>
            </p:nvSpPr>
            <p:spPr bwMode="auto">
              <a:xfrm>
                <a:off x="430213" y="4344988"/>
                <a:ext cx="3810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39" name="Rectangle 184"/>
              <p:cNvSpPr>
                <a:spLocks noChangeArrowheads="1"/>
              </p:cNvSpPr>
              <p:nvPr/>
            </p:nvSpPr>
            <p:spPr bwMode="auto">
              <a:xfrm>
                <a:off x="338138" y="4567238"/>
                <a:ext cx="130175" cy="190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0" name="Rectangle 185"/>
              <p:cNvSpPr>
                <a:spLocks noChangeArrowheads="1"/>
              </p:cNvSpPr>
              <p:nvPr/>
            </p:nvSpPr>
            <p:spPr bwMode="auto">
              <a:xfrm>
                <a:off x="338138" y="4532313"/>
                <a:ext cx="92075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8583613" y="3589529"/>
              <a:ext cx="296863" cy="300038"/>
              <a:chOff x="8583613" y="3730625"/>
              <a:chExt cx="296863" cy="300038"/>
            </a:xfrm>
            <a:grpFill/>
          </p:grpSpPr>
          <p:sp>
            <p:nvSpPr>
              <p:cNvPr id="133" name="Oval 186"/>
              <p:cNvSpPr>
                <a:spLocks noChangeArrowheads="1"/>
              </p:cNvSpPr>
              <p:nvPr/>
            </p:nvSpPr>
            <p:spPr bwMode="auto">
              <a:xfrm>
                <a:off x="8629650" y="3763963"/>
                <a:ext cx="26988" cy="2698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34" name="Oval 187"/>
              <p:cNvSpPr>
                <a:spLocks noChangeArrowheads="1"/>
              </p:cNvSpPr>
              <p:nvPr/>
            </p:nvSpPr>
            <p:spPr bwMode="auto">
              <a:xfrm>
                <a:off x="8667750" y="3763963"/>
                <a:ext cx="28575" cy="2698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35" name="Oval 188"/>
              <p:cNvSpPr>
                <a:spLocks noChangeArrowheads="1"/>
              </p:cNvSpPr>
              <p:nvPr/>
            </p:nvSpPr>
            <p:spPr bwMode="auto">
              <a:xfrm>
                <a:off x="8702675" y="3763963"/>
                <a:ext cx="28575" cy="2698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36" name="Freeform 189"/>
              <p:cNvSpPr>
                <a:spLocks noEditPoints="1"/>
              </p:cNvSpPr>
              <p:nvPr/>
            </p:nvSpPr>
            <p:spPr bwMode="auto">
              <a:xfrm>
                <a:off x="8583613" y="3730625"/>
                <a:ext cx="296863" cy="300038"/>
              </a:xfrm>
              <a:custGeom>
                <a:avLst/>
                <a:gdLst/>
                <a:ahLst/>
                <a:cxnLst>
                  <a:cxn ang="0">
                    <a:pos x="102" y="22"/>
                  </a:cxn>
                  <a:cxn ang="0">
                    <a:pos x="94" y="22"/>
                  </a:cxn>
                  <a:cxn ang="0">
                    <a:pos x="94" y="15"/>
                  </a:cxn>
                  <a:cxn ang="0">
                    <a:pos x="80" y="0"/>
                  </a:cxn>
                  <a:cxn ang="0">
                    <a:pos x="15" y="0"/>
                  </a:cxn>
                  <a:cxn ang="0">
                    <a:pos x="0" y="15"/>
                  </a:cxn>
                  <a:cxn ang="0">
                    <a:pos x="0" y="80"/>
                  </a:cxn>
                  <a:cxn ang="0">
                    <a:pos x="15" y="95"/>
                  </a:cxn>
                  <a:cxn ang="0">
                    <a:pos x="22" y="95"/>
                  </a:cxn>
                  <a:cxn ang="0">
                    <a:pos x="22" y="102"/>
                  </a:cxn>
                  <a:cxn ang="0">
                    <a:pos x="36" y="117"/>
                  </a:cxn>
                  <a:cxn ang="0">
                    <a:pos x="102" y="117"/>
                  </a:cxn>
                  <a:cxn ang="0">
                    <a:pos x="116" y="102"/>
                  </a:cxn>
                  <a:cxn ang="0">
                    <a:pos x="116" y="37"/>
                  </a:cxn>
                  <a:cxn ang="0">
                    <a:pos x="102" y="22"/>
                  </a:cxn>
                  <a:cxn ang="0">
                    <a:pos x="7" y="15"/>
                  </a:cxn>
                  <a:cxn ang="0">
                    <a:pos x="15" y="8"/>
                  </a:cxn>
                  <a:cxn ang="0">
                    <a:pos x="80" y="8"/>
                  </a:cxn>
                  <a:cxn ang="0">
                    <a:pos x="87" y="15"/>
                  </a:cxn>
                  <a:cxn ang="0">
                    <a:pos x="87" y="30"/>
                  </a:cxn>
                  <a:cxn ang="0">
                    <a:pos x="7" y="30"/>
                  </a:cxn>
                  <a:cxn ang="0">
                    <a:pos x="7" y="15"/>
                  </a:cxn>
                  <a:cxn ang="0">
                    <a:pos x="15" y="88"/>
                  </a:cxn>
                  <a:cxn ang="0">
                    <a:pos x="7" y="80"/>
                  </a:cxn>
                  <a:cxn ang="0">
                    <a:pos x="7" y="37"/>
                  </a:cxn>
                  <a:cxn ang="0">
                    <a:pos x="87" y="37"/>
                  </a:cxn>
                  <a:cxn ang="0">
                    <a:pos x="87" y="80"/>
                  </a:cxn>
                  <a:cxn ang="0">
                    <a:pos x="80" y="88"/>
                  </a:cxn>
                  <a:cxn ang="0">
                    <a:pos x="15" y="88"/>
                  </a:cxn>
                  <a:cxn ang="0">
                    <a:pos x="109" y="102"/>
                  </a:cxn>
                  <a:cxn ang="0">
                    <a:pos x="102" y="109"/>
                  </a:cxn>
                  <a:cxn ang="0">
                    <a:pos x="36" y="109"/>
                  </a:cxn>
                  <a:cxn ang="0">
                    <a:pos x="29" y="102"/>
                  </a:cxn>
                  <a:cxn ang="0">
                    <a:pos x="29" y="95"/>
                  </a:cxn>
                  <a:cxn ang="0">
                    <a:pos x="80" y="95"/>
                  </a:cxn>
                  <a:cxn ang="0">
                    <a:pos x="94" y="80"/>
                  </a:cxn>
                  <a:cxn ang="0">
                    <a:pos x="94" y="51"/>
                  </a:cxn>
                  <a:cxn ang="0">
                    <a:pos x="109" y="51"/>
                  </a:cxn>
                  <a:cxn ang="0">
                    <a:pos x="109" y="102"/>
                  </a:cxn>
                  <a:cxn ang="0">
                    <a:pos x="109" y="44"/>
                  </a:cxn>
                  <a:cxn ang="0">
                    <a:pos x="94" y="44"/>
                  </a:cxn>
                  <a:cxn ang="0">
                    <a:pos x="94" y="30"/>
                  </a:cxn>
                  <a:cxn ang="0">
                    <a:pos x="102" y="30"/>
                  </a:cxn>
                  <a:cxn ang="0">
                    <a:pos x="109" y="37"/>
                  </a:cxn>
                  <a:cxn ang="0">
                    <a:pos x="109" y="44"/>
                  </a:cxn>
                </a:cxnLst>
                <a:rect l="0" t="0" r="r" b="b"/>
                <a:pathLst>
                  <a:path w="116" h="117">
                    <a:moveTo>
                      <a:pt x="102" y="22"/>
                    </a:moveTo>
                    <a:cubicBezTo>
                      <a:pt x="94" y="22"/>
                      <a:pt x="94" y="22"/>
                      <a:pt x="94" y="22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4" y="7"/>
                      <a:pt x="88" y="0"/>
                      <a:pt x="8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8"/>
                      <a:pt x="7" y="95"/>
                      <a:pt x="15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10"/>
                      <a:pt x="28" y="117"/>
                      <a:pt x="36" y="117"/>
                    </a:cubicBezTo>
                    <a:cubicBezTo>
                      <a:pt x="102" y="117"/>
                      <a:pt x="102" y="117"/>
                      <a:pt x="102" y="117"/>
                    </a:cubicBezTo>
                    <a:cubicBezTo>
                      <a:pt x="110" y="117"/>
                      <a:pt x="116" y="110"/>
                      <a:pt x="116" y="102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6" y="29"/>
                      <a:pt x="110" y="22"/>
                      <a:pt x="102" y="22"/>
                    </a:cubicBezTo>
                    <a:close/>
                    <a:moveTo>
                      <a:pt x="7" y="15"/>
                    </a:moveTo>
                    <a:cubicBezTo>
                      <a:pt x="7" y="11"/>
                      <a:pt x="11" y="8"/>
                      <a:pt x="15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4" y="8"/>
                      <a:pt x="87" y="11"/>
                      <a:pt x="87" y="15"/>
                    </a:cubicBezTo>
                    <a:cubicBezTo>
                      <a:pt x="87" y="30"/>
                      <a:pt x="87" y="30"/>
                      <a:pt x="87" y="30"/>
                    </a:cubicBezTo>
                    <a:cubicBezTo>
                      <a:pt x="7" y="30"/>
                      <a:pt x="7" y="30"/>
                      <a:pt x="7" y="30"/>
                    </a:cubicBezTo>
                    <a:lnTo>
                      <a:pt x="7" y="15"/>
                    </a:lnTo>
                    <a:close/>
                    <a:moveTo>
                      <a:pt x="15" y="88"/>
                    </a:moveTo>
                    <a:cubicBezTo>
                      <a:pt x="11" y="88"/>
                      <a:pt x="7" y="84"/>
                      <a:pt x="7" y="80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4"/>
                      <a:pt x="84" y="88"/>
                      <a:pt x="80" y="88"/>
                    </a:cubicBezTo>
                    <a:lnTo>
                      <a:pt x="15" y="88"/>
                    </a:lnTo>
                    <a:close/>
                    <a:moveTo>
                      <a:pt x="109" y="102"/>
                    </a:moveTo>
                    <a:cubicBezTo>
                      <a:pt x="109" y="106"/>
                      <a:pt x="106" y="109"/>
                      <a:pt x="102" y="109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2" y="109"/>
                      <a:pt x="29" y="106"/>
                      <a:pt x="29" y="102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80" y="95"/>
                      <a:pt x="80" y="95"/>
                      <a:pt x="80" y="95"/>
                    </a:cubicBezTo>
                    <a:cubicBezTo>
                      <a:pt x="88" y="95"/>
                      <a:pt x="94" y="88"/>
                      <a:pt x="94" y="80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109" y="51"/>
                      <a:pt x="109" y="51"/>
                      <a:pt x="109" y="51"/>
                    </a:cubicBezTo>
                    <a:lnTo>
                      <a:pt x="109" y="102"/>
                    </a:lnTo>
                    <a:close/>
                    <a:moveTo>
                      <a:pt x="109" y="44"/>
                    </a:moveTo>
                    <a:cubicBezTo>
                      <a:pt x="94" y="44"/>
                      <a:pt x="94" y="44"/>
                      <a:pt x="94" y="44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6" y="30"/>
                      <a:pt x="109" y="33"/>
                      <a:pt x="109" y="37"/>
                    </a:cubicBezTo>
                    <a:lnTo>
                      <a:pt x="109" y="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96" name="Freeform 190"/>
            <p:cNvSpPr>
              <a:spLocks noEditPoints="1"/>
            </p:cNvSpPr>
            <p:nvPr/>
          </p:nvSpPr>
          <p:spPr bwMode="auto">
            <a:xfrm>
              <a:off x="7989888" y="3589338"/>
              <a:ext cx="296862" cy="300037"/>
            </a:xfrm>
            <a:custGeom>
              <a:avLst/>
              <a:gdLst>
                <a:gd name="T0" fmla="*/ 0 w 187"/>
                <a:gd name="T1" fmla="*/ 0 h 189"/>
                <a:gd name="T2" fmla="*/ 34925 w 187"/>
                <a:gd name="T3" fmla="*/ 260350 h 189"/>
                <a:gd name="T4" fmla="*/ 147637 w 187"/>
                <a:gd name="T5" fmla="*/ 300037 h 189"/>
                <a:gd name="T6" fmla="*/ 258762 w 187"/>
                <a:gd name="T7" fmla="*/ 260350 h 189"/>
                <a:gd name="T8" fmla="*/ 296862 w 187"/>
                <a:gd name="T9" fmla="*/ 0 h 189"/>
                <a:gd name="T10" fmla="*/ 0 w 187"/>
                <a:gd name="T11" fmla="*/ 0 h 189"/>
                <a:gd name="T12" fmla="*/ 239712 w 187"/>
                <a:gd name="T13" fmla="*/ 76200 h 189"/>
                <a:gd name="T14" fmla="*/ 166687 w 187"/>
                <a:gd name="T15" fmla="*/ 112712 h 189"/>
                <a:gd name="T16" fmla="*/ 231775 w 187"/>
                <a:gd name="T17" fmla="*/ 112712 h 189"/>
                <a:gd name="T18" fmla="*/ 222250 w 187"/>
                <a:gd name="T19" fmla="*/ 225425 h 189"/>
                <a:gd name="T20" fmla="*/ 147637 w 187"/>
                <a:gd name="T21" fmla="*/ 242887 h 189"/>
                <a:gd name="T22" fmla="*/ 74612 w 187"/>
                <a:gd name="T23" fmla="*/ 225425 h 189"/>
                <a:gd name="T24" fmla="*/ 68262 w 187"/>
                <a:gd name="T25" fmla="*/ 168275 h 189"/>
                <a:gd name="T26" fmla="*/ 109537 w 187"/>
                <a:gd name="T27" fmla="*/ 168275 h 189"/>
                <a:gd name="T28" fmla="*/ 114300 w 187"/>
                <a:gd name="T29" fmla="*/ 196850 h 189"/>
                <a:gd name="T30" fmla="*/ 147637 w 187"/>
                <a:gd name="T31" fmla="*/ 204787 h 189"/>
                <a:gd name="T32" fmla="*/ 184150 w 187"/>
                <a:gd name="T33" fmla="*/ 196850 h 189"/>
                <a:gd name="T34" fmla="*/ 188912 w 187"/>
                <a:gd name="T35" fmla="*/ 150812 h 189"/>
                <a:gd name="T36" fmla="*/ 66675 w 187"/>
                <a:gd name="T37" fmla="*/ 150812 h 189"/>
                <a:gd name="T38" fmla="*/ 63500 w 187"/>
                <a:gd name="T39" fmla="*/ 122237 h 189"/>
                <a:gd name="T40" fmla="*/ 84137 w 187"/>
                <a:gd name="T41" fmla="*/ 112712 h 189"/>
                <a:gd name="T42" fmla="*/ 160337 w 187"/>
                <a:gd name="T43" fmla="*/ 76200 h 189"/>
                <a:gd name="T44" fmla="*/ 58737 w 187"/>
                <a:gd name="T45" fmla="*/ 76200 h 189"/>
                <a:gd name="T46" fmla="*/ 53975 w 187"/>
                <a:gd name="T47" fmla="*/ 38100 h 189"/>
                <a:gd name="T48" fmla="*/ 239712 w 187"/>
                <a:gd name="T49" fmla="*/ 38100 h 189"/>
                <a:gd name="T50" fmla="*/ 239712 w 187"/>
                <a:gd name="T51" fmla="*/ 76200 h 1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87" h="189">
                  <a:moveTo>
                    <a:pt x="0" y="0"/>
                  </a:moveTo>
                  <a:lnTo>
                    <a:pt x="22" y="164"/>
                  </a:lnTo>
                  <a:lnTo>
                    <a:pt x="93" y="189"/>
                  </a:lnTo>
                  <a:lnTo>
                    <a:pt x="163" y="164"/>
                  </a:lnTo>
                  <a:lnTo>
                    <a:pt x="187" y="0"/>
                  </a:lnTo>
                  <a:lnTo>
                    <a:pt x="0" y="0"/>
                  </a:lnTo>
                  <a:close/>
                  <a:moveTo>
                    <a:pt x="151" y="48"/>
                  </a:moveTo>
                  <a:lnTo>
                    <a:pt x="105" y="71"/>
                  </a:lnTo>
                  <a:lnTo>
                    <a:pt x="146" y="71"/>
                  </a:lnTo>
                  <a:lnTo>
                    <a:pt x="140" y="142"/>
                  </a:lnTo>
                  <a:lnTo>
                    <a:pt x="93" y="153"/>
                  </a:lnTo>
                  <a:lnTo>
                    <a:pt x="47" y="142"/>
                  </a:lnTo>
                  <a:lnTo>
                    <a:pt x="43" y="106"/>
                  </a:lnTo>
                  <a:lnTo>
                    <a:pt x="69" y="106"/>
                  </a:lnTo>
                  <a:lnTo>
                    <a:pt x="72" y="124"/>
                  </a:lnTo>
                  <a:lnTo>
                    <a:pt x="93" y="129"/>
                  </a:lnTo>
                  <a:lnTo>
                    <a:pt x="116" y="124"/>
                  </a:lnTo>
                  <a:lnTo>
                    <a:pt x="119" y="95"/>
                  </a:lnTo>
                  <a:lnTo>
                    <a:pt x="42" y="95"/>
                  </a:lnTo>
                  <a:lnTo>
                    <a:pt x="40" y="77"/>
                  </a:lnTo>
                  <a:lnTo>
                    <a:pt x="53" y="71"/>
                  </a:lnTo>
                  <a:lnTo>
                    <a:pt x="101" y="48"/>
                  </a:lnTo>
                  <a:lnTo>
                    <a:pt x="37" y="48"/>
                  </a:lnTo>
                  <a:lnTo>
                    <a:pt x="34" y="24"/>
                  </a:lnTo>
                  <a:lnTo>
                    <a:pt x="151" y="24"/>
                  </a:lnTo>
                  <a:lnTo>
                    <a:pt x="15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91"/>
            <p:cNvSpPr>
              <a:spLocks noEditPoints="1"/>
            </p:cNvSpPr>
            <p:nvPr/>
          </p:nvSpPr>
          <p:spPr bwMode="auto">
            <a:xfrm>
              <a:off x="2640013" y="4186238"/>
              <a:ext cx="296862" cy="296862"/>
            </a:xfrm>
            <a:custGeom>
              <a:avLst/>
              <a:gdLst>
                <a:gd name="T0" fmla="*/ 278948 w 116"/>
                <a:gd name="T1" fmla="*/ 23032 h 116"/>
                <a:gd name="T2" fmla="*/ 148431 w 116"/>
                <a:gd name="T3" fmla="*/ 0 h 116"/>
                <a:gd name="T4" fmla="*/ 17914 w 116"/>
                <a:gd name="T5" fmla="*/ 23032 h 116"/>
                <a:gd name="T6" fmla="*/ 0 w 116"/>
                <a:gd name="T7" fmla="*/ 46065 h 116"/>
                <a:gd name="T8" fmla="*/ 0 w 116"/>
                <a:gd name="T9" fmla="*/ 250797 h 116"/>
                <a:gd name="T10" fmla="*/ 17914 w 116"/>
                <a:gd name="T11" fmla="*/ 273830 h 116"/>
                <a:gd name="T12" fmla="*/ 148431 w 116"/>
                <a:gd name="T13" fmla="*/ 296862 h 116"/>
                <a:gd name="T14" fmla="*/ 278948 w 116"/>
                <a:gd name="T15" fmla="*/ 273830 h 116"/>
                <a:gd name="T16" fmla="*/ 296862 w 116"/>
                <a:gd name="T17" fmla="*/ 250797 h 116"/>
                <a:gd name="T18" fmla="*/ 296862 w 116"/>
                <a:gd name="T19" fmla="*/ 46065 h 116"/>
                <a:gd name="T20" fmla="*/ 278948 w 116"/>
                <a:gd name="T21" fmla="*/ 23032 h 116"/>
                <a:gd name="T22" fmla="*/ 148431 w 116"/>
                <a:gd name="T23" fmla="*/ 17914 h 116"/>
                <a:gd name="T24" fmla="*/ 278948 w 116"/>
                <a:gd name="T25" fmla="*/ 46065 h 116"/>
                <a:gd name="T26" fmla="*/ 148431 w 116"/>
                <a:gd name="T27" fmla="*/ 74216 h 116"/>
                <a:gd name="T28" fmla="*/ 17914 w 116"/>
                <a:gd name="T29" fmla="*/ 46065 h 116"/>
                <a:gd name="T30" fmla="*/ 148431 w 116"/>
                <a:gd name="T31" fmla="*/ 17914 h 116"/>
                <a:gd name="T32" fmla="*/ 148431 w 116"/>
                <a:gd name="T33" fmla="*/ 92130 h 116"/>
                <a:gd name="T34" fmla="*/ 278948 w 116"/>
                <a:gd name="T35" fmla="*/ 69097 h 116"/>
                <a:gd name="T36" fmla="*/ 278948 w 116"/>
                <a:gd name="T37" fmla="*/ 110044 h 116"/>
                <a:gd name="T38" fmla="*/ 278948 w 116"/>
                <a:gd name="T39" fmla="*/ 110044 h 116"/>
                <a:gd name="T40" fmla="*/ 148431 w 116"/>
                <a:gd name="T41" fmla="*/ 138194 h 116"/>
                <a:gd name="T42" fmla="*/ 17914 w 116"/>
                <a:gd name="T43" fmla="*/ 110044 h 116"/>
                <a:gd name="T44" fmla="*/ 17914 w 116"/>
                <a:gd name="T45" fmla="*/ 110044 h 116"/>
                <a:gd name="T46" fmla="*/ 17914 w 116"/>
                <a:gd name="T47" fmla="*/ 69097 h 116"/>
                <a:gd name="T48" fmla="*/ 148431 w 116"/>
                <a:gd name="T49" fmla="*/ 92130 h 116"/>
                <a:gd name="T50" fmla="*/ 278948 w 116"/>
                <a:gd name="T51" fmla="*/ 250797 h 116"/>
                <a:gd name="T52" fmla="*/ 278948 w 116"/>
                <a:gd name="T53" fmla="*/ 250797 h 116"/>
                <a:gd name="T54" fmla="*/ 148431 w 116"/>
                <a:gd name="T55" fmla="*/ 278948 h 116"/>
                <a:gd name="T56" fmla="*/ 17914 w 116"/>
                <a:gd name="T57" fmla="*/ 250797 h 116"/>
                <a:gd name="T58" fmla="*/ 17914 w 116"/>
                <a:gd name="T59" fmla="*/ 250797 h 116"/>
                <a:gd name="T60" fmla="*/ 17914 w 116"/>
                <a:gd name="T61" fmla="*/ 199614 h 116"/>
                <a:gd name="T62" fmla="*/ 148431 w 116"/>
                <a:gd name="T63" fmla="*/ 222647 h 116"/>
                <a:gd name="T64" fmla="*/ 278948 w 116"/>
                <a:gd name="T65" fmla="*/ 199614 h 116"/>
                <a:gd name="T66" fmla="*/ 278948 w 116"/>
                <a:gd name="T67" fmla="*/ 250797 h 116"/>
                <a:gd name="T68" fmla="*/ 278948 w 116"/>
                <a:gd name="T69" fmla="*/ 176582 h 116"/>
                <a:gd name="T70" fmla="*/ 278948 w 116"/>
                <a:gd name="T71" fmla="*/ 176582 h 116"/>
                <a:gd name="T72" fmla="*/ 148431 w 116"/>
                <a:gd name="T73" fmla="*/ 204732 h 116"/>
                <a:gd name="T74" fmla="*/ 17914 w 116"/>
                <a:gd name="T75" fmla="*/ 176582 h 116"/>
                <a:gd name="T76" fmla="*/ 17914 w 116"/>
                <a:gd name="T77" fmla="*/ 176582 h 116"/>
                <a:gd name="T78" fmla="*/ 17914 w 116"/>
                <a:gd name="T79" fmla="*/ 133076 h 116"/>
                <a:gd name="T80" fmla="*/ 148431 w 116"/>
                <a:gd name="T81" fmla="*/ 156108 h 116"/>
                <a:gd name="T82" fmla="*/ 278948 w 116"/>
                <a:gd name="T83" fmla="*/ 133076 h 116"/>
                <a:gd name="T84" fmla="*/ 278948 w 116"/>
                <a:gd name="T85" fmla="*/ 176582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6" h="116">
                  <a:moveTo>
                    <a:pt x="109" y="9"/>
                  </a:moveTo>
                  <a:cubicBezTo>
                    <a:pt x="99" y="4"/>
                    <a:pt x="80" y="0"/>
                    <a:pt x="58" y="0"/>
                  </a:cubicBezTo>
                  <a:cubicBezTo>
                    <a:pt x="36" y="0"/>
                    <a:pt x="17" y="4"/>
                    <a:pt x="7" y="9"/>
                  </a:cubicBezTo>
                  <a:cubicBezTo>
                    <a:pt x="3" y="12"/>
                    <a:pt x="0" y="15"/>
                    <a:pt x="0" y="1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01"/>
                    <a:pt x="3" y="104"/>
                    <a:pt x="7" y="107"/>
                  </a:cubicBezTo>
                  <a:cubicBezTo>
                    <a:pt x="17" y="112"/>
                    <a:pt x="36" y="116"/>
                    <a:pt x="58" y="116"/>
                  </a:cubicBezTo>
                  <a:cubicBezTo>
                    <a:pt x="80" y="116"/>
                    <a:pt x="99" y="112"/>
                    <a:pt x="109" y="107"/>
                  </a:cubicBezTo>
                  <a:cubicBezTo>
                    <a:pt x="114" y="104"/>
                    <a:pt x="116" y="101"/>
                    <a:pt x="116" y="98"/>
                  </a:cubicBezTo>
                  <a:cubicBezTo>
                    <a:pt x="116" y="18"/>
                    <a:pt x="116" y="18"/>
                    <a:pt x="116" y="18"/>
                  </a:cubicBezTo>
                  <a:cubicBezTo>
                    <a:pt x="116" y="15"/>
                    <a:pt x="114" y="12"/>
                    <a:pt x="109" y="9"/>
                  </a:cubicBezTo>
                  <a:close/>
                  <a:moveTo>
                    <a:pt x="58" y="7"/>
                  </a:moveTo>
                  <a:cubicBezTo>
                    <a:pt x="89" y="7"/>
                    <a:pt x="106" y="14"/>
                    <a:pt x="109" y="18"/>
                  </a:cubicBezTo>
                  <a:cubicBezTo>
                    <a:pt x="106" y="21"/>
                    <a:pt x="89" y="29"/>
                    <a:pt x="58" y="29"/>
                  </a:cubicBezTo>
                  <a:cubicBezTo>
                    <a:pt x="27" y="29"/>
                    <a:pt x="10" y="21"/>
                    <a:pt x="7" y="18"/>
                  </a:cubicBezTo>
                  <a:cubicBezTo>
                    <a:pt x="10" y="14"/>
                    <a:pt x="27" y="7"/>
                    <a:pt x="58" y="7"/>
                  </a:cubicBezTo>
                  <a:close/>
                  <a:moveTo>
                    <a:pt x="58" y="36"/>
                  </a:moveTo>
                  <a:cubicBezTo>
                    <a:pt x="80" y="36"/>
                    <a:pt x="99" y="32"/>
                    <a:pt x="109" y="27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6" y="47"/>
                    <a:pt x="89" y="54"/>
                    <a:pt x="58" y="54"/>
                  </a:cubicBezTo>
                  <a:cubicBezTo>
                    <a:pt x="27" y="54"/>
                    <a:pt x="10" y="47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7" y="32"/>
                    <a:pt x="36" y="36"/>
                    <a:pt x="58" y="36"/>
                  </a:cubicBezTo>
                  <a:close/>
                  <a:moveTo>
                    <a:pt x="109" y="98"/>
                  </a:moveTo>
                  <a:cubicBezTo>
                    <a:pt x="109" y="98"/>
                    <a:pt x="109" y="98"/>
                    <a:pt x="109" y="98"/>
                  </a:cubicBezTo>
                  <a:cubicBezTo>
                    <a:pt x="106" y="101"/>
                    <a:pt x="89" y="109"/>
                    <a:pt x="58" y="109"/>
                  </a:cubicBezTo>
                  <a:cubicBezTo>
                    <a:pt x="27" y="109"/>
                    <a:pt x="10" y="101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7" y="83"/>
                    <a:pt x="36" y="87"/>
                    <a:pt x="58" y="87"/>
                  </a:cubicBezTo>
                  <a:cubicBezTo>
                    <a:pt x="80" y="87"/>
                    <a:pt x="99" y="83"/>
                    <a:pt x="109" y="78"/>
                  </a:cubicBezTo>
                  <a:lnTo>
                    <a:pt x="109" y="98"/>
                  </a:lnTo>
                  <a:close/>
                  <a:moveTo>
                    <a:pt x="109" y="69"/>
                  </a:moveTo>
                  <a:cubicBezTo>
                    <a:pt x="109" y="69"/>
                    <a:pt x="109" y="69"/>
                    <a:pt x="109" y="69"/>
                  </a:cubicBezTo>
                  <a:cubicBezTo>
                    <a:pt x="106" y="72"/>
                    <a:pt x="89" y="80"/>
                    <a:pt x="58" y="80"/>
                  </a:cubicBezTo>
                  <a:cubicBezTo>
                    <a:pt x="27" y="80"/>
                    <a:pt x="10" y="72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17" y="58"/>
                    <a:pt x="36" y="61"/>
                    <a:pt x="58" y="61"/>
                  </a:cubicBezTo>
                  <a:cubicBezTo>
                    <a:pt x="80" y="61"/>
                    <a:pt x="99" y="58"/>
                    <a:pt x="109" y="52"/>
                  </a:cubicBezTo>
                  <a:lnTo>
                    <a:pt x="109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92"/>
            <p:cNvSpPr>
              <a:spLocks noEditPoints="1"/>
            </p:cNvSpPr>
            <p:nvPr/>
          </p:nvSpPr>
          <p:spPr bwMode="auto">
            <a:xfrm>
              <a:off x="857250" y="4186238"/>
              <a:ext cx="296863" cy="296862"/>
            </a:xfrm>
            <a:custGeom>
              <a:avLst/>
              <a:gdLst>
                <a:gd name="T0" fmla="*/ 0 w 187"/>
                <a:gd name="T1" fmla="*/ 0 h 187"/>
                <a:gd name="T2" fmla="*/ 0 w 187"/>
                <a:gd name="T3" fmla="*/ 296862 h 187"/>
                <a:gd name="T4" fmla="*/ 296863 w 187"/>
                <a:gd name="T5" fmla="*/ 296862 h 187"/>
                <a:gd name="T6" fmla="*/ 296863 w 187"/>
                <a:gd name="T7" fmla="*/ 0 h 187"/>
                <a:gd name="T8" fmla="*/ 0 w 187"/>
                <a:gd name="T9" fmla="*/ 0 h 187"/>
                <a:gd name="T10" fmla="*/ 112713 w 187"/>
                <a:gd name="T11" fmla="*/ 34925 h 187"/>
                <a:gd name="T12" fmla="*/ 130175 w 187"/>
                <a:gd name="T13" fmla="*/ 34925 h 187"/>
                <a:gd name="T14" fmla="*/ 130175 w 187"/>
                <a:gd name="T15" fmla="*/ 55562 h 187"/>
                <a:gd name="T16" fmla="*/ 112713 w 187"/>
                <a:gd name="T17" fmla="*/ 55562 h 187"/>
                <a:gd name="T18" fmla="*/ 112713 w 187"/>
                <a:gd name="T19" fmla="*/ 34925 h 187"/>
                <a:gd name="T20" fmla="*/ 74613 w 187"/>
                <a:gd name="T21" fmla="*/ 34925 h 187"/>
                <a:gd name="T22" fmla="*/ 92075 w 187"/>
                <a:gd name="T23" fmla="*/ 34925 h 187"/>
                <a:gd name="T24" fmla="*/ 92075 w 187"/>
                <a:gd name="T25" fmla="*/ 55562 h 187"/>
                <a:gd name="T26" fmla="*/ 74613 w 187"/>
                <a:gd name="T27" fmla="*/ 55562 h 187"/>
                <a:gd name="T28" fmla="*/ 74613 w 187"/>
                <a:gd name="T29" fmla="*/ 34925 h 187"/>
                <a:gd name="T30" fmla="*/ 38100 w 187"/>
                <a:gd name="T31" fmla="*/ 34925 h 187"/>
                <a:gd name="T32" fmla="*/ 57150 w 187"/>
                <a:gd name="T33" fmla="*/ 34925 h 187"/>
                <a:gd name="T34" fmla="*/ 57150 w 187"/>
                <a:gd name="T35" fmla="*/ 55562 h 187"/>
                <a:gd name="T36" fmla="*/ 38100 w 187"/>
                <a:gd name="T37" fmla="*/ 55562 h 187"/>
                <a:gd name="T38" fmla="*/ 38100 w 187"/>
                <a:gd name="T39" fmla="*/ 34925 h 187"/>
                <a:gd name="T40" fmla="*/ 261938 w 187"/>
                <a:gd name="T41" fmla="*/ 258762 h 187"/>
                <a:gd name="T42" fmla="*/ 38100 w 187"/>
                <a:gd name="T43" fmla="*/ 258762 h 187"/>
                <a:gd name="T44" fmla="*/ 38100 w 187"/>
                <a:gd name="T45" fmla="*/ 74612 h 187"/>
                <a:gd name="T46" fmla="*/ 261938 w 187"/>
                <a:gd name="T47" fmla="*/ 74612 h 187"/>
                <a:gd name="T48" fmla="*/ 261938 w 187"/>
                <a:gd name="T49" fmla="*/ 258762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7" h="187">
                  <a:moveTo>
                    <a:pt x="0" y="0"/>
                  </a:moveTo>
                  <a:lnTo>
                    <a:pt x="0" y="187"/>
                  </a:lnTo>
                  <a:lnTo>
                    <a:pt x="187" y="187"/>
                  </a:lnTo>
                  <a:lnTo>
                    <a:pt x="187" y="0"/>
                  </a:lnTo>
                  <a:lnTo>
                    <a:pt x="0" y="0"/>
                  </a:lnTo>
                  <a:close/>
                  <a:moveTo>
                    <a:pt x="71" y="22"/>
                  </a:moveTo>
                  <a:lnTo>
                    <a:pt x="82" y="22"/>
                  </a:lnTo>
                  <a:lnTo>
                    <a:pt x="82" y="35"/>
                  </a:lnTo>
                  <a:lnTo>
                    <a:pt x="71" y="35"/>
                  </a:lnTo>
                  <a:lnTo>
                    <a:pt x="71" y="22"/>
                  </a:lnTo>
                  <a:close/>
                  <a:moveTo>
                    <a:pt x="47" y="22"/>
                  </a:moveTo>
                  <a:lnTo>
                    <a:pt x="58" y="22"/>
                  </a:lnTo>
                  <a:lnTo>
                    <a:pt x="58" y="35"/>
                  </a:lnTo>
                  <a:lnTo>
                    <a:pt x="47" y="35"/>
                  </a:lnTo>
                  <a:lnTo>
                    <a:pt x="47" y="22"/>
                  </a:lnTo>
                  <a:close/>
                  <a:moveTo>
                    <a:pt x="24" y="22"/>
                  </a:moveTo>
                  <a:lnTo>
                    <a:pt x="36" y="22"/>
                  </a:lnTo>
                  <a:lnTo>
                    <a:pt x="36" y="35"/>
                  </a:lnTo>
                  <a:lnTo>
                    <a:pt x="24" y="35"/>
                  </a:lnTo>
                  <a:lnTo>
                    <a:pt x="24" y="22"/>
                  </a:lnTo>
                  <a:close/>
                  <a:moveTo>
                    <a:pt x="165" y="163"/>
                  </a:moveTo>
                  <a:lnTo>
                    <a:pt x="24" y="163"/>
                  </a:lnTo>
                  <a:lnTo>
                    <a:pt x="24" y="47"/>
                  </a:lnTo>
                  <a:lnTo>
                    <a:pt x="165" y="47"/>
                  </a:lnTo>
                  <a:lnTo>
                    <a:pt x="165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1450975" y="4186429"/>
              <a:ext cx="300038" cy="296863"/>
              <a:chOff x="1450975" y="4327525"/>
              <a:chExt cx="300038" cy="296863"/>
            </a:xfrm>
            <a:grpFill/>
          </p:grpSpPr>
          <p:sp>
            <p:nvSpPr>
              <p:cNvPr id="131" name="Freeform 193"/>
              <p:cNvSpPr>
                <a:spLocks noEditPoints="1"/>
              </p:cNvSpPr>
              <p:nvPr/>
            </p:nvSpPr>
            <p:spPr bwMode="auto">
              <a:xfrm>
                <a:off x="1450975" y="4327525"/>
                <a:ext cx="300038" cy="2968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87"/>
                  </a:cxn>
                  <a:cxn ang="0">
                    <a:pos x="189" y="187"/>
                  </a:cxn>
                  <a:cxn ang="0">
                    <a:pos x="189" y="0"/>
                  </a:cxn>
                  <a:cxn ang="0">
                    <a:pos x="0" y="0"/>
                  </a:cxn>
                  <a:cxn ang="0">
                    <a:pos x="71" y="22"/>
                  </a:cxn>
                  <a:cxn ang="0">
                    <a:pos x="82" y="22"/>
                  </a:cxn>
                  <a:cxn ang="0">
                    <a:pos x="82" y="35"/>
                  </a:cxn>
                  <a:cxn ang="0">
                    <a:pos x="71" y="35"/>
                  </a:cxn>
                  <a:cxn ang="0">
                    <a:pos x="71" y="22"/>
                  </a:cxn>
                  <a:cxn ang="0">
                    <a:pos x="47" y="22"/>
                  </a:cxn>
                  <a:cxn ang="0">
                    <a:pos x="60" y="22"/>
                  </a:cxn>
                  <a:cxn ang="0">
                    <a:pos x="60" y="35"/>
                  </a:cxn>
                  <a:cxn ang="0">
                    <a:pos x="47" y="35"/>
                  </a:cxn>
                  <a:cxn ang="0">
                    <a:pos x="47" y="22"/>
                  </a:cxn>
                  <a:cxn ang="0">
                    <a:pos x="24" y="22"/>
                  </a:cxn>
                  <a:cxn ang="0">
                    <a:pos x="35" y="22"/>
                  </a:cxn>
                  <a:cxn ang="0">
                    <a:pos x="35" y="35"/>
                  </a:cxn>
                  <a:cxn ang="0">
                    <a:pos x="24" y="35"/>
                  </a:cxn>
                  <a:cxn ang="0">
                    <a:pos x="24" y="22"/>
                  </a:cxn>
                  <a:cxn ang="0">
                    <a:pos x="164" y="163"/>
                  </a:cxn>
                  <a:cxn ang="0">
                    <a:pos x="24" y="163"/>
                  </a:cxn>
                  <a:cxn ang="0">
                    <a:pos x="24" y="47"/>
                  </a:cxn>
                  <a:cxn ang="0">
                    <a:pos x="164" y="47"/>
                  </a:cxn>
                  <a:cxn ang="0">
                    <a:pos x="164" y="163"/>
                  </a:cxn>
                </a:cxnLst>
                <a:rect l="0" t="0" r="r" b="b"/>
                <a:pathLst>
                  <a:path w="189" h="187">
                    <a:moveTo>
                      <a:pt x="0" y="0"/>
                    </a:moveTo>
                    <a:lnTo>
                      <a:pt x="0" y="187"/>
                    </a:lnTo>
                    <a:lnTo>
                      <a:pt x="189" y="187"/>
                    </a:lnTo>
                    <a:lnTo>
                      <a:pt x="189" y="0"/>
                    </a:lnTo>
                    <a:lnTo>
                      <a:pt x="0" y="0"/>
                    </a:lnTo>
                    <a:close/>
                    <a:moveTo>
                      <a:pt x="71" y="22"/>
                    </a:moveTo>
                    <a:lnTo>
                      <a:pt x="82" y="22"/>
                    </a:lnTo>
                    <a:lnTo>
                      <a:pt x="82" y="35"/>
                    </a:lnTo>
                    <a:lnTo>
                      <a:pt x="71" y="35"/>
                    </a:lnTo>
                    <a:lnTo>
                      <a:pt x="71" y="22"/>
                    </a:lnTo>
                    <a:close/>
                    <a:moveTo>
                      <a:pt x="47" y="22"/>
                    </a:moveTo>
                    <a:lnTo>
                      <a:pt x="60" y="22"/>
                    </a:lnTo>
                    <a:lnTo>
                      <a:pt x="60" y="35"/>
                    </a:lnTo>
                    <a:lnTo>
                      <a:pt x="47" y="35"/>
                    </a:lnTo>
                    <a:lnTo>
                      <a:pt x="47" y="22"/>
                    </a:lnTo>
                    <a:close/>
                    <a:moveTo>
                      <a:pt x="24" y="22"/>
                    </a:moveTo>
                    <a:lnTo>
                      <a:pt x="35" y="22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24" y="22"/>
                    </a:lnTo>
                    <a:close/>
                    <a:moveTo>
                      <a:pt x="164" y="163"/>
                    </a:moveTo>
                    <a:lnTo>
                      <a:pt x="24" y="163"/>
                    </a:lnTo>
                    <a:lnTo>
                      <a:pt x="24" y="47"/>
                    </a:lnTo>
                    <a:lnTo>
                      <a:pt x="164" y="47"/>
                    </a:lnTo>
                    <a:lnTo>
                      <a:pt x="164" y="1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32" name="Freeform 194"/>
              <p:cNvSpPr>
                <a:spLocks/>
              </p:cNvSpPr>
              <p:nvPr/>
            </p:nvSpPr>
            <p:spPr bwMode="auto">
              <a:xfrm>
                <a:off x="1525588" y="4437063"/>
                <a:ext cx="150813" cy="130175"/>
              </a:xfrm>
              <a:custGeom>
                <a:avLst/>
                <a:gdLst/>
                <a:ahLst/>
                <a:cxnLst>
                  <a:cxn ang="0">
                    <a:pos x="95" y="36"/>
                  </a:cxn>
                  <a:cxn ang="0">
                    <a:pos x="71" y="36"/>
                  </a:cxn>
                  <a:cxn ang="0">
                    <a:pos x="71" y="0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0" y="36"/>
                  </a:cxn>
                  <a:cxn ang="0">
                    <a:pos x="48" y="82"/>
                  </a:cxn>
                  <a:cxn ang="0">
                    <a:pos x="95" y="36"/>
                  </a:cxn>
                </a:cxnLst>
                <a:rect l="0" t="0" r="r" b="b"/>
                <a:pathLst>
                  <a:path w="95" h="82">
                    <a:moveTo>
                      <a:pt x="95" y="36"/>
                    </a:moveTo>
                    <a:lnTo>
                      <a:pt x="71" y="36"/>
                    </a:lnTo>
                    <a:lnTo>
                      <a:pt x="71" y="0"/>
                    </a:lnTo>
                    <a:lnTo>
                      <a:pt x="24" y="0"/>
                    </a:lnTo>
                    <a:lnTo>
                      <a:pt x="24" y="36"/>
                    </a:lnTo>
                    <a:lnTo>
                      <a:pt x="0" y="36"/>
                    </a:lnTo>
                    <a:lnTo>
                      <a:pt x="48" y="82"/>
                    </a:lnTo>
                    <a:lnTo>
                      <a:pt x="95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2046288" y="4186429"/>
              <a:ext cx="296863" cy="296863"/>
              <a:chOff x="2046288" y="4327525"/>
              <a:chExt cx="296863" cy="296863"/>
            </a:xfrm>
            <a:grpFill/>
          </p:grpSpPr>
          <p:sp>
            <p:nvSpPr>
              <p:cNvPr id="129" name="Freeform 195"/>
              <p:cNvSpPr>
                <a:spLocks noEditPoints="1"/>
              </p:cNvSpPr>
              <p:nvPr/>
            </p:nvSpPr>
            <p:spPr bwMode="auto">
              <a:xfrm>
                <a:off x="2046288" y="4327525"/>
                <a:ext cx="296863" cy="2968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87"/>
                  </a:cxn>
                  <a:cxn ang="0">
                    <a:pos x="187" y="187"/>
                  </a:cxn>
                  <a:cxn ang="0">
                    <a:pos x="187" y="0"/>
                  </a:cxn>
                  <a:cxn ang="0">
                    <a:pos x="0" y="0"/>
                  </a:cxn>
                  <a:cxn ang="0">
                    <a:pos x="70" y="22"/>
                  </a:cxn>
                  <a:cxn ang="0">
                    <a:pos x="83" y="22"/>
                  </a:cxn>
                  <a:cxn ang="0">
                    <a:pos x="83" y="35"/>
                  </a:cxn>
                  <a:cxn ang="0">
                    <a:pos x="70" y="35"/>
                  </a:cxn>
                  <a:cxn ang="0">
                    <a:pos x="70" y="22"/>
                  </a:cxn>
                  <a:cxn ang="0">
                    <a:pos x="47" y="22"/>
                  </a:cxn>
                  <a:cxn ang="0">
                    <a:pos x="59" y="22"/>
                  </a:cxn>
                  <a:cxn ang="0">
                    <a:pos x="59" y="35"/>
                  </a:cxn>
                  <a:cxn ang="0">
                    <a:pos x="47" y="35"/>
                  </a:cxn>
                  <a:cxn ang="0">
                    <a:pos x="47" y="22"/>
                  </a:cxn>
                  <a:cxn ang="0">
                    <a:pos x="23" y="22"/>
                  </a:cxn>
                  <a:cxn ang="0">
                    <a:pos x="36" y="22"/>
                  </a:cxn>
                  <a:cxn ang="0">
                    <a:pos x="36" y="35"/>
                  </a:cxn>
                  <a:cxn ang="0">
                    <a:pos x="23" y="35"/>
                  </a:cxn>
                  <a:cxn ang="0">
                    <a:pos x="23" y="22"/>
                  </a:cxn>
                  <a:cxn ang="0">
                    <a:pos x="163" y="163"/>
                  </a:cxn>
                  <a:cxn ang="0">
                    <a:pos x="23" y="163"/>
                  </a:cxn>
                  <a:cxn ang="0">
                    <a:pos x="23" y="47"/>
                  </a:cxn>
                  <a:cxn ang="0">
                    <a:pos x="163" y="47"/>
                  </a:cxn>
                  <a:cxn ang="0">
                    <a:pos x="163" y="163"/>
                  </a:cxn>
                </a:cxnLst>
                <a:rect l="0" t="0" r="r" b="b"/>
                <a:pathLst>
                  <a:path w="187" h="187">
                    <a:moveTo>
                      <a:pt x="0" y="0"/>
                    </a:moveTo>
                    <a:lnTo>
                      <a:pt x="0" y="187"/>
                    </a:lnTo>
                    <a:lnTo>
                      <a:pt x="187" y="187"/>
                    </a:lnTo>
                    <a:lnTo>
                      <a:pt x="187" y="0"/>
                    </a:lnTo>
                    <a:lnTo>
                      <a:pt x="0" y="0"/>
                    </a:lnTo>
                    <a:close/>
                    <a:moveTo>
                      <a:pt x="70" y="22"/>
                    </a:moveTo>
                    <a:lnTo>
                      <a:pt x="83" y="22"/>
                    </a:lnTo>
                    <a:lnTo>
                      <a:pt x="83" y="35"/>
                    </a:lnTo>
                    <a:lnTo>
                      <a:pt x="70" y="35"/>
                    </a:lnTo>
                    <a:lnTo>
                      <a:pt x="70" y="22"/>
                    </a:lnTo>
                    <a:close/>
                    <a:moveTo>
                      <a:pt x="47" y="22"/>
                    </a:moveTo>
                    <a:lnTo>
                      <a:pt x="59" y="22"/>
                    </a:lnTo>
                    <a:lnTo>
                      <a:pt x="59" y="35"/>
                    </a:lnTo>
                    <a:lnTo>
                      <a:pt x="47" y="35"/>
                    </a:lnTo>
                    <a:lnTo>
                      <a:pt x="47" y="22"/>
                    </a:lnTo>
                    <a:close/>
                    <a:moveTo>
                      <a:pt x="23" y="22"/>
                    </a:moveTo>
                    <a:lnTo>
                      <a:pt x="36" y="22"/>
                    </a:lnTo>
                    <a:lnTo>
                      <a:pt x="36" y="35"/>
                    </a:lnTo>
                    <a:lnTo>
                      <a:pt x="23" y="35"/>
                    </a:lnTo>
                    <a:lnTo>
                      <a:pt x="23" y="22"/>
                    </a:lnTo>
                    <a:close/>
                    <a:moveTo>
                      <a:pt x="163" y="163"/>
                    </a:moveTo>
                    <a:lnTo>
                      <a:pt x="23" y="163"/>
                    </a:lnTo>
                    <a:lnTo>
                      <a:pt x="23" y="47"/>
                    </a:lnTo>
                    <a:lnTo>
                      <a:pt x="163" y="47"/>
                    </a:lnTo>
                    <a:lnTo>
                      <a:pt x="163" y="1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30" name="Freeform 196"/>
              <p:cNvSpPr>
                <a:spLocks/>
              </p:cNvSpPr>
              <p:nvPr/>
            </p:nvSpPr>
            <p:spPr bwMode="auto">
              <a:xfrm>
                <a:off x="2120900" y="4437063"/>
                <a:ext cx="149225" cy="130175"/>
              </a:xfrm>
              <a:custGeom>
                <a:avLst/>
                <a:gdLst/>
                <a:ahLst/>
                <a:cxnLst>
                  <a:cxn ang="0">
                    <a:pos x="23" y="82"/>
                  </a:cxn>
                  <a:cxn ang="0">
                    <a:pos x="70" y="82"/>
                  </a:cxn>
                  <a:cxn ang="0">
                    <a:pos x="70" y="47"/>
                  </a:cxn>
                  <a:cxn ang="0">
                    <a:pos x="94" y="47"/>
                  </a:cxn>
                  <a:cxn ang="0">
                    <a:pos x="47" y="0"/>
                  </a:cxn>
                  <a:cxn ang="0">
                    <a:pos x="0" y="47"/>
                  </a:cxn>
                  <a:cxn ang="0">
                    <a:pos x="23" y="47"/>
                  </a:cxn>
                  <a:cxn ang="0">
                    <a:pos x="23" y="82"/>
                  </a:cxn>
                </a:cxnLst>
                <a:rect l="0" t="0" r="r" b="b"/>
                <a:pathLst>
                  <a:path w="94" h="82">
                    <a:moveTo>
                      <a:pt x="23" y="82"/>
                    </a:moveTo>
                    <a:lnTo>
                      <a:pt x="70" y="82"/>
                    </a:lnTo>
                    <a:lnTo>
                      <a:pt x="70" y="47"/>
                    </a:lnTo>
                    <a:lnTo>
                      <a:pt x="94" y="47"/>
                    </a:lnTo>
                    <a:lnTo>
                      <a:pt x="47" y="0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01" name="Freeform 197"/>
            <p:cNvSpPr>
              <a:spLocks noEditPoints="1"/>
            </p:cNvSpPr>
            <p:nvPr/>
          </p:nvSpPr>
          <p:spPr bwMode="auto">
            <a:xfrm>
              <a:off x="6800850" y="3589338"/>
              <a:ext cx="280988" cy="279400"/>
            </a:xfrm>
            <a:custGeom>
              <a:avLst/>
              <a:gdLst>
                <a:gd name="T0" fmla="*/ 270770 w 110"/>
                <a:gd name="T1" fmla="*/ 12817 h 109"/>
                <a:gd name="T2" fmla="*/ 240117 w 110"/>
                <a:gd name="T3" fmla="*/ 0 h 109"/>
                <a:gd name="T4" fmla="*/ 114950 w 110"/>
                <a:gd name="T5" fmla="*/ 0 h 109"/>
                <a:gd name="T6" fmla="*/ 45980 w 110"/>
                <a:gd name="T7" fmla="*/ 56393 h 109"/>
                <a:gd name="T8" fmla="*/ 45980 w 110"/>
                <a:gd name="T9" fmla="*/ 187121 h 109"/>
                <a:gd name="T10" fmla="*/ 40871 w 110"/>
                <a:gd name="T11" fmla="*/ 205064 h 109"/>
                <a:gd name="T12" fmla="*/ 38317 w 110"/>
                <a:gd name="T13" fmla="*/ 205064 h 109"/>
                <a:gd name="T14" fmla="*/ 0 w 110"/>
                <a:gd name="T15" fmla="*/ 243514 h 109"/>
                <a:gd name="T16" fmla="*/ 38317 w 110"/>
                <a:gd name="T17" fmla="*/ 279400 h 109"/>
                <a:gd name="T18" fmla="*/ 176256 w 110"/>
                <a:gd name="T19" fmla="*/ 279400 h 109"/>
                <a:gd name="T20" fmla="*/ 214573 w 110"/>
                <a:gd name="T21" fmla="*/ 187121 h 109"/>
                <a:gd name="T22" fmla="*/ 214573 w 110"/>
                <a:gd name="T23" fmla="*/ 76899 h 109"/>
                <a:gd name="T24" fmla="*/ 240117 w 110"/>
                <a:gd name="T25" fmla="*/ 76899 h 109"/>
                <a:gd name="T26" fmla="*/ 280988 w 110"/>
                <a:gd name="T27" fmla="*/ 35886 h 109"/>
                <a:gd name="T28" fmla="*/ 270770 w 110"/>
                <a:gd name="T29" fmla="*/ 12817 h 109"/>
                <a:gd name="T30" fmla="*/ 194137 w 110"/>
                <a:gd name="T31" fmla="*/ 51266 h 109"/>
                <a:gd name="T32" fmla="*/ 194137 w 110"/>
                <a:gd name="T33" fmla="*/ 56393 h 109"/>
                <a:gd name="T34" fmla="*/ 194137 w 110"/>
                <a:gd name="T35" fmla="*/ 187121 h 109"/>
                <a:gd name="T36" fmla="*/ 176256 w 110"/>
                <a:gd name="T37" fmla="*/ 261457 h 109"/>
                <a:gd name="T38" fmla="*/ 38317 w 110"/>
                <a:gd name="T39" fmla="*/ 261457 h 109"/>
                <a:gd name="T40" fmla="*/ 25544 w 110"/>
                <a:gd name="T41" fmla="*/ 258894 h 109"/>
                <a:gd name="T42" fmla="*/ 17881 w 110"/>
                <a:gd name="T43" fmla="*/ 243514 h 109"/>
                <a:gd name="T44" fmla="*/ 30653 w 110"/>
                <a:gd name="T45" fmla="*/ 225571 h 109"/>
                <a:gd name="T46" fmla="*/ 38317 w 110"/>
                <a:gd name="T47" fmla="*/ 225571 h 109"/>
                <a:gd name="T48" fmla="*/ 158375 w 110"/>
                <a:gd name="T49" fmla="*/ 225571 h 109"/>
                <a:gd name="T50" fmla="*/ 166038 w 110"/>
                <a:gd name="T51" fmla="*/ 215317 h 109"/>
                <a:gd name="T52" fmla="*/ 158375 w 110"/>
                <a:gd name="T53" fmla="*/ 205064 h 109"/>
                <a:gd name="T54" fmla="*/ 61306 w 110"/>
                <a:gd name="T55" fmla="*/ 205064 h 109"/>
                <a:gd name="T56" fmla="*/ 66415 w 110"/>
                <a:gd name="T57" fmla="*/ 187121 h 109"/>
                <a:gd name="T58" fmla="*/ 66415 w 110"/>
                <a:gd name="T59" fmla="*/ 56393 h 109"/>
                <a:gd name="T60" fmla="*/ 114950 w 110"/>
                <a:gd name="T61" fmla="*/ 20506 h 109"/>
                <a:gd name="T62" fmla="*/ 199246 w 110"/>
                <a:gd name="T63" fmla="*/ 20506 h 109"/>
                <a:gd name="T64" fmla="*/ 194137 w 110"/>
                <a:gd name="T65" fmla="*/ 51266 h 109"/>
                <a:gd name="T66" fmla="*/ 257998 w 110"/>
                <a:gd name="T67" fmla="*/ 51266 h 109"/>
                <a:gd name="T68" fmla="*/ 240117 w 110"/>
                <a:gd name="T69" fmla="*/ 56393 h 109"/>
                <a:gd name="T70" fmla="*/ 214573 w 110"/>
                <a:gd name="T71" fmla="*/ 56393 h 109"/>
                <a:gd name="T72" fmla="*/ 214573 w 110"/>
                <a:gd name="T73" fmla="*/ 51266 h 109"/>
                <a:gd name="T74" fmla="*/ 217127 w 110"/>
                <a:gd name="T75" fmla="*/ 25633 h 109"/>
                <a:gd name="T76" fmla="*/ 235008 w 110"/>
                <a:gd name="T77" fmla="*/ 20506 h 109"/>
                <a:gd name="T78" fmla="*/ 240117 w 110"/>
                <a:gd name="T79" fmla="*/ 20506 h 109"/>
                <a:gd name="T80" fmla="*/ 263107 w 110"/>
                <a:gd name="T81" fmla="*/ 35886 h 109"/>
                <a:gd name="T82" fmla="*/ 257998 w 110"/>
                <a:gd name="T83" fmla="*/ 51266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10" h="109">
                  <a:moveTo>
                    <a:pt x="106" y="5"/>
                  </a:moveTo>
                  <a:cubicBezTo>
                    <a:pt x="104" y="3"/>
                    <a:pt x="101" y="0"/>
                    <a:pt x="9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9" y="0"/>
                    <a:pt x="18" y="13"/>
                    <a:pt x="18" y="22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18" y="75"/>
                    <a:pt x="17" y="77"/>
                    <a:pt x="16" y="80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5" y="80"/>
                    <a:pt x="0" y="88"/>
                    <a:pt x="0" y="95"/>
                  </a:cubicBezTo>
                  <a:cubicBezTo>
                    <a:pt x="0" y="102"/>
                    <a:pt x="5" y="109"/>
                    <a:pt x="15" y="109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82" y="109"/>
                    <a:pt x="84" y="73"/>
                    <a:pt x="84" y="73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4" y="30"/>
                    <a:pt x="110" y="22"/>
                    <a:pt x="110" y="14"/>
                  </a:cubicBezTo>
                  <a:cubicBezTo>
                    <a:pt x="110" y="10"/>
                    <a:pt x="109" y="7"/>
                    <a:pt x="106" y="5"/>
                  </a:cubicBezTo>
                  <a:close/>
                  <a:moveTo>
                    <a:pt x="76" y="20"/>
                  </a:moveTo>
                  <a:cubicBezTo>
                    <a:pt x="76" y="21"/>
                    <a:pt x="76" y="21"/>
                    <a:pt x="76" y="2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83"/>
                    <a:pt x="72" y="101"/>
                    <a:pt x="69" y="102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13" y="102"/>
                    <a:pt x="11" y="101"/>
                    <a:pt x="10" y="101"/>
                  </a:cubicBezTo>
                  <a:cubicBezTo>
                    <a:pt x="8" y="99"/>
                    <a:pt x="7" y="97"/>
                    <a:pt x="7" y="95"/>
                  </a:cubicBezTo>
                  <a:cubicBezTo>
                    <a:pt x="7" y="92"/>
                    <a:pt x="9" y="89"/>
                    <a:pt x="12" y="88"/>
                  </a:cubicBezTo>
                  <a:cubicBezTo>
                    <a:pt x="13" y="88"/>
                    <a:pt x="14" y="88"/>
                    <a:pt x="15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4" y="88"/>
                    <a:pt x="65" y="86"/>
                    <a:pt x="65" y="84"/>
                  </a:cubicBezTo>
                  <a:cubicBezTo>
                    <a:pt x="65" y="82"/>
                    <a:pt x="64" y="80"/>
                    <a:pt x="62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5" y="78"/>
                    <a:pt x="26" y="75"/>
                    <a:pt x="26" y="7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17"/>
                    <a:pt x="33" y="8"/>
                    <a:pt x="45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6" y="12"/>
                    <a:pt x="76" y="16"/>
                    <a:pt x="76" y="20"/>
                  </a:cubicBezTo>
                  <a:close/>
                  <a:moveTo>
                    <a:pt x="101" y="20"/>
                  </a:moveTo>
                  <a:cubicBezTo>
                    <a:pt x="100" y="21"/>
                    <a:pt x="98" y="22"/>
                    <a:pt x="94" y="22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4" y="21"/>
                    <a:pt x="84" y="20"/>
                    <a:pt x="84" y="20"/>
                  </a:cubicBezTo>
                  <a:cubicBezTo>
                    <a:pt x="83" y="16"/>
                    <a:pt x="83" y="12"/>
                    <a:pt x="85" y="10"/>
                  </a:cubicBezTo>
                  <a:cubicBezTo>
                    <a:pt x="87" y="8"/>
                    <a:pt x="89" y="8"/>
                    <a:pt x="92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100" y="8"/>
                    <a:pt x="103" y="10"/>
                    <a:pt x="103" y="14"/>
                  </a:cubicBezTo>
                  <a:cubicBezTo>
                    <a:pt x="103" y="16"/>
                    <a:pt x="102" y="18"/>
                    <a:pt x="10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4424363" y="4186429"/>
              <a:ext cx="295275" cy="296863"/>
              <a:chOff x="4424363" y="4327525"/>
              <a:chExt cx="295275" cy="296863"/>
            </a:xfrm>
            <a:grpFill/>
          </p:grpSpPr>
          <p:sp>
            <p:nvSpPr>
              <p:cNvPr id="127" name="Freeform 198"/>
              <p:cNvSpPr>
                <a:spLocks noEditPoints="1"/>
              </p:cNvSpPr>
              <p:nvPr/>
            </p:nvSpPr>
            <p:spPr bwMode="auto">
              <a:xfrm>
                <a:off x="4424363" y="4327525"/>
                <a:ext cx="295275" cy="2968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87"/>
                  </a:cxn>
                  <a:cxn ang="0">
                    <a:pos x="186" y="187"/>
                  </a:cxn>
                  <a:cxn ang="0">
                    <a:pos x="186" y="0"/>
                  </a:cxn>
                  <a:cxn ang="0">
                    <a:pos x="0" y="0"/>
                  </a:cxn>
                  <a:cxn ang="0">
                    <a:pos x="175" y="176"/>
                  </a:cxn>
                  <a:cxn ang="0">
                    <a:pos x="11" y="176"/>
                  </a:cxn>
                  <a:cxn ang="0">
                    <a:pos x="11" y="11"/>
                  </a:cxn>
                  <a:cxn ang="0">
                    <a:pos x="175" y="11"/>
                  </a:cxn>
                  <a:cxn ang="0">
                    <a:pos x="175" y="176"/>
                  </a:cxn>
                </a:cxnLst>
                <a:rect l="0" t="0" r="r" b="b"/>
                <a:pathLst>
                  <a:path w="186" h="187">
                    <a:moveTo>
                      <a:pt x="0" y="0"/>
                    </a:moveTo>
                    <a:lnTo>
                      <a:pt x="0" y="187"/>
                    </a:lnTo>
                    <a:lnTo>
                      <a:pt x="186" y="187"/>
                    </a:lnTo>
                    <a:lnTo>
                      <a:pt x="186" y="0"/>
                    </a:lnTo>
                    <a:lnTo>
                      <a:pt x="0" y="0"/>
                    </a:lnTo>
                    <a:close/>
                    <a:moveTo>
                      <a:pt x="175" y="176"/>
                    </a:moveTo>
                    <a:lnTo>
                      <a:pt x="11" y="176"/>
                    </a:lnTo>
                    <a:lnTo>
                      <a:pt x="11" y="11"/>
                    </a:lnTo>
                    <a:lnTo>
                      <a:pt x="175" y="11"/>
                    </a:lnTo>
                    <a:lnTo>
                      <a:pt x="175" y="17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28" name="Rectangle 199"/>
              <p:cNvSpPr>
                <a:spLocks noChangeArrowheads="1"/>
              </p:cNvSpPr>
              <p:nvPr/>
            </p:nvSpPr>
            <p:spPr bwMode="auto">
              <a:xfrm>
                <a:off x="4459288" y="4362450"/>
                <a:ext cx="225425" cy="1873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5016500" y="4221354"/>
              <a:ext cx="296863" cy="261938"/>
              <a:chOff x="5016500" y="4362450"/>
              <a:chExt cx="296863" cy="261938"/>
            </a:xfrm>
            <a:grpFill/>
          </p:grpSpPr>
          <p:sp>
            <p:nvSpPr>
              <p:cNvPr id="125" name="Freeform 200"/>
              <p:cNvSpPr>
                <a:spLocks noEditPoints="1"/>
              </p:cNvSpPr>
              <p:nvPr/>
            </p:nvSpPr>
            <p:spPr bwMode="auto">
              <a:xfrm>
                <a:off x="5016500" y="4362450"/>
                <a:ext cx="296863" cy="2619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5"/>
                  </a:cxn>
                  <a:cxn ang="0">
                    <a:pos x="187" y="165"/>
                  </a:cxn>
                  <a:cxn ang="0">
                    <a:pos x="187" y="0"/>
                  </a:cxn>
                  <a:cxn ang="0">
                    <a:pos x="0" y="0"/>
                  </a:cxn>
                  <a:cxn ang="0">
                    <a:pos x="176" y="154"/>
                  </a:cxn>
                  <a:cxn ang="0">
                    <a:pos x="36" y="154"/>
                  </a:cxn>
                  <a:cxn ang="0">
                    <a:pos x="36" y="13"/>
                  </a:cxn>
                  <a:cxn ang="0">
                    <a:pos x="176" y="13"/>
                  </a:cxn>
                  <a:cxn ang="0">
                    <a:pos x="176" y="154"/>
                  </a:cxn>
                </a:cxnLst>
                <a:rect l="0" t="0" r="r" b="b"/>
                <a:pathLst>
                  <a:path w="187" h="165">
                    <a:moveTo>
                      <a:pt x="0" y="0"/>
                    </a:moveTo>
                    <a:lnTo>
                      <a:pt x="0" y="165"/>
                    </a:lnTo>
                    <a:lnTo>
                      <a:pt x="187" y="165"/>
                    </a:lnTo>
                    <a:lnTo>
                      <a:pt x="187" y="0"/>
                    </a:lnTo>
                    <a:lnTo>
                      <a:pt x="0" y="0"/>
                    </a:lnTo>
                    <a:close/>
                    <a:moveTo>
                      <a:pt x="176" y="154"/>
                    </a:moveTo>
                    <a:lnTo>
                      <a:pt x="36" y="154"/>
                    </a:lnTo>
                    <a:lnTo>
                      <a:pt x="36" y="13"/>
                    </a:lnTo>
                    <a:lnTo>
                      <a:pt x="176" y="13"/>
                    </a:lnTo>
                    <a:lnTo>
                      <a:pt x="176" y="1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26" name="Freeform 201"/>
              <p:cNvSpPr>
                <a:spLocks/>
              </p:cNvSpPr>
              <p:nvPr/>
            </p:nvSpPr>
            <p:spPr bwMode="auto">
              <a:xfrm>
                <a:off x="5103813" y="4398963"/>
                <a:ext cx="155575" cy="187325"/>
              </a:xfrm>
              <a:custGeom>
                <a:avLst/>
                <a:gdLst/>
                <a:ahLst/>
                <a:cxnLst>
                  <a:cxn ang="0">
                    <a:pos x="13" y="73"/>
                  </a:cxn>
                  <a:cxn ang="0">
                    <a:pos x="24" y="67"/>
                  </a:cxn>
                  <a:cxn ang="0">
                    <a:pos x="24" y="61"/>
                  </a:cxn>
                  <a:cxn ang="0">
                    <a:pos x="24" y="61"/>
                  </a:cxn>
                  <a:cxn ang="0">
                    <a:pos x="24" y="23"/>
                  </a:cxn>
                  <a:cxn ang="0">
                    <a:pos x="53" y="16"/>
                  </a:cxn>
                  <a:cxn ang="0">
                    <a:pos x="53" y="40"/>
                  </a:cxn>
                  <a:cxn ang="0">
                    <a:pos x="50" y="39"/>
                  </a:cxn>
                  <a:cxn ang="0">
                    <a:pos x="37" y="49"/>
                  </a:cxn>
                  <a:cxn ang="0">
                    <a:pos x="50" y="58"/>
                  </a:cxn>
                  <a:cxn ang="0">
                    <a:pos x="61" y="53"/>
                  </a:cxn>
                  <a:cxn ang="0">
                    <a:pos x="61" y="0"/>
                  </a:cxn>
                  <a:cxn ang="0">
                    <a:pos x="53" y="1"/>
                  </a:cxn>
                  <a:cxn ang="0">
                    <a:pos x="24" y="8"/>
                  </a:cxn>
                  <a:cxn ang="0">
                    <a:pos x="17" y="9"/>
                  </a:cxn>
                  <a:cxn ang="0">
                    <a:pos x="17" y="55"/>
                  </a:cxn>
                  <a:cxn ang="0">
                    <a:pos x="13" y="54"/>
                  </a:cxn>
                  <a:cxn ang="0">
                    <a:pos x="0" y="64"/>
                  </a:cxn>
                  <a:cxn ang="0">
                    <a:pos x="13" y="73"/>
                  </a:cxn>
                </a:cxnLst>
                <a:rect l="0" t="0" r="r" b="b"/>
                <a:pathLst>
                  <a:path w="61" h="73">
                    <a:moveTo>
                      <a:pt x="13" y="73"/>
                    </a:moveTo>
                    <a:cubicBezTo>
                      <a:pt x="18" y="73"/>
                      <a:pt x="23" y="71"/>
                      <a:pt x="24" y="67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2" y="39"/>
                      <a:pt x="51" y="39"/>
                      <a:pt x="50" y="39"/>
                    </a:cubicBezTo>
                    <a:cubicBezTo>
                      <a:pt x="43" y="39"/>
                      <a:pt x="37" y="43"/>
                      <a:pt x="37" y="49"/>
                    </a:cubicBezTo>
                    <a:cubicBezTo>
                      <a:pt x="37" y="54"/>
                      <a:pt x="43" y="58"/>
                      <a:pt x="50" y="58"/>
                    </a:cubicBezTo>
                    <a:cubicBezTo>
                      <a:pt x="54" y="58"/>
                      <a:pt x="58" y="56"/>
                      <a:pt x="61" y="5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6" y="55"/>
                      <a:pt x="14" y="54"/>
                      <a:pt x="13" y="54"/>
                    </a:cubicBezTo>
                    <a:cubicBezTo>
                      <a:pt x="6" y="54"/>
                      <a:pt x="0" y="59"/>
                      <a:pt x="0" y="64"/>
                    </a:cubicBezTo>
                    <a:cubicBezTo>
                      <a:pt x="0" y="69"/>
                      <a:pt x="6" y="73"/>
                      <a:pt x="13" y="7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3233738" y="4186429"/>
              <a:ext cx="261938" cy="204788"/>
              <a:chOff x="3233738" y="4327525"/>
              <a:chExt cx="261938" cy="204788"/>
            </a:xfrm>
            <a:grpFill/>
          </p:grpSpPr>
          <p:sp>
            <p:nvSpPr>
              <p:cNvPr id="123" name="Freeform 202"/>
              <p:cNvSpPr>
                <a:spLocks noEditPoints="1"/>
              </p:cNvSpPr>
              <p:nvPr/>
            </p:nvSpPr>
            <p:spPr bwMode="auto">
              <a:xfrm>
                <a:off x="3341688" y="4394200"/>
                <a:ext cx="92075" cy="9207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18"/>
                  </a:cxn>
                  <a:cxn ang="0">
                    <a:pos x="18" y="36"/>
                  </a:cxn>
                  <a:cxn ang="0">
                    <a:pos x="36" y="18"/>
                  </a:cxn>
                  <a:cxn ang="0">
                    <a:pos x="18" y="0"/>
                  </a:cxn>
                  <a:cxn ang="0">
                    <a:pos x="13" y="28"/>
                  </a:cxn>
                  <a:cxn ang="0">
                    <a:pos x="10" y="20"/>
                  </a:cxn>
                  <a:cxn ang="0">
                    <a:pos x="21" y="9"/>
                  </a:cxn>
                  <a:cxn ang="0">
                    <a:pos x="29" y="13"/>
                  </a:cxn>
                  <a:cxn ang="0">
                    <a:pos x="13" y="28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8" y="36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lose/>
                    <a:moveTo>
                      <a:pt x="13" y="28"/>
                    </a:moveTo>
                    <a:cubicBezTo>
                      <a:pt x="11" y="26"/>
                      <a:pt x="10" y="23"/>
                      <a:pt x="10" y="20"/>
                    </a:cubicBezTo>
                    <a:cubicBezTo>
                      <a:pt x="10" y="14"/>
                      <a:pt x="15" y="9"/>
                      <a:pt x="21" y="9"/>
                    </a:cubicBezTo>
                    <a:cubicBezTo>
                      <a:pt x="24" y="9"/>
                      <a:pt x="27" y="10"/>
                      <a:pt x="29" y="13"/>
                    </a:cubicBezTo>
                    <a:cubicBezTo>
                      <a:pt x="21" y="14"/>
                      <a:pt x="14" y="20"/>
                      <a:pt x="13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24" name="Freeform 203"/>
              <p:cNvSpPr>
                <a:spLocks noEditPoints="1"/>
              </p:cNvSpPr>
              <p:nvPr/>
            </p:nvSpPr>
            <p:spPr bwMode="auto">
              <a:xfrm>
                <a:off x="3233738" y="4327525"/>
                <a:ext cx="261938" cy="204788"/>
              </a:xfrm>
              <a:custGeom>
                <a:avLst/>
                <a:gdLst/>
                <a:ahLst/>
                <a:cxnLst>
                  <a:cxn ang="0">
                    <a:pos x="95" y="7"/>
                  </a:cxn>
                  <a:cxn ang="0">
                    <a:pos x="87" y="7"/>
                  </a:cxn>
                  <a:cxn ang="0">
                    <a:pos x="87" y="0"/>
                  </a:cxn>
                  <a:cxn ang="0">
                    <a:pos x="80" y="0"/>
                  </a:cxn>
                  <a:cxn ang="0">
                    <a:pos x="80" y="7"/>
                  </a:cxn>
                  <a:cxn ang="0">
                    <a:pos x="44" y="7"/>
                  </a:cxn>
                  <a:cxn ang="0">
                    <a:pos x="37" y="0"/>
                  </a:cxn>
                  <a:cxn ang="0">
                    <a:pos x="22" y="0"/>
                  </a:cxn>
                  <a:cxn ang="0">
                    <a:pos x="15" y="7"/>
                  </a:cxn>
                  <a:cxn ang="0">
                    <a:pos x="8" y="7"/>
                  </a:cxn>
                  <a:cxn ang="0">
                    <a:pos x="0" y="14"/>
                  </a:cxn>
                  <a:cxn ang="0">
                    <a:pos x="0" y="72"/>
                  </a:cxn>
                  <a:cxn ang="0">
                    <a:pos x="8" y="80"/>
                  </a:cxn>
                  <a:cxn ang="0">
                    <a:pos x="95" y="80"/>
                  </a:cxn>
                  <a:cxn ang="0">
                    <a:pos x="102" y="72"/>
                  </a:cxn>
                  <a:cxn ang="0">
                    <a:pos x="102" y="14"/>
                  </a:cxn>
                  <a:cxn ang="0">
                    <a:pos x="95" y="7"/>
                  </a:cxn>
                  <a:cxn ang="0">
                    <a:pos x="18" y="32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23" y="26"/>
                  </a:cxn>
                  <a:cxn ang="0">
                    <a:pos x="18" y="32"/>
                  </a:cxn>
                  <a:cxn ang="0">
                    <a:pos x="60" y="72"/>
                  </a:cxn>
                  <a:cxn ang="0">
                    <a:pos x="33" y="44"/>
                  </a:cxn>
                  <a:cxn ang="0">
                    <a:pos x="60" y="16"/>
                  </a:cxn>
                  <a:cxn ang="0">
                    <a:pos x="88" y="44"/>
                  </a:cxn>
                  <a:cxn ang="0">
                    <a:pos x="60" y="72"/>
                  </a:cxn>
                </a:cxnLst>
                <a:rect l="0" t="0" r="r" b="b"/>
                <a:pathLst>
                  <a:path w="102" h="80">
                    <a:moveTo>
                      <a:pt x="95" y="7"/>
                    </a:moveTo>
                    <a:cubicBezTo>
                      <a:pt x="87" y="7"/>
                      <a:pt x="87" y="7"/>
                      <a:pt x="87" y="7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4" y="4"/>
                      <a:pt x="41" y="0"/>
                      <a:pt x="37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8" y="0"/>
                      <a:pt x="15" y="4"/>
                      <a:pt x="15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4" y="7"/>
                      <a:pt x="0" y="10"/>
                      <a:pt x="0" y="14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6"/>
                      <a:pt x="4" y="80"/>
                      <a:pt x="8" y="80"/>
                    </a:cubicBezTo>
                    <a:cubicBezTo>
                      <a:pt x="95" y="80"/>
                      <a:pt x="95" y="80"/>
                      <a:pt x="95" y="80"/>
                    </a:cubicBezTo>
                    <a:cubicBezTo>
                      <a:pt x="99" y="80"/>
                      <a:pt x="102" y="76"/>
                      <a:pt x="102" y="72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2" y="10"/>
                      <a:pt x="99" y="7"/>
                      <a:pt x="95" y="7"/>
                    </a:cubicBezTo>
                    <a:close/>
                    <a:moveTo>
                      <a:pt x="18" y="32"/>
                    </a:moveTo>
                    <a:cubicBezTo>
                      <a:pt x="15" y="32"/>
                      <a:pt x="12" y="29"/>
                      <a:pt x="12" y="26"/>
                    </a:cubicBezTo>
                    <a:cubicBezTo>
                      <a:pt x="12" y="23"/>
                      <a:pt x="15" y="21"/>
                      <a:pt x="18" y="21"/>
                    </a:cubicBezTo>
                    <a:cubicBezTo>
                      <a:pt x="21" y="21"/>
                      <a:pt x="23" y="23"/>
                      <a:pt x="23" y="26"/>
                    </a:cubicBezTo>
                    <a:cubicBezTo>
                      <a:pt x="23" y="29"/>
                      <a:pt x="21" y="32"/>
                      <a:pt x="18" y="32"/>
                    </a:cubicBezTo>
                    <a:close/>
                    <a:moveTo>
                      <a:pt x="60" y="72"/>
                    </a:moveTo>
                    <a:cubicBezTo>
                      <a:pt x="45" y="72"/>
                      <a:pt x="33" y="59"/>
                      <a:pt x="33" y="44"/>
                    </a:cubicBezTo>
                    <a:cubicBezTo>
                      <a:pt x="33" y="29"/>
                      <a:pt x="45" y="16"/>
                      <a:pt x="60" y="16"/>
                    </a:cubicBezTo>
                    <a:cubicBezTo>
                      <a:pt x="76" y="16"/>
                      <a:pt x="88" y="29"/>
                      <a:pt x="88" y="44"/>
                    </a:cubicBezTo>
                    <a:cubicBezTo>
                      <a:pt x="88" y="59"/>
                      <a:pt x="76" y="72"/>
                      <a:pt x="60" y="7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05" name="Freeform 204"/>
            <p:cNvSpPr>
              <a:spLocks noEditPoints="1"/>
            </p:cNvSpPr>
            <p:nvPr/>
          </p:nvSpPr>
          <p:spPr bwMode="auto">
            <a:xfrm>
              <a:off x="5613400" y="4183063"/>
              <a:ext cx="296863" cy="263525"/>
            </a:xfrm>
            <a:custGeom>
              <a:avLst/>
              <a:gdLst>
                <a:gd name="T0" fmla="*/ 276390 w 116"/>
                <a:gd name="T1" fmla="*/ 58845 h 103"/>
                <a:gd name="T2" fmla="*/ 174023 w 116"/>
                <a:gd name="T3" fmla="*/ 58845 h 103"/>
                <a:gd name="T4" fmla="*/ 214970 w 116"/>
                <a:gd name="T5" fmla="*/ 17909 h 103"/>
                <a:gd name="T6" fmla="*/ 214970 w 116"/>
                <a:gd name="T7" fmla="*/ 5117 h 103"/>
                <a:gd name="T8" fmla="*/ 202174 w 116"/>
                <a:gd name="T9" fmla="*/ 5117 h 103"/>
                <a:gd name="T10" fmla="*/ 148432 w 116"/>
                <a:gd name="T11" fmla="*/ 58845 h 103"/>
                <a:gd name="T12" fmla="*/ 138195 w 116"/>
                <a:gd name="T13" fmla="*/ 58845 h 103"/>
                <a:gd name="T14" fmla="*/ 84452 w 116"/>
                <a:gd name="T15" fmla="*/ 5117 h 103"/>
                <a:gd name="T16" fmla="*/ 71657 w 116"/>
                <a:gd name="T17" fmla="*/ 5117 h 103"/>
                <a:gd name="T18" fmla="*/ 71657 w 116"/>
                <a:gd name="T19" fmla="*/ 17909 h 103"/>
                <a:gd name="T20" fmla="*/ 110044 w 116"/>
                <a:gd name="T21" fmla="*/ 58845 h 103"/>
                <a:gd name="T22" fmla="*/ 17914 w 116"/>
                <a:gd name="T23" fmla="*/ 58845 h 103"/>
                <a:gd name="T24" fmla="*/ 0 w 116"/>
                <a:gd name="T25" fmla="*/ 76755 h 103"/>
                <a:gd name="T26" fmla="*/ 0 w 116"/>
                <a:gd name="T27" fmla="*/ 243057 h 103"/>
                <a:gd name="T28" fmla="*/ 17914 w 116"/>
                <a:gd name="T29" fmla="*/ 263525 h 103"/>
                <a:gd name="T30" fmla="*/ 276390 w 116"/>
                <a:gd name="T31" fmla="*/ 263525 h 103"/>
                <a:gd name="T32" fmla="*/ 296863 w 116"/>
                <a:gd name="T33" fmla="*/ 243057 h 103"/>
                <a:gd name="T34" fmla="*/ 296863 w 116"/>
                <a:gd name="T35" fmla="*/ 76755 h 103"/>
                <a:gd name="T36" fmla="*/ 276390 w 116"/>
                <a:gd name="T37" fmla="*/ 58845 h 103"/>
                <a:gd name="T38" fmla="*/ 202174 w 116"/>
                <a:gd name="T39" fmla="*/ 225148 h 103"/>
                <a:gd name="T40" fmla="*/ 35828 w 116"/>
                <a:gd name="T41" fmla="*/ 225148 h 103"/>
                <a:gd name="T42" fmla="*/ 35828 w 116"/>
                <a:gd name="T43" fmla="*/ 94664 h 103"/>
                <a:gd name="T44" fmla="*/ 202174 w 116"/>
                <a:gd name="T45" fmla="*/ 94664 h 103"/>
                <a:gd name="T46" fmla="*/ 202174 w 116"/>
                <a:gd name="T47" fmla="*/ 225148 h 103"/>
                <a:gd name="T48" fmla="*/ 258476 w 116"/>
                <a:gd name="T49" fmla="*/ 168861 h 103"/>
                <a:gd name="T50" fmla="*/ 240561 w 116"/>
                <a:gd name="T51" fmla="*/ 168861 h 103"/>
                <a:gd name="T52" fmla="*/ 240561 w 116"/>
                <a:gd name="T53" fmla="*/ 150951 h 103"/>
                <a:gd name="T54" fmla="*/ 258476 w 116"/>
                <a:gd name="T55" fmla="*/ 150951 h 103"/>
                <a:gd name="T56" fmla="*/ 258476 w 116"/>
                <a:gd name="T57" fmla="*/ 168861 h 103"/>
                <a:gd name="T58" fmla="*/ 258476 w 116"/>
                <a:gd name="T59" fmla="*/ 133042 h 103"/>
                <a:gd name="T60" fmla="*/ 240561 w 116"/>
                <a:gd name="T61" fmla="*/ 133042 h 103"/>
                <a:gd name="T62" fmla="*/ 240561 w 116"/>
                <a:gd name="T63" fmla="*/ 115132 h 103"/>
                <a:gd name="T64" fmla="*/ 258476 w 116"/>
                <a:gd name="T65" fmla="*/ 115132 h 103"/>
                <a:gd name="T66" fmla="*/ 258476 w 116"/>
                <a:gd name="T67" fmla="*/ 133042 h 1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6" h="103">
                  <a:moveTo>
                    <a:pt x="108" y="23"/>
                  </a:moveTo>
                  <a:cubicBezTo>
                    <a:pt x="68" y="23"/>
                    <a:pt x="68" y="23"/>
                    <a:pt x="68" y="23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5" y="6"/>
                    <a:pt x="85" y="3"/>
                    <a:pt x="84" y="2"/>
                  </a:cubicBezTo>
                  <a:cubicBezTo>
                    <a:pt x="83" y="0"/>
                    <a:pt x="80" y="0"/>
                    <a:pt x="79" y="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0"/>
                    <a:pt x="29" y="0"/>
                    <a:pt x="28" y="2"/>
                  </a:cubicBezTo>
                  <a:cubicBezTo>
                    <a:pt x="26" y="3"/>
                    <a:pt x="26" y="6"/>
                    <a:pt x="28" y="7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3" y="23"/>
                    <a:pt x="0" y="26"/>
                    <a:pt x="0" y="3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9"/>
                    <a:pt x="3" y="103"/>
                    <a:pt x="7" y="103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12" y="103"/>
                    <a:pt x="116" y="99"/>
                    <a:pt x="116" y="95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6" y="26"/>
                    <a:pt x="112" y="23"/>
                    <a:pt x="108" y="23"/>
                  </a:cubicBezTo>
                  <a:close/>
                  <a:moveTo>
                    <a:pt x="79" y="88"/>
                  </a:moveTo>
                  <a:cubicBezTo>
                    <a:pt x="14" y="88"/>
                    <a:pt x="14" y="88"/>
                    <a:pt x="14" y="8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79" y="37"/>
                    <a:pt x="79" y="37"/>
                    <a:pt x="79" y="37"/>
                  </a:cubicBezTo>
                  <a:lnTo>
                    <a:pt x="79" y="88"/>
                  </a:lnTo>
                  <a:close/>
                  <a:moveTo>
                    <a:pt x="101" y="66"/>
                  </a:moveTo>
                  <a:cubicBezTo>
                    <a:pt x="94" y="66"/>
                    <a:pt x="94" y="66"/>
                    <a:pt x="94" y="66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101" y="59"/>
                    <a:pt x="101" y="59"/>
                    <a:pt x="101" y="59"/>
                  </a:cubicBezTo>
                  <a:lnTo>
                    <a:pt x="101" y="66"/>
                  </a:lnTo>
                  <a:close/>
                  <a:moveTo>
                    <a:pt x="101" y="52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101" y="45"/>
                    <a:pt x="101" y="45"/>
                    <a:pt x="101" y="45"/>
                  </a:cubicBezTo>
                  <a:lnTo>
                    <a:pt x="10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6207125" y="4262629"/>
              <a:ext cx="296863" cy="220663"/>
              <a:chOff x="6207125" y="4403725"/>
              <a:chExt cx="296863" cy="220663"/>
            </a:xfrm>
            <a:grpFill/>
          </p:grpSpPr>
          <p:sp>
            <p:nvSpPr>
              <p:cNvPr id="121" name="Freeform 206"/>
              <p:cNvSpPr>
                <a:spLocks noEditPoints="1"/>
              </p:cNvSpPr>
              <p:nvPr/>
            </p:nvSpPr>
            <p:spPr bwMode="auto">
              <a:xfrm>
                <a:off x="6299200" y="4514850"/>
                <a:ext cx="92075" cy="555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0"/>
                  </a:cxn>
                  <a:cxn ang="0">
                    <a:pos x="0" y="35"/>
                  </a:cxn>
                  <a:cxn ang="0">
                    <a:pos x="58" y="35"/>
                  </a:cxn>
                  <a:cxn ang="0">
                    <a:pos x="58" y="0"/>
                  </a:cxn>
                  <a:cxn ang="0">
                    <a:pos x="24" y="24"/>
                  </a:cxn>
                  <a:cxn ang="0">
                    <a:pos x="11" y="24"/>
                  </a:cxn>
                  <a:cxn ang="0">
                    <a:pos x="11" y="12"/>
                  </a:cxn>
                  <a:cxn ang="0">
                    <a:pos x="24" y="12"/>
                  </a:cxn>
                  <a:cxn ang="0">
                    <a:pos x="24" y="24"/>
                  </a:cxn>
                  <a:cxn ang="0">
                    <a:pos x="46" y="24"/>
                  </a:cxn>
                  <a:cxn ang="0">
                    <a:pos x="35" y="24"/>
                  </a:cxn>
                  <a:cxn ang="0">
                    <a:pos x="35" y="12"/>
                  </a:cxn>
                  <a:cxn ang="0">
                    <a:pos x="46" y="12"/>
                  </a:cxn>
                  <a:cxn ang="0">
                    <a:pos x="46" y="24"/>
                  </a:cxn>
                </a:cxnLst>
                <a:rect l="0" t="0" r="r" b="b"/>
                <a:pathLst>
                  <a:path w="58" h="35">
                    <a:moveTo>
                      <a:pt x="58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58" y="35"/>
                    </a:lnTo>
                    <a:lnTo>
                      <a:pt x="58" y="0"/>
                    </a:lnTo>
                    <a:close/>
                    <a:moveTo>
                      <a:pt x="24" y="24"/>
                    </a:moveTo>
                    <a:lnTo>
                      <a:pt x="11" y="24"/>
                    </a:lnTo>
                    <a:lnTo>
                      <a:pt x="11" y="12"/>
                    </a:lnTo>
                    <a:lnTo>
                      <a:pt x="24" y="12"/>
                    </a:lnTo>
                    <a:lnTo>
                      <a:pt x="24" y="24"/>
                    </a:lnTo>
                    <a:close/>
                    <a:moveTo>
                      <a:pt x="46" y="24"/>
                    </a:moveTo>
                    <a:lnTo>
                      <a:pt x="35" y="24"/>
                    </a:lnTo>
                    <a:lnTo>
                      <a:pt x="35" y="12"/>
                    </a:lnTo>
                    <a:lnTo>
                      <a:pt x="46" y="12"/>
                    </a:lnTo>
                    <a:lnTo>
                      <a:pt x="46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22" name="Freeform 207"/>
              <p:cNvSpPr>
                <a:spLocks noEditPoints="1"/>
              </p:cNvSpPr>
              <p:nvPr/>
            </p:nvSpPr>
            <p:spPr bwMode="auto">
              <a:xfrm>
                <a:off x="6207125" y="4403725"/>
                <a:ext cx="296863" cy="220663"/>
              </a:xfrm>
              <a:custGeom>
                <a:avLst/>
                <a:gdLst/>
                <a:ahLst/>
                <a:cxnLst>
                  <a:cxn ang="0">
                    <a:pos x="114" y="39"/>
                  </a:cxn>
                  <a:cxn ang="0">
                    <a:pos x="111" y="39"/>
                  </a:cxn>
                  <a:cxn ang="0">
                    <a:pos x="101" y="43"/>
                  </a:cxn>
                  <a:cxn ang="0">
                    <a:pos x="101" y="29"/>
                  </a:cxn>
                  <a:cxn ang="0">
                    <a:pos x="94" y="22"/>
                  </a:cxn>
                  <a:cxn ang="0">
                    <a:pos x="72" y="22"/>
                  </a:cxn>
                  <a:cxn ang="0">
                    <a:pos x="72" y="14"/>
                  </a:cxn>
                  <a:cxn ang="0">
                    <a:pos x="51" y="7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25"/>
                  </a:cxn>
                  <a:cxn ang="0">
                    <a:pos x="3" y="29"/>
                  </a:cxn>
                  <a:cxn ang="0">
                    <a:pos x="7" y="25"/>
                  </a:cxn>
                  <a:cxn ang="0">
                    <a:pos x="7" y="22"/>
                  </a:cxn>
                  <a:cxn ang="0">
                    <a:pos x="22" y="22"/>
                  </a:cxn>
                  <a:cxn ang="0">
                    <a:pos x="14" y="29"/>
                  </a:cxn>
                  <a:cxn ang="0">
                    <a:pos x="14" y="80"/>
                  </a:cxn>
                  <a:cxn ang="0">
                    <a:pos x="18" y="86"/>
                  </a:cxn>
                  <a:cxn ang="0">
                    <a:pos x="98" y="86"/>
                  </a:cxn>
                  <a:cxn ang="0">
                    <a:pos x="101" y="80"/>
                  </a:cxn>
                  <a:cxn ang="0">
                    <a:pos x="101" y="65"/>
                  </a:cxn>
                  <a:cxn ang="0">
                    <a:pos x="111" y="70"/>
                  </a:cxn>
                  <a:cxn ang="0">
                    <a:pos x="114" y="70"/>
                  </a:cxn>
                  <a:cxn ang="0">
                    <a:pos x="116" y="66"/>
                  </a:cxn>
                  <a:cxn ang="0">
                    <a:pos x="116" y="42"/>
                  </a:cxn>
                  <a:cxn ang="0">
                    <a:pos x="114" y="39"/>
                  </a:cxn>
                  <a:cxn ang="0">
                    <a:pos x="80" y="72"/>
                  </a:cxn>
                  <a:cxn ang="0">
                    <a:pos x="29" y="72"/>
                  </a:cxn>
                  <a:cxn ang="0">
                    <a:pos x="29" y="36"/>
                  </a:cxn>
                  <a:cxn ang="0">
                    <a:pos x="80" y="36"/>
                  </a:cxn>
                  <a:cxn ang="0">
                    <a:pos x="80" y="72"/>
                  </a:cxn>
                </a:cxnLst>
                <a:rect l="0" t="0" r="r" b="b"/>
                <a:pathLst>
                  <a:path w="116" h="86">
                    <a:moveTo>
                      <a:pt x="114" y="39"/>
                    </a:moveTo>
                    <a:cubicBezTo>
                      <a:pt x="113" y="38"/>
                      <a:pt x="112" y="38"/>
                      <a:pt x="111" y="39"/>
                    </a:cubicBezTo>
                    <a:cubicBezTo>
                      <a:pt x="101" y="43"/>
                      <a:pt x="101" y="43"/>
                      <a:pt x="101" y="43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5"/>
                      <a:pt x="98" y="22"/>
                      <a:pt x="94" y="22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7"/>
                      <a:pt x="1" y="29"/>
                      <a:pt x="3" y="29"/>
                    </a:cubicBezTo>
                    <a:cubicBezTo>
                      <a:pt x="5" y="29"/>
                      <a:pt x="7" y="27"/>
                      <a:pt x="7" y="2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2"/>
                      <a:pt x="14" y="25"/>
                      <a:pt x="14" y="29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4" y="82"/>
                      <a:pt x="16" y="85"/>
                      <a:pt x="18" y="86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100" y="85"/>
                      <a:pt x="101" y="82"/>
                      <a:pt x="101" y="80"/>
                    </a:cubicBezTo>
                    <a:cubicBezTo>
                      <a:pt x="101" y="65"/>
                      <a:pt x="101" y="65"/>
                      <a:pt x="101" y="65"/>
                    </a:cubicBezTo>
                    <a:cubicBezTo>
                      <a:pt x="111" y="70"/>
                      <a:pt x="111" y="70"/>
                      <a:pt x="111" y="70"/>
                    </a:cubicBezTo>
                    <a:cubicBezTo>
                      <a:pt x="112" y="70"/>
                      <a:pt x="113" y="70"/>
                      <a:pt x="114" y="70"/>
                    </a:cubicBezTo>
                    <a:cubicBezTo>
                      <a:pt x="115" y="69"/>
                      <a:pt x="116" y="68"/>
                      <a:pt x="116" y="66"/>
                    </a:cubicBezTo>
                    <a:cubicBezTo>
                      <a:pt x="116" y="42"/>
                      <a:pt x="116" y="42"/>
                      <a:pt x="116" y="42"/>
                    </a:cubicBezTo>
                    <a:cubicBezTo>
                      <a:pt x="116" y="41"/>
                      <a:pt x="115" y="39"/>
                      <a:pt x="114" y="39"/>
                    </a:cubicBezTo>
                    <a:close/>
                    <a:moveTo>
                      <a:pt x="80" y="72"/>
                    </a:moveTo>
                    <a:cubicBezTo>
                      <a:pt x="29" y="72"/>
                      <a:pt x="29" y="72"/>
                      <a:pt x="29" y="72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80" y="36"/>
                      <a:pt x="80" y="36"/>
                      <a:pt x="80" y="36"/>
                    </a:cubicBezTo>
                    <a:lnTo>
                      <a:pt x="80" y="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3830638" y="4186429"/>
              <a:ext cx="296863" cy="296863"/>
              <a:chOff x="3830638" y="4327525"/>
              <a:chExt cx="296863" cy="296863"/>
            </a:xfrm>
            <a:grpFill/>
          </p:grpSpPr>
          <p:sp>
            <p:nvSpPr>
              <p:cNvPr id="119" name="Freeform 208"/>
              <p:cNvSpPr>
                <a:spLocks/>
              </p:cNvSpPr>
              <p:nvPr/>
            </p:nvSpPr>
            <p:spPr bwMode="auto">
              <a:xfrm>
                <a:off x="3922713" y="4441825"/>
                <a:ext cx="122238" cy="123825"/>
              </a:xfrm>
              <a:custGeom>
                <a:avLst/>
                <a:gdLst/>
                <a:ahLst/>
                <a:cxnLst>
                  <a:cxn ang="0">
                    <a:pos x="6" y="46"/>
                  </a:cxn>
                  <a:cxn ang="0">
                    <a:pos x="44" y="27"/>
                  </a:cxn>
                  <a:cxn ang="0">
                    <a:pos x="44" y="20"/>
                  </a:cxn>
                  <a:cxn ang="0">
                    <a:pos x="6" y="2"/>
                  </a:cxn>
                  <a:cxn ang="0">
                    <a:pos x="0" y="6"/>
                  </a:cxn>
                  <a:cxn ang="0">
                    <a:pos x="0" y="42"/>
                  </a:cxn>
                  <a:cxn ang="0">
                    <a:pos x="6" y="46"/>
                  </a:cxn>
                </a:cxnLst>
                <a:rect l="0" t="0" r="r" b="b"/>
                <a:pathLst>
                  <a:path w="48" h="48">
                    <a:moveTo>
                      <a:pt x="6" y="46"/>
                    </a:moveTo>
                    <a:cubicBezTo>
                      <a:pt x="44" y="27"/>
                      <a:pt x="44" y="27"/>
                      <a:pt x="44" y="27"/>
                    </a:cubicBezTo>
                    <a:cubicBezTo>
                      <a:pt x="48" y="25"/>
                      <a:pt x="48" y="22"/>
                      <a:pt x="44" y="2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6"/>
                      <a:pt x="3" y="48"/>
                      <a:pt x="6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20" name="Freeform 209"/>
              <p:cNvSpPr>
                <a:spLocks noEditPoints="1"/>
              </p:cNvSpPr>
              <p:nvPr/>
            </p:nvSpPr>
            <p:spPr bwMode="auto">
              <a:xfrm>
                <a:off x="3830638" y="4327525"/>
                <a:ext cx="296863" cy="296863"/>
              </a:xfrm>
              <a:custGeom>
                <a:avLst/>
                <a:gdLst/>
                <a:ahLst/>
                <a:cxnLst>
                  <a:cxn ang="0">
                    <a:pos x="105" y="0"/>
                  </a:cxn>
                  <a:cxn ang="0">
                    <a:pos x="11" y="0"/>
                  </a:cxn>
                  <a:cxn ang="0">
                    <a:pos x="0" y="11"/>
                  </a:cxn>
                  <a:cxn ang="0">
                    <a:pos x="0" y="105"/>
                  </a:cxn>
                  <a:cxn ang="0">
                    <a:pos x="11" y="116"/>
                  </a:cxn>
                  <a:cxn ang="0">
                    <a:pos x="105" y="116"/>
                  </a:cxn>
                  <a:cxn ang="0">
                    <a:pos x="116" y="105"/>
                  </a:cxn>
                  <a:cxn ang="0">
                    <a:pos x="116" y="11"/>
                  </a:cxn>
                  <a:cxn ang="0">
                    <a:pos x="105" y="0"/>
                  </a:cxn>
                  <a:cxn ang="0">
                    <a:pos x="72" y="7"/>
                  </a:cxn>
                  <a:cxn ang="0">
                    <a:pos x="79" y="22"/>
                  </a:cxn>
                  <a:cxn ang="0">
                    <a:pos x="65" y="22"/>
                  </a:cxn>
                  <a:cxn ang="0">
                    <a:pos x="58" y="7"/>
                  </a:cxn>
                  <a:cxn ang="0">
                    <a:pos x="72" y="7"/>
                  </a:cxn>
                  <a:cxn ang="0">
                    <a:pos x="43" y="7"/>
                  </a:cxn>
                  <a:cxn ang="0">
                    <a:pos x="50" y="22"/>
                  </a:cxn>
                  <a:cxn ang="0">
                    <a:pos x="36" y="22"/>
                  </a:cxn>
                  <a:cxn ang="0">
                    <a:pos x="29" y="7"/>
                  </a:cxn>
                  <a:cxn ang="0">
                    <a:pos x="43" y="7"/>
                  </a:cxn>
                  <a:cxn ang="0">
                    <a:pos x="7" y="11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21" y="22"/>
                  </a:cxn>
                  <a:cxn ang="0">
                    <a:pos x="7" y="22"/>
                  </a:cxn>
                  <a:cxn ang="0">
                    <a:pos x="7" y="11"/>
                  </a:cxn>
                  <a:cxn ang="0">
                    <a:pos x="109" y="105"/>
                  </a:cxn>
                  <a:cxn ang="0">
                    <a:pos x="105" y="109"/>
                  </a:cxn>
                  <a:cxn ang="0">
                    <a:pos x="11" y="109"/>
                  </a:cxn>
                  <a:cxn ang="0">
                    <a:pos x="7" y="105"/>
                  </a:cxn>
                  <a:cxn ang="0">
                    <a:pos x="7" y="29"/>
                  </a:cxn>
                  <a:cxn ang="0">
                    <a:pos x="109" y="29"/>
                  </a:cxn>
                  <a:cxn ang="0">
                    <a:pos x="109" y="105"/>
                  </a:cxn>
                  <a:cxn ang="0">
                    <a:pos x="94" y="22"/>
                  </a:cxn>
                  <a:cxn ang="0">
                    <a:pos x="87" y="7"/>
                  </a:cxn>
                  <a:cxn ang="0">
                    <a:pos x="101" y="7"/>
                  </a:cxn>
                  <a:cxn ang="0">
                    <a:pos x="109" y="22"/>
                  </a:cxn>
                  <a:cxn ang="0">
                    <a:pos x="94" y="22"/>
                  </a:cxn>
                </a:cxnLst>
                <a:rect l="0" t="0" r="r" b="b"/>
                <a:pathLst>
                  <a:path w="116" h="116">
                    <a:moveTo>
                      <a:pt x="10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1"/>
                      <a:pt x="5" y="116"/>
                      <a:pt x="11" y="116"/>
                    </a:cubicBezTo>
                    <a:cubicBezTo>
                      <a:pt x="105" y="116"/>
                      <a:pt x="105" y="116"/>
                      <a:pt x="105" y="116"/>
                    </a:cubicBezTo>
                    <a:cubicBezTo>
                      <a:pt x="111" y="116"/>
                      <a:pt x="116" y="111"/>
                      <a:pt x="116" y="105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5"/>
                      <a:pt x="111" y="0"/>
                      <a:pt x="105" y="0"/>
                    </a:cubicBezTo>
                    <a:close/>
                    <a:moveTo>
                      <a:pt x="72" y="7"/>
                    </a:moveTo>
                    <a:cubicBezTo>
                      <a:pt x="79" y="22"/>
                      <a:pt x="79" y="22"/>
                      <a:pt x="79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58" y="7"/>
                      <a:pt x="58" y="7"/>
                      <a:pt x="58" y="7"/>
                    </a:cubicBezTo>
                    <a:lnTo>
                      <a:pt x="72" y="7"/>
                    </a:lnTo>
                    <a:close/>
                    <a:moveTo>
                      <a:pt x="43" y="7"/>
                    </a:moveTo>
                    <a:cubicBezTo>
                      <a:pt x="50" y="22"/>
                      <a:pt x="50" y="22"/>
                      <a:pt x="50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43" y="7"/>
                    </a:lnTo>
                    <a:close/>
                    <a:moveTo>
                      <a:pt x="7" y="11"/>
                    </a:moveTo>
                    <a:cubicBezTo>
                      <a:pt x="7" y="9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7" y="11"/>
                    </a:lnTo>
                    <a:close/>
                    <a:moveTo>
                      <a:pt x="109" y="105"/>
                    </a:moveTo>
                    <a:cubicBezTo>
                      <a:pt x="109" y="107"/>
                      <a:pt x="107" y="109"/>
                      <a:pt x="105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109"/>
                      <a:pt x="7" y="107"/>
                      <a:pt x="7" y="10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109" y="29"/>
                      <a:pt x="109" y="29"/>
                      <a:pt x="109" y="29"/>
                    </a:cubicBezTo>
                    <a:lnTo>
                      <a:pt x="109" y="105"/>
                    </a:lnTo>
                    <a:close/>
                    <a:moveTo>
                      <a:pt x="94" y="22"/>
                    </a:moveTo>
                    <a:cubicBezTo>
                      <a:pt x="87" y="7"/>
                      <a:pt x="87" y="7"/>
                      <a:pt x="87" y="7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9" y="22"/>
                      <a:pt x="109" y="22"/>
                      <a:pt x="109" y="22"/>
                    </a:cubicBezTo>
                    <a:lnTo>
                      <a:pt x="94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7989888" y="4186429"/>
              <a:ext cx="258763" cy="296863"/>
              <a:chOff x="7989888" y="4327525"/>
              <a:chExt cx="258763" cy="296863"/>
            </a:xfrm>
            <a:grpFill/>
          </p:grpSpPr>
          <p:sp>
            <p:nvSpPr>
              <p:cNvPr id="116" name="Freeform 210"/>
              <p:cNvSpPr>
                <a:spLocks noEditPoints="1"/>
              </p:cNvSpPr>
              <p:nvPr/>
            </p:nvSpPr>
            <p:spPr bwMode="auto">
              <a:xfrm>
                <a:off x="7989888" y="4327525"/>
                <a:ext cx="258763" cy="296863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109"/>
                  </a:cxn>
                  <a:cxn ang="0">
                    <a:pos x="7" y="116"/>
                  </a:cxn>
                  <a:cxn ang="0">
                    <a:pos x="94" y="116"/>
                  </a:cxn>
                  <a:cxn ang="0">
                    <a:pos x="101" y="109"/>
                  </a:cxn>
                  <a:cxn ang="0">
                    <a:pos x="101" y="7"/>
                  </a:cxn>
                  <a:cxn ang="0">
                    <a:pos x="94" y="0"/>
                  </a:cxn>
                  <a:cxn ang="0">
                    <a:pos x="11" y="7"/>
                  </a:cxn>
                  <a:cxn ang="0">
                    <a:pos x="14" y="11"/>
                  </a:cxn>
                  <a:cxn ang="0">
                    <a:pos x="11" y="14"/>
                  </a:cxn>
                  <a:cxn ang="0">
                    <a:pos x="7" y="11"/>
                  </a:cxn>
                  <a:cxn ang="0">
                    <a:pos x="11" y="7"/>
                  </a:cxn>
                  <a:cxn ang="0">
                    <a:pos x="51" y="87"/>
                  </a:cxn>
                  <a:cxn ang="0">
                    <a:pos x="49" y="87"/>
                  </a:cxn>
                  <a:cxn ang="0">
                    <a:pos x="39" y="104"/>
                  </a:cxn>
                  <a:cxn ang="0">
                    <a:pos x="24" y="110"/>
                  </a:cxn>
                  <a:cxn ang="0">
                    <a:pos x="12" y="105"/>
                  </a:cxn>
                  <a:cxn ang="0">
                    <a:pos x="7" y="92"/>
                  </a:cxn>
                  <a:cxn ang="0">
                    <a:pos x="13" y="78"/>
                  </a:cxn>
                  <a:cxn ang="0">
                    <a:pos x="21" y="72"/>
                  </a:cxn>
                  <a:cxn ang="0">
                    <a:pos x="14" y="51"/>
                  </a:cxn>
                  <a:cxn ang="0">
                    <a:pos x="51" y="14"/>
                  </a:cxn>
                  <a:cxn ang="0">
                    <a:pos x="87" y="51"/>
                  </a:cxn>
                  <a:cxn ang="0">
                    <a:pos x="51" y="87"/>
                  </a:cxn>
                  <a:cxn ang="0">
                    <a:pos x="94" y="105"/>
                  </a:cxn>
                  <a:cxn ang="0">
                    <a:pos x="90" y="109"/>
                  </a:cxn>
                  <a:cxn ang="0">
                    <a:pos x="87" y="105"/>
                  </a:cxn>
                  <a:cxn ang="0">
                    <a:pos x="87" y="98"/>
                  </a:cxn>
                  <a:cxn ang="0">
                    <a:pos x="90" y="94"/>
                  </a:cxn>
                  <a:cxn ang="0">
                    <a:pos x="94" y="98"/>
                  </a:cxn>
                  <a:cxn ang="0">
                    <a:pos x="94" y="105"/>
                  </a:cxn>
                  <a:cxn ang="0">
                    <a:pos x="90" y="14"/>
                  </a:cxn>
                  <a:cxn ang="0">
                    <a:pos x="87" y="11"/>
                  </a:cxn>
                  <a:cxn ang="0">
                    <a:pos x="90" y="7"/>
                  </a:cxn>
                  <a:cxn ang="0">
                    <a:pos x="94" y="11"/>
                  </a:cxn>
                  <a:cxn ang="0">
                    <a:pos x="90" y="14"/>
                  </a:cxn>
                </a:cxnLst>
                <a:rect l="0" t="0" r="r" b="b"/>
                <a:pathLst>
                  <a:path w="101" h="116">
                    <a:moveTo>
                      <a:pt x="9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0" y="113"/>
                      <a:pt x="3" y="116"/>
                      <a:pt x="7" y="116"/>
                    </a:cubicBezTo>
                    <a:cubicBezTo>
                      <a:pt x="94" y="116"/>
                      <a:pt x="94" y="116"/>
                      <a:pt x="94" y="116"/>
                    </a:cubicBezTo>
                    <a:cubicBezTo>
                      <a:pt x="98" y="116"/>
                      <a:pt x="101" y="113"/>
                      <a:pt x="101" y="109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1" y="3"/>
                      <a:pt x="98" y="0"/>
                      <a:pt x="94" y="0"/>
                    </a:cubicBezTo>
                    <a:close/>
                    <a:moveTo>
                      <a:pt x="11" y="7"/>
                    </a:moveTo>
                    <a:cubicBezTo>
                      <a:pt x="13" y="7"/>
                      <a:pt x="14" y="9"/>
                      <a:pt x="14" y="11"/>
                    </a:cubicBezTo>
                    <a:cubicBezTo>
                      <a:pt x="14" y="13"/>
                      <a:pt x="13" y="14"/>
                      <a:pt x="11" y="14"/>
                    </a:cubicBezTo>
                    <a:cubicBezTo>
                      <a:pt x="9" y="14"/>
                      <a:pt x="7" y="13"/>
                      <a:pt x="7" y="11"/>
                    </a:cubicBezTo>
                    <a:cubicBezTo>
                      <a:pt x="7" y="9"/>
                      <a:pt x="9" y="7"/>
                      <a:pt x="11" y="7"/>
                    </a:cubicBezTo>
                    <a:close/>
                    <a:moveTo>
                      <a:pt x="51" y="87"/>
                    </a:moveTo>
                    <a:cubicBezTo>
                      <a:pt x="50" y="87"/>
                      <a:pt x="50" y="87"/>
                      <a:pt x="49" y="87"/>
                    </a:cubicBezTo>
                    <a:cubicBezTo>
                      <a:pt x="42" y="100"/>
                      <a:pt x="40" y="103"/>
                      <a:pt x="39" y="104"/>
                    </a:cubicBezTo>
                    <a:cubicBezTo>
                      <a:pt x="35" y="107"/>
                      <a:pt x="30" y="110"/>
                      <a:pt x="24" y="110"/>
                    </a:cubicBezTo>
                    <a:cubicBezTo>
                      <a:pt x="20" y="110"/>
                      <a:pt x="15" y="108"/>
                      <a:pt x="12" y="105"/>
                    </a:cubicBezTo>
                    <a:cubicBezTo>
                      <a:pt x="9" y="102"/>
                      <a:pt x="7" y="97"/>
                      <a:pt x="7" y="92"/>
                    </a:cubicBezTo>
                    <a:cubicBezTo>
                      <a:pt x="7" y="87"/>
                      <a:pt x="9" y="82"/>
                      <a:pt x="13" y="78"/>
                    </a:cubicBezTo>
                    <a:cubicBezTo>
                      <a:pt x="15" y="76"/>
                      <a:pt x="17" y="74"/>
                      <a:pt x="21" y="72"/>
                    </a:cubicBezTo>
                    <a:cubicBezTo>
                      <a:pt x="17" y="66"/>
                      <a:pt x="14" y="59"/>
                      <a:pt x="14" y="51"/>
                    </a:cubicBezTo>
                    <a:cubicBezTo>
                      <a:pt x="14" y="31"/>
                      <a:pt x="30" y="14"/>
                      <a:pt x="51" y="14"/>
                    </a:cubicBezTo>
                    <a:cubicBezTo>
                      <a:pt x="71" y="14"/>
                      <a:pt x="87" y="31"/>
                      <a:pt x="87" y="51"/>
                    </a:cubicBezTo>
                    <a:cubicBezTo>
                      <a:pt x="87" y="71"/>
                      <a:pt x="71" y="87"/>
                      <a:pt x="51" y="87"/>
                    </a:cubicBezTo>
                    <a:close/>
                    <a:moveTo>
                      <a:pt x="94" y="105"/>
                    </a:moveTo>
                    <a:cubicBezTo>
                      <a:pt x="94" y="107"/>
                      <a:pt x="92" y="109"/>
                      <a:pt x="90" y="109"/>
                    </a:cubicBezTo>
                    <a:cubicBezTo>
                      <a:pt x="88" y="109"/>
                      <a:pt x="87" y="107"/>
                      <a:pt x="87" y="105"/>
                    </a:cubicBezTo>
                    <a:cubicBezTo>
                      <a:pt x="87" y="98"/>
                      <a:pt x="87" y="98"/>
                      <a:pt x="87" y="98"/>
                    </a:cubicBezTo>
                    <a:cubicBezTo>
                      <a:pt x="87" y="96"/>
                      <a:pt x="88" y="94"/>
                      <a:pt x="90" y="94"/>
                    </a:cubicBezTo>
                    <a:cubicBezTo>
                      <a:pt x="92" y="94"/>
                      <a:pt x="94" y="96"/>
                      <a:pt x="94" y="98"/>
                    </a:cubicBezTo>
                    <a:lnTo>
                      <a:pt x="94" y="105"/>
                    </a:lnTo>
                    <a:close/>
                    <a:moveTo>
                      <a:pt x="90" y="14"/>
                    </a:moveTo>
                    <a:cubicBezTo>
                      <a:pt x="88" y="14"/>
                      <a:pt x="87" y="13"/>
                      <a:pt x="87" y="11"/>
                    </a:cubicBezTo>
                    <a:cubicBezTo>
                      <a:pt x="87" y="9"/>
                      <a:pt x="88" y="7"/>
                      <a:pt x="90" y="7"/>
                    </a:cubicBezTo>
                    <a:cubicBezTo>
                      <a:pt x="92" y="7"/>
                      <a:pt x="94" y="9"/>
                      <a:pt x="94" y="11"/>
                    </a:cubicBezTo>
                    <a:cubicBezTo>
                      <a:pt x="94" y="13"/>
                      <a:pt x="92" y="14"/>
                      <a:pt x="90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17" name="Oval 211"/>
              <p:cNvSpPr>
                <a:spLocks noChangeArrowheads="1"/>
              </p:cNvSpPr>
              <p:nvPr/>
            </p:nvSpPr>
            <p:spPr bwMode="auto">
              <a:xfrm>
                <a:off x="8099425" y="4437063"/>
                <a:ext cx="38100" cy="381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18" name="Freeform 212"/>
              <p:cNvSpPr>
                <a:spLocks/>
              </p:cNvSpPr>
              <p:nvPr/>
            </p:nvSpPr>
            <p:spPr bwMode="auto">
              <a:xfrm>
                <a:off x="8031163" y="4506913"/>
                <a:ext cx="76200" cy="76200"/>
              </a:xfrm>
              <a:custGeom>
                <a:avLst/>
                <a:gdLst/>
                <a:ahLst/>
                <a:cxnLst>
                  <a:cxn ang="0">
                    <a:pos x="28" y="1"/>
                  </a:cxn>
                  <a:cxn ang="0">
                    <a:pos x="4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8" y="30"/>
                  </a:cxn>
                  <a:cxn ang="0">
                    <a:pos x="16" y="27"/>
                  </a:cxn>
                  <a:cxn ang="0">
                    <a:pos x="30" y="3"/>
                  </a:cxn>
                  <a:cxn ang="0">
                    <a:pos x="30" y="1"/>
                  </a:cxn>
                  <a:cxn ang="0">
                    <a:pos x="28" y="1"/>
                  </a:cxn>
                </a:cxnLst>
                <a:rect l="0" t="0" r="r" b="b"/>
                <a:pathLst>
                  <a:path w="30" h="30">
                    <a:moveTo>
                      <a:pt x="28" y="1"/>
                    </a:moveTo>
                    <a:cubicBezTo>
                      <a:pt x="17" y="6"/>
                      <a:pt x="6" y="12"/>
                      <a:pt x="4" y="15"/>
                    </a:cubicBezTo>
                    <a:cubicBezTo>
                      <a:pt x="2" y="17"/>
                      <a:pt x="0" y="20"/>
                      <a:pt x="0" y="22"/>
                    </a:cubicBezTo>
                    <a:cubicBezTo>
                      <a:pt x="0" y="25"/>
                      <a:pt x="1" y="27"/>
                      <a:pt x="3" y="28"/>
                    </a:cubicBezTo>
                    <a:cubicBezTo>
                      <a:pt x="4" y="30"/>
                      <a:pt x="6" y="30"/>
                      <a:pt x="8" y="30"/>
                    </a:cubicBezTo>
                    <a:cubicBezTo>
                      <a:pt x="11" y="30"/>
                      <a:pt x="14" y="29"/>
                      <a:pt x="16" y="27"/>
                    </a:cubicBezTo>
                    <a:cubicBezTo>
                      <a:pt x="18" y="25"/>
                      <a:pt x="23" y="16"/>
                      <a:pt x="30" y="3"/>
                    </a:cubicBezTo>
                    <a:cubicBezTo>
                      <a:pt x="30" y="2"/>
                      <a:pt x="30" y="1"/>
                      <a:pt x="30" y="1"/>
                    </a:cubicBezTo>
                    <a:cubicBezTo>
                      <a:pt x="29" y="0"/>
                      <a:pt x="29" y="0"/>
                      <a:pt x="28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09" name="Freeform 213"/>
            <p:cNvSpPr>
              <a:spLocks noEditPoints="1"/>
            </p:cNvSpPr>
            <p:nvPr/>
          </p:nvSpPr>
          <p:spPr bwMode="auto">
            <a:xfrm>
              <a:off x="6800850" y="4186238"/>
              <a:ext cx="295275" cy="279400"/>
            </a:xfrm>
            <a:custGeom>
              <a:avLst/>
              <a:gdLst>
                <a:gd name="T0" fmla="*/ 295275 w 186"/>
                <a:gd name="T1" fmla="*/ 222250 h 176"/>
                <a:gd name="T2" fmla="*/ 295275 w 186"/>
                <a:gd name="T3" fmla="*/ 0 h 176"/>
                <a:gd name="T4" fmla="*/ 0 w 186"/>
                <a:gd name="T5" fmla="*/ 0 h 176"/>
                <a:gd name="T6" fmla="*/ 0 w 186"/>
                <a:gd name="T7" fmla="*/ 222250 h 176"/>
                <a:gd name="T8" fmla="*/ 111125 w 186"/>
                <a:gd name="T9" fmla="*/ 222250 h 176"/>
                <a:gd name="T10" fmla="*/ 111125 w 186"/>
                <a:gd name="T11" fmla="*/ 258763 h 176"/>
                <a:gd name="T12" fmla="*/ 38100 w 186"/>
                <a:gd name="T13" fmla="*/ 258763 h 176"/>
                <a:gd name="T14" fmla="*/ 38100 w 186"/>
                <a:gd name="T15" fmla="*/ 279400 h 176"/>
                <a:gd name="T16" fmla="*/ 260350 w 186"/>
                <a:gd name="T17" fmla="*/ 279400 h 176"/>
                <a:gd name="T18" fmla="*/ 260350 w 186"/>
                <a:gd name="T19" fmla="*/ 258763 h 176"/>
                <a:gd name="T20" fmla="*/ 185738 w 186"/>
                <a:gd name="T21" fmla="*/ 258763 h 176"/>
                <a:gd name="T22" fmla="*/ 185738 w 186"/>
                <a:gd name="T23" fmla="*/ 222250 h 176"/>
                <a:gd name="T24" fmla="*/ 295275 w 186"/>
                <a:gd name="T25" fmla="*/ 222250 h 176"/>
                <a:gd name="T26" fmla="*/ 17463 w 186"/>
                <a:gd name="T27" fmla="*/ 204788 h 176"/>
                <a:gd name="T28" fmla="*/ 17463 w 186"/>
                <a:gd name="T29" fmla="*/ 17463 h 176"/>
                <a:gd name="T30" fmla="*/ 277813 w 186"/>
                <a:gd name="T31" fmla="*/ 17463 h 176"/>
                <a:gd name="T32" fmla="*/ 277813 w 186"/>
                <a:gd name="T33" fmla="*/ 204788 h 176"/>
                <a:gd name="T34" fmla="*/ 17463 w 186"/>
                <a:gd name="T35" fmla="*/ 204788 h 1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6" h="176">
                  <a:moveTo>
                    <a:pt x="186" y="140"/>
                  </a:moveTo>
                  <a:lnTo>
                    <a:pt x="186" y="0"/>
                  </a:lnTo>
                  <a:lnTo>
                    <a:pt x="0" y="0"/>
                  </a:lnTo>
                  <a:lnTo>
                    <a:pt x="0" y="140"/>
                  </a:lnTo>
                  <a:lnTo>
                    <a:pt x="70" y="140"/>
                  </a:lnTo>
                  <a:lnTo>
                    <a:pt x="70" y="163"/>
                  </a:lnTo>
                  <a:lnTo>
                    <a:pt x="24" y="163"/>
                  </a:lnTo>
                  <a:lnTo>
                    <a:pt x="24" y="176"/>
                  </a:lnTo>
                  <a:lnTo>
                    <a:pt x="164" y="176"/>
                  </a:lnTo>
                  <a:lnTo>
                    <a:pt x="164" y="163"/>
                  </a:lnTo>
                  <a:lnTo>
                    <a:pt x="117" y="163"/>
                  </a:lnTo>
                  <a:lnTo>
                    <a:pt x="117" y="140"/>
                  </a:lnTo>
                  <a:lnTo>
                    <a:pt x="186" y="140"/>
                  </a:lnTo>
                  <a:close/>
                  <a:moveTo>
                    <a:pt x="11" y="129"/>
                  </a:moveTo>
                  <a:lnTo>
                    <a:pt x="11" y="11"/>
                  </a:lnTo>
                  <a:lnTo>
                    <a:pt x="175" y="11"/>
                  </a:lnTo>
                  <a:lnTo>
                    <a:pt x="175" y="129"/>
                  </a:lnTo>
                  <a:lnTo>
                    <a:pt x="11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7392988" y="4186429"/>
              <a:ext cx="187325" cy="296863"/>
              <a:chOff x="7392988" y="4327525"/>
              <a:chExt cx="187325" cy="296863"/>
            </a:xfrm>
            <a:grpFill/>
          </p:grpSpPr>
          <p:sp>
            <p:nvSpPr>
              <p:cNvPr id="114" name="Freeform 214"/>
              <p:cNvSpPr>
                <a:spLocks noEditPoints="1"/>
              </p:cNvSpPr>
              <p:nvPr/>
            </p:nvSpPr>
            <p:spPr bwMode="auto">
              <a:xfrm>
                <a:off x="7392988" y="4327525"/>
                <a:ext cx="187325" cy="2968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15" y="0"/>
                  </a:cxn>
                  <a:cxn ang="0">
                    <a:pos x="0" y="14"/>
                  </a:cxn>
                  <a:cxn ang="0">
                    <a:pos x="0" y="101"/>
                  </a:cxn>
                  <a:cxn ang="0">
                    <a:pos x="15" y="116"/>
                  </a:cxn>
                  <a:cxn ang="0">
                    <a:pos x="58" y="116"/>
                  </a:cxn>
                  <a:cxn ang="0">
                    <a:pos x="73" y="101"/>
                  </a:cxn>
                  <a:cxn ang="0">
                    <a:pos x="73" y="14"/>
                  </a:cxn>
                  <a:cxn ang="0">
                    <a:pos x="58" y="0"/>
                  </a:cxn>
                  <a:cxn ang="0">
                    <a:pos x="37" y="100"/>
                  </a:cxn>
                  <a:cxn ang="0">
                    <a:pos x="16" y="80"/>
                  </a:cxn>
                  <a:cxn ang="0">
                    <a:pos x="37" y="59"/>
                  </a:cxn>
                  <a:cxn ang="0">
                    <a:pos x="58" y="80"/>
                  </a:cxn>
                  <a:cxn ang="0">
                    <a:pos x="37" y="100"/>
                  </a:cxn>
                  <a:cxn ang="0">
                    <a:pos x="58" y="51"/>
                  </a:cxn>
                  <a:cxn ang="0">
                    <a:pos x="15" y="51"/>
                  </a:cxn>
                  <a:cxn ang="0">
                    <a:pos x="15" y="14"/>
                  </a:cxn>
                  <a:cxn ang="0">
                    <a:pos x="58" y="14"/>
                  </a:cxn>
                  <a:cxn ang="0">
                    <a:pos x="58" y="51"/>
                  </a:cxn>
                </a:cxnLst>
                <a:rect l="0" t="0" r="r" b="b"/>
                <a:pathLst>
                  <a:path w="73" h="116">
                    <a:moveTo>
                      <a:pt x="58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6"/>
                      <a:pt x="0" y="1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9"/>
                      <a:pt x="7" y="116"/>
                      <a:pt x="15" y="116"/>
                    </a:cubicBezTo>
                    <a:cubicBezTo>
                      <a:pt x="58" y="116"/>
                      <a:pt x="58" y="116"/>
                      <a:pt x="58" y="116"/>
                    </a:cubicBezTo>
                    <a:cubicBezTo>
                      <a:pt x="66" y="116"/>
                      <a:pt x="73" y="109"/>
                      <a:pt x="73" y="101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6"/>
                      <a:pt x="66" y="0"/>
                      <a:pt x="58" y="0"/>
                    </a:cubicBezTo>
                    <a:close/>
                    <a:moveTo>
                      <a:pt x="37" y="100"/>
                    </a:moveTo>
                    <a:cubicBezTo>
                      <a:pt x="25" y="100"/>
                      <a:pt x="16" y="91"/>
                      <a:pt x="16" y="80"/>
                    </a:cubicBezTo>
                    <a:cubicBezTo>
                      <a:pt x="16" y="68"/>
                      <a:pt x="25" y="59"/>
                      <a:pt x="37" y="59"/>
                    </a:cubicBezTo>
                    <a:cubicBezTo>
                      <a:pt x="48" y="59"/>
                      <a:pt x="58" y="68"/>
                      <a:pt x="58" y="80"/>
                    </a:cubicBezTo>
                    <a:cubicBezTo>
                      <a:pt x="58" y="91"/>
                      <a:pt x="48" y="100"/>
                      <a:pt x="37" y="100"/>
                    </a:cubicBezTo>
                    <a:close/>
                    <a:moveTo>
                      <a:pt x="58" y="51"/>
                    </a:move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58" y="14"/>
                      <a:pt x="58" y="14"/>
                      <a:pt x="58" y="14"/>
                    </a:cubicBezTo>
                    <a:lnTo>
                      <a:pt x="58" y="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15" name="Oval 215"/>
              <p:cNvSpPr>
                <a:spLocks noChangeArrowheads="1"/>
              </p:cNvSpPr>
              <p:nvPr/>
            </p:nvSpPr>
            <p:spPr bwMode="auto">
              <a:xfrm>
                <a:off x="7458075" y="4500563"/>
                <a:ext cx="58738" cy="603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8583613" y="4261042"/>
              <a:ext cx="296863" cy="222250"/>
              <a:chOff x="8583613" y="4402138"/>
              <a:chExt cx="296863" cy="222250"/>
            </a:xfrm>
            <a:grpFill/>
          </p:grpSpPr>
          <p:sp>
            <p:nvSpPr>
              <p:cNvPr id="112" name="Freeform 216"/>
              <p:cNvSpPr>
                <a:spLocks noEditPoints="1"/>
              </p:cNvSpPr>
              <p:nvPr/>
            </p:nvSpPr>
            <p:spPr bwMode="auto">
              <a:xfrm>
                <a:off x="8583613" y="4402138"/>
                <a:ext cx="296863" cy="222250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35" y="0"/>
                  </a:cxn>
                  <a:cxn ang="0">
                    <a:pos x="0" y="82"/>
                  </a:cxn>
                  <a:cxn ang="0">
                    <a:pos x="0" y="140"/>
                  </a:cxn>
                  <a:cxn ang="0">
                    <a:pos x="187" y="140"/>
                  </a:cxn>
                  <a:cxn ang="0">
                    <a:pos x="187" y="82"/>
                  </a:cxn>
                  <a:cxn ang="0">
                    <a:pos x="151" y="0"/>
                  </a:cxn>
                  <a:cxn ang="0">
                    <a:pos x="175" y="129"/>
                  </a:cxn>
                  <a:cxn ang="0">
                    <a:pos x="11" y="129"/>
                  </a:cxn>
                  <a:cxn ang="0">
                    <a:pos x="11" y="93"/>
                  </a:cxn>
                  <a:cxn ang="0">
                    <a:pos x="175" y="93"/>
                  </a:cxn>
                  <a:cxn ang="0">
                    <a:pos x="175" y="129"/>
                  </a:cxn>
                </a:cxnLst>
                <a:rect l="0" t="0" r="r" b="b"/>
                <a:pathLst>
                  <a:path w="187" h="140">
                    <a:moveTo>
                      <a:pt x="151" y="0"/>
                    </a:moveTo>
                    <a:lnTo>
                      <a:pt x="35" y="0"/>
                    </a:lnTo>
                    <a:lnTo>
                      <a:pt x="0" y="82"/>
                    </a:lnTo>
                    <a:lnTo>
                      <a:pt x="0" y="140"/>
                    </a:lnTo>
                    <a:lnTo>
                      <a:pt x="187" y="140"/>
                    </a:lnTo>
                    <a:lnTo>
                      <a:pt x="187" y="82"/>
                    </a:lnTo>
                    <a:lnTo>
                      <a:pt x="151" y="0"/>
                    </a:lnTo>
                    <a:close/>
                    <a:moveTo>
                      <a:pt x="175" y="129"/>
                    </a:moveTo>
                    <a:lnTo>
                      <a:pt x="11" y="129"/>
                    </a:lnTo>
                    <a:lnTo>
                      <a:pt x="11" y="93"/>
                    </a:lnTo>
                    <a:lnTo>
                      <a:pt x="175" y="93"/>
                    </a:lnTo>
                    <a:lnTo>
                      <a:pt x="175" y="1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13" name="Rectangle 217"/>
              <p:cNvSpPr>
                <a:spLocks noChangeArrowheads="1"/>
              </p:cNvSpPr>
              <p:nvPr/>
            </p:nvSpPr>
            <p:spPr bwMode="auto">
              <a:xfrm>
                <a:off x="8823325" y="4567238"/>
                <a:ext cx="20638" cy="190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97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92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41435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sap" pitchFamily="2" charset="0"/>
              </a:rPr>
              <a:t>ICONS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481906" y="1022112"/>
            <a:ext cx="8204894" cy="3607038"/>
            <a:chOff x="398000" y="726838"/>
            <a:chExt cx="8533500" cy="3751500"/>
          </a:xfrm>
          <a:solidFill>
            <a:schemeClr val="bg1">
              <a:lumMod val="85000"/>
            </a:schemeClr>
          </a:solidFill>
        </p:grpSpPr>
        <p:grpSp>
          <p:nvGrpSpPr>
            <p:cNvPr id="143" name="Group 142"/>
            <p:cNvGrpSpPr/>
            <p:nvPr/>
          </p:nvGrpSpPr>
          <p:grpSpPr>
            <a:xfrm>
              <a:off x="398001" y="3013075"/>
              <a:ext cx="293688" cy="292100"/>
              <a:chOff x="3841751" y="3013075"/>
              <a:chExt cx="293688" cy="292100"/>
            </a:xfrm>
            <a:grpFill/>
          </p:grpSpPr>
          <p:sp>
            <p:nvSpPr>
              <p:cNvPr id="467" name="Freeform 69"/>
              <p:cNvSpPr>
                <a:spLocks noEditPoints="1"/>
              </p:cNvSpPr>
              <p:nvPr/>
            </p:nvSpPr>
            <p:spPr bwMode="auto">
              <a:xfrm>
                <a:off x="3841751" y="3013075"/>
                <a:ext cx="293688" cy="292100"/>
              </a:xfrm>
              <a:custGeom>
                <a:avLst/>
                <a:gdLst/>
                <a:ahLst/>
                <a:cxnLst>
                  <a:cxn ang="0">
                    <a:pos x="116" y="55"/>
                  </a:cxn>
                  <a:cxn ang="0">
                    <a:pos x="58" y="0"/>
                  </a:cxn>
                  <a:cxn ang="0">
                    <a:pos x="1" y="45"/>
                  </a:cxn>
                  <a:cxn ang="0">
                    <a:pos x="0" y="58"/>
                  </a:cxn>
                  <a:cxn ang="0">
                    <a:pos x="0" y="65"/>
                  </a:cxn>
                  <a:cxn ang="0">
                    <a:pos x="58" y="116"/>
                  </a:cxn>
                  <a:cxn ang="0">
                    <a:pos x="112" y="79"/>
                  </a:cxn>
                  <a:cxn ang="0">
                    <a:pos x="116" y="58"/>
                  </a:cxn>
                  <a:cxn ang="0">
                    <a:pos x="116" y="55"/>
                  </a:cxn>
                  <a:cxn ang="0">
                    <a:pos x="32" y="66"/>
                  </a:cxn>
                  <a:cxn ang="0">
                    <a:pos x="21" y="55"/>
                  </a:cxn>
                  <a:cxn ang="0">
                    <a:pos x="32" y="44"/>
                  </a:cxn>
                  <a:cxn ang="0">
                    <a:pos x="43" y="55"/>
                  </a:cxn>
                  <a:cxn ang="0">
                    <a:pos x="32" y="66"/>
                  </a:cxn>
                  <a:cxn ang="0">
                    <a:pos x="107" y="69"/>
                  </a:cxn>
                  <a:cxn ang="0">
                    <a:pos x="84" y="83"/>
                  </a:cxn>
                  <a:cxn ang="0">
                    <a:pos x="61" y="56"/>
                  </a:cxn>
                  <a:cxn ang="0">
                    <a:pos x="32" y="23"/>
                  </a:cxn>
                  <a:cxn ang="0">
                    <a:pos x="19" y="25"/>
                  </a:cxn>
                  <a:cxn ang="0">
                    <a:pos x="58" y="8"/>
                  </a:cxn>
                  <a:cxn ang="0">
                    <a:pos x="109" y="58"/>
                  </a:cxn>
                  <a:cxn ang="0">
                    <a:pos x="107" y="69"/>
                  </a:cxn>
                </a:cxnLst>
                <a:rect l="0" t="0" r="r" b="b"/>
                <a:pathLst>
                  <a:path w="116" h="116">
                    <a:moveTo>
                      <a:pt x="116" y="55"/>
                    </a:moveTo>
                    <a:cubicBezTo>
                      <a:pt x="114" y="25"/>
                      <a:pt x="89" y="0"/>
                      <a:pt x="58" y="0"/>
                    </a:cubicBezTo>
                    <a:cubicBezTo>
                      <a:pt x="30" y="0"/>
                      <a:pt x="7" y="19"/>
                      <a:pt x="1" y="45"/>
                    </a:cubicBezTo>
                    <a:cubicBezTo>
                      <a:pt x="0" y="49"/>
                      <a:pt x="0" y="54"/>
                      <a:pt x="0" y="58"/>
                    </a:cubicBezTo>
                    <a:cubicBezTo>
                      <a:pt x="0" y="61"/>
                      <a:pt x="0" y="63"/>
                      <a:pt x="0" y="65"/>
                    </a:cubicBezTo>
                    <a:cubicBezTo>
                      <a:pt x="3" y="94"/>
                      <a:pt x="28" y="116"/>
                      <a:pt x="58" y="116"/>
                    </a:cubicBezTo>
                    <a:cubicBezTo>
                      <a:pt x="83" y="116"/>
                      <a:pt x="104" y="101"/>
                      <a:pt x="112" y="79"/>
                    </a:cubicBezTo>
                    <a:cubicBezTo>
                      <a:pt x="114" y="73"/>
                      <a:pt x="116" y="66"/>
                      <a:pt x="116" y="58"/>
                    </a:cubicBezTo>
                    <a:cubicBezTo>
                      <a:pt x="116" y="57"/>
                      <a:pt x="116" y="56"/>
                      <a:pt x="116" y="55"/>
                    </a:cubicBezTo>
                    <a:close/>
                    <a:moveTo>
                      <a:pt x="32" y="66"/>
                    </a:moveTo>
                    <a:cubicBezTo>
                      <a:pt x="26" y="66"/>
                      <a:pt x="21" y="61"/>
                      <a:pt x="21" y="55"/>
                    </a:cubicBezTo>
                    <a:cubicBezTo>
                      <a:pt x="21" y="49"/>
                      <a:pt x="26" y="44"/>
                      <a:pt x="32" y="44"/>
                    </a:cubicBezTo>
                    <a:cubicBezTo>
                      <a:pt x="38" y="44"/>
                      <a:pt x="43" y="49"/>
                      <a:pt x="43" y="55"/>
                    </a:cubicBezTo>
                    <a:cubicBezTo>
                      <a:pt x="43" y="61"/>
                      <a:pt x="38" y="66"/>
                      <a:pt x="32" y="66"/>
                    </a:cubicBezTo>
                    <a:close/>
                    <a:moveTo>
                      <a:pt x="107" y="69"/>
                    </a:moveTo>
                    <a:cubicBezTo>
                      <a:pt x="101" y="78"/>
                      <a:pt x="92" y="83"/>
                      <a:pt x="84" y="83"/>
                    </a:cubicBezTo>
                    <a:cubicBezTo>
                      <a:pt x="73" y="83"/>
                      <a:pt x="61" y="74"/>
                      <a:pt x="61" y="56"/>
                    </a:cubicBezTo>
                    <a:cubicBezTo>
                      <a:pt x="61" y="34"/>
                      <a:pt x="46" y="23"/>
                      <a:pt x="32" y="23"/>
                    </a:cubicBezTo>
                    <a:cubicBezTo>
                      <a:pt x="27" y="23"/>
                      <a:pt x="23" y="24"/>
                      <a:pt x="19" y="25"/>
                    </a:cubicBezTo>
                    <a:cubicBezTo>
                      <a:pt x="29" y="14"/>
                      <a:pt x="42" y="8"/>
                      <a:pt x="58" y="8"/>
                    </a:cubicBezTo>
                    <a:cubicBezTo>
                      <a:pt x="86" y="8"/>
                      <a:pt x="109" y="30"/>
                      <a:pt x="109" y="58"/>
                    </a:cubicBezTo>
                    <a:cubicBezTo>
                      <a:pt x="109" y="62"/>
                      <a:pt x="108" y="65"/>
                      <a:pt x="10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68" name="Oval 70"/>
              <p:cNvSpPr>
                <a:spLocks noChangeArrowheads="1"/>
              </p:cNvSpPr>
              <p:nvPr/>
            </p:nvSpPr>
            <p:spPr bwMode="auto">
              <a:xfrm>
                <a:off x="4024313" y="3141663"/>
                <a:ext cx="55563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398001" y="3619500"/>
              <a:ext cx="293687" cy="274638"/>
              <a:chOff x="3841751" y="3619500"/>
              <a:chExt cx="293687" cy="274638"/>
            </a:xfrm>
            <a:grpFill/>
          </p:grpSpPr>
          <p:sp>
            <p:nvSpPr>
              <p:cNvPr id="464" name="Freeform 81"/>
              <p:cNvSpPr>
                <a:spLocks/>
              </p:cNvSpPr>
              <p:nvPr/>
            </p:nvSpPr>
            <p:spPr bwMode="auto">
              <a:xfrm>
                <a:off x="4116388" y="3692525"/>
                <a:ext cx="19050" cy="5556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3" y="22"/>
                  </a:cxn>
                  <a:cxn ang="0">
                    <a:pos x="7" y="18"/>
                  </a:cxn>
                  <a:cxn ang="0">
                    <a:pos x="7" y="3"/>
                  </a:cxn>
                  <a:cxn ang="0">
                    <a:pos x="3" y="0"/>
                  </a:cxn>
                </a:cxnLst>
                <a:rect l="0" t="0" r="r" b="b"/>
                <a:pathLst>
                  <a:path w="7" h="2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5" y="22"/>
                      <a:pt x="7" y="20"/>
                      <a:pt x="7" y="18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65" name="Freeform 82"/>
              <p:cNvSpPr>
                <a:spLocks noEditPoints="1"/>
              </p:cNvSpPr>
              <p:nvPr/>
            </p:nvSpPr>
            <p:spPr bwMode="auto">
              <a:xfrm>
                <a:off x="3878263" y="3619500"/>
                <a:ext cx="219075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0" y="87"/>
                  </a:cxn>
                  <a:cxn ang="0">
                    <a:pos x="7" y="94"/>
                  </a:cxn>
                  <a:cxn ang="0">
                    <a:pos x="7" y="101"/>
                  </a:cxn>
                  <a:cxn ang="0">
                    <a:pos x="15" y="109"/>
                  </a:cxn>
                  <a:cxn ang="0">
                    <a:pos x="22" y="109"/>
                  </a:cxn>
                  <a:cxn ang="0">
                    <a:pos x="29" y="101"/>
                  </a:cxn>
                  <a:cxn ang="0">
                    <a:pos x="29" y="94"/>
                  </a:cxn>
                  <a:cxn ang="0">
                    <a:pos x="58" y="94"/>
                  </a:cxn>
                  <a:cxn ang="0">
                    <a:pos x="58" y="101"/>
                  </a:cxn>
                  <a:cxn ang="0">
                    <a:pos x="65" y="109"/>
                  </a:cxn>
                  <a:cxn ang="0">
                    <a:pos x="73" y="109"/>
                  </a:cxn>
                  <a:cxn ang="0">
                    <a:pos x="80" y="101"/>
                  </a:cxn>
                  <a:cxn ang="0">
                    <a:pos x="80" y="94"/>
                  </a:cxn>
                  <a:cxn ang="0">
                    <a:pos x="87" y="87"/>
                  </a:cxn>
                  <a:cxn ang="0">
                    <a:pos x="87" y="22"/>
                  </a:cxn>
                  <a:cxn ang="0">
                    <a:pos x="65" y="0"/>
                  </a:cxn>
                  <a:cxn ang="0">
                    <a:pos x="29" y="7"/>
                  </a:cxn>
                  <a:cxn ang="0">
                    <a:pos x="58" y="7"/>
                  </a:cxn>
                  <a:cxn ang="0">
                    <a:pos x="58" y="14"/>
                  </a:cxn>
                  <a:cxn ang="0">
                    <a:pos x="29" y="14"/>
                  </a:cxn>
                  <a:cxn ang="0">
                    <a:pos x="29" y="7"/>
                  </a:cxn>
                  <a:cxn ang="0">
                    <a:pos x="15" y="87"/>
                  </a:cxn>
                  <a:cxn ang="0">
                    <a:pos x="7" y="80"/>
                  </a:cxn>
                  <a:cxn ang="0">
                    <a:pos x="15" y="72"/>
                  </a:cxn>
                  <a:cxn ang="0">
                    <a:pos x="22" y="80"/>
                  </a:cxn>
                  <a:cxn ang="0">
                    <a:pos x="15" y="87"/>
                  </a:cxn>
                  <a:cxn ang="0">
                    <a:pos x="73" y="87"/>
                  </a:cxn>
                  <a:cxn ang="0">
                    <a:pos x="65" y="80"/>
                  </a:cxn>
                  <a:cxn ang="0">
                    <a:pos x="73" y="72"/>
                  </a:cxn>
                  <a:cxn ang="0">
                    <a:pos x="80" y="80"/>
                  </a:cxn>
                  <a:cxn ang="0">
                    <a:pos x="73" y="87"/>
                  </a:cxn>
                  <a:cxn ang="0">
                    <a:pos x="80" y="65"/>
                  </a:cxn>
                  <a:cxn ang="0">
                    <a:pos x="7" y="65"/>
                  </a:cxn>
                  <a:cxn ang="0">
                    <a:pos x="7" y="22"/>
                  </a:cxn>
                  <a:cxn ang="0">
                    <a:pos x="80" y="22"/>
                  </a:cxn>
                  <a:cxn ang="0">
                    <a:pos x="80" y="65"/>
                  </a:cxn>
                </a:cxnLst>
                <a:rect l="0" t="0" r="r" b="b"/>
                <a:pathLst>
                  <a:path w="87" h="109">
                    <a:moveTo>
                      <a:pt x="65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91"/>
                      <a:pt x="3" y="94"/>
                      <a:pt x="7" y="94"/>
                    </a:cubicBezTo>
                    <a:cubicBezTo>
                      <a:pt x="7" y="101"/>
                      <a:pt x="7" y="101"/>
                      <a:pt x="7" y="101"/>
                    </a:cubicBezTo>
                    <a:cubicBezTo>
                      <a:pt x="7" y="105"/>
                      <a:pt x="11" y="109"/>
                      <a:pt x="15" y="109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6" y="109"/>
                      <a:pt x="29" y="105"/>
                      <a:pt x="29" y="101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58" y="94"/>
                      <a:pt x="58" y="94"/>
                      <a:pt x="58" y="94"/>
                    </a:cubicBezTo>
                    <a:cubicBezTo>
                      <a:pt x="58" y="101"/>
                      <a:pt x="58" y="101"/>
                      <a:pt x="58" y="101"/>
                    </a:cubicBezTo>
                    <a:cubicBezTo>
                      <a:pt x="58" y="105"/>
                      <a:pt x="61" y="109"/>
                      <a:pt x="65" y="109"/>
                    </a:cubicBezTo>
                    <a:cubicBezTo>
                      <a:pt x="73" y="109"/>
                      <a:pt x="73" y="109"/>
                      <a:pt x="73" y="109"/>
                    </a:cubicBezTo>
                    <a:cubicBezTo>
                      <a:pt x="77" y="109"/>
                      <a:pt x="80" y="105"/>
                      <a:pt x="80" y="101"/>
                    </a:cubicBezTo>
                    <a:cubicBezTo>
                      <a:pt x="80" y="94"/>
                      <a:pt x="80" y="94"/>
                      <a:pt x="80" y="94"/>
                    </a:cubicBezTo>
                    <a:cubicBezTo>
                      <a:pt x="84" y="94"/>
                      <a:pt x="87" y="91"/>
                      <a:pt x="87" y="87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87" y="10"/>
                      <a:pt x="78" y="0"/>
                      <a:pt x="65" y="0"/>
                    </a:cubicBezTo>
                    <a:close/>
                    <a:moveTo>
                      <a:pt x="29" y="7"/>
                    </a:moveTo>
                    <a:cubicBezTo>
                      <a:pt x="58" y="7"/>
                      <a:pt x="58" y="7"/>
                      <a:pt x="58" y="7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29" y="14"/>
                      <a:pt x="29" y="14"/>
                      <a:pt x="29" y="14"/>
                    </a:cubicBezTo>
                    <a:lnTo>
                      <a:pt x="29" y="7"/>
                    </a:lnTo>
                    <a:close/>
                    <a:moveTo>
                      <a:pt x="15" y="87"/>
                    </a:moveTo>
                    <a:cubicBezTo>
                      <a:pt x="11" y="87"/>
                      <a:pt x="7" y="84"/>
                      <a:pt x="7" y="80"/>
                    </a:cubicBezTo>
                    <a:cubicBezTo>
                      <a:pt x="7" y="76"/>
                      <a:pt x="11" y="72"/>
                      <a:pt x="15" y="72"/>
                    </a:cubicBezTo>
                    <a:cubicBezTo>
                      <a:pt x="19" y="72"/>
                      <a:pt x="22" y="76"/>
                      <a:pt x="22" y="80"/>
                    </a:cubicBezTo>
                    <a:cubicBezTo>
                      <a:pt x="22" y="84"/>
                      <a:pt x="19" y="87"/>
                      <a:pt x="15" y="87"/>
                    </a:cubicBezTo>
                    <a:close/>
                    <a:moveTo>
                      <a:pt x="73" y="87"/>
                    </a:moveTo>
                    <a:cubicBezTo>
                      <a:pt x="69" y="87"/>
                      <a:pt x="65" y="84"/>
                      <a:pt x="65" y="80"/>
                    </a:cubicBezTo>
                    <a:cubicBezTo>
                      <a:pt x="65" y="76"/>
                      <a:pt x="69" y="72"/>
                      <a:pt x="73" y="72"/>
                    </a:cubicBezTo>
                    <a:cubicBezTo>
                      <a:pt x="77" y="72"/>
                      <a:pt x="80" y="76"/>
                      <a:pt x="80" y="80"/>
                    </a:cubicBezTo>
                    <a:cubicBezTo>
                      <a:pt x="80" y="84"/>
                      <a:pt x="77" y="87"/>
                      <a:pt x="73" y="87"/>
                    </a:cubicBezTo>
                    <a:close/>
                    <a:moveTo>
                      <a:pt x="80" y="65"/>
                    </a:moveTo>
                    <a:cubicBezTo>
                      <a:pt x="7" y="65"/>
                      <a:pt x="7" y="65"/>
                      <a:pt x="7" y="6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0" y="22"/>
                      <a:pt x="80" y="22"/>
                      <a:pt x="80" y="22"/>
                    </a:cubicBezTo>
                    <a:lnTo>
                      <a:pt x="80" y="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66" name="Freeform 83"/>
              <p:cNvSpPr>
                <a:spLocks/>
              </p:cNvSpPr>
              <p:nvPr/>
            </p:nvSpPr>
            <p:spPr bwMode="auto">
              <a:xfrm>
                <a:off x="3841751" y="3692525"/>
                <a:ext cx="17463" cy="5556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18"/>
                  </a:cxn>
                  <a:cxn ang="0">
                    <a:pos x="3" y="22"/>
                  </a:cxn>
                  <a:cxn ang="0">
                    <a:pos x="7" y="2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3"/>
                  </a:cxn>
                </a:cxnLst>
                <a:rect l="0" t="0" r="r" b="b"/>
                <a:pathLst>
                  <a:path w="7" h="22">
                    <a:moveTo>
                      <a:pt x="0" y="3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0"/>
                      <a:pt x="1" y="22"/>
                      <a:pt x="3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1018713" y="3600450"/>
              <a:ext cx="217488" cy="293688"/>
              <a:chOff x="4462463" y="3600450"/>
              <a:chExt cx="217488" cy="293688"/>
            </a:xfrm>
            <a:grpFill/>
          </p:grpSpPr>
          <p:sp>
            <p:nvSpPr>
              <p:cNvPr id="462" name="Freeform 84"/>
              <p:cNvSpPr>
                <a:spLocks noEditPoints="1"/>
              </p:cNvSpPr>
              <p:nvPr/>
            </p:nvSpPr>
            <p:spPr bwMode="auto">
              <a:xfrm>
                <a:off x="4462463" y="3600450"/>
                <a:ext cx="217488" cy="220663"/>
              </a:xfrm>
              <a:custGeom>
                <a:avLst/>
                <a:gdLst/>
                <a:ahLst/>
                <a:cxnLst>
                  <a:cxn ang="0">
                    <a:pos x="85" y="71"/>
                  </a:cxn>
                  <a:cxn ang="0">
                    <a:pos x="73" y="13"/>
                  </a:cxn>
                  <a:cxn ang="0">
                    <a:pos x="57" y="0"/>
                  </a:cxn>
                  <a:cxn ang="0">
                    <a:pos x="28" y="0"/>
                  </a:cxn>
                  <a:cxn ang="0">
                    <a:pos x="12" y="13"/>
                  </a:cxn>
                  <a:cxn ang="0">
                    <a:pos x="1" y="71"/>
                  </a:cxn>
                  <a:cxn ang="0">
                    <a:pos x="3" y="82"/>
                  </a:cxn>
                  <a:cxn ang="0">
                    <a:pos x="14" y="87"/>
                  </a:cxn>
                  <a:cxn ang="0">
                    <a:pos x="22" y="87"/>
                  </a:cxn>
                  <a:cxn ang="0">
                    <a:pos x="34" y="87"/>
                  </a:cxn>
                  <a:cxn ang="0">
                    <a:pos x="52" y="87"/>
                  </a:cxn>
                  <a:cxn ang="0">
                    <a:pos x="63" y="87"/>
                  </a:cxn>
                  <a:cxn ang="0">
                    <a:pos x="72" y="87"/>
                  </a:cxn>
                  <a:cxn ang="0">
                    <a:pos x="82" y="82"/>
                  </a:cxn>
                  <a:cxn ang="0">
                    <a:pos x="85" y="71"/>
                  </a:cxn>
                  <a:cxn ang="0">
                    <a:pos x="35" y="7"/>
                  </a:cxn>
                  <a:cxn ang="0">
                    <a:pos x="50" y="7"/>
                  </a:cxn>
                  <a:cxn ang="0">
                    <a:pos x="50" y="14"/>
                  </a:cxn>
                  <a:cxn ang="0">
                    <a:pos x="35" y="14"/>
                  </a:cxn>
                  <a:cxn ang="0">
                    <a:pos x="35" y="7"/>
                  </a:cxn>
                  <a:cxn ang="0">
                    <a:pos x="14" y="43"/>
                  </a:cxn>
                  <a:cxn ang="0">
                    <a:pos x="18" y="21"/>
                  </a:cxn>
                  <a:cxn ang="0">
                    <a:pos x="67" y="21"/>
                  </a:cxn>
                  <a:cxn ang="0">
                    <a:pos x="72" y="43"/>
                  </a:cxn>
                  <a:cxn ang="0">
                    <a:pos x="75" y="58"/>
                  </a:cxn>
                  <a:cxn ang="0">
                    <a:pos x="11" y="58"/>
                  </a:cxn>
                  <a:cxn ang="0">
                    <a:pos x="14" y="43"/>
                  </a:cxn>
                  <a:cxn ang="0">
                    <a:pos x="28" y="79"/>
                  </a:cxn>
                  <a:cxn ang="0">
                    <a:pos x="21" y="72"/>
                  </a:cxn>
                  <a:cxn ang="0">
                    <a:pos x="28" y="65"/>
                  </a:cxn>
                  <a:cxn ang="0">
                    <a:pos x="35" y="72"/>
                  </a:cxn>
                  <a:cxn ang="0">
                    <a:pos x="28" y="79"/>
                  </a:cxn>
                  <a:cxn ang="0">
                    <a:pos x="57" y="79"/>
                  </a:cxn>
                  <a:cxn ang="0">
                    <a:pos x="50" y="72"/>
                  </a:cxn>
                  <a:cxn ang="0">
                    <a:pos x="57" y="65"/>
                  </a:cxn>
                  <a:cxn ang="0">
                    <a:pos x="64" y="72"/>
                  </a:cxn>
                  <a:cxn ang="0">
                    <a:pos x="57" y="79"/>
                  </a:cxn>
                </a:cxnLst>
                <a:rect l="0" t="0" r="r" b="b"/>
                <a:pathLst>
                  <a:path w="86" h="87">
                    <a:moveTo>
                      <a:pt x="85" y="71"/>
                    </a:moveTo>
                    <a:cubicBezTo>
                      <a:pt x="73" y="13"/>
                      <a:pt x="73" y="13"/>
                      <a:pt x="73" y="13"/>
                    </a:cubicBezTo>
                    <a:cubicBezTo>
                      <a:pt x="72" y="5"/>
                      <a:pt x="65" y="0"/>
                      <a:pt x="5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1" y="0"/>
                      <a:pt x="14" y="5"/>
                      <a:pt x="12" y="13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0" y="75"/>
                      <a:pt x="1" y="79"/>
                      <a:pt x="3" y="82"/>
                    </a:cubicBezTo>
                    <a:cubicBezTo>
                      <a:pt x="6" y="85"/>
                      <a:pt x="10" y="87"/>
                      <a:pt x="14" y="87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34" y="87"/>
                      <a:pt x="34" y="87"/>
                      <a:pt x="34" y="87"/>
                    </a:cubicBezTo>
                    <a:cubicBezTo>
                      <a:pt x="52" y="87"/>
                      <a:pt x="52" y="87"/>
                      <a:pt x="52" y="87"/>
                    </a:cubicBezTo>
                    <a:cubicBezTo>
                      <a:pt x="63" y="87"/>
                      <a:pt x="63" y="87"/>
                      <a:pt x="63" y="87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5" y="79"/>
                      <a:pt x="86" y="75"/>
                      <a:pt x="85" y="71"/>
                    </a:cubicBezTo>
                    <a:close/>
                    <a:moveTo>
                      <a:pt x="35" y="7"/>
                    </a:moveTo>
                    <a:cubicBezTo>
                      <a:pt x="50" y="7"/>
                      <a:pt x="50" y="7"/>
                      <a:pt x="50" y="7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35" y="14"/>
                      <a:pt x="35" y="14"/>
                      <a:pt x="35" y="14"/>
                    </a:cubicBezTo>
                    <a:lnTo>
                      <a:pt x="35" y="7"/>
                    </a:lnTo>
                    <a:close/>
                    <a:moveTo>
                      <a:pt x="14" y="43"/>
                    </a:moveTo>
                    <a:cubicBezTo>
                      <a:pt x="18" y="21"/>
                      <a:pt x="18" y="21"/>
                      <a:pt x="18" y="21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5" y="58"/>
                      <a:pt x="75" y="58"/>
                      <a:pt x="75" y="58"/>
                    </a:cubicBezTo>
                    <a:cubicBezTo>
                      <a:pt x="11" y="58"/>
                      <a:pt x="11" y="58"/>
                      <a:pt x="11" y="58"/>
                    </a:cubicBezTo>
                    <a:lnTo>
                      <a:pt x="14" y="43"/>
                    </a:lnTo>
                    <a:close/>
                    <a:moveTo>
                      <a:pt x="28" y="79"/>
                    </a:moveTo>
                    <a:cubicBezTo>
                      <a:pt x="24" y="79"/>
                      <a:pt x="21" y="76"/>
                      <a:pt x="21" y="72"/>
                    </a:cubicBezTo>
                    <a:cubicBezTo>
                      <a:pt x="21" y="68"/>
                      <a:pt x="24" y="65"/>
                      <a:pt x="28" y="65"/>
                    </a:cubicBezTo>
                    <a:cubicBezTo>
                      <a:pt x="32" y="65"/>
                      <a:pt x="35" y="68"/>
                      <a:pt x="35" y="72"/>
                    </a:cubicBezTo>
                    <a:cubicBezTo>
                      <a:pt x="35" y="76"/>
                      <a:pt x="32" y="79"/>
                      <a:pt x="28" y="79"/>
                    </a:cubicBezTo>
                    <a:close/>
                    <a:moveTo>
                      <a:pt x="57" y="79"/>
                    </a:moveTo>
                    <a:cubicBezTo>
                      <a:pt x="53" y="79"/>
                      <a:pt x="50" y="76"/>
                      <a:pt x="50" y="72"/>
                    </a:cubicBezTo>
                    <a:cubicBezTo>
                      <a:pt x="50" y="68"/>
                      <a:pt x="53" y="65"/>
                      <a:pt x="57" y="65"/>
                    </a:cubicBezTo>
                    <a:cubicBezTo>
                      <a:pt x="61" y="65"/>
                      <a:pt x="64" y="68"/>
                      <a:pt x="64" y="72"/>
                    </a:cubicBezTo>
                    <a:cubicBezTo>
                      <a:pt x="64" y="76"/>
                      <a:pt x="61" y="79"/>
                      <a:pt x="57" y="7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63" name="Freeform 85"/>
              <p:cNvSpPr>
                <a:spLocks/>
              </p:cNvSpPr>
              <p:nvPr/>
            </p:nvSpPr>
            <p:spPr bwMode="auto">
              <a:xfrm>
                <a:off x="4487863" y="3838575"/>
                <a:ext cx="166688" cy="55563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76" y="11"/>
                  </a:cxn>
                  <a:cxn ang="0">
                    <a:pos x="27" y="11"/>
                  </a:cxn>
                  <a:cxn ang="0">
                    <a:pos x="33" y="0"/>
                  </a:cxn>
                  <a:cxn ang="0">
                    <a:pos x="14" y="0"/>
                  </a:cxn>
                  <a:cxn ang="0">
                    <a:pos x="0" y="35"/>
                  </a:cxn>
                  <a:cxn ang="0">
                    <a:pos x="17" y="35"/>
                  </a:cxn>
                  <a:cxn ang="0">
                    <a:pos x="22" y="22"/>
                  </a:cxn>
                  <a:cxn ang="0">
                    <a:pos x="81" y="22"/>
                  </a:cxn>
                  <a:cxn ang="0">
                    <a:pos x="86" y="35"/>
                  </a:cxn>
                  <a:cxn ang="0">
                    <a:pos x="105" y="35"/>
                  </a:cxn>
                  <a:cxn ang="0">
                    <a:pos x="89" y="0"/>
                  </a:cxn>
                  <a:cxn ang="0">
                    <a:pos x="71" y="0"/>
                  </a:cxn>
                </a:cxnLst>
                <a:rect l="0" t="0" r="r" b="b"/>
                <a:pathLst>
                  <a:path w="105" h="35">
                    <a:moveTo>
                      <a:pt x="71" y="0"/>
                    </a:moveTo>
                    <a:lnTo>
                      <a:pt x="76" y="11"/>
                    </a:lnTo>
                    <a:lnTo>
                      <a:pt x="27" y="11"/>
                    </a:lnTo>
                    <a:lnTo>
                      <a:pt x="33" y="0"/>
                    </a:lnTo>
                    <a:lnTo>
                      <a:pt x="14" y="0"/>
                    </a:lnTo>
                    <a:lnTo>
                      <a:pt x="0" y="35"/>
                    </a:lnTo>
                    <a:lnTo>
                      <a:pt x="17" y="35"/>
                    </a:lnTo>
                    <a:lnTo>
                      <a:pt x="22" y="22"/>
                    </a:lnTo>
                    <a:lnTo>
                      <a:pt x="81" y="22"/>
                    </a:lnTo>
                    <a:lnTo>
                      <a:pt x="86" y="35"/>
                    </a:lnTo>
                    <a:lnTo>
                      <a:pt x="105" y="35"/>
                    </a:lnTo>
                    <a:lnTo>
                      <a:pt x="89" y="0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1567988" y="3636963"/>
              <a:ext cx="292101" cy="236537"/>
              <a:chOff x="5011738" y="3636963"/>
              <a:chExt cx="292101" cy="236537"/>
            </a:xfrm>
            <a:grpFill/>
          </p:grpSpPr>
          <p:sp>
            <p:nvSpPr>
              <p:cNvPr id="458" name="Freeform 86"/>
              <p:cNvSpPr>
                <a:spLocks noEditPoints="1"/>
              </p:cNvSpPr>
              <p:nvPr/>
            </p:nvSpPr>
            <p:spPr bwMode="auto">
              <a:xfrm>
                <a:off x="5011738" y="3673475"/>
                <a:ext cx="292100" cy="147638"/>
              </a:xfrm>
              <a:custGeom>
                <a:avLst/>
                <a:gdLst/>
                <a:ahLst/>
                <a:cxnLst>
                  <a:cxn ang="0">
                    <a:pos x="87" y="14"/>
                  </a:cxn>
                  <a:cxn ang="0">
                    <a:pos x="73" y="15"/>
                  </a:cxn>
                  <a:cxn ang="0">
                    <a:pos x="73" y="21"/>
                  </a:cxn>
                  <a:cxn ang="0">
                    <a:pos x="66" y="21"/>
                  </a:cxn>
                  <a:cxn ang="0">
                    <a:pos x="66" y="3"/>
                  </a:cxn>
                  <a:cxn ang="0">
                    <a:pos x="62" y="0"/>
                  </a:cxn>
                  <a:cxn ang="0">
                    <a:pos x="58" y="3"/>
                  </a:cxn>
                  <a:cxn ang="0">
                    <a:pos x="58" y="21"/>
                  </a:cxn>
                  <a:cxn ang="0">
                    <a:pos x="51" y="21"/>
                  </a:cxn>
                  <a:cxn ang="0">
                    <a:pos x="44" y="29"/>
                  </a:cxn>
                  <a:cxn ang="0">
                    <a:pos x="21" y="29"/>
                  </a:cxn>
                  <a:cxn ang="0">
                    <a:pos x="11" y="21"/>
                  </a:cxn>
                  <a:cxn ang="0">
                    <a:pos x="0" y="32"/>
                  </a:cxn>
                  <a:cxn ang="0">
                    <a:pos x="11" y="43"/>
                  </a:cxn>
                  <a:cxn ang="0">
                    <a:pos x="21" y="37"/>
                  </a:cxn>
                  <a:cxn ang="0">
                    <a:pos x="51" y="58"/>
                  </a:cxn>
                  <a:cxn ang="0">
                    <a:pos x="73" y="58"/>
                  </a:cxn>
                  <a:cxn ang="0">
                    <a:pos x="112" y="58"/>
                  </a:cxn>
                  <a:cxn ang="0">
                    <a:pos x="116" y="43"/>
                  </a:cxn>
                  <a:cxn ang="0">
                    <a:pos x="87" y="14"/>
                  </a:cxn>
                  <a:cxn ang="0">
                    <a:pos x="11" y="36"/>
                  </a:cxn>
                  <a:cxn ang="0">
                    <a:pos x="7" y="32"/>
                  </a:cxn>
                  <a:cxn ang="0">
                    <a:pos x="11" y="29"/>
                  </a:cxn>
                  <a:cxn ang="0">
                    <a:pos x="15" y="32"/>
                  </a:cxn>
                  <a:cxn ang="0">
                    <a:pos x="11" y="36"/>
                  </a:cxn>
                  <a:cxn ang="0">
                    <a:pos x="73" y="43"/>
                  </a:cxn>
                  <a:cxn ang="0">
                    <a:pos x="66" y="43"/>
                  </a:cxn>
                  <a:cxn ang="0">
                    <a:pos x="66" y="29"/>
                  </a:cxn>
                  <a:cxn ang="0">
                    <a:pos x="73" y="29"/>
                  </a:cxn>
                  <a:cxn ang="0">
                    <a:pos x="73" y="43"/>
                  </a:cxn>
                  <a:cxn ang="0">
                    <a:pos x="108" y="50"/>
                  </a:cxn>
                  <a:cxn ang="0">
                    <a:pos x="80" y="50"/>
                  </a:cxn>
                  <a:cxn ang="0">
                    <a:pos x="80" y="22"/>
                  </a:cxn>
                  <a:cxn ang="0">
                    <a:pos x="87" y="21"/>
                  </a:cxn>
                  <a:cxn ang="0">
                    <a:pos x="109" y="43"/>
                  </a:cxn>
                  <a:cxn ang="0">
                    <a:pos x="108" y="50"/>
                  </a:cxn>
                </a:cxnLst>
                <a:rect l="0" t="0" r="r" b="b"/>
                <a:pathLst>
                  <a:path w="116" h="58">
                    <a:moveTo>
                      <a:pt x="87" y="14"/>
                    </a:moveTo>
                    <a:cubicBezTo>
                      <a:pt x="85" y="14"/>
                      <a:pt x="75" y="15"/>
                      <a:pt x="73" y="15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6" y="1"/>
                      <a:pt x="64" y="0"/>
                      <a:pt x="62" y="0"/>
                    </a:cubicBezTo>
                    <a:cubicBezTo>
                      <a:pt x="60" y="0"/>
                      <a:pt x="58" y="1"/>
                      <a:pt x="58" y="3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4"/>
                      <a:pt x="16" y="21"/>
                      <a:pt x="11" y="21"/>
                    </a:cubicBezTo>
                    <a:cubicBezTo>
                      <a:pt x="5" y="21"/>
                      <a:pt x="0" y="26"/>
                      <a:pt x="0" y="32"/>
                    </a:cubicBezTo>
                    <a:cubicBezTo>
                      <a:pt x="0" y="38"/>
                      <a:pt x="5" y="43"/>
                      <a:pt x="11" y="43"/>
                    </a:cubicBezTo>
                    <a:cubicBezTo>
                      <a:pt x="15" y="43"/>
                      <a:pt x="19" y="41"/>
                      <a:pt x="21" y="37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73" y="58"/>
                      <a:pt x="73" y="58"/>
                      <a:pt x="73" y="58"/>
                    </a:cubicBezTo>
                    <a:cubicBezTo>
                      <a:pt x="112" y="58"/>
                      <a:pt x="112" y="58"/>
                      <a:pt x="112" y="58"/>
                    </a:cubicBezTo>
                    <a:cubicBezTo>
                      <a:pt x="115" y="53"/>
                      <a:pt x="116" y="48"/>
                      <a:pt x="116" y="43"/>
                    </a:cubicBezTo>
                    <a:cubicBezTo>
                      <a:pt x="116" y="27"/>
                      <a:pt x="103" y="14"/>
                      <a:pt x="87" y="14"/>
                    </a:cubicBezTo>
                    <a:close/>
                    <a:moveTo>
                      <a:pt x="11" y="36"/>
                    </a:moveTo>
                    <a:cubicBezTo>
                      <a:pt x="9" y="36"/>
                      <a:pt x="7" y="34"/>
                      <a:pt x="7" y="32"/>
                    </a:cubicBezTo>
                    <a:cubicBezTo>
                      <a:pt x="7" y="30"/>
                      <a:pt x="9" y="29"/>
                      <a:pt x="11" y="29"/>
                    </a:cubicBezTo>
                    <a:cubicBezTo>
                      <a:pt x="13" y="29"/>
                      <a:pt x="15" y="30"/>
                      <a:pt x="15" y="32"/>
                    </a:cubicBezTo>
                    <a:cubicBezTo>
                      <a:pt x="15" y="34"/>
                      <a:pt x="13" y="36"/>
                      <a:pt x="11" y="36"/>
                    </a:cubicBezTo>
                    <a:close/>
                    <a:moveTo>
                      <a:pt x="73" y="43"/>
                    </a:moveTo>
                    <a:cubicBezTo>
                      <a:pt x="66" y="43"/>
                      <a:pt x="66" y="43"/>
                      <a:pt x="66" y="43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73" y="29"/>
                      <a:pt x="73" y="29"/>
                      <a:pt x="73" y="29"/>
                    </a:cubicBezTo>
                    <a:lnTo>
                      <a:pt x="73" y="43"/>
                    </a:lnTo>
                    <a:close/>
                    <a:moveTo>
                      <a:pt x="108" y="50"/>
                    </a:moveTo>
                    <a:cubicBezTo>
                      <a:pt x="80" y="50"/>
                      <a:pt x="80" y="50"/>
                      <a:pt x="80" y="50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3" y="21"/>
                      <a:pt x="86" y="21"/>
                      <a:pt x="87" y="21"/>
                    </a:cubicBezTo>
                    <a:cubicBezTo>
                      <a:pt x="99" y="21"/>
                      <a:pt x="109" y="31"/>
                      <a:pt x="109" y="43"/>
                    </a:cubicBezTo>
                    <a:cubicBezTo>
                      <a:pt x="109" y="46"/>
                      <a:pt x="109" y="48"/>
                      <a:pt x="108" y="5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59" name="Freeform 87"/>
              <p:cNvSpPr>
                <a:spLocks/>
              </p:cNvSpPr>
              <p:nvPr/>
            </p:nvSpPr>
            <p:spPr bwMode="auto">
              <a:xfrm>
                <a:off x="5011738" y="3636963"/>
                <a:ext cx="128588" cy="36513"/>
              </a:xfrm>
              <a:custGeom>
                <a:avLst/>
                <a:gdLst/>
                <a:ahLst/>
                <a:cxnLst>
                  <a:cxn ang="0">
                    <a:pos x="7" y="15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0" y="8"/>
                  </a:cxn>
                  <a:cxn ang="0">
                    <a:pos x="42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7" y="15"/>
                  </a:cxn>
                </a:cxnLst>
                <a:rect l="0" t="0" r="r" b="b"/>
                <a:pathLst>
                  <a:path w="51" h="15">
                    <a:moveTo>
                      <a:pt x="7" y="15"/>
                    </a:moveTo>
                    <a:cubicBezTo>
                      <a:pt x="47" y="15"/>
                      <a:pt x="47" y="15"/>
                      <a:pt x="47" y="15"/>
                    </a:cubicBezTo>
                    <a:cubicBezTo>
                      <a:pt x="49" y="15"/>
                      <a:pt x="50" y="14"/>
                      <a:pt x="51" y="12"/>
                    </a:cubicBezTo>
                    <a:cubicBezTo>
                      <a:pt x="51" y="11"/>
                      <a:pt x="51" y="9"/>
                      <a:pt x="50" y="8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60" name="Freeform 88"/>
              <p:cNvSpPr>
                <a:spLocks/>
              </p:cNvSpPr>
              <p:nvPr/>
            </p:nvSpPr>
            <p:spPr bwMode="auto">
              <a:xfrm>
                <a:off x="5175251" y="3636963"/>
                <a:ext cx="128588" cy="36513"/>
              </a:xfrm>
              <a:custGeom>
                <a:avLst/>
                <a:gdLst/>
                <a:ahLst/>
                <a:cxnLst>
                  <a:cxn ang="0">
                    <a:pos x="10" y="15"/>
                  </a:cxn>
                  <a:cxn ang="0">
                    <a:pos x="44" y="15"/>
                  </a:cxn>
                  <a:cxn ang="0">
                    <a:pos x="51" y="7"/>
                  </a:cxn>
                  <a:cxn ang="0">
                    <a:pos x="44" y="0"/>
                  </a:cxn>
                  <a:cxn ang="0">
                    <a:pos x="4" y="0"/>
                  </a:cxn>
                  <a:cxn ang="0">
                    <a:pos x="1" y="2"/>
                  </a:cxn>
                  <a:cxn ang="0">
                    <a:pos x="2" y="6"/>
                  </a:cxn>
                  <a:cxn ang="0">
                    <a:pos x="10" y="15"/>
                  </a:cxn>
                </a:cxnLst>
                <a:rect l="0" t="0" r="r" b="b"/>
                <a:pathLst>
                  <a:path w="51" h="15">
                    <a:moveTo>
                      <a:pt x="10" y="15"/>
                    </a:moveTo>
                    <a:cubicBezTo>
                      <a:pt x="44" y="15"/>
                      <a:pt x="44" y="15"/>
                      <a:pt x="44" y="15"/>
                    </a:cubicBezTo>
                    <a:cubicBezTo>
                      <a:pt x="48" y="15"/>
                      <a:pt x="51" y="11"/>
                      <a:pt x="51" y="7"/>
                    </a:cubicBezTo>
                    <a:cubicBezTo>
                      <a:pt x="51" y="3"/>
                      <a:pt x="48" y="0"/>
                      <a:pt x="4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1"/>
                      <a:pt x="1" y="2"/>
                    </a:cubicBezTo>
                    <a:cubicBezTo>
                      <a:pt x="0" y="4"/>
                      <a:pt x="1" y="5"/>
                      <a:pt x="2" y="6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61" name="Freeform 89"/>
              <p:cNvSpPr>
                <a:spLocks/>
              </p:cNvSpPr>
              <p:nvPr/>
            </p:nvSpPr>
            <p:spPr bwMode="auto">
              <a:xfrm>
                <a:off x="5122863" y="3838575"/>
                <a:ext cx="180975" cy="349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7" y="14"/>
                  </a:cxn>
                  <a:cxn ang="0">
                    <a:pos x="65" y="14"/>
                  </a:cxn>
                  <a:cxn ang="0">
                    <a:pos x="72" y="7"/>
                  </a:cxn>
                  <a:cxn ang="0">
                    <a:pos x="65" y="0"/>
                  </a:cxn>
                </a:cxnLst>
                <a:rect l="0" t="0" r="r" b="b"/>
                <a:pathLst>
                  <a:path w="72" h="14">
                    <a:moveTo>
                      <a:pt x="65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9" y="14"/>
                      <a:pt x="72" y="11"/>
                      <a:pt x="72" y="7"/>
                    </a:cubicBezTo>
                    <a:cubicBezTo>
                      <a:pt x="72" y="3"/>
                      <a:pt x="69" y="0"/>
                      <a:pt x="6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2155363" y="3600450"/>
              <a:ext cx="292100" cy="298451"/>
              <a:chOff x="5599113" y="3600450"/>
              <a:chExt cx="292100" cy="298451"/>
            </a:xfrm>
            <a:grpFill/>
          </p:grpSpPr>
          <p:sp>
            <p:nvSpPr>
              <p:cNvPr id="456" name="Freeform 90"/>
              <p:cNvSpPr>
                <a:spLocks/>
              </p:cNvSpPr>
              <p:nvPr/>
            </p:nvSpPr>
            <p:spPr bwMode="auto">
              <a:xfrm>
                <a:off x="5599113" y="3840163"/>
                <a:ext cx="292100" cy="58738"/>
              </a:xfrm>
              <a:custGeom>
                <a:avLst/>
                <a:gdLst/>
                <a:ahLst/>
                <a:cxnLst>
                  <a:cxn ang="0">
                    <a:pos x="88" y="9"/>
                  </a:cxn>
                  <a:cxn ang="0">
                    <a:pos x="72" y="9"/>
                  </a:cxn>
                  <a:cxn ang="0">
                    <a:pos x="45" y="9"/>
                  </a:cxn>
                  <a:cxn ang="0">
                    <a:pos x="28" y="9"/>
                  </a:cxn>
                  <a:cxn ang="0">
                    <a:pos x="1" y="9"/>
                  </a:cxn>
                  <a:cxn ang="0">
                    <a:pos x="0" y="10"/>
                  </a:cxn>
                  <a:cxn ang="0">
                    <a:pos x="0" y="19"/>
                  </a:cxn>
                  <a:cxn ang="0">
                    <a:pos x="6" y="14"/>
                  </a:cxn>
                  <a:cxn ang="0">
                    <a:pos x="23" y="14"/>
                  </a:cxn>
                  <a:cxn ang="0">
                    <a:pos x="50" y="14"/>
                  </a:cxn>
                  <a:cxn ang="0">
                    <a:pos x="66" y="14"/>
                  </a:cxn>
                  <a:cxn ang="0">
                    <a:pos x="80" y="21"/>
                  </a:cxn>
                  <a:cxn ang="0">
                    <a:pos x="93" y="14"/>
                  </a:cxn>
                  <a:cxn ang="0">
                    <a:pos x="110" y="14"/>
                  </a:cxn>
                  <a:cxn ang="0">
                    <a:pos x="116" y="18"/>
                  </a:cxn>
                  <a:cxn ang="0">
                    <a:pos x="116" y="10"/>
                  </a:cxn>
                  <a:cxn ang="0">
                    <a:pos x="115" y="9"/>
                  </a:cxn>
                  <a:cxn ang="0">
                    <a:pos x="88" y="9"/>
                  </a:cxn>
                </a:cxnLst>
                <a:rect l="0" t="0" r="r" b="b"/>
                <a:pathLst>
                  <a:path w="116" h="23">
                    <a:moveTo>
                      <a:pt x="88" y="9"/>
                    </a:moveTo>
                    <a:cubicBezTo>
                      <a:pt x="82" y="15"/>
                      <a:pt x="77" y="15"/>
                      <a:pt x="72" y="9"/>
                    </a:cubicBezTo>
                    <a:cubicBezTo>
                      <a:pt x="63" y="1"/>
                      <a:pt x="53" y="0"/>
                      <a:pt x="45" y="9"/>
                    </a:cubicBezTo>
                    <a:cubicBezTo>
                      <a:pt x="39" y="15"/>
                      <a:pt x="34" y="15"/>
                      <a:pt x="28" y="9"/>
                    </a:cubicBezTo>
                    <a:cubicBezTo>
                      <a:pt x="19" y="0"/>
                      <a:pt x="10" y="0"/>
                      <a:pt x="1" y="9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18"/>
                      <a:pt x="4" y="16"/>
                      <a:pt x="6" y="14"/>
                    </a:cubicBezTo>
                    <a:cubicBezTo>
                      <a:pt x="12" y="8"/>
                      <a:pt x="17" y="8"/>
                      <a:pt x="23" y="14"/>
                    </a:cubicBezTo>
                    <a:cubicBezTo>
                      <a:pt x="32" y="23"/>
                      <a:pt x="41" y="23"/>
                      <a:pt x="50" y="14"/>
                    </a:cubicBezTo>
                    <a:cubicBezTo>
                      <a:pt x="56" y="8"/>
                      <a:pt x="61" y="8"/>
                      <a:pt x="66" y="14"/>
                    </a:cubicBezTo>
                    <a:cubicBezTo>
                      <a:pt x="71" y="19"/>
                      <a:pt x="75" y="21"/>
                      <a:pt x="80" y="21"/>
                    </a:cubicBezTo>
                    <a:cubicBezTo>
                      <a:pt x="84" y="21"/>
                      <a:pt x="89" y="19"/>
                      <a:pt x="93" y="14"/>
                    </a:cubicBezTo>
                    <a:cubicBezTo>
                      <a:pt x="99" y="8"/>
                      <a:pt x="104" y="8"/>
                      <a:pt x="110" y="14"/>
                    </a:cubicBezTo>
                    <a:cubicBezTo>
                      <a:pt x="112" y="16"/>
                      <a:pt x="114" y="17"/>
                      <a:pt x="116" y="18"/>
                    </a:cubicBezTo>
                    <a:cubicBezTo>
                      <a:pt x="116" y="10"/>
                      <a:pt x="116" y="10"/>
                      <a:pt x="116" y="10"/>
                    </a:cubicBezTo>
                    <a:cubicBezTo>
                      <a:pt x="115" y="9"/>
                      <a:pt x="115" y="9"/>
                      <a:pt x="115" y="9"/>
                    </a:cubicBezTo>
                    <a:cubicBezTo>
                      <a:pt x="106" y="0"/>
                      <a:pt x="97" y="0"/>
                      <a:pt x="88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57" name="Freeform 91"/>
              <p:cNvSpPr>
                <a:spLocks noEditPoints="1"/>
              </p:cNvSpPr>
              <p:nvPr/>
            </p:nvSpPr>
            <p:spPr bwMode="auto">
              <a:xfrm>
                <a:off x="5599113" y="3600450"/>
                <a:ext cx="292100" cy="242888"/>
              </a:xfrm>
              <a:custGeom>
                <a:avLst/>
                <a:gdLst/>
                <a:ahLst/>
                <a:cxnLst>
                  <a:cxn ang="0">
                    <a:pos x="115" y="82"/>
                  </a:cxn>
                  <a:cxn ang="0">
                    <a:pos x="88" y="82"/>
                  </a:cxn>
                  <a:cxn ang="0">
                    <a:pos x="87" y="84"/>
                  </a:cxn>
                  <a:cxn ang="0">
                    <a:pos x="87" y="65"/>
                  </a:cxn>
                  <a:cxn ang="0">
                    <a:pos x="97" y="55"/>
                  </a:cxn>
                  <a:cxn ang="0">
                    <a:pos x="98" y="51"/>
                  </a:cxn>
                  <a:cxn ang="0">
                    <a:pos x="96" y="49"/>
                  </a:cxn>
                  <a:cxn ang="0">
                    <a:pos x="87" y="46"/>
                  </a:cxn>
                  <a:cxn ang="0">
                    <a:pos x="87" y="43"/>
                  </a:cxn>
                  <a:cxn ang="0">
                    <a:pos x="87" y="29"/>
                  </a:cxn>
                  <a:cxn ang="0">
                    <a:pos x="87" y="21"/>
                  </a:cxn>
                  <a:cxn ang="0">
                    <a:pos x="79" y="21"/>
                  </a:cxn>
                  <a:cxn ang="0">
                    <a:pos x="79" y="14"/>
                  </a:cxn>
                  <a:cxn ang="0">
                    <a:pos x="72" y="14"/>
                  </a:cxn>
                  <a:cxn ang="0">
                    <a:pos x="65" y="14"/>
                  </a:cxn>
                  <a:cxn ang="0">
                    <a:pos x="65" y="3"/>
                  </a:cxn>
                  <a:cxn ang="0">
                    <a:pos x="61" y="0"/>
                  </a:cxn>
                  <a:cxn ang="0">
                    <a:pos x="54" y="0"/>
                  </a:cxn>
                  <a:cxn ang="0">
                    <a:pos x="50" y="3"/>
                  </a:cxn>
                  <a:cxn ang="0">
                    <a:pos x="50" y="14"/>
                  </a:cxn>
                  <a:cxn ang="0">
                    <a:pos x="43" y="14"/>
                  </a:cxn>
                  <a:cxn ang="0">
                    <a:pos x="36" y="14"/>
                  </a:cxn>
                  <a:cxn ang="0">
                    <a:pos x="36" y="21"/>
                  </a:cxn>
                  <a:cxn ang="0">
                    <a:pos x="29" y="21"/>
                  </a:cxn>
                  <a:cxn ang="0">
                    <a:pos x="29" y="29"/>
                  </a:cxn>
                  <a:cxn ang="0">
                    <a:pos x="29" y="43"/>
                  </a:cxn>
                  <a:cxn ang="0">
                    <a:pos x="29" y="46"/>
                  </a:cxn>
                  <a:cxn ang="0">
                    <a:pos x="20" y="49"/>
                  </a:cxn>
                  <a:cxn ang="0">
                    <a:pos x="17" y="51"/>
                  </a:cxn>
                  <a:cxn ang="0">
                    <a:pos x="18" y="55"/>
                  </a:cxn>
                  <a:cxn ang="0">
                    <a:pos x="29" y="65"/>
                  </a:cxn>
                  <a:cxn ang="0">
                    <a:pos x="29" y="83"/>
                  </a:cxn>
                  <a:cxn ang="0">
                    <a:pos x="28" y="82"/>
                  </a:cxn>
                  <a:cxn ang="0">
                    <a:pos x="1" y="82"/>
                  </a:cxn>
                  <a:cxn ang="0">
                    <a:pos x="0" y="84"/>
                  </a:cxn>
                  <a:cxn ang="0">
                    <a:pos x="0" y="92"/>
                  </a:cxn>
                  <a:cxn ang="0">
                    <a:pos x="6" y="87"/>
                  </a:cxn>
                  <a:cxn ang="0">
                    <a:pos x="23" y="87"/>
                  </a:cxn>
                  <a:cxn ang="0">
                    <a:pos x="50" y="87"/>
                  </a:cxn>
                  <a:cxn ang="0">
                    <a:pos x="51" y="87"/>
                  </a:cxn>
                  <a:cxn ang="0">
                    <a:pos x="66" y="87"/>
                  </a:cxn>
                  <a:cxn ang="0">
                    <a:pos x="66" y="87"/>
                  </a:cxn>
                  <a:cxn ang="0">
                    <a:pos x="80" y="94"/>
                  </a:cxn>
                  <a:cxn ang="0">
                    <a:pos x="93" y="87"/>
                  </a:cxn>
                  <a:cxn ang="0">
                    <a:pos x="110" y="87"/>
                  </a:cxn>
                  <a:cxn ang="0">
                    <a:pos x="116" y="92"/>
                  </a:cxn>
                  <a:cxn ang="0">
                    <a:pos x="116" y="83"/>
                  </a:cxn>
                  <a:cxn ang="0">
                    <a:pos x="115" y="82"/>
                  </a:cxn>
                  <a:cxn ang="0">
                    <a:pos x="79" y="43"/>
                  </a:cxn>
                  <a:cxn ang="0">
                    <a:pos x="58" y="36"/>
                  </a:cxn>
                  <a:cxn ang="0">
                    <a:pos x="36" y="43"/>
                  </a:cxn>
                  <a:cxn ang="0">
                    <a:pos x="36" y="29"/>
                  </a:cxn>
                  <a:cxn ang="0">
                    <a:pos x="43" y="29"/>
                  </a:cxn>
                  <a:cxn ang="0">
                    <a:pos x="43" y="21"/>
                  </a:cxn>
                  <a:cxn ang="0">
                    <a:pos x="72" y="21"/>
                  </a:cxn>
                  <a:cxn ang="0">
                    <a:pos x="72" y="29"/>
                  </a:cxn>
                  <a:cxn ang="0">
                    <a:pos x="79" y="29"/>
                  </a:cxn>
                  <a:cxn ang="0">
                    <a:pos x="79" y="43"/>
                  </a:cxn>
                </a:cxnLst>
                <a:rect l="0" t="0" r="r" b="b"/>
                <a:pathLst>
                  <a:path w="116" h="96">
                    <a:moveTo>
                      <a:pt x="115" y="82"/>
                    </a:moveTo>
                    <a:cubicBezTo>
                      <a:pt x="106" y="74"/>
                      <a:pt x="97" y="74"/>
                      <a:pt x="88" y="82"/>
                    </a:cubicBezTo>
                    <a:cubicBezTo>
                      <a:pt x="88" y="83"/>
                      <a:pt x="87" y="83"/>
                      <a:pt x="87" y="84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97" y="55"/>
                      <a:pt x="97" y="55"/>
                      <a:pt x="97" y="55"/>
                    </a:cubicBezTo>
                    <a:cubicBezTo>
                      <a:pt x="98" y="54"/>
                      <a:pt x="98" y="52"/>
                      <a:pt x="98" y="51"/>
                    </a:cubicBezTo>
                    <a:cubicBezTo>
                      <a:pt x="98" y="50"/>
                      <a:pt x="97" y="49"/>
                      <a:pt x="96" y="49"/>
                    </a:cubicBezTo>
                    <a:cubicBezTo>
                      <a:pt x="87" y="46"/>
                      <a:pt x="87" y="46"/>
                      <a:pt x="87" y="46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29"/>
                      <a:pt x="87" y="29"/>
                      <a:pt x="87" y="29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1"/>
                      <a:pt x="63" y="0"/>
                      <a:pt x="61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2" y="0"/>
                      <a:pt x="50" y="1"/>
                      <a:pt x="50" y="3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8" y="49"/>
                      <a:pt x="18" y="50"/>
                      <a:pt x="17" y="51"/>
                    </a:cubicBezTo>
                    <a:cubicBezTo>
                      <a:pt x="17" y="52"/>
                      <a:pt x="17" y="54"/>
                      <a:pt x="18" y="55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8" y="83"/>
                      <a:pt x="28" y="82"/>
                      <a:pt x="28" y="82"/>
                    </a:cubicBezTo>
                    <a:cubicBezTo>
                      <a:pt x="19" y="74"/>
                      <a:pt x="10" y="74"/>
                      <a:pt x="1" y="82"/>
                    </a:cubicBezTo>
                    <a:cubicBezTo>
                      <a:pt x="1" y="83"/>
                      <a:pt x="0" y="83"/>
                      <a:pt x="0" y="8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2" y="91"/>
                      <a:pt x="4" y="90"/>
                      <a:pt x="6" y="87"/>
                    </a:cubicBezTo>
                    <a:cubicBezTo>
                      <a:pt x="12" y="82"/>
                      <a:pt x="17" y="82"/>
                      <a:pt x="23" y="87"/>
                    </a:cubicBezTo>
                    <a:cubicBezTo>
                      <a:pt x="32" y="96"/>
                      <a:pt x="41" y="96"/>
                      <a:pt x="50" y="87"/>
                    </a:cubicBezTo>
                    <a:cubicBezTo>
                      <a:pt x="50" y="87"/>
                      <a:pt x="50" y="87"/>
                      <a:pt x="51" y="87"/>
                    </a:cubicBezTo>
                    <a:cubicBezTo>
                      <a:pt x="56" y="82"/>
                      <a:pt x="60" y="82"/>
                      <a:pt x="66" y="87"/>
                    </a:cubicBezTo>
                    <a:cubicBezTo>
                      <a:pt x="66" y="87"/>
                      <a:pt x="66" y="87"/>
                      <a:pt x="66" y="87"/>
                    </a:cubicBezTo>
                    <a:cubicBezTo>
                      <a:pt x="71" y="92"/>
                      <a:pt x="75" y="94"/>
                      <a:pt x="80" y="94"/>
                    </a:cubicBezTo>
                    <a:cubicBezTo>
                      <a:pt x="84" y="94"/>
                      <a:pt x="89" y="92"/>
                      <a:pt x="93" y="87"/>
                    </a:cubicBezTo>
                    <a:cubicBezTo>
                      <a:pt x="99" y="82"/>
                      <a:pt x="104" y="82"/>
                      <a:pt x="110" y="87"/>
                    </a:cubicBezTo>
                    <a:cubicBezTo>
                      <a:pt x="112" y="89"/>
                      <a:pt x="114" y="91"/>
                      <a:pt x="116" y="92"/>
                    </a:cubicBezTo>
                    <a:cubicBezTo>
                      <a:pt x="116" y="83"/>
                      <a:pt x="116" y="83"/>
                      <a:pt x="116" y="83"/>
                    </a:cubicBezTo>
                    <a:cubicBezTo>
                      <a:pt x="115" y="83"/>
                      <a:pt x="115" y="82"/>
                      <a:pt x="115" y="82"/>
                    </a:cubicBezTo>
                    <a:close/>
                    <a:moveTo>
                      <a:pt x="79" y="43"/>
                    </a:moveTo>
                    <a:cubicBezTo>
                      <a:pt x="58" y="36"/>
                      <a:pt x="58" y="36"/>
                      <a:pt x="58" y="36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72" y="21"/>
                      <a:pt x="72" y="21"/>
                      <a:pt x="72" y="21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9" y="29"/>
                      <a:pt x="79" y="29"/>
                      <a:pt x="79" y="29"/>
                    </a:cubicBezTo>
                    <a:lnTo>
                      <a:pt x="79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48" name="Freeform 223"/>
            <p:cNvSpPr>
              <a:spLocks/>
            </p:cNvSpPr>
            <p:nvPr/>
          </p:nvSpPr>
          <p:spPr bwMode="auto">
            <a:xfrm>
              <a:off x="983788" y="3013075"/>
              <a:ext cx="292100" cy="292100"/>
            </a:xfrm>
            <a:custGeom>
              <a:avLst/>
              <a:gdLst>
                <a:gd name="T0" fmla="*/ 292100 w 116"/>
                <a:gd name="T1" fmla="*/ 183822 h 116"/>
                <a:gd name="T2" fmla="*/ 161159 w 116"/>
                <a:gd name="T3" fmla="*/ 224111 h 116"/>
                <a:gd name="T4" fmla="*/ 279509 w 116"/>
                <a:gd name="T5" fmla="*/ 60434 h 116"/>
                <a:gd name="T6" fmla="*/ 161159 w 116"/>
                <a:gd name="T7" fmla="*/ 191376 h 116"/>
                <a:gd name="T8" fmla="*/ 146050 w 116"/>
                <a:gd name="T9" fmla="*/ 0 h 116"/>
                <a:gd name="T10" fmla="*/ 128423 w 116"/>
                <a:gd name="T11" fmla="*/ 188858 h 116"/>
                <a:gd name="T12" fmla="*/ 12591 w 116"/>
                <a:gd name="T13" fmla="*/ 60434 h 116"/>
                <a:gd name="T14" fmla="*/ 130941 w 116"/>
                <a:gd name="T15" fmla="*/ 224111 h 116"/>
                <a:gd name="T16" fmla="*/ 0 w 116"/>
                <a:gd name="T17" fmla="*/ 183822 h 116"/>
                <a:gd name="T18" fmla="*/ 120869 w 116"/>
                <a:gd name="T19" fmla="*/ 234184 h 116"/>
                <a:gd name="T20" fmla="*/ 25181 w 116"/>
                <a:gd name="T21" fmla="*/ 261883 h 116"/>
                <a:gd name="T22" fmla="*/ 135978 w 116"/>
                <a:gd name="T23" fmla="*/ 236702 h 116"/>
                <a:gd name="T24" fmla="*/ 128423 w 116"/>
                <a:gd name="T25" fmla="*/ 292100 h 116"/>
                <a:gd name="T26" fmla="*/ 163677 w 116"/>
                <a:gd name="T27" fmla="*/ 292100 h 116"/>
                <a:gd name="T28" fmla="*/ 156122 w 116"/>
                <a:gd name="T29" fmla="*/ 236702 h 116"/>
                <a:gd name="T30" fmla="*/ 266919 w 116"/>
                <a:gd name="T31" fmla="*/ 261883 h 116"/>
                <a:gd name="T32" fmla="*/ 171231 w 116"/>
                <a:gd name="T33" fmla="*/ 234184 h 116"/>
                <a:gd name="T34" fmla="*/ 292100 w 116"/>
                <a:gd name="T35" fmla="*/ 183822 h 1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6" h="116">
                  <a:moveTo>
                    <a:pt x="116" y="73"/>
                  </a:moveTo>
                  <a:cubicBezTo>
                    <a:pt x="102" y="70"/>
                    <a:pt x="79" y="78"/>
                    <a:pt x="64" y="89"/>
                  </a:cubicBezTo>
                  <a:cubicBezTo>
                    <a:pt x="90" y="64"/>
                    <a:pt x="107" y="55"/>
                    <a:pt x="111" y="24"/>
                  </a:cubicBezTo>
                  <a:cubicBezTo>
                    <a:pt x="87" y="34"/>
                    <a:pt x="73" y="56"/>
                    <a:pt x="64" y="76"/>
                  </a:cubicBezTo>
                  <a:cubicBezTo>
                    <a:pt x="72" y="48"/>
                    <a:pt x="69" y="19"/>
                    <a:pt x="58" y="0"/>
                  </a:cubicBezTo>
                  <a:cubicBezTo>
                    <a:pt x="48" y="19"/>
                    <a:pt x="44" y="47"/>
                    <a:pt x="51" y="75"/>
                  </a:cubicBezTo>
                  <a:cubicBezTo>
                    <a:pt x="43" y="55"/>
                    <a:pt x="28" y="34"/>
                    <a:pt x="5" y="24"/>
                  </a:cubicBezTo>
                  <a:cubicBezTo>
                    <a:pt x="9" y="55"/>
                    <a:pt x="26" y="64"/>
                    <a:pt x="52" y="89"/>
                  </a:cubicBezTo>
                  <a:cubicBezTo>
                    <a:pt x="37" y="78"/>
                    <a:pt x="14" y="70"/>
                    <a:pt x="0" y="73"/>
                  </a:cubicBezTo>
                  <a:cubicBezTo>
                    <a:pt x="6" y="86"/>
                    <a:pt x="26" y="91"/>
                    <a:pt x="48" y="93"/>
                  </a:cubicBezTo>
                  <a:cubicBezTo>
                    <a:pt x="32" y="97"/>
                    <a:pt x="21" y="97"/>
                    <a:pt x="10" y="104"/>
                  </a:cubicBezTo>
                  <a:cubicBezTo>
                    <a:pt x="27" y="110"/>
                    <a:pt x="43" y="106"/>
                    <a:pt x="54" y="94"/>
                  </a:cubicBezTo>
                  <a:cubicBezTo>
                    <a:pt x="51" y="116"/>
                    <a:pt x="51" y="116"/>
                    <a:pt x="51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73" y="106"/>
                    <a:pt x="89" y="110"/>
                    <a:pt x="106" y="104"/>
                  </a:cubicBezTo>
                  <a:cubicBezTo>
                    <a:pt x="95" y="97"/>
                    <a:pt x="84" y="97"/>
                    <a:pt x="68" y="93"/>
                  </a:cubicBezTo>
                  <a:cubicBezTo>
                    <a:pt x="90" y="91"/>
                    <a:pt x="110" y="86"/>
                    <a:pt x="116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1563226" y="3013075"/>
              <a:ext cx="304800" cy="292100"/>
              <a:chOff x="5006976" y="3013075"/>
              <a:chExt cx="304800" cy="292100"/>
            </a:xfrm>
            <a:grpFill/>
          </p:grpSpPr>
          <p:sp>
            <p:nvSpPr>
              <p:cNvPr id="452" name="Oval 224"/>
              <p:cNvSpPr>
                <a:spLocks noChangeArrowheads="1"/>
              </p:cNvSpPr>
              <p:nvPr/>
            </p:nvSpPr>
            <p:spPr bwMode="auto">
              <a:xfrm>
                <a:off x="5102226" y="3179763"/>
                <a:ext cx="33338" cy="301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53" name="Oval 225"/>
              <p:cNvSpPr>
                <a:spLocks noChangeArrowheads="1"/>
              </p:cNvSpPr>
              <p:nvPr/>
            </p:nvSpPr>
            <p:spPr bwMode="auto">
              <a:xfrm>
                <a:off x="5181601" y="3179763"/>
                <a:ext cx="31750" cy="301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54" name="Freeform 226"/>
              <p:cNvSpPr>
                <a:spLocks/>
              </p:cNvSpPr>
              <p:nvPr/>
            </p:nvSpPr>
            <p:spPr bwMode="auto">
              <a:xfrm>
                <a:off x="5122863" y="3051175"/>
                <a:ext cx="73025" cy="55563"/>
              </a:xfrm>
              <a:custGeom>
                <a:avLst/>
                <a:gdLst/>
                <a:ahLst/>
                <a:cxnLst>
                  <a:cxn ang="0">
                    <a:pos x="13" y="35"/>
                  </a:cxn>
                  <a:cxn ang="0">
                    <a:pos x="33" y="35"/>
                  </a:cxn>
                  <a:cxn ang="0">
                    <a:pos x="33" y="22"/>
                  </a:cxn>
                  <a:cxn ang="0">
                    <a:pos x="46" y="22"/>
                  </a:cxn>
                  <a:cxn ang="0">
                    <a:pos x="46" y="11"/>
                  </a:cxn>
                  <a:cxn ang="0">
                    <a:pos x="33" y="11"/>
                  </a:cxn>
                  <a:cxn ang="0">
                    <a:pos x="33" y="0"/>
                  </a:cxn>
                  <a:cxn ang="0">
                    <a:pos x="13" y="0"/>
                  </a:cxn>
                  <a:cxn ang="0">
                    <a:pos x="13" y="11"/>
                  </a:cxn>
                  <a:cxn ang="0">
                    <a:pos x="0" y="11"/>
                  </a:cxn>
                  <a:cxn ang="0">
                    <a:pos x="0" y="22"/>
                  </a:cxn>
                  <a:cxn ang="0">
                    <a:pos x="13" y="22"/>
                  </a:cxn>
                  <a:cxn ang="0">
                    <a:pos x="13" y="35"/>
                  </a:cxn>
                </a:cxnLst>
                <a:rect l="0" t="0" r="r" b="b"/>
                <a:pathLst>
                  <a:path w="46" h="35">
                    <a:moveTo>
                      <a:pt x="13" y="35"/>
                    </a:moveTo>
                    <a:lnTo>
                      <a:pt x="33" y="35"/>
                    </a:lnTo>
                    <a:lnTo>
                      <a:pt x="33" y="22"/>
                    </a:lnTo>
                    <a:lnTo>
                      <a:pt x="46" y="22"/>
                    </a:lnTo>
                    <a:lnTo>
                      <a:pt x="46" y="11"/>
                    </a:lnTo>
                    <a:lnTo>
                      <a:pt x="33" y="11"/>
                    </a:lnTo>
                    <a:lnTo>
                      <a:pt x="33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3" y="22"/>
                    </a:lnTo>
                    <a:lnTo>
                      <a:pt x="13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55" name="Freeform 227"/>
              <p:cNvSpPr>
                <a:spLocks noEditPoints="1"/>
              </p:cNvSpPr>
              <p:nvPr/>
            </p:nvSpPr>
            <p:spPr bwMode="auto">
              <a:xfrm>
                <a:off x="5006976" y="3013075"/>
                <a:ext cx="304800" cy="292100"/>
              </a:xfrm>
              <a:custGeom>
                <a:avLst/>
                <a:gdLst/>
                <a:ahLst/>
                <a:cxnLst>
                  <a:cxn ang="0">
                    <a:pos x="106" y="56"/>
                  </a:cxn>
                  <a:cxn ang="0">
                    <a:pos x="106" y="56"/>
                  </a:cxn>
                  <a:cxn ang="0">
                    <a:pos x="92" y="32"/>
                  </a:cxn>
                  <a:cxn ang="0">
                    <a:pos x="97" y="0"/>
                  </a:cxn>
                  <a:cxn ang="0">
                    <a:pos x="24" y="0"/>
                  </a:cxn>
                  <a:cxn ang="0">
                    <a:pos x="29" y="34"/>
                  </a:cxn>
                  <a:cxn ang="0">
                    <a:pos x="18" y="54"/>
                  </a:cxn>
                  <a:cxn ang="0">
                    <a:pos x="18" y="54"/>
                  </a:cxn>
                  <a:cxn ang="0">
                    <a:pos x="3" y="87"/>
                  </a:cxn>
                  <a:cxn ang="0">
                    <a:pos x="10" y="85"/>
                  </a:cxn>
                  <a:cxn ang="0">
                    <a:pos x="19" y="76"/>
                  </a:cxn>
                  <a:cxn ang="0">
                    <a:pos x="62" y="116"/>
                  </a:cxn>
                  <a:cxn ang="0">
                    <a:pos x="103" y="79"/>
                  </a:cxn>
                  <a:cxn ang="0">
                    <a:pos x="111" y="85"/>
                  </a:cxn>
                  <a:cxn ang="0">
                    <a:pos x="117" y="87"/>
                  </a:cxn>
                  <a:cxn ang="0">
                    <a:pos x="106" y="56"/>
                  </a:cxn>
                  <a:cxn ang="0">
                    <a:pos x="88" y="8"/>
                  </a:cxn>
                  <a:cxn ang="0">
                    <a:pos x="83" y="44"/>
                  </a:cxn>
                  <a:cxn ang="0">
                    <a:pos x="38" y="44"/>
                  </a:cxn>
                  <a:cxn ang="0">
                    <a:pos x="32" y="8"/>
                  </a:cxn>
                  <a:cxn ang="0">
                    <a:pos x="88" y="8"/>
                  </a:cxn>
                  <a:cxn ang="0">
                    <a:pos x="98" y="71"/>
                  </a:cxn>
                  <a:cxn ang="0">
                    <a:pos x="62" y="109"/>
                  </a:cxn>
                  <a:cxn ang="0">
                    <a:pos x="25" y="71"/>
                  </a:cxn>
                  <a:cxn ang="0">
                    <a:pos x="24" y="65"/>
                  </a:cxn>
                  <a:cxn ang="0">
                    <a:pos x="53" y="51"/>
                  </a:cxn>
                  <a:cxn ang="0">
                    <a:pos x="71" y="51"/>
                  </a:cxn>
                  <a:cxn ang="0">
                    <a:pos x="99" y="65"/>
                  </a:cxn>
                  <a:cxn ang="0">
                    <a:pos x="98" y="71"/>
                  </a:cxn>
                </a:cxnLst>
                <a:rect l="0" t="0" r="r" b="b"/>
                <a:pathLst>
                  <a:path w="121" h="116">
                    <a:moveTo>
                      <a:pt x="106" y="56"/>
                    </a:moveTo>
                    <a:cubicBezTo>
                      <a:pt x="106" y="56"/>
                      <a:pt x="106" y="56"/>
                      <a:pt x="106" y="56"/>
                    </a:cubicBezTo>
                    <a:cubicBezTo>
                      <a:pt x="105" y="46"/>
                      <a:pt x="100" y="38"/>
                      <a:pt x="92" y="32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3" y="39"/>
                      <a:pt x="19" y="46"/>
                      <a:pt x="18" y="54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5" y="60"/>
                      <a:pt x="0" y="74"/>
                      <a:pt x="3" y="87"/>
                    </a:cubicBezTo>
                    <a:cubicBezTo>
                      <a:pt x="5" y="87"/>
                      <a:pt x="8" y="86"/>
                      <a:pt x="10" y="85"/>
                    </a:cubicBezTo>
                    <a:cubicBezTo>
                      <a:pt x="14" y="83"/>
                      <a:pt x="17" y="80"/>
                      <a:pt x="19" y="76"/>
                    </a:cubicBezTo>
                    <a:cubicBezTo>
                      <a:pt x="25" y="97"/>
                      <a:pt x="41" y="116"/>
                      <a:pt x="62" y="116"/>
                    </a:cubicBezTo>
                    <a:cubicBezTo>
                      <a:pt x="81" y="116"/>
                      <a:pt x="97" y="98"/>
                      <a:pt x="103" y="79"/>
                    </a:cubicBezTo>
                    <a:cubicBezTo>
                      <a:pt x="105" y="81"/>
                      <a:pt x="108" y="84"/>
                      <a:pt x="111" y="85"/>
                    </a:cubicBezTo>
                    <a:cubicBezTo>
                      <a:pt x="113" y="86"/>
                      <a:pt x="115" y="87"/>
                      <a:pt x="117" y="87"/>
                    </a:cubicBezTo>
                    <a:cubicBezTo>
                      <a:pt x="121" y="76"/>
                      <a:pt x="116" y="63"/>
                      <a:pt x="106" y="56"/>
                    </a:cubicBezTo>
                    <a:close/>
                    <a:moveTo>
                      <a:pt x="88" y="8"/>
                    </a:moveTo>
                    <a:cubicBezTo>
                      <a:pt x="83" y="44"/>
                      <a:pt x="83" y="44"/>
                      <a:pt x="83" y="44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2" y="8"/>
                      <a:pt x="32" y="8"/>
                      <a:pt x="32" y="8"/>
                    </a:cubicBezTo>
                    <a:lnTo>
                      <a:pt x="88" y="8"/>
                    </a:lnTo>
                    <a:close/>
                    <a:moveTo>
                      <a:pt x="98" y="71"/>
                    </a:moveTo>
                    <a:cubicBezTo>
                      <a:pt x="93" y="90"/>
                      <a:pt x="79" y="109"/>
                      <a:pt x="62" y="109"/>
                    </a:cubicBezTo>
                    <a:cubicBezTo>
                      <a:pt x="43" y="109"/>
                      <a:pt x="30" y="89"/>
                      <a:pt x="25" y="71"/>
                    </a:cubicBezTo>
                    <a:cubicBezTo>
                      <a:pt x="25" y="69"/>
                      <a:pt x="24" y="67"/>
                      <a:pt x="24" y="65"/>
                    </a:cubicBezTo>
                    <a:cubicBezTo>
                      <a:pt x="36" y="65"/>
                      <a:pt x="46" y="59"/>
                      <a:pt x="53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8" y="59"/>
                      <a:pt x="88" y="65"/>
                      <a:pt x="99" y="65"/>
                    </a:cubicBezTo>
                    <a:cubicBezTo>
                      <a:pt x="99" y="67"/>
                      <a:pt x="99" y="69"/>
                      <a:pt x="98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2155363" y="3013075"/>
              <a:ext cx="292100" cy="292100"/>
              <a:chOff x="5599113" y="3013075"/>
              <a:chExt cx="292100" cy="292100"/>
            </a:xfrm>
            <a:grpFill/>
          </p:grpSpPr>
          <p:sp>
            <p:nvSpPr>
              <p:cNvPr id="448" name="Freeform 228"/>
              <p:cNvSpPr>
                <a:spLocks noEditPoints="1"/>
              </p:cNvSpPr>
              <p:nvPr/>
            </p:nvSpPr>
            <p:spPr bwMode="auto">
              <a:xfrm>
                <a:off x="5599113" y="3013075"/>
                <a:ext cx="292100" cy="292100"/>
              </a:xfrm>
              <a:custGeom>
                <a:avLst/>
                <a:gdLst/>
                <a:ahLst/>
                <a:cxnLst>
                  <a:cxn ang="0">
                    <a:pos x="94" y="66"/>
                  </a:cxn>
                  <a:cxn ang="0">
                    <a:pos x="84" y="66"/>
                  </a:cxn>
                  <a:cxn ang="0">
                    <a:pos x="94" y="40"/>
                  </a:cxn>
                  <a:cxn ang="0">
                    <a:pos x="58" y="0"/>
                  </a:cxn>
                  <a:cxn ang="0">
                    <a:pos x="25" y="23"/>
                  </a:cxn>
                  <a:cxn ang="0">
                    <a:pos x="22" y="36"/>
                  </a:cxn>
                  <a:cxn ang="0">
                    <a:pos x="22" y="40"/>
                  </a:cxn>
                  <a:cxn ang="0">
                    <a:pos x="32" y="66"/>
                  </a:cxn>
                  <a:cxn ang="0">
                    <a:pos x="21" y="66"/>
                  </a:cxn>
                  <a:cxn ang="0">
                    <a:pos x="0" y="87"/>
                  </a:cxn>
                  <a:cxn ang="0">
                    <a:pos x="0" y="116"/>
                  </a:cxn>
                  <a:cxn ang="0">
                    <a:pos x="116" y="116"/>
                  </a:cxn>
                  <a:cxn ang="0">
                    <a:pos x="116" y="87"/>
                  </a:cxn>
                  <a:cxn ang="0">
                    <a:pos x="94" y="66"/>
                  </a:cxn>
                  <a:cxn ang="0">
                    <a:pos x="29" y="40"/>
                  </a:cxn>
                  <a:cxn ang="0">
                    <a:pos x="30" y="34"/>
                  </a:cxn>
                  <a:cxn ang="0">
                    <a:pos x="43" y="19"/>
                  </a:cxn>
                  <a:cxn ang="0">
                    <a:pos x="78" y="31"/>
                  </a:cxn>
                  <a:cxn ang="0">
                    <a:pos x="85" y="30"/>
                  </a:cxn>
                  <a:cxn ang="0">
                    <a:pos x="87" y="40"/>
                  </a:cxn>
                  <a:cxn ang="0">
                    <a:pos x="58" y="73"/>
                  </a:cxn>
                  <a:cxn ang="0">
                    <a:pos x="29" y="40"/>
                  </a:cxn>
                  <a:cxn ang="0">
                    <a:pos x="7" y="109"/>
                  </a:cxn>
                  <a:cxn ang="0">
                    <a:pos x="7" y="87"/>
                  </a:cxn>
                  <a:cxn ang="0">
                    <a:pos x="21" y="73"/>
                  </a:cxn>
                  <a:cxn ang="0">
                    <a:pos x="39" y="73"/>
                  </a:cxn>
                  <a:cxn ang="0">
                    <a:pos x="58" y="80"/>
                  </a:cxn>
                  <a:cxn ang="0">
                    <a:pos x="58" y="109"/>
                  </a:cxn>
                  <a:cxn ang="0">
                    <a:pos x="7" y="109"/>
                  </a:cxn>
                  <a:cxn ang="0">
                    <a:pos x="108" y="109"/>
                  </a:cxn>
                  <a:cxn ang="0">
                    <a:pos x="65" y="109"/>
                  </a:cxn>
                  <a:cxn ang="0">
                    <a:pos x="65" y="79"/>
                  </a:cxn>
                  <a:cxn ang="0">
                    <a:pos x="77" y="73"/>
                  </a:cxn>
                  <a:cxn ang="0">
                    <a:pos x="94" y="73"/>
                  </a:cxn>
                  <a:cxn ang="0">
                    <a:pos x="108" y="87"/>
                  </a:cxn>
                  <a:cxn ang="0">
                    <a:pos x="108" y="109"/>
                  </a:cxn>
                </a:cxnLst>
                <a:rect l="0" t="0" r="r" b="b"/>
                <a:pathLst>
                  <a:path w="116" h="116">
                    <a:moveTo>
                      <a:pt x="94" y="66"/>
                    </a:moveTo>
                    <a:cubicBezTo>
                      <a:pt x="84" y="66"/>
                      <a:pt x="84" y="66"/>
                      <a:pt x="84" y="66"/>
                    </a:cubicBezTo>
                    <a:cubicBezTo>
                      <a:pt x="90" y="59"/>
                      <a:pt x="94" y="50"/>
                      <a:pt x="94" y="40"/>
                    </a:cubicBezTo>
                    <a:cubicBezTo>
                      <a:pt x="94" y="13"/>
                      <a:pt x="76" y="0"/>
                      <a:pt x="58" y="0"/>
                    </a:cubicBezTo>
                    <a:cubicBezTo>
                      <a:pt x="44" y="0"/>
                      <a:pt x="31" y="8"/>
                      <a:pt x="25" y="23"/>
                    </a:cubicBezTo>
                    <a:cubicBezTo>
                      <a:pt x="23" y="27"/>
                      <a:pt x="22" y="36"/>
                      <a:pt x="22" y="36"/>
                    </a:cubicBezTo>
                    <a:cubicBezTo>
                      <a:pt x="22" y="38"/>
                      <a:pt x="22" y="39"/>
                      <a:pt x="22" y="40"/>
                    </a:cubicBezTo>
                    <a:cubicBezTo>
                      <a:pt x="22" y="50"/>
                      <a:pt x="26" y="59"/>
                      <a:pt x="32" y="66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9" y="66"/>
                      <a:pt x="0" y="75"/>
                      <a:pt x="0" y="87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16" y="116"/>
                      <a:pt x="116" y="116"/>
                      <a:pt x="116" y="116"/>
                    </a:cubicBezTo>
                    <a:cubicBezTo>
                      <a:pt x="116" y="87"/>
                      <a:pt x="116" y="87"/>
                      <a:pt x="116" y="87"/>
                    </a:cubicBezTo>
                    <a:cubicBezTo>
                      <a:pt x="116" y="75"/>
                      <a:pt x="106" y="66"/>
                      <a:pt x="94" y="66"/>
                    </a:cubicBezTo>
                    <a:close/>
                    <a:moveTo>
                      <a:pt x="29" y="40"/>
                    </a:moveTo>
                    <a:cubicBezTo>
                      <a:pt x="29" y="38"/>
                      <a:pt x="30" y="36"/>
                      <a:pt x="30" y="34"/>
                    </a:cubicBezTo>
                    <a:cubicBezTo>
                      <a:pt x="36" y="31"/>
                      <a:pt x="40" y="26"/>
                      <a:pt x="43" y="19"/>
                    </a:cubicBezTo>
                    <a:cubicBezTo>
                      <a:pt x="49" y="26"/>
                      <a:pt x="63" y="31"/>
                      <a:pt x="78" y="31"/>
                    </a:cubicBezTo>
                    <a:cubicBezTo>
                      <a:pt x="81" y="31"/>
                      <a:pt x="83" y="30"/>
                      <a:pt x="85" y="30"/>
                    </a:cubicBezTo>
                    <a:cubicBezTo>
                      <a:pt x="86" y="33"/>
                      <a:pt x="87" y="36"/>
                      <a:pt x="87" y="40"/>
                    </a:cubicBezTo>
                    <a:cubicBezTo>
                      <a:pt x="87" y="58"/>
                      <a:pt x="69" y="73"/>
                      <a:pt x="58" y="73"/>
                    </a:cubicBezTo>
                    <a:cubicBezTo>
                      <a:pt x="47" y="73"/>
                      <a:pt x="29" y="58"/>
                      <a:pt x="29" y="40"/>
                    </a:cubicBezTo>
                    <a:close/>
                    <a:moveTo>
                      <a:pt x="7" y="109"/>
                    </a:moveTo>
                    <a:cubicBezTo>
                      <a:pt x="7" y="87"/>
                      <a:pt x="7" y="87"/>
                      <a:pt x="7" y="87"/>
                    </a:cubicBezTo>
                    <a:cubicBezTo>
                      <a:pt x="7" y="79"/>
                      <a:pt x="13" y="73"/>
                      <a:pt x="21" y="73"/>
                    </a:cubicBezTo>
                    <a:cubicBezTo>
                      <a:pt x="39" y="73"/>
                      <a:pt x="39" y="73"/>
                      <a:pt x="39" y="73"/>
                    </a:cubicBezTo>
                    <a:cubicBezTo>
                      <a:pt x="45" y="77"/>
                      <a:pt x="52" y="80"/>
                      <a:pt x="58" y="80"/>
                    </a:cubicBezTo>
                    <a:cubicBezTo>
                      <a:pt x="58" y="109"/>
                      <a:pt x="58" y="109"/>
                      <a:pt x="58" y="109"/>
                    </a:cubicBezTo>
                    <a:lnTo>
                      <a:pt x="7" y="109"/>
                    </a:lnTo>
                    <a:close/>
                    <a:moveTo>
                      <a:pt x="108" y="109"/>
                    </a:moveTo>
                    <a:cubicBezTo>
                      <a:pt x="65" y="109"/>
                      <a:pt x="65" y="109"/>
                      <a:pt x="65" y="109"/>
                    </a:cubicBezTo>
                    <a:cubicBezTo>
                      <a:pt x="65" y="79"/>
                      <a:pt x="65" y="79"/>
                      <a:pt x="65" y="79"/>
                    </a:cubicBezTo>
                    <a:cubicBezTo>
                      <a:pt x="69" y="78"/>
                      <a:pt x="73" y="76"/>
                      <a:pt x="77" y="73"/>
                    </a:cubicBezTo>
                    <a:cubicBezTo>
                      <a:pt x="94" y="73"/>
                      <a:pt x="94" y="73"/>
                      <a:pt x="94" y="73"/>
                    </a:cubicBezTo>
                    <a:cubicBezTo>
                      <a:pt x="102" y="73"/>
                      <a:pt x="108" y="79"/>
                      <a:pt x="108" y="87"/>
                    </a:cubicBezTo>
                    <a:lnTo>
                      <a:pt x="108" y="1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49" name="Oval 229"/>
              <p:cNvSpPr>
                <a:spLocks noChangeArrowheads="1"/>
              </p:cNvSpPr>
              <p:nvPr/>
            </p:nvSpPr>
            <p:spPr bwMode="auto">
              <a:xfrm>
                <a:off x="5707063" y="3106738"/>
                <a:ext cx="19050" cy="174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50" name="Oval 230"/>
              <p:cNvSpPr>
                <a:spLocks noChangeArrowheads="1"/>
              </p:cNvSpPr>
              <p:nvPr/>
            </p:nvSpPr>
            <p:spPr bwMode="auto">
              <a:xfrm>
                <a:off x="5762626" y="3106738"/>
                <a:ext cx="17463" cy="174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51" name="Freeform 231"/>
              <p:cNvSpPr>
                <a:spLocks/>
              </p:cNvSpPr>
              <p:nvPr/>
            </p:nvSpPr>
            <p:spPr bwMode="auto">
              <a:xfrm>
                <a:off x="5651501" y="3214688"/>
                <a:ext cx="55563" cy="5556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3" y="0"/>
                  </a:cxn>
                  <a:cxn ang="0">
                    <a:pos x="13" y="11"/>
                  </a:cxn>
                  <a:cxn ang="0">
                    <a:pos x="0" y="11"/>
                  </a:cxn>
                  <a:cxn ang="0">
                    <a:pos x="0" y="24"/>
                  </a:cxn>
                  <a:cxn ang="0">
                    <a:pos x="13" y="24"/>
                  </a:cxn>
                  <a:cxn ang="0">
                    <a:pos x="13" y="35"/>
                  </a:cxn>
                  <a:cxn ang="0">
                    <a:pos x="24" y="35"/>
                  </a:cxn>
                  <a:cxn ang="0">
                    <a:pos x="24" y="24"/>
                  </a:cxn>
                  <a:cxn ang="0">
                    <a:pos x="35" y="24"/>
                  </a:cxn>
                  <a:cxn ang="0">
                    <a:pos x="35" y="11"/>
                  </a:cxn>
                  <a:cxn ang="0">
                    <a:pos x="24" y="11"/>
                  </a:cxn>
                  <a:cxn ang="0">
                    <a:pos x="24" y="0"/>
                  </a:cxn>
                </a:cxnLst>
                <a:rect l="0" t="0" r="r" b="b"/>
                <a:pathLst>
                  <a:path w="35" h="35">
                    <a:moveTo>
                      <a:pt x="24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35"/>
                    </a:lnTo>
                    <a:lnTo>
                      <a:pt x="24" y="35"/>
                    </a:lnTo>
                    <a:lnTo>
                      <a:pt x="24" y="24"/>
                    </a:lnTo>
                    <a:lnTo>
                      <a:pt x="35" y="24"/>
                    </a:lnTo>
                    <a:lnTo>
                      <a:pt x="35" y="11"/>
                    </a:lnTo>
                    <a:lnTo>
                      <a:pt x="24" y="11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51" name="Freeform 234"/>
            <p:cNvSpPr>
              <a:spLocks/>
            </p:cNvSpPr>
            <p:nvPr/>
          </p:nvSpPr>
          <p:spPr bwMode="auto">
            <a:xfrm>
              <a:off x="494838" y="4227513"/>
              <a:ext cx="168275" cy="246062"/>
            </a:xfrm>
            <a:custGeom>
              <a:avLst/>
              <a:gdLst>
                <a:gd name="T0" fmla="*/ 25400 w 106"/>
                <a:gd name="T1" fmla="*/ 246062 h 155"/>
                <a:gd name="T2" fmla="*/ 168275 w 106"/>
                <a:gd name="T3" fmla="*/ 122237 h 155"/>
                <a:gd name="T4" fmla="*/ 25400 w 106"/>
                <a:gd name="T5" fmla="*/ 0 h 155"/>
                <a:gd name="T6" fmla="*/ 0 w 106"/>
                <a:gd name="T7" fmla="*/ 26987 h 155"/>
                <a:gd name="T8" fmla="*/ 112713 w 106"/>
                <a:gd name="T9" fmla="*/ 122237 h 155"/>
                <a:gd name="T10" fmla="*/ 0 w 106"/>
                <a:gd name="T11" fmla="*/ 219075 h 155"/>
                <a:gd name="T12" fmla="*/ 25400 w 106"/>
                <a:gd name="T13" fmla="*/ 246062 h 155"/>
                <a:gd name="T14" fmla="*/ 25400 w 106"/>
                <a:gd name="T15" fmla="*/ 246062 h 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" h="155">
                  <a:moveTo>
                    <a:pt x="16" y="155"/>
                  </a:moveTo>
                  <a:lnTo>
                    <a:pt x="106" y="77"/>
                  </a:lnTo>
                  <a:lnTo>
                    <a:pt x="16" y="0"/>
                  </a:lnTo>
                  <a:lnTo>
                    <a:pt x="0" y="17"/>
                  </a:lnTo>
                  <a:lnTo>
                    <a:pt x="71" y="77"/>
                  </a:lnTo>
                  <a:lnTo>
                    <a:pt x="0" y="138"/>
                  </a:lnTo>
                  <a:lnTo>
                    <a:pt x="16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2155363" y="4203700"/>
              <a:ext cx="255588" cy="257175"/>
              <a:chOff x="5599113" y="4203700"/>
              <a:chExt cx="255588" cy="257175"/>
            </a:xfrm>
            <a:grpFill/>
          </p:grpSpPr>
          <p:sp>
            <p:nvSpPr>
              <p:cNvPr id="446" name="Freeform 240"/>
              <p:cNvSpPr>
                <a:spLocks noEditPoints="1"/>
              </p:cNvSpPr>
              <p:nvPr/>
            </p:nvSpPr>
            <p:spPr bwMode="auto">
              <a:xfrm>
                <a:off x="5599113" y="4203700"/>
                <a:ext cx="255588" cy="257175"/>
              </a:xfrm>
              <a:custGeom>
                <a:avLst/>
                <a:gdLst/>
                <a:ahLst/>
                <a:cxnLst>
                  <a:cxn ang="0">
                    <a:pos x="50" y="7"/>
                  </a:cxn>
                  <a:cxn ang="0">
                    <a:pos x="94" y="51"/>
                  </a:cxn>
                  <a:cxn ang="0">
                    <a:pos x="50" y="94"/>
                  </a:cxn>
                  <a:cxn ang="0">
                    <a:pos x="7" y="51"/>
                  </a:cxn>
                  <a:cxn ang="0">
                    <a:pos x="50" y="7"/>
                  </a:cxn>
                  <a:cxn ang="0">
                    <a:pos x="50" y="0"/>
                  </a:cxn>
                  <a:cxn ang="0">
                    <a:pos x="0" y="51"/>
                  </a:cxn>
                  <a:cxn ang="0">
                    <a:pos x="50" y="102"/>
                  </a:cxn>
                  <a:cxn ang="0">
                    <a:pos x="101" y="51"/>
                  </a:cxn>
                  <a:cxn ang="0">
                    <a:pos x="50" y="0"/>
                  </a:cxn>
                </a:cxnLst>
                <a:rect l="0" t="0" r="r" b="b"/>
                <a:pathLst>
                  <a:path w="101" h="102">
                    <a:moveTo>
                      <a:pt x="50" y="7"/>
                    </a:moveTo>
                    <a:cubicBezTo>
                      <a:pt x="74" y="7"/>
                      <a:pt x="94" y="27"/>
                      <a:pt x="94" y="51"/>
                    </a:cubicBezTo>
                    <a:cubicBezTo>
                      <a:pt x="94" y="75"/>
                      <a:pt x="74" y="94"/>
                      <a:pt x="50" y="94"/>
                    </a:cubicBezTo>
                    <a:cubicBezTo>
                      <a:pt x="26" y="94"/>
                      <a:pt x="7" y="75"/>
                      <a:pt x="7" y="51"/>
                    </a:cubicBezTo>
                    <a:cubicBezTo>
                      <a:pt x="7" y="27"/>
                      <a:pt x="26" y="7"/>
                      <a:pt x="50" y="7"/>
                    </a:cubicBezTo>
                    <a:moveTo>
                      <a:pt x="50" y="0"/>
                    </a:moveTo>
                    <a:cubicBezTo>
                      <a:pt x="22" y="0"/>
                      <a:pt x="0" y="23"/>
                      <a:pt x="0" y="51"/>
                    </a:cubicBezTo>
                    <a:cubicBezTo>
                      <a:pt x="0" y="79"/>
                      <a:pt x="22" y="102"/>
                      <a:pt x="50" y="102"/>
                    </a:cubicBezTo>
                    <a:cubicBezTo>
                      <a:pt x="78" y="102"/>
                      <a:pt x="101" y="79"/>
                      <a:pt x="101" y="51"/>
                    </a:cubicBezTo>
                    <a:cubicBezTo>
                      <a:pt x="101" y="23"/>
                      <a:pt x="78" y="0"/>
                      <a:pt x="5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47" name="Freeform 241"/>
              <p:cNvSpPr>
                <a:spLocks/>
              </p:cNvSpPr>
              <p:nvPr/>
            </p:nvSpPr>
            <p:spPr bwMode="auto">
              <a:xfrm>
                <a:off x="5672138" y="4259263"/>
                <a:ext cx="90488" cy="152400"/>
              </a:xfrm>
              <a:custGeom>
                <a:avLst/>
                <a:gdLst/>
                <a:ahLst/>
                <a:cxnLst>
                  <a:cxn ang="0">
                    <a:pos x="57" y="14"/>
                  </a:cxn>
                  <a:cxn ang="0">
                    <a:pos x="18" y="48"/>
                  </a:cxn>
                  <a:cxn ang="0">
                    <a:pos x="57" y="81"/>
                  </a:cxn>
                  <a:cxn ang="0">
                    <a:pos x="57" y="96"/>
                  </a:cxn>
                  <a:cxn ang="0">
                    <a:pos x="0" y="48"/>
                  </a:cxn>
                  <a:cxn ang="0">
                    <a:pos x="57" y="0"/>
                  </a:cxn>
                  <a:cxn ang="0">
                    <a:pos x="57" y="14"/>
                  </a:cxn>
                </a:cxnLst>
                <a:rect l="0" t="0" r="r" b="b"/>
                <a:pathLst>
                  <a:path w="57" h="96">
                    <a:moveTo>
                      <a:pt x="57" y="14"/>
                    </a:moveTo>
                    <a:lnTo>
                      <a:pt x="18" y="48"/>
                    </a:lnTo>
                    <a:lnTo>
                      <a:pt x="57" y="81"/>
                    </a:lnTo>
                    <a:lnTo>
                      <a:pt x="57" y="96"/>
                    </a:lnTo>
                    <a:lnTo>
                      <a:pt x="0" y="48"/>
                    </a:lnTo>
                    <a:lnTo>
                      <a:pt x="57" y="0"/>
                    </a:lnTo>
                    <a:lnTo>
                      <a:pt x="57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1567988" y="4203700"/>
              <a:ext cx="257175" cy="257175"/>
              <a:chOff x="5011738" y="4203700"/>
              <a:chExt cx="257175" cy="257175"/>
            </a:xfrm>
            <a:grpFill/>
          </p:grpSpPr>
          <p:sp>
            <p:nvSpPr>
              <p:cNvPr id="444" name="Freeform 242"/>
              <p:cNvSpPr>
                <a:spLocks noEditPoints="1"/>
              </p:cNvSpPr>
              <p:nvPr/>
            </p:nvSpPr>
            <p:spPr bwMode="auto">
              <a:xfrm>
                <a:off x="5011738" y="4203700"/>
                <a:ext cx="257175" cy="257175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95" y="51"/>
                  </a:cxn>
                  <a:cxn ang="0">
                    <a:pos x="51" y="94"/>
                  </a:cxn>
                  <a:cxn ang="0">
                    <a:pos x="7" y="51"/>
                  </a:cxn>
                  <a:cxn ang="0">
                    <a:pos x="51" y="7"/>
                  </a:cxn>
                  <a:cxn ang="0">
                    <a:pos x="51" y="0"/>
                  </a:cxn>
                  <a:cxn ang="0">
                    <a:pos x="0" y="51"/>
                  </a:cxn>
                  <a:cxn ang="0">
                    <a:pos x="51" y="102"/>
                  </a:cxn>
                  <a:cxn ang="0">
                    <a:pos x="102" y="51"/>
                  </a:cxn>
                  <a:cxn ang="0">
                    <a:pos x="51" y="0"/>
                  </a:cxn>
                </a:cxnLst>
                <a:rect l="0" t="0" r="r" b="b"/>
                <a:pathLst>
                  <a:path w="102" h="102">
                    <a:moveTo>
                      <a:pt x="51" y="7"/>
                    </a:moveTo>
                    <a:cubicBezTo>
                      <a:pt x="75" y="7"/>
                      <a:pt x="95" y="27"/>
                      <a:pt x="95" y="51"/>
                    </a:cubicBezTo>
                    <a:cubicBezTo>
                      <a:pt x="95" y="75"/>
                      <a:pt x="75" y="94"/>
                      <a:pt x="51" y="94"/>
                    </a:cubicBezTo>
                    <a:cubicBezTo>
                      <a:pt x="27" y="94"/>
                      <a:pt x="7" y="75"/>
                      <a:pt x="7" y="51"/>
                    </a:cubicBezTo>
                    <a:cubicBezTo>
                      <a:pt x="7" y="27"/>
                      <a:pt x="27" y="7"/>
                      <a:pt x="51" y="7"/>
                    </a:cubicBezTo>
                    <a:moveTo>
                      <a:pt x="51" y="0"/>
                    </a:moveTo>
                    <a:cubicBezTo>
                      <a:pt x="23" y="0"/>
                      <a:pt x="0" y="23"/>
                      <a:pt x="0" y="51"/>
                    </a:cubicBezTo>
                    <a:cubicBezTo>
                      <a:pt x="0" y="79"/>
                      <a:pt x="23" y="102"/>
                      <a:pt x="51" y="102"/>
                    </a:cubicBezTo>
                    <a:cubicBezTo>
                      <a:pt x="79" y="102"/>
                      <a:pt x="102" y="79"/>
                      <a:pt x="102" y="51"/>
                    </a:cubicBezTo>
                    <a:cubicBezTo>
                      <a:pt x="102" y="23"/>
                      <a:pt x="79" y="0"/>
                      <a:pt x="5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45" name="Freeform 243"/>
              <p:cNvSpPr>
                <a:spLocks/>
              </p:cNvSpPr>
              <p:nvPr/>
            </p:nvSpPr>
            <p:spPr bwMode="auto">
              <a:xfrm>
                <a:off x="5062538" y="4276725"/>
                <a:ext cx="150813" cy="92075"/>
              </a:xfrm>
              <a:custGeom>
                <a:avLst/>
                <a:gdLst/>
                <a:ahLst/>
                <a:cxnLst>
                  <a:cxn ang="0">
                    <a:pos x="81" y="58"/>
                  </a:cxn>
                  <a:cxn ang="0">
                    <a:pos x="48" y="18"/>
                  </a:cxn>
                  <a:cxn ang="0">
                    <a:pos x="14" y="58"/>
                  </a:cxn>
                  <a:cxn ang="0">
                    <a:pos x="0" y="58"/>
                  </a:cxn>
                  <a:cxn ang="0">
                    <a:pos x="48" y="0"/>
                  </a:cxn>
                  <a:cxn ang="0">
                    <a:pos x="95" y="58"/>
                  </a:cxn>
                  <a:cxn ang="0">
                    <a:pos x="81" y="58"/>
                  </a:cxn>
                </a:cxnLst>
                <a:rect l="0" t="0" r="r" b="b"/>
                <a:pathLst>
                  <a:path w="95" h="58">
                    <a:moveTo>
                      <a:pt x="81" y="58"/>
                    </a:moveTo>
                    <a:lnTo>
                      <a:pt x="48" y="18"/>
                    </a:lnTo>
                    <a:lnTo>
                      <a:pt x="14" y="58"/>
                    </a:lnTo>
                    <a:lnTo>
                      <a:pt x="0" y="58"/>
                    </a:lnTo>
                    <a:lnTo>
                      <a:pt x="48" y="0"/>
                    </a:lnTo>
                    <a:lnTo>
                      <a:pt x="95" y="58"/>
                    </a:lnTo>
                    <a:lnTo>
                      <a:pt x="81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983788" y="4203700"/>
              <a:ext cx="257175" cy="257175"/>
              <a:chOff x="4427538" y="4203700"/>
              <a:chExt cx="257175" cy="257175"/>
            </a:xfrm>
            <a:grpFill/>
          </p:grpSpPr>
          <p:sp>
            <p:nvSpPr>
              <p:cNvPr id="442" name="Freeform 244"/>
              <p:cNvSpPr>
                <a:spLocks noEditPoints="1"/>
              </p:cNvSpPr>
              <p:nvPr/>
            </p:nvSpPr>
            <p:spPr bwMode="auto">
              <a:xfrm>
                <a:off x="4427538" y="4203700"/>
                <a:ext cx="257175" cy="257175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94" y="51"/>
                  </a:cxn>
                  <a:cxn ang="0">
                    <a:pos x="51" y="94"/>
                  </a:cxn>
                  <a:cxn ang="0">
                    <a:pos x="7" y="51"/>
                  </a:cxn>
                  <a:cxn ang="0">
                    <a:pos x="51" y="7"/>
                  </a:cxn>
                  <a:cxn ang="0">
                    <a:pos x="51" y="0"/>
                  </a:cxn>
                  <a:cxn ang="0">
                    <a:pos x="0" y="51"/>
                  </a:cxn>
                  <a:cxn ang="0">
                    <a:pos x="51" y="102"/>
                  </a:cxn>
                  <a:cxn ang="0">
                    <a:pos x="102" y="51"/>
                  </a:cxn>
                  <a:cxn ang="0">
                    <a:pos x="51" y="0"/>
                  </a:cxn>
                </a:cxnLst>
                <a:rect l="0" t="0" r="r" b="b"/>
                <a:pathLst>
                  <a:path w="102" h="102">
                    <a:moveTo>
                      <a:pt x="51" y="7"/>
                    </a:moveTo>
                    <a:cubicBezTo>
                      <a:pt x="75" y="7"/>
                      <a:pt x="94" y="27"/>
                      <a:pt x="94" y="51"/>
                    </a:cubicBezTo>
                    <a:cubicBezTo>
                      <a:pt x="94" y="75"/>
                      <a:pt x="75" y="94"/>
                      <a:pt x="51" y="94"/>
                    </a:cubicBezTo>
                    <a:cubicBezTo>
                      <a:pt x="27" y="94"/>
                      <a:pt x="7" y="75"/>
                      <a:pt x="7" y="51"/>
                    </a:cubicBezTo>
                    <a:cubicBezTo>
                      <a:pt x="7" y="27"/>
                      <a:pt x="27" y="7"/>
                      <a:pt x="51" y="7"/>
                    </a:cubicBezTo>
                    <a:moveTo>
                      <a:pt x="51" y="0"/>
                    </a:moveTo>
                    <a:cubicBezTo>
                      <a:pt x="23" y="0"/>
                      <a:pt x="0" y="23"/>
                      <a:pt x="0" y="51"/>
                    </a:cubicBezTo>
                    <a:cubicBezTo>
                      <a:pt x="0" y="79"/>
                      <a:pt x="23" y="102"/>
                      <a:pt x="51" y="102"/>
                    </a:cubicBezTo>
                    <a:cubicBezTo>
                      <a:pt x="79" y="102"/>
                      <a:pt x="102" y="79"/>
                      <a:pt x="102" y="51"/>
                    </a:cubicBezTo>
                    <a:cubicBezTo>
                      <a:pt x="102" y="23"/>
                      <a:pt x="79" y="0"/>
                      <a:pt x="5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43" name="Freeform 245"/>
              <p:cNvSpPr>
                <a:spLocks/>
              </p:cNvSpPr>
              <p:nvPr/>
            </p:nvSpPr>
            <p:spPr bwMode="auto">
              <a:xfrm>
                <a:off x="4483101" y="4294188"/>
                <a:ext cx="150813" cy="9366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47" y="40"/>
                  </a:cxn>
                  <a:cxn ang="0">
                    <a:pos x="81" y="0"/>
                  </a:cxn>
                  <a:cxn ang="0">
                    <a:pos x="95" y="0"/>
                  </a:cxn>
                  <a:cxn ang="0">
                    <a:pos x="47" y="59"/>
                  </a:cxn>
                  <a:cxn ang="0">
                    <a:pos x="0" y="0"/>
                  </a:cxn>
                  <a:cxn ang="0">
                    <a:pos x="14" y="0"/>
                  </a:cxn>
                </a:cxnLst>
                <a:rect l="0" t="0" r="r" b="b"/>
                <a:pathLst>
                  <a:path w="95" h="59">
                    <a:moveTo>
                      <a:pt x="14" y="0"/>
                    </a:moveTo>
                    <a:lnTo>
                      <a:pt x="47" y="40"/>
                    </a:lnTo>
                    <a:lnTo>
                      <a:pt x="81" y="0"/>
                    </a:lnTo>
                    <a:lnTo>
                      <a:pt x="95" y="0"/>
                    </a:lnTo>
                    <a:lnTo>
                      <a:pt x="47" y="59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5672363" y="4186238"/>
              <a:ext cx="292100" cy="292100"/>
              <a:chOff x="328613" y="4186238"/>
              <a:chExt cx="292100" cy="292100"/>
            </a:xfrm>
            <a:grpFill/>
          </p:grpSpPr>
          <p:sp>
            <p:nvSpPr>
              <p:cNvPr id="437" name="Freeform 71"/>
              <p:cNvSpPr>
                <a:spLocks noEditPoints="1"/>
              </p:cNvSpPr>
              <p:nvPr/>
            </p:nvSpPr>
            <p:spPr bwMode="auto">
              <a:xfrm>
                <a:off x="414338" y="4186238"/>
                <a:ext cx="206375" cy="206375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3" y="23"/>
                  </a:cxn>
                  <a:cxn ang="0">
                    <a:pos x="2" y="54"/>
                  </a:cxn>
                  <a:cxn ang="0">
                    <a:pos x="2" y="64"/>
                  </a:cxn>
                  <a:cxn ang="0">
                    <a:pos x="18" y="79"/>
                  </a:cxn>
                  <a:cxn ang="0">
                    <a:pos x="28" y="79"/>
                  </a:cxn>
                  <a:cxn ang="0">
                    <a:pos x="59" y="49"/>
                  </a:cxn>
                  <a:cxn ang="0">
                    <a:pos x="74" y="25"/>
                  </a:cxn>
                  <a:cxn ang="0">
                    <a:pos x="82" y="0"/>
                  </a:cxn>
                  <a:cxn ang="0">
                    <a:pos x="57" y="8"/>
                  </a:cxn>
                  <a:cxn ang="0">
                    <a:pos x="36" y="61"/>
                  </a:cxn>
                  <a:cxn ang="0">
                    <a:pos x="20" y="61"/>
                  </a:cxn>
                  <a:cxn ang="0">
                    <a:pos x="20" y="46"/>
                  </a:cxn>
                  <a:cxn ang="0">
                    <a:pos x="36" y="46"/>
                  </a:cxn>
                  <a:cxn ang="0">
                    <a:pos x="36" y="61"/>
                  </a:cxn>
                  <a:cxn ang="0">
                    <a:pos x="56" y="41"/>
                  </a:cxn>
                  <a:cxn ang="0">
                    <a:pos x="41" y="41"/>
                  </a:cxn>
                  <a:cxn ang="0">
                    <a:pos x="41" y="26"/>
                  </a:cxn>
                  <a:cxn ang="0">
                    <a:pos x="56" y="26"/>
                  </a:cxn>
                  <a:cxn ang="0">
                    <a:pos x="56" y="41"/>
                  </a:cxn>
                </a:cxnLst>
                <a:rect l="0" t="0" r="r" b="b"/>
                <a:pathLst>
                  <a:path w="82" h="82">
                    <a:moveTo>
                      <a:pt x="57" y="8"/>
                    </a:moveTo>
                    <a:cubicBezTo>
                      <a:pt x="50" y="11"/>
                      <a:pt x="39" y="17"/>
                      <a:pt x="33" y="23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7"/>
                      <a:pt x="0" y="61"/>
                      <a:pt x="2" y="64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21" y="82"/>
                      <a:pt x="25" y="82"/>
                      <a:pt x="28" y="7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65" y="43"/>
                      <a:pt x="71" y="32"/>
                      <a:pt x="74" y="25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57" y="8"/>
                    </a:lnTo>
                    <a:close/>
                    <a:moveTo>
                      <a:pt x="36" y="61"/>
                    </a:moveTo>
                    <a:cubicBezTo>
                      <a:pt x="32" y="66"/>
                      <a:pt x="25" y="66"/>
                      <a:pt x="20" y="61"/>
                    </a:cubicBezTo>
                    <a:cubicBezTo>
                      <a:pt x="16" y="57"/>
                      <a:pt x="16" y="50"/>
                      <a:pt x="20" y="46"/>
                    </a:cubicBezTo>
                    <a:cubicBezTo>
                      <a:pt x="25" y="42"/>
                      <a:pt x="32" y="42"/>
                      <a:pt x="36" y="46"/>
                    </a:cubicBezTo>
                    <a:cubicBezTo>
                      <a:pt x="40" y="50"/>
                      <a:pt x="40" y="57"/>
                      <a:pt x="36" y="61"/>
                    </a:cubicBezTo>
                    <a:close/>
                    <a:moveTo>
                      <a:pt x="56" y="41"/>
                    </a:moveTo>
                    <a:cubicBezTo>
                      <a:pt x="52" y="45"/>
                      <a:pt x="45" y="45"/>
                      <a:pt x="41" y="41"/>
                    </a:cubicBezTo>
                    <a:cubicBezTo>
                      <a:pt x="37" y="37"/>
                      <a:pt x="37" y="30"/>
                      <a:pt x="41" y="26"/>
                    </a:cubicBezTo>
                    <a:cubicBezTo>
                      <a:pt x="45" y="21"/>
                      <a:pt x="52" y="21"/>
                      <a:pt x="56" y="26"/>
                    </a:cubicBezTo>
                    <a:cubicBezTo>
                      <a:pt x="61" y="30"/>
                      <a:pt x="61" y="37"/>
                      <a:pt x="56" y="4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8" name="Freeform 72"/>
              <p:cNvSpPr>
                <a:spLocks/>
              </p:cNvSpPr>
              <p:nvPr/>
            </p:nvSpPr>
            <p:spPr bwMode="auto">
              <a:xfrm>
                <a:off x="334963" y="4270375"/>
                <a:ext cx="98425" cy="85725"/>
              </a:xfrm>
              <a:custGeom>
                <a:avLst/>
                <a:gdLst/>
                <a:ahLst/>
                <a:cxnLst>
                  <a:cxn ang="0">
                    <a:pos x="13" y="31"/>
                  </a:cxn>
                  <a:cxn ang="0">
                    <a:pos x="39" y="5"/>
                  </a:cxn>
                  <a:cxn ang="0">
                    <a:pos x="18" y="5"/>
                  </a:cxn>
                  <a:cxn ang="0">
                    <a:pos x="3" y="21"/>
                  </a:cxn>
                  <a:cxn ang="0">
                    <a:pos x="3" y="31"/>
                  </a:cxn>
                  <a:cxn ang="0">
                    <a:pos x="13" y="31"/>
                  </a:cxn>
                </a:cxnLst>
                <a:rect l="0" t="0" r="r" b="b"/>
                <a:pathLst>
                  <a:path w="39" h="34">
                    <a:moveTo>
                      <a:pt x="13" y="31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3" y="0"/>
                      <a:pt x="24" y="0"/>
                      <a:pt x="18" y="5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4"/>
                      <a:pt x="0" y="28"/>
                      <a:pt x="3" y="31"/>
                    </a:cubicBezTo>
                    <a:cubicBezTo>
                      <a:pt x="5" y="34"/>
                      <a:pt x="10" y="34"/>
                      <a:pt x="13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9" name="Freeform 73"/>
              <p:cNvSpPr>
                <a:spLocks/>
              </p:cNvSpPr>
              <p:nvPr/>
            </p:nvSpPr>
            <p:spPr bwMode="auto">
              <a:xfrm>
                <a:off x="450851" y="4373563"/>
                <a:ext cx="85725" cy="98425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3" y="36"/>
                  </a:cxn>
                  <a:cxn ang="0">
                    <a:pos x="13" y="36"/>
                  </a:cxn>
                  <a:cxn ang="0">
                    <a:pos x="29" y="21"/>
                  </a:cxn>
                  <a:cxn ang="0">
                    <a:pos x="29" y="0"/>
                  </a:cxn>
                  <a:cxn ang="0">
                    <a:pos x="3" y="26"/>
                  </a:cxn>
                </a:cxnLst>
                <a:rect l="0" t="0" r="r" b="b"/>
                <a:pathLst>
                  <a:path w="34" h="39">
                    <a:moveTo>
                      <a:pt x="3" y="26"/>
                    </a:moveTo>
                    <a:cubicBezTo>
                      <a:pt x="0" y="29"/>
                      <a:pt x="0" y="33"/>
                      <a:pt x="3" y="36"/>
                    </a:cubicBezTo>
                    <a:cubicBezTo>
                      <a:pt x="6" y="39"/>
                      <a:pt x="10" y="39"/>
                      <a:pt x="13" y="36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4" y="15"/>
                      <a:pt x="34" y="6"/>
                      <a:pt x="29" y="0"/>
                    </a:cubicBezTo>
                    <a:lnTo>
                      <a:pt x="3" y="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40" name="Freeform 74"/>
              <p:cNvSpPr>
                <a:spLocks/>
              </p:cNvSpPr>
              <p:nvPr/>
            </p:nvSpPr>
            <p:spPr bwMode="auto">
              <a:xfrm>
                <a:off x="396876" y="4360863"/>
                <a:ext cx="49213" cy="50800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8"/>
                  </a:cxn>
                  <a:cxn ang="0">
                    <a:pos x="12" y="18"/>
                  </a:cxn>
                  <a:cxn ang="0">
                    <a:pos x="17" y="18"/>
                  </a:cxn>
                  <a:cxn ang="0">
                    <a:pos x="20" y="16"/>
                  </a:cxn>
                  <a:cxn ang="0">
                    <a:pos x="4" y="0"/>
                  </a:cxn>
                  <a:cxn ang="0">
                    <a:pos x="2" y="3"/>
                  </a:cxn>
                </a:cxnLst>
                <a:rect l="0" t="0" r="r" b="b"/>
                <a:pathLst>
                  <a:path w="20" h="20">
                    <a:moveTo>
                      <a:pt x="2" y="3"/>
                    </a:moveTo>
                    <a:cubicBezTo>
                      <a:pt x="0" y="4"/>
                      <a:pt x="0" y="6"/>
                      <a:pt x="2" y="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20"/>
                      <a:pt x="16" y="20"/>
                      <a:pt x="17" y="18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41" name="Freeform 75"/>
              <p:cNvSpPr>
                <a:spLocks/>
              </p:cNvSpPr>
              <p:nvPr/>
            </p:nvSpPr>
            <p:spPr bwMode="auto">
              <a:xfrm>
                <a:off x="328613" y="4387850"/>
                <a:ext cx="90488" cy="90488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9" y="7"/>
                  </a:cxn>
                  <a:cxn ang="0">
                    <a:pos x="0" y="36"/>
                  </a:cxn>
                </a:cxnLst>
                <a:rect l="0" t="0" r="r" b="b"/>
                <a:pathLst>
                  <a:path w="36" h="36">
                    <a:moveTo>
                      <a:pt x="0" y="36"/>
                    </a:moveTo>
                    <a:cubicBezTo>
                      <a:pt x="14" y="29"/>
                      <a:pt x="36" y="14"/>
                      <a:pt x="29" y="7"/>
                    </a:cubicBezTo>
                    <a:cubicBezTo>
                      <a:pt x="22" y="0"/>
                      <a:pt x="7" y="21"/>
                      <a:pt x="0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5707288" y="3013075"/>
              <a:ext cx="257175" cy="292101"/>
              <a:chOff x="363538" y="3013075"/>
              <a:chExt cx="257175" cy="292101"/>
            </a:xfrm>
            <a:grpFill/>
          </p:grpSpPr>
          <p:sp>
            <p:nvSpPr>
              <p:cNvPr id="434" name="Freeform 76"/>
              <p:cNvSpPr>
                <a:spLocks noEditPoints="1"/>
              </p:cNvSpPr>
              <p:nvPr/>
            </p:nvSpPr>
            <p:spPr bwMode="auto">
              <a:xfrm>
                <a:off x="363538" y="3068638"/>
                <a:ext cx="257175" cy="236538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4"/>
                  </a:cxn>
                  <a:cxn ang="0">
                    <a:pos x="37" y="94"/>
                  </a:cxn>
                  <a:cxn ang="0">
                    <a:pos x="51" y="87"/>
                  </a:cxn>
                  <a:cxn ang="0">
                    <a:pos x="66" y="94"/>
                  </a:cxn>
                  <a:cxn ang="0">
                    <a:pos x="102" y="44"/>
                  </a:cxn>
                  <a:cxn ang="0">
                    <a:pos x="51" y="15"/>
                  </a:cxn>
                  <a:cxn ang="0">
                    <a:pos x="22" y="73"/>
                  </a:cxn>
                  <a:cxn ang="0">
                    <a:pos x="22" y="22"/>
                  </a:cxn>
                  <a:cxn ang="0">
                    <a:pos x="37" y="22"/>
                  </a:cxn>
                  <a:cxn ang="0">
                    <a:pos x="22" y="73"/>
                  </a:cxn>
                </a:cxnLst>
                <a:rect l="0" t="0" r="r" b="b"/>
                <a:pathLst>
                  <a:path w="102" h="94">
                    <a:moveTo>
                      <a:pt x="51" y="15"/>
                    </a:moveTo>
                    <a:cubicBezTo>
                      <a:pt x="13" y="0"/>
                      <a:pt x="0" y="22"/>
                      <a:pt x="0" y="44"/>
                    </a:cubicBezTo>
                    <a:cubicBezTo>
                      <a:pt x="0" y="65"/>
                      <a:pt x="26" y="94"/>
                      <a:pt x="37" y="94"/>
                    </a:cubicBezTo>
                    <a:cubicBezTo>
                      <a:pt x="51" y="94"/>
                      <a:pt x="51" y="87"/>
                      <a:pt x="51" y="87"/>
                    </a:cubicBezTo>
                    <a:cubicBezTo>
                      <a:pt x="51" y="87"/>
                      <a:pt x="51" y="94"/>
                      <a:pt x="66" y="94"/>
                    </a:cubicBezTo>
                    <a:cubicBezTo>
                      <a:pt x="76" y="94"/>
                      <a:pt x="102" y="65"/>
                      <a:pt x="102" y="44"/>
                    </a:cubicBezTo>
                    <a:cubicBezTo>
                      <a:pt x="102" y="22"/>
                      <a:pt x="89" y="0"/>
                      <a:pt x="51" y="15"/>
                    </a:cubicBezTo>
                    <a:close/>
                    <a:moveTo>
                      <a:pt x="22" y="73"/>
                    </a:moveTo>
                    <a:cubicBezTo>
                      <a:pt x="0" y="44"/>
                      <a:pt x="22" y="22"/>
                      <a:pt x="22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22" y="36"/>
                      <a:pt x="22" y="7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5" name="Freeform 77"/>
              <p:cNvSpPr>
                <a:spLocks/>
              </p:cNvSpPr>
              <p:nvPr/>
            </p:nvSpPr>
            <p:spPr bwMode="auto">
              <a:xfrm>
                <a:off x="419101" y="3013075"/>
                <a:ext cx="73025" cy="73025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22" y="29"/>
                  </a:cxn>
                  <a:cxn ang="0">
                    <a:pos x="29" y="29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cubicBezTo>
                      <a:pt x="22" y="15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29"/>
                      <a:pt x="22" y="29"/>
                      <a:pt x="22" y="29"/>
                    </a:cubicBezTo>
                    <a:lnTo>
                      <a:pt x="29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6" name="Freeform 78"/>
              <p:cNvSpPr>
                <a:spLocks/>
              </p:cNvSpPr>
              <p:nvPr/>
            </p:nvSpPr>
            <p:spPr bwMode="auto">
              <a:xfrm>
                <a:off x="492126" y="3013075"/>
                <a:ext cx="90488" cy="7302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0" y="29"/>
                  </a:cxn>
                  <a:cxn ang="0">
                    <a:pos x="36" y="0"/>
                  </a:cxn>
                </a:cxnLst>
                <a:rect l="0" t="0" r="r" b="b"/>
                <a:pathLst>
                  <a:path w="36" h="29">
                    <a:moveTo>
                      <a:pt x="36" y="0"/>
                    </a:moveTo>
                    <a:cubicBezTo>
                      <a:pt x="36" y="0"/>
                      <a:pt x="0" y="0"/>
                      <a:pt x="0" y="29"/>
                    </a:cubicBezTo>
                    <a:cubicBezTo>
                      <a:pt x="0" y="29"/>
                      <a:pt x="36" y="29"/>
                      <a:pt x="3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57" name="Freeform 79"/>
            <p:cNvSpPr>
              <a:spLocks noEditPoints="1"/>
            </p:cNvSpPr>
            <p:nvPr/>
          </p:nvSpPr>
          <p:spPr bwMode="auto">
            <a:xfrm>
              <a:off x="8598125" y="3013075"/>
              <a:ext cx="257175" cy="292100"/>
            </a:xfrm>
            <a:custGeom>
              <a:avLst/>
              <a:gdLst>
                <a:gd name="T0" fmla="*/ 219355 w 102"/>
                <a:gd name="T1" fmla="*/ 274473 h 116"/>
                <a:gd name="T2" fmla="*/ 206749 w 102"/>
                <a:gd name="T3" fmla="*/ 274473 h 116"/>
                <a:gd name="T4" fmla="*/ 257175 w 102"/>
                <a:gd name="T5" fmla="*/ 183822 h 116"/>
                <a:gd name="T6" fmla="*/ 173971 w 102"/>
                <a:gd name="T7" fmla="*/ 78061 h 116"/>
                <a:gd name="T8" fmla="*/ 194142 w 102"/>
                <a:gd name="T9" fmla="*/ 37772 h 116"/>
                <a:gd name="T10" fmla="*/ 191621 w 102"/>
                <a:gd name="T11" fmla="*/ 25181 h 116"/>
                <a:gd name="T12" fmla="*/ 141194 w 102"/>
                <a:gd name="T13" fmla="*/ 2518 h 116"/>
                <a:gd name="T14" fmla="*/ 133630 w 102"/>
                <a:gd name="T15" fmla="*/ 0 h 116"/>
                <a:gd name="T16" fmla="*/ 128588 w 102"/>
                <a:gd name="T17" fmla="*/ 5036 h 116"/>
                <a:gd name="T18" fmla="*/ 70597 w 102"/>
                <a:gd name="T19" fmla="*/ 115833 h 116"/>
                <a:gd name="T20" fmla="*/ 78161 w 102"/>
                <a:gd name="T21" fmla="*/ 143532 h 116"/>
                <a:gd name="T22" fmla="*/ 70597 w 102"/>
                <a:gd name="T23" fmla="*/ 158641 h 116"/>
                <a:gd name="T24" fmla="*/ 103374 w 102"/>
                <a:gd name="T25" fmla="*/ 173749 h 116"/>
                <a:gd name="T26" fmla="*/ 110938 w 102"/>
                <a:gd name="T27" fmla="*/ 158641 h 116"/>
                <a:gd name="T28" fmla="*/ 110938 w 102"/>
                <a:gd name="T29" fmla="*/ 158641 h 116"/>
                <a:gd name="T30" fmla="*/ 136151 w 102"/>
                <a:gd name="T31" fmla="*/ 148568 h 116"/>
                <a:gd name="T32" fmla="*/ 156322 w 102"/>
                <a:gd name="T33" fmla="*/ 110797 h 116"/>
                <a:gd name="T34" fmla="*/ 219355 w 102"/>
                <a:gd name="T35" fmla="*/ 183822 h 116"/>
                <a:gd name="T36" fmla="*/ 146237 w 102"/>
                <a:gd name="T37" fmla="*/ 256847 h 116"/>
                <a:gd name="T38" fmla="*/ 93289 w 102"/>
                <a:gd name="T39" fmla="*/ 239220 h 116"/>
                <a:gd name="T40" fmla="*/ 93289 w 102"/>
                <a:gd name="T41" fmla="*/ 229147 h 116"/>
                <a:gd name="T42" fmla="*/ 100853 w 102"/>
                <a:gd name="T43" fmla="*/ 219075 h 116"/>
                <a:gd name="T44" fmla="*/ 146237 w 102"/>
                <a:gd name="T45" fmla="*/ 219075 h 116"/>
                <a:gd name="T46" fmla="*/ 146237 w 102"/>
                <a:gd name="T47" fmla="*/ 201448 h 116"/>
                <a:gd name="T48" fmla="*/ 75640 w 102"/>
                <a:gd name="T49" fmla="*/ 201448 h 116"/>
                <a:gd name="T50" fmla="*/ 40341 w 102"/>
                <a:gd name="T51" fmla="*/ 201448 h 116"/>
                <a:gd name="T52" fmla="*/ 0 w 102"/>
                <a:gd name="T53" fmla="*/ 201448 h 116"/>
                <a:gd name="T54" fmla="*/ 0 w 102"/>
                <a:gd name="T55" fmla="*/ 219075 h 116"/>
                <a:gd name="T56" fmla="*/ 42863 w 102"/>
                <a:gd name="T57" fmla="*/ 219075 h 116"/>
                <a:gd name="T58" fmla="*/ 45384 w 102"/>
                <a:gd name="T59" fmla="*/ 219075 h 116"/>
                <a:gd name="T60" fmla="*/ 55469 w 102"/>
                <a:gd name="T61" fmla="*/ 229147 h 116"/>
                <a:gd name="T62" fmla="*/ 55469 w 102"/>
                <a:gd name="T63" fmla="*/ 239220 h 116"/>
                <a:gd name="T64" fmla="*/ 55469 w 102"/>
                <a:gd name="T65" fmla="*/ 274473 h 116"/>
                <a:gd name="T66" fmla="*/ 20171 w 102"/>
                <a:gd name="T67" fmla="*/ 292100 h 116"/>
                <a:gd name="T68" fmla="*/ 257175 w 102"/>
                <a:gd name="T69" fmla="*/ 292100 h 116"/>
                <a:gd name="T70" fmla="*/ 219355 w 102"/>
                <a:gd name="T71" fmla="*/ 274473 h 116"/>
                <a:gd name="T72" fmla="*/ 156322 w 102"/>
                <a:gd name="T73" fmla="*/ 25181 h 116"/>
                <a:gd name="T74" fmla="*/ 151279 w 102"/>
                <a:gd name="T75" fmla="*/ 30217 h 116"/>
                <a:gd name="T76" fmla="*/ 108417 w 102"/>
                <a:gd name="T77" fmla="*/ 110797 h 116"/>
                <a:gd name="T78" fmla="*/ 93289 w 102"/>
                <a:gd name="T79" fmla="*/ 103242 h 116"/>
                <a:gd name="T80" fmla="*/ 93289 w 102"/>
                <a:gd name="T81" fmla="*/ 98206 h 116"/>
                <a:gd name="T82" fmla="*/ 133630 w 102"/>
                <a:gd name="T83" fmla="*/ 25181 h 116"/>
                <a:gd name="T84" fmla="*/ 138673 w 102"/>
                <a:gd name="T85" fmla="*/ 20145 h 116"/>
                <a:gd name="T86" fmla="*/ 146237 w 102"/>
                <a:gd name="T87" fmla="*/ 20145 h 116"/>
                <a:gd name="T88" fmla="*/ 156322 w 102"/>
                <a:gd name="T89" fmla="*/ 25181 h 116"/>
                <a:gd name="T90" fmla="*/ 156322 w 102"/>
                <a:gd name="T91" fmla="*/ 25181 h 1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2" h="116">
                  <a:moveTo>
                    <a:pt x="87" y="109"/>
                  </a:moveTo>
                  <a:cubicBezTo>
                    <a:pt x="82" y="109"/>
                    <a:pt x="82" y="109"/>
                    <a:pt x="82" y="109"/>
                  </a:cubicBezTo>
                  <a:cubicBezTo>
                    <a:pt x="94" y="101"/>
                    <a:pt x="102" y="88"/>
                    <a:pt x="102" y="73"/>
                  </a:cubicBezTo>
                  <a:cubicBezTo>
                    <a:pt x="102" y="52"/>
                    <a:pt x="88" y="35"/>
                    <a:pt x="69" y="31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3"/>
                    <a:pt x="77" y="11"/>
                    <a:pt x="76" y="10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2" y="1"/>
                    <a:pt x="52" y="2"/>
                    <a:pt x="51" y="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50"/>
                    <a:pt x="28" y="55"/>
                    <a:pt x="31" y="5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8" y="65"/>
                    <a:pt x="52" y="63"/>
                    <a:pt x="54" y="59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76" y="46"/>
                    <a:pt x="87" y="58"/>
                    <a:pt x="87" y="73"/>
                  </a:cubicBezTo>
                  <a:cubicBezTo>
                    <a:pt x="87" y="89"/>
                    <a:pt x="74" y="102"/>
                    <a:pt x="58" y="102"/>
                  </a:cubicBezTo>
                  <a:cubicBezTo>
                    <a:pt x="51" y="102"/>
                    <a:pt x="42" y="99"/>
                    <a:pt x="37" y="95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7" y="89"/>
                    <a:pt x="38" y="87"/>
                    <a:pt x="40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20" y="87"/>
                    <a:pt x="22" y="89"/>
                    <a:pt x="22" y="91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14" y="109"/>
                    <a:pt x="8" y="108"/>
                    <a:pt x="8" y="116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08"/>
                    <a:pt x="95" y="109"/>
                    <a:pt x="87" y="109"/>
                  </a:cubicBezTo>
                  <a:close/>
                  <a:moveTo>
                    <a:pt x="62" y="10"/>
                  </a:moveTo>
                  <a:cubicBezTo>
                    <a:pt x="61" y="10"/>
                    <a:pt x="60" y="11"/>
                    <a:pt x="60" y="1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3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6" y="7"/>
                    <a:pt x="57" y="7"/>
                    <a:pt x="58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80"/>
            <p:cNvSpPr>
              <a:spLocks noEditPoints="1"/>
            </p:cNvSpPr>
            <p:nvPr/>
          </p:nvSpPr>
          <p:spPr bwMode="auto">
            <a:xfrm>
              <a:off x="8618763" y="3673475"/>
              <a:ext cx="254000" cy="220663"/>
            </a:xfrm>
            <a:custGeom>
              <a:avLst/>
              <a:gdLst>
                <a:gd name="T0" fmla="*/ 231366 w 101"/>
                <a:gd name="T1" fmla="*/ 91309 h 87"/>
                <a:gd name="T2" fmla="*/ 246455 w 101"/>
                <a:gd name="T3" fmla="*/ 73554 h 87"/>
                <a:gd name="T4" fmla="*/ 246455 w 101"/>
                <a:gd name="T5" fmla="*/ 53263 h 87"/>
                <a:gd name="T6" fmla="*/ 206218 w 101"/>
                <a:gd name="T7" fmla="*/ 15218 h 87"/>
                <a:gd name="T8" fmla="*/ 72931 w 101"/>
                <a:gd name="T9" fmla="*/ 0 h 87"/>
                <a:gd name="T10" fmla="*/ 35208 w 101"/>
                <a:gd name="T11" fmla="*/ 53263 h 87"/>
                <a:gd name="T12" fmla="*/ 0 w 101"/>
                <a:gd name="T13" fmla="*/ 63409 h 87"/>
                <a:gd name="T14" fmla="*/ 30178 w 101"/>
                <a:gd name="T15" fmla="*/ 73554 h 87"/>
                <a:gd name="T16" fmla="*/ 7545 w 101"/>
                <a:gd name="T17" fmla="*/ 91309 h 87"/>
                <a:gd name="T18" fmla="*/ 0 w 101"/>
                <a:gd name="T19" fmla="*/ 154718 h 87"/>
                <a:gd name="T20" fmla="*/ 17604 w 101"/>
                <a:gd name="T21" fmla="*/ 164863 h 87"/>
                <a:gd name="T22" fmla="*/ 35208 w 101"/>
                <a:gd name="T23" fmla="*/ 220663 h 87"/>
                <a:gd name="T24" fmla="*/ 72931 w 101"/>
                <a:gd name="T25" fmla="*/ 200372 h 87"/>
                <a:gd name="T26" fmla="*/ 181069 w 101"/>
                <a:gd name="T27" fmla="*/ 164863 h 87"/>
                <a:gd name="T28" fmla="*/ 198673 w 101"/>
                <a:gd name="T29" fmla="*/ 220663 h 87"/>
                <a:gd name="T30" fmla="*/ 236396 w 101"/>
                <a:gd name="T31" fmla="*/ 200372 h 87"/>
                <a:gd name="T32" fmla="*/ 246455 w 101"/>
                <a:gd name="T33" fmla="*/ 164863 h 87"/>
                <a:gd name="T34" fmla="*/ 254000 w 101"/>
                <a:gd name="T35" fmla="*/ 101454 h 87"/>
                <a:gd name="T36" fmla="*/ 65386 w 101"/>
                <a:gd name="T37" fmla="*/ 22827 h 87"/>
                <a:gd name="T38" fmla="*/ 108139 w 101"/>
                <a:gd name="T39" fmla="*/ 17754 h 87"/>
                <a:gd name="T40" fmla="*/ 118198 w 101"/>
                <a:gd name="T41" fmla="*/ 35509 h 87"/>
                <a:gd name="T42" fmla="*/ 145861 w 101"/>
                <a:gd name="T43" fmla="*/ 25364 h 87"/>
                <a:gd name="T44" fmla="*/ 181069 w 101"/>
                <a:gd name="T45" fmla="*/ 17754 h 87"/>
                <a:gd name="T46" fmla="*/ 211248 w 101"/>
                <a:gd name="T47" fmla="*/ 91309 h 87"/>
                <a:gd name="T48" fmla="*/ 65386 w 101"/>
                <a:gd name="T49" fmla="*/ 22827 h 87"/>
                <a:gd name="T50" fmla="*/ 35208 w 101"/>
                <a:gd name="T51" fmla="*/ 126818 h 87"/>
                <a:gd name="T52" fmla="*/ 72931 w 101"/>
                <a:gd name="T53" fmla="*/ 126818 h 87"/>
                <a:gd name="T54" fmla="*/ 163465 w 101"/>
                <a:gd name="T55" fmla="*/ 147109 h 87"/>
                <a:gd name="T56" fmla="*/ 90535 w 101"/>
                <a:gd name="T57" fmla="*/ 126818 h 87"/>
                <a:gd name="T58" fmla="*/ 163465 w 101"/>
                <a:gd name="T59" fmla="*/ 147109 h 87"/>
                <a:gd name="T60" fmla="*/ 181069 w 101"/>
                <a:gd name="T61" fmla="*/ 126818 h 87"/>
                <a:gd name="T62" fmla="*/ 218792 w 101"/>
                <a:gd name="T63" fmla="*/ 126818 h 8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1" h="87">
                  <a:moveTo>
                    <a:pt x="98" y="36"/>
                  </a:moveTo>
                  <a:cubicBezTo>
                    <a:pt x="92" y="36"/>
                    <a:pt x="92" y="36"/>
                    <a:pt x="92" y="36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100" y="29"/>
                    <a:pt x="101" y="27"/>
                    <a:pt x="101" y="25"/>
                  </a:cubicBezTo>
                  <a:cubicBezTo>
                    <a:pt x="101" y="23"/>
                    <a:pt x="100" y="21"/>
                    <a:pt x="98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0" y="3"/>
                    <a:pt x="76" y="0"/>
                    <a:pt x="7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5" y="0"/>
                    <a:pt x="20" y="3"/>
                    <a:pt x="19" y="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1" y="21"/>
                    <a:pt x="0" y="23"/>
                    <a:pt x="0" y="25"/>
                  </a:cubicBezTo>
                  <a:cubicBezTo>
                    <a:pt x="0" y="27"/>
                    <a:pt x="1" y="29"/>
                    <a:pt x="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3"/>
                    <a:pt x="1" y="65"/>
                    <a:pt x="3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7" y="83"/>
                    <a:pt x="10" y="87"/>
                    <a:pt x="14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5" y="87"/>
                    <a:pt x="29" y="83"/>
                    <a:pt x="29" y="79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2" y="83"/>
                    <a:pt x="75" y="87"/>
                    <a:pt x="79" y="87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91" y="87"/>
                    <a:pt x="94" y="83"/>
                    <a:pt x="94" y="79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100" y="65"/>
                    <a:pt x="101" y="63"/>
                    <a:pt x="101" y="6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38"/>
                    <a:pt x="100" y="36"/>
                    <a:pt x="98" y="36"/>
                  </a:cubicBezTo>
                  <a:close/>
                  <a:moveTo>
                    <a:pt x="26" y="9"/>
                  </a:moveTo>
                  <a:cubicBezTo>
                    <a:pt x="26" y="8"/>
                    <a:pt x="28" y="7"/>
                    <a:pt x="29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2"/>
                    <a:pt x="45" y="14"/>
                    <a:pt x="47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6" y="14"/>
                    <a:pt x="58" y="12"/>
                    <a:pt x="58" y="1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3" y="7"/>
                    <a:pt x="75" y="8"/>
                    <a:pt x="75" y="9"/>
                  </a:cubicBezTo>
                  <a:cubicBezTo>
                    <a:pt x="84" y="36"/>
                    <a:pt x="84" y="36"/>
                    <a:pt x="84" y="36"/>
                  </a:cubicBezTo>
                  <a:cubicBezTo>
                    <a:pt x="17" y="36"/>
                    <a:pt x="17" y="36"/>
                    <a:pt x="17" y="36"/>
                  </a:cubicBezTo>
                  <a:lnTo>
                    <a:pt x="26" y="9"/>
                  </a:lnTo>
                  <a:close/>
                  <a:moveTo>
                    <a:pt x="21" y="58"/>
                  </a:moveTo>
                  <a:cubicBezTo>
                    <a:pt x="17" y="58"/>
                    <a:pt x="14" y="54"/>
                    <a:pt x="14" y="50"/>
                  </a:cubicBezTo>
                  <a:cubicBezTo>
                    <a:pt x="14" y="46"/>
                    <a:pt x="17" y="43"/>
                    <a:pt x="21" y="43"/>
                  </a:cubicBezTo>
                  <a:cubicBezTo>
                    <a:pt x="25" y="43"/>
                    <a:pt x="29" y="46"/>
                    <a:pt x="29" y="50"/>
                  </a:cubicBezTo>
                  <a:cubicBezTo>
                    <a:pt x="29" y="54"/>
                    <a:pt x="25" y="58"/>
                    <a:pt x="21" y="58"/>
                  </a:cubicBezTo>
                  <a:close/>
                  <a:moveTo>
                    <a:pt x="65" y="58"/>
                  </a:moveTo>
                  <a:cubicBezTo>
                    <a:pt x="36" y="58"/>
                    <a:pt x="36" y="58"/>
                    <a:pt x="36" y="58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65" y="50"/>
                    <a:pt x="65" y="50"/>
                    <a:pt x="65" y="50"/>
                  </a:cubicBezTo>
                  <a:lnTo>
                    <a:pt x="65" y="58"/>
                  </a:lnTo>
                  <a:close/>
                  <a:moveTo>
                    <a:pt x="79" y="58"/>
                  </a:moveTo>
                  <a:cubicBezTo>
                    <a:pt x="75" y="58"/>
                    <a:pt x="72" y="54"/>
                    <a:pt x="72" y="50"/>
                  </a:cubicBezTo>
                  <a:cubicBezTo>
                    <a:pt x="72" y="46"/>
                    <a:pt x="75" y="43"/>
                    <a:pt x="79" y="43"/>
                  </a:cubicBezTo>
                  <a:cubicBezTo>
                    <a:pt x="83" y="43"/>
                    <a:pt x="87" y="46"/>
                    <a:pt x="87" y="50"/>
                  </a:cubicBezTo>
                  <a:cubicBezTo>
                    <a:pt x="87" y="54"/>
                    <a:pt x="83" y="58"/>
                    <a:pt x="79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9" name="Group 158"/>
            <p:cNvGrpSpPr/>
            <p:nvPr/>
          </p:nvGrpSpPr>
          <p:grpSpPr>
            <a:xfrm>
              <a:off x="6840763" y="3013075"/>
              <a:ext cx="295275" cy="292101"/>
              <a:chOff x="1497013" y="3013075"/>
              <a:chExt cx="295275" cy="292101"/>
            </a:xfrm>
            <a:grpFill/>
          </p:grpSpPr>
          <p:sp>
            <p:nvSpPr>
              <p:cNvPr id="427" name="Freeform 104"/>
              <p:cNvSpPr>
                <a:spLocks/>
              </p:cNvSpPr>
              <p:nvPr/>
            </p:nvSpPr>
            <p:spPr bwMode="auto">
              <a:xfrm>
                <a:off x="1497013" y="3106738"/>
                <a:ext cx="295275" cy="198438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151" y="11"/>
                  </a:cxn>
                  <a:cxn ang="0">
                    <a:pos x="174" y="11"/>
                  </a:cxn>
                  <a:cxn ang="0">
                    <a:pos x="174" y="114"/>
                  </a:cxn>
                  <a:cxn ang="0">
                    <a:pos x="116" y="114"/>
                  </a:cxn>
                  <a:cxn ang="0">
                    <a:pos x="116" y="79"/>
                  </a:cxn>
                  <a:cxn ang="0">
                    <a:pos x="70" y="79"/>
                  </a:cxn>
                  <a:cxn ang="0">
                    <a:pos x="70" y="114"/>
                  </a:cxn>
                  <a:cxn ang="0">
                    <a:pos x="13" y="114"/>
                  </a:cxn>
                  <a:cxn ang="0">
                    <a:pos x="13" y="11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0" y="0"/>
                  </a:cxn>
                  <a:cxn ang="0">
                    <a:pos x="0" y="125"/>
                  </a:cxn>
                  <a:cxn ang="0">
                    <a:pos x="186" y="125"/>
                  </a:cxn>
                  <a:cxn ang="0">
                    <a:pos x="186" y="0"/>
                  </a:cxn>
                  <a:cxn ang="0">
                    <a:pos x="151" y="0"/>
                  </a:cxn>
                </a:cxnLst>
                <a:rect l="0" t="0" r="r" b="b"/>
                <a:pathLst>
                  <a:path w="186" h="125">
                    <a:moveTo>
                      <a:pt x="151" y="0"/>
                    </a:moveTo>
                    <a:lnTo>
                      <a:pt x="151" y="11"/>
                    </a:lnTo>
                    <a:lnTo>
                      <a:pt x="174" y="11"/>
                    </a:lnTo>
                    <a:lnTo>
                      <a:pt x="174" y="114"/>
                    </a:lnTo>
                    <a:lnTo>
                      <a:pt x="116" y="114"/>
                    </a:lnTo>
                    <a:lnTo>
                      <a:pt x="116" y="79"/>
                    </a:lnTo>
                    <a:lnTo>
                      <a:pt x="70" y="79"/>
                    </a:lnTo>
                    <a:lnTo>
                      <a:pt x="70" y="114"/>
                    </a:lnTo>
                    <a:lnTo>
                      <a:pt x="13" y="114"/>
                    </a:lnTo>
                    <a:lnTo>
                      <a:pt x="13" y="11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25"/>
                    </a:lnTo>
                    <a:lnTo>
                      <a:pt x="186" y="125"/>
                    </a:lnTo>
                    <a:lnTo>
                      <a:pt x="186" y="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8" name="Freeform 105"/>
              <p:cNvSpPr>
                <a:spLocks noEditPoints="1"/>
              </p:cNvSpPr>
              <p:nvPr/>
            </p:nvSpPr>
            <p:spPr bwMode="auto">
              <a:xfrm>
                <a:off x="1571626" y="3013075"/>
                <a:ext cx="147638" cy="128588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81"/>
                  </a:cxn>
                  <a:cxn ang="0">
                    <a:pos x="93" y="81"/>
                  </a:cxn>
                  <a:cxn ang="0">
                    <a:pos x="93" y="70"/>
                  </a:cxn>
                  <a:cxn ang="0">
                    <a:pos x="93" y="46"/>
                  </a:cxn>
                  <a:cxn ang="0">
                    <a:pos x="93" y="0"/>
                  </a:cxn>
                  <a:cxn ang="0">
                    <a:pos x="0" y="0"/>
                  </a:cxn>
                  <a:cxn ang="0">
                    <a:pos x="0" y="46"/>
                  </a:cxn>
                  <a:cxn ang="0">
                    <a:pos x="0" y="70"/>
                  </a:cxn>
                  <a:cxn ang="0">
                    <a:pos x="34" y="13"/>
                  </a:cxn>
                  <a:cxn ang="0">
                    <a:pos x="34" y="35"/>
                  </a:cxn>
                  <a:cxn ang="0">
                    <a:pos x="58" y="35"/>
                  </a:cxn>
                  <a:cxn ang="0">
                    <a:pos x="58" y="13"/>
                  </a:cxn>
                  <a:cxn ang="0">
                    <a:pos x="69" y="13"/>
                  </a:cxn>
                  <a:cxn ang="0">
                    <a:pos x="69" y="70"/>
                  </a:cxn>
                  <a:cxn ang="0">
                    <a:pos x="58" y="70"/>
                  </a:cxn>
                  <a:cxn ang="0">
                    <a:pos x="58" y="46"/>
                  </a:cxn>
                  <a:cxn ang="0">
                    <a:pos x="34" y="46"/>
                  </a:cxn>
                  <a:cxn ang="0">
                    <a:pos x="34" y="70"/>
                  </a:cxn>
                  <a:cxn ang="0">
                    <a:pos x="23" y="70"/>
                  </a:cxn>
                  <a:cxn ang="0">
                    <a:pos x="23" y="13"/>
                  </a:cxn>
                  <a:cxn ang="0">
                    <a:pos x="34" y="13"/>
                  </a:cxn>
                </a:cxnLst>
                <a:rect l="0" t="0" r="r" b="b"/>
                <a:pathLst>
                  <a:path w="93" h="81">
                    <a:moveTo>
                      <a:pt x="0" y="70"/>
                    </a:moveTo>
                    <a:lnTo>
                      <a:pt x="0" y="81"/>
                    </a:lnTo>
                    <a:lnTo>
                      <a:pt x="93" y="81"/>
                    </a:lnTo>
                    <a:lnTo>
                      <a:pt x="93" y="70"/>
                    </a:lnTo>
                    <a:lnTo>
                      <a:pt x="93" y="46"/>
                    </a:lnTo>
                    <a:lnTo>
                      <a:pt x="93" y="0"/>
                    </a:lnTo>
                    <a:lnTo>
                      <a:pt x="0" y="0"/>
                    </a:lnTo>
                    <a:lnTo>
                      <a:pt x="0" y="46"/>
                    </a:lnTo>
                    <a:lnTo>
                      <a:pt x="0" y="70"/>
                    </a:lnTo>
                    <a:close/>
                    <a:moveTo>
                      <a:pt x="34" y="13"/>
                    </a:moveTo>
                    <a:lnTo>
                      <a:pt x="34" y="35"/>
                    </a:lnTo>
                    <a:lnTo>
                      <a:pt x="58" y="35"/>
                    </a:lnTo>
                    <a:lnTo>
                      <a:pt x="58" y="13"/>
                    </a:lnTo>
                    <a:lnTo>
                      <a:pt x="69" y="13"/>
                    </a:lnTo>
                    <a:lnTo>
                      <a:pt x="69" y="70"/>
                    </a:lnTo>
                    <a:lnTo>
                      <a:pt x="58" y="70"/>
                    </a:lnTo>
                    <a:lnTo>
                      <a:pt x="58" y="46"/>
                    </a:lnTo>
                    <a:lnTo>
                      <a:pt x="34" y="46"/>
                    </a:lnTo>
                    <a:lnTo>
                      <a:pt x="34" y="70"/>
                    </a:lnTo>
                    <a:lnTo>
                      <a:pt x="23" y="70"/>
                    </a:lnTo>
                    <a:lnTo>
                      <a:pt x="23" y="13"/>
                    </a:lnTo>
                    <a:lnTo>
                      <a:pt x="34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9" name="Rectangle 106"/>
              <p:cNvSpPr>
                <a:spLocks noChangeArrowheads="1"/>
              </p:cNvSpPr>
              <p:nvPr/>
            </p:nvSpPr>
            <p:spPr bwMode="auto">
              <a:xfrm>
                <a:off x="1535113" y="3179763"/>
                <a:ext cx="55563" cy="349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0" name="Rectangle 107"/>
              <p:cNvSpPr>
                <a:spLocks noChangeArrowheads="1"/>
              </p:cNvSpPr>
              <p:nvPr/>
            </p:nvSpPr>
            <p:spPr bwMode="auto">
              <a:xfrm>
                <a:off x="1535113" y="3232150"/>
                <a:ext cx="55563" cy="381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1" name="Rectangle 108"/>
              <p:cNvSpPr>
                <a:spLocks noChangeArrowheads="1"/>
              </p:cNvSpPr>
              <p:nvPr/>
            </p:nvSpPr>
            <p:spPr bwMode="auto">
              <a:xfrm>
                <a:off x="1700213" y="3179763"/>
                <a:ext cx="53975" cy="349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2" name="Rectangle 109"/>
              <p:cNvSpPr>
                <a:spLocks noChangeArrowheads="1"/>
              </p:cNvSpPr>
              <p:nvPr/>
            </p:nvSpPr>
            <p:spPr bwMode="auto">
              <a:xfrm>
                <a:off x="1700213" y="3232150"/>
                <a:ext cx="53975" cy="381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3" name="Rectangle 110"/>
              <p:cNvSpPr>
                <a:spLocks noChangeArrowheads="1"/>
              </p:cNvSpPr>
              <p:nvPr/>
            </p:nvSpPr>
            <p:spPr bwMode="auto">
              <a:xfrm>
                <a:off x="1608138" y="3179763"/>
                <a:ext cx="73025" cy="349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60" name="Freeform 111"/>
            <p:cNvSpPr>
              <a:spLocks noEditPoints="1"/>
            </p:cNvSpPr>
            <p:nvPr/>
          </p:nvSpPr>
          <p:spPr bwMode="auto">
            <a:xfrm>
              <a:off x="8013925" y="3068638"/>
              <a:ext cx="292100" cy="236537"/>
            </a:xfrm>
            <a:custGeom>
              <a:avLst/>
              <a:gdLst>
                <a:gd name="T0" fmla="*/ 256847 w 116"/>
                <a:gd name="T1" fmla="*/ 55360 h 94"/>
                <a:gd name="T2" fmla="*/ 211521 w 116"/>
                <a:gd name="T3" fmla="*/ 55360 h 94"/>
                <a:gd name="T4" fmla="*/ 203966 w 116"/>
                <a:gd name="T5" fmla="*/ 17614 h 94"/>
                <a:gd name="T6" fmla="*/ 183822 w 116"/>
                <a:gd name="T7" fmla="*/ 0 h 94"/>
                <a:gd name="T8" fmla="*/ 110797 w 116"/>
                <a:gd name="T9" fmla="*/ 0 h 94"/>
                <a:gd name="T10" fmla="*/ 88134 w 116"/>
                <a:gd name="T11" fmla="*/ 17614 h 94"/>
                <a:gd name="T12" fmla="*/ 80579 w 116"/>
                <a:gd name="T13" fmla="*/ 55360 h 94"/>
                <a:gd name="T14" fmla="*/ 37772 w 116"/>
                <a:gd name="T15" fmla="*/ 55360 h 94"/>
                <a:gd name="T16" fmla="*/ 0 w 116"/>
                <a:gd name="T17" fmla="*/ 90589 h 94"/>
                <a:gd name="T18" fmla="*/ 0 w 116"/>
                <a:gd name="T19" fmla="*/ 201308 h 94"/>
                <a:gd name="T20" fmla="*/ 37772 w 116"/>
                <a:gd name="T21" fmla="*/ 236537 h 94"/>
                <a:gd name="T22" fmla="*/ 256847 w 116"/>
                <a:gd name="T23" fmla="*/ 236537 h 94"/>
                <a:gd name="T24" fmla="*/ 292100 w 116"/>
                <a:gd name="T25" fmla="*/ 201308 h 94"/>
                <a:gd name="T26" fmla="*/ 292100 w 116"/>
                <a:gd name="T27" fmla="*/ 90589 h 94"/>
                <a:gd name="T28" fmla="*/ 256847 w 116"/>
                <a:gd name="T29" fmla="*/ 55360 h 94"/>
                <a:gd name="T30" fmla="*/ 105760 w 116"/>
                <a:gd name="T31" fmla="*/ 22647 h 94"/>
                <a:gd name="T32" fmla="*/ 110797 w 116"/>
                <a:gd name="T33" fmla="*/ 17614 h 94"/>
                <a:gd name="T34" fmla="*/ 183822 w 116"/>
                <a:gd name="T35" fmla="*/ 17614 h 94"/>
                <a:gd name="T36" fmla="*/ 186340 w 116"/>
                <a:gd name="T37" fmla="*/ 22647 h 94"/>
                <a:gd name="T38" fmla="*/ 193894 w 116"/>
                <a:gd name="T39" fmla="*/ 55360 h 94"/>
                <a:gd name="T40" fmla="*/ 98206 w 116"/>
                <a:gd name="T41" fmla="*/ 55360 h 94"/>
                <a:gd name="T42" fmla="*/ 105760 w 116"/>
                <a:gd name="T43" fmla="*/ 22647 h 94"/>
                <a:gd name="T44" fmla="*/ 201448 w 116"/>
                <a:gd name="T45" fmla="*/ 163563 h 94"/>
                <a:gd name="T46" fmla="*/ 163677 w 116"/>
                <a:gd name="T47" fmla="*/ 163563 h 94"/>
                <a:gd name="T48" fmla="*/ 163677 w 116"/>
                <a:gd name="T49" fmla="*/ 201308 h 94"/>
                <a:gd name="T50" fmla="*/ 128423 w 116"/>
                <a:gd name="T51" fmla="*/ 201308 h 94"/>
                <a:gd name="T52" fmla="*/ 128423 w 116"/>
                <a:gd name="T53" fmla="*/ 163563 h 94"/>
                <a:gd name="T54" fmla="*/ 90652 w 116"/>
                <a:gd name="T55" fmla="*/ 163563 h 94"/>
                <a:gd name="T56" fmla="*/ 90652 w 116"/>
                <a:gd name="T57" fmla="*/ 128334 h 94"/>
                <a:gd name="T58" fmla="*/ 128423 w 116"/>
                <a:gd name="T59" fmla="*/ 128334 h 94"/>
                <a:gd name="T60" fmla="*/ 128423 w 116"/>
                <a:gd name="T61" fmla="*/ 90589 h 94"/>
                <a:gd name="T62" fmla="*/ 163677 w 116"/>
                <a:gd name="T63" fmla="*/ 90589 h 94"/>
                <a:gd name="T64" fmla="*/ 163677 w 116"/>
                <a:gd name="T65" fmla="*/ 128334 h 94"/>
                <a:gd name="T66" fmla="*/ 201448 w 116"/>
                <a:gd name="T67" fmla="*/ 128334 h 94"/>
                <a:gd name="T68" fmla="*/ 201448 w 116"/>
                <a:gd name="T69" fmla="*/ 163563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6" h="94">
                  <a:moveTo>
                    <a:pt x="102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3"/>
                    <a:pt x="77" y="0"/>
                    <a:pt x="73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6" y="3"/>
                    <a:pt x="35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7" y="22"/>
                    <a:pt x="0" y="28"/>
                    <a:pt x="0" y="3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8"/>
                    <a:pt x="7" y="94"/>
                    <a:pt x="15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10" y="94"/>
                    <a:pt x="116" y="88"/>
                    <a:pt x="116" y="80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28"/>
                    <a:pt x="110" y="22"/>
                    <a:pt x="102" y="22"/>
                  </a:cubicBezTo>
                  <a:close/>
                  <a:moveTo>
                    <a:pt x="42" y="9"/>
                  </a:moveTo>
                  <a:cubicBezTo>
                    <a:pt x="44" y="7"/>
                    <a:pt x="44" y="7"/>
                    <a:pt x="44" y="7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39" y="22"/>
                    <a:pt x="39" y="22"/>
                    <a:pt x="39" y="22"/>
                  </a:cubicBezTo>
                  <a:lnTo>
                    <a:pt x="42" y="9"/>
                  </a:lnTo>
                  <a:close/>
                  <a:moveTo>
                    <a:pt x="80" y="65"/>
                  </a:moveTo>
                  <a:cubicBezTo>
                    <a:pt x="65" y="65"/>
                    <a:pt x="65" y="65"/>
                    <a:pt x="65" y="65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80" y="51"/>
                    <a:pt x="80" y="51"/>
                    <a:pt x="80" y="51"/>
                  </a:cubicBezTo>
                  <a:lnTo>
                    <a:pt x="80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34"/>
            <p:cNvSpPr>
              <a:spLocks/>
            </p:cNvSpPr>
            <p:nvPr/>
          </p:nvSpPr>
          <p:spPr bwMode="auto">
            <a:xfrm>
              <a:off x="5707288" y="3600450"/>
              <a:ext cx="257175" cy="293688"/>
            </a:xfrm>
            <a:custGeom>
              <a:avLst/>
              <a:gdLst>
                <a:gd name="T0" fmla="*/ 237004 w 102"/>
                <a:gd name="T1" fmla="*/ 88613 h 116"/>
                <a:gd name="T2" fmla="*/ 239526 w 102"/>
                <a:gd name="T3" fmla="*/ 73422 h 116"/>
                <a:gd name="T4" fmla="*/ 166407 w 102"/>
                <a:gd name="T5" fmla="*/ 0 h 116"/>
                <a:gd name="T6" fmla="*/ 100853 w 102"/>
                <a:gd name="T7" fmla="*/ 37977 h 116"/>
                <a:gd name="T8" fmla="*/ 83204 w 102"/>
                <a:gd name="T9" fmla="*/ 35445 h 116"/>
                <a:gd name="T10" fmla="*/ 37820 w 102"/>
                <a:gd name="T11" fmla="*/ 81017 h 116"/>
                <a:gd name="T12" fmla="*/ 0 w 102"/>
                <a:gd name="T13" fmla="*/ 126590 h 116"/>
                <a:gd name="T14" fmla="*/ 73118 w 102"/>
                <a:gd name="T15" fmla="*/ 182289 h 116"/>
                <a:gd name="T16" fmla="*/ 83204 w 102"/>
                <a:gd name="T17" fmla="*/ 182289 h 116"/>
                <a:gd name="T18" fmla="*/ 55469 w 102"/>
                <a:gd name="T19" fmla="*/ 220266 h 116"/>
                <a:gd name="T20" fmla="*/ 100853 w 102"/>
                <a:gd name="T21" fmla="*/ 220266 h 116"/>
                <a:gd name="T22" fmla="*/ 55469 w 102"/>
                <a:gd name="T23" fmla="*/ 293688 h 116"/>
                <a:gd name="T24" fmla="*/ 166407 w 102"/>
                <a:gd name="T25" fmla="*/ 200012 h 116"/>
                <a:gd name="T26" fmla="*/ 110938 w 102"/>
                <a:gd name="T27" fmla="*/ 200012 h 116"/>
                <a:gd name="T28" fmla="*/ 128588 w 102"/>
                <a:gd name="T29" fmla="*/ 182289 h 116"/>
                <a:gd name="T30" fmla="*/ 184057 w 102"/>
                <a:gd name="T31" fmla="*/ 182289 h 116"/>
                <a:gd name="T32" fmla="*/ 257175 w 102"/>
                <a:gd name="T33" fmla="*/ 126590 h 116"/>
                <a:gd name="T34" fmla="*/ 237004 w 102"/>
                <a:gd name="T35" fmla="*/ 88613 h 1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2" h="116">
                  <a:moveTo>
                    <a:pt x="94" y="35"/>
                  </a:moveTo>
                  <a:cubicBezTo>
                    <a:pt x="94" y="33"/>
                    <a:pt x="95" y="31"/>
                    <a:pt x="95" y="29"/>
                  </a:cubicBezTo>
                  <a:cubicBezTo>
                    <a:pt x="95" y="13"/>
                    <a:pt x="82" y="0"/>
                    <a:pt x="66" y="0"/>
                  </a:cubicBezTo>
                  <a:cubicBezTo>
                    <a:pt x="54" y="0"/>
                    <a:pt x="45" y="6"/>
                    <a:pt x="40" y="15"/>
                  </a:cubicBezTo>
                  <a:cubicBezTo>
                    <a:pt x="38" y="15"/>
                    <a:pt x="35" y="14"/>
                    <a:pt x="33" y="14"/>
                  </a:cubicBezTo>
                  <a:cubicBezTo>
                    <a:pt x="23" y="14"/>
                    <a:pt x="15" y="22"/>
                    <a:pt x="15" y="32"/>
                  </a:cubicBezTo>
                  <a:cubicBezTo>
                    <a:pt x="6" y="35"/>
                    <a:pt x="0" y="42"/>
                    <a:pt x="0" y="50"/>
                  </a:cubicBezTo>
                  <a:cubicBezTo>
                    <a:pt x="0" y="62"/>
                    <a:pt x="13" y="72"/>
                    <a:pt x="29" y="72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89" y="72"/>
                    <a:pt x="102" y="62"/>
                    <a:pt x="102" y="50"/>
                  </a:cubicBezTo>
                  <a:cubicBezTo>
                    <a:pt x="102" y="45"/>
                    <a:pt x="99" y="39"/>
                    <a:pt x="9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2" name="Group 161"/>
            <p:cNvGrpSpPr/>
            <p:nvPr/>
          </p:nvGrpSpPr>
          <p:grpSpPr>
            <a:xfrm>
              <a:off x="6256563" y="3600450"/>
              <a:ext cx="257175" cy="293688"/>
              <a:chOff x="912813" y="3600450"/>
              <a:chExt cx="257175" cy="293688"/>
            </a:xfrm>
            <a:grpFill/>
          </p:grpSpPr>
          <p:sp>
            <p:nvSpPr>
              <p:cNvPr id="414" name="Freeform 135"/>
              <p:cNvSpPr>
                <a:spLocks/>
              </p:cNvSpPr>
              <p:nvPr/>
            </p:nvSpPr>
            <p:spPr bwMode="auto">
              <a:xfrm>
                <a:off x="912813" y="3600450"/>
                <a:ext cx="257175" cy="182563"/>
              </a:xfrm>
              <a:custGeom>
                <a:avLst/>
                <a:gdLst/>
                <a:ahLst/>
                <a:cxnLst>
                  <a:cxn ang="0">
                    <a:pos x="94" y="35"/>
                  </a:cxn>
                  <a:cxn ang="0">
                    <a:pos x="95" y="29"/>
                  </a:cxn>
                  <a:cxn ang="0">
                    <a:pos x="65" y="0"/>
                  </a:cxn>
                  <a:cxn ang="0">
                    <a:pos x="40" y="15"/>
                  </a:cxn>
                  <a:cxn ang="0">
                    <a:pos x="33" y="14"/>
                  </a:cxn>
                  <a:cxn ang="0">
                    <a:pos x="15" y="32"/>
                  </a:cxn>
                  <a:cxn ang="0">
                    <a:pos x="0" y="50"/>
                  </a:cxn>
                  <a:cxn ang="0">
                    <a:pos x="29" y="72"/>
                  </a:cxn>
                  <a:cxn ang="0">
                    <a:pos x="73" y="72"/>
                  </a:cxn>
                  <a:cxn ang="0">
                    <a:pos x="102" y="50"/>
                  </a:cxn>
                  <a:cxn ang="0">
                    <a:pos x="94" y="35"/>
                  </a:cxn>
                </a:cxnLst>
                <a:rect l="0" t="0" r="r" b="b"/>
                <a:pathLst>
                  <a:path w="102" h="72">
                    <a:moveTo>
                      <a:pt x="94" y="35"/>
                    </a:moveTo>
                    <a:cubicBezTo>
                      <a:pt x="94" y="33"/>
                      <a:pt x="95" y="31"/>
                      <a:pt x="95" y="29"/>
                    </a:cubicBezTo>
                    <a:cubicBezTo>
                      <a:pt x="95" y="13"/>
                      <a:pt x="82" y="0"/>
                      <a:pt x="65" y="0"/>
                    </a:cubicBezTo>
                    <a:cubicBezTo>
                      <a:pt x="54" y="0"/>
                      <a:pt x="45" y="6"/>
                      <a:pt x="40" y="15"/>
                    </a:cubicBezTo>
                    <a:cubicBezTo>
                      <a:pt x="38" y="15"/>
                      <a:pt x="35" y="14"/>
                      <a:pt x="33" y="14"/>
                    </a:cubicBezTo>
                    <a:cubicBezTo>
                      <a:pt x="23" y="14"/>
                      <a:pt x="15" y="22"/>
                      <a:pt x="15" y="32"/>
                    </a:cubicBezTo>
                    <a:cubicBezTo>
                      <a:pt x="6" y="35"/>
                      <a:pt x="0" y="42"/>
                      <a:pt x="0" y="50"/>
                    </a:cubicBezTo>
                    <a:cubicBezTo>
                      <a:pt x="0" y="62"/>
                      <a:pt x="13" y="72"/>
                      <a:pt x="29" y="72"/>
                    </a:cubicBezTo>
                    <a:cubicBezTo>
                      <a:pt x="73" y="72"/>
                      <a:pt x="73" y="72"/>
                      <a:pt x="73" y="72"/>
                    </a:cubicBezTo>
                    <a:cubicBezTo>
                      <a:pt x="89" y="72"/>
                      <a:pt x="102" y="62"/>
                      <a:pt x="102" y="50"/>
                    </a:cubicBezTo>
                    <a:cubicBezTo>
                      <a:pt x="102" y="45"/>
                      <a:pt x="99" y="39"/>
                      <a:pt x="94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5" name="Oval 136"/>
              <p:cNvSpPr>
                <a:spLocks noChangeArrowheads="1"/>
              </p:cNvSpPr>
              <p:nvPr/>
            </p:nvSpPr>
            <p:spPr bwMode="auto">
              <a:xfrm>
                <a:off x="912813" y="3800475"/>
                <a:ext cx="17463" cy="206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6" name="Oval 137"/>
              <p:cNvSpPr>
                <a:spLocks noChangeArrowheads="1"/>
              </p:cNvSpPr>
              <p:nvPr/>
            </p:nvSpPr>
            <p:spPr bwMode="auto">
              <a:xfrm>
                <a:off x="968376" y="3800475"/>
                <a:ext cx="17463" cy="206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7" name="Oval 138"/>
              <p:cNvSpPr>
                <a:spLocks noChangeArrowheads="1"/>
              </p:cNvSpPr>
              <p:nvPr/>
            </p:nvSpPr>
            <p:spPr bwMode="auto">
              <a:xfrm>
                <a:off x="1023938" y="3800475"/>
                <a:ext cx="17463" cy="206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8" name="Oval 139"/>
              <p:cNvSpPr>
                <a:spLocks noChangeArrowheads="1"/>
              </p:cNvSpPr>
              <p:nvPr/>
            </p:nvSpPr>
            <p:spPr bwMode="auto">
              <a:xfrm>
                <a:off x="1076326" y="3800475"/>
                <a:ext cx="20638" cy="206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9" name="Oval 140"/>
              <p:cNvSpPr>
                <a:spLocks noChangeArrowheads="1"/>
              </p:cNvSpPr>
              <p:nvPr/>
            </p:nvSpPr>
            <p:spPr bwMode="auto">
              <a:xfrm>
                <a:off x="950913" y="3838575"/>
                <a:ext cx="17463" cy="174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0" name="Oval 141"/>
              <p:cNvSpPr>
                <a:spLocks noChangeArrowheads="1"/>
              </p:cNvSpPr>
              <p:nvPr/>
            </p:nvSpPr>
            <p:spPr bwMode="auto">
              <a:xfrm>
                <a:off x="1003301" y="3838575"/>
                <a:ext cx="20638" cy="174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1" name="Oval 142"/>
              <p:cNvSpPr>
                <a:spLocks noChangeArrowheads="1"/>
              </p:cNvSpPr>
              <p:nvPr/>
            </p:nvSpPr>
            <p:spPr bwMode="auto">
              <a:xfrm>
                <a:off x="1058863" y="3838575"/>
                <a:ext cx="17463" cy="174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2" name="Oval 143"/>
              <p:cNvSpPr>
                <a:spLocks noChangeArrowheads="1"/>
              </p:cNvSpPr>
              <p:nvPr/>
            </p:nvSpPr>
            <p:spPr bwMode="auto">
              <a:xfrm>
                <a:off x="1114426" y="3838575"/>
                <a:ext cx="17463" cy="174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3" name="Oval 144"/>
              <p:cNvSpPr>
                <a:spLocks noChangeArrowheads="1"/>
              </p:cNvSpPr>
              <p:nvPr/>
            </p:nvSpPr>
            <p:spPr bwMode="auto">
              <a:xfrm>
                <a:off x="912813" y="3873500"/>
                <a:ext cx="17463" cy="206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4" name="Oval 145"/>
              <p:cNvSpPr>
                <a:spLocks noChangeArrowheads="1"/>
              </p:cNvSpPr>
              <p:nvPr/>
            </p:nvSpPr>
            <p:spPr bwMode="auto">
              <a:xfrm>
                <a:off x="968376" y="3873500"/>
                <a:ext cx="17463" cy="206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5" name="Oval 146"/>
              <p:cNvSpPr>
                <a:spLocks noChangeArrowheads="1"/>
              </p:cNvSpPr>
              <p:nvPr/>
            </p:nvSpPr>
            <p:spPr bwMode="auto">
              <a:xfrm>
                <a:off x="1023938" y="3873500"/>
                <a:ext cx="17463" cy="206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6" name="Oval 147"/>
              <p:cNvSpPr>
                <a:spLocks noChangeArrowheads="1"/>
              </p:cNvSpPr>
              <p:nvPr/>
            </p:nvSpPr>
            <p:spPr bwMode="auto">
              <a:xfrm>
                <a:off x="1076326" y="3873500"/>
                <a:ext cx="20638" cy="206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6840763" y="3600450"/>
              <a:ext cx="257175" cy="293688"/>
              <a:chOff x="1497013" y="3600450"/>
              <a:chExt cx="257175" cy="293688"/>
            </a:xfrm>
            <a:grpFill/>
          </p:grpSpPr>
          <p:sp>
            <p:nvSpPr>
              <p:cNvPr id="410" name="Freeform 148"/>
              <p:cNvSpPr>
                <a:spLocks/>
              </p:cNvSpPr>
              <p:nvPr/>
            </p:nvSpPr>
            <p:spPr bwMode="auto">
              <a:xfrm>
                <a:off x="1497013" y="3600450"/>
                <a:ext cx="257175" cy="182563"/>
              </a:xfrm>
              <a:custGeom>
                <a:avLst/>
                <a:gdLst/>
                <a:ahLst/>
                <a:cxnLst>
                  <a:cxn ang="0">
                    <a:pos x="94" y="35"/>
                  </a:cxn>
                  <a:cxn ang="0">
                    <a:pos x="95" y="29"/>
                  </a:cxn>
                  <a:cxn ang="0">
                    <a:pos x="66" y="0"/>
                  </a:cxn>
                  <a:cxn ang="0">
                    <a:pos x="40" y="15"/>
                  </a:cxn>
                  <a:cxn ang="0">
                    <a:pos x="33" y="14"/>
                  </a:cxn>
                  <a:cxn ang="0">
                    <a:pos x="15" y="32"/>
                  </a:cxn>
                  <a:cxn ang="0">
                    <a:pos x="0" y="50"/>
                  </a:cxn>
                  <a:cxn ang="0">
                    <a:pos x="29" y="72"/>
                  </a:cxn>
                  <a:cxn ang="0">
                    <a:pos x="73" y="72"/>
                  </a:cxn>
                  <a:cxn ang="0">
                    <a:pos x="102" y="50"/>
                  </a:cxn>
                  <a:cxn ang="0">
                    <a:pos x="94" y="35"/>
                  </a:cxn>
                </a:cxnLst>
                <a:rect l="0" t="0" r="r" b="b"/>
                <a:pathLst>
                  <a:path w="102" h="72">
                    <a:moveTo>
                      <a:pt x="94" y="35"/>
                    </a:moveTo>
                    <a:cubicBezTo>
                      <a:pt x="94" y="33"/>
                      <a:pt x="95" y="31"/>
                      <a:pt x="95" y="29"/>
                    </a:cubicBezTo>
                    <a:cubicBezTo>
                      <a:pt x="95" y="13"/>
                      <a:pt x="82" y="0"/>
                      <a:pt x="66" y="0"/>
                    </a:cubicBezTo>
                    <a:cubicBezTo>
                      <a:pt x="55" y="0"/>
                      <a:pt x="45" y="6"/>
                      <a:pt x="40" y="15"/>
                    </a:cubicBezTo>
                    <a:cubicBezTo>
                      <a:pt x="38" y="15"/>
                      <a:pt x="36" y="14"/>
                      <a:pt x="33" y="14"/>
                    </a:cubicBezTo>
                    <a:cubicBezTo>
                      <a:pt x="23" y="14"/>
                      <a:pt x="15" y="22"/>
                      <a:pt x="15" y="32"/>
                    </a:cubicBezTo>
                    <a:cubicBezTo>
                      <a:pt x="6" y="35"/>
                      <a:pt x="0" y="42"/>
                      <a:pt x="0" y="50"/>
                    </a:cubicBezTo>
                    <a:cubicBezTo>
                      <a:pt x="0" y="62"/>
                      <a:pt x="14" y="72"/>
                      <a:pt x="29" y="72"/>
                    </a:cubicBezTo>
                    <a:cubicBezTo>
                      <a:pt x="73" y="72"/>
                      <a:pt x="73" y="72"/>
                      <a:pt x="73" y="72"/>
                    </a:cubicBezTo>
                    <a:cubicBezTo>
                      <a:pt x="89" y="72"/>
                      <a:pt x="102" y="62"/>
                      <a:pt x="102" y="50"/>
                    </a:cubicBezTo>
                    <a:cubicBezTo>
                      <a:pt x="102" y="45"/>
                      <a:pt x="99" y="39"/>
                      <a:pt x="94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1" name="Oval 149"/>
              <p:cNvSpPr>
                <a:spLocks noChangeArrowheads="1"/>
              </p:cNvSpPr>
              <p:nvPr/>
            </p:nvSpPr>
            <p:spPr bwMode="auto">
              <a:xfrm>
                <a:off x="1497013" y="3838575"/>
                <a:ext cx="55563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2" name="Oval 150"/>
              <p:cNvSpPr>
                <a:spLocks noChangeArrowheads="1"/>
              </p:cNvSpPr>
              <p:nvPr/>
            </p:nvSpPr>
            <p:spPr bwMode="auto">
              <a:xfrm>
                <a:off x="1590676" y="3800475"/>
                <a:ext cx="55563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13" name="Oval 151"/>
              <p:cNvSpPr>
                <a:spLocks noChangeArrowheads="1"/>
              </p:cNvSpPr>
              <p:nvPr/>
            </p:nvSpPr>
            <p:spPr bwMode="auto">
              <a:xfrm>
                <a:off x="1681163" y="3838575"/>
                <a:ext cx="55563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64" name="Freeform 152"/>
            <p:cNvSpPr>
              <a:spLocks noEditPoints="1"/>
            </p:cNvSpPr>
            <p:nvPr/>
          </p:nvSpPr>
          <p:spPr bwMode="auto">
            <a:xfrm>
              <a:off x="7483700" y="3600450"/>
              <a:ext cx="147638" cy="293688"/>
            </a:xfrm>
            <a:custGeom>
              <a:avLst/>
              <a:gdLst>
                <a:gd name="T0" fmla="*/ 109456 w 58"/>
                <a:gd name="T1" fmla="*/ 156971 h 116"/>
                <a:gd name="T2" fmla="*/ 109456 w 58"/>
                <a:gd name="T3" fmla="*/ 126590 h 116"/>
                <a:gd name="T4" fmla="*/ 109456 w 58"/>
                <a:gd name="T5" fmla="*/ 35445 h 116"/>
                <a:gd name="T6" fmla="*/ 73819 w 58"/>
                <a:gd name="T7" fmla="*/ 0 h 116"/>
                <a:gd name="T8" fmla="*/ 35637 w 58"/>
                <a:gd name="T9" fmla="*/ 35445 h 116"/>
                <a:gd name="T10" fmla="*/ 35637 w 58"/>
                <a:gd name="T11" fmla="*/ 126590 h 116"/>
                <a:gd name="T12" fmla="*/ 35637 w 58"/>
                <a:gd name="T13" fmla="*/ 156971 h 116"/>
                <a:gd name="T14" fmla="*/ 0 w 58"/>
                <a:gd name="T15" fmla="*/ 220266 h 116"/>
                <a:gd name="T16" fmla="*/ 73819 w 58"/>
                <a:gd name="T17" fmla="*/ 293688 h 116"/>
                <a:gd name="T18" fmla="*/ 147638 w 58"/>
                <a:gd name="T19" fmla="*/ 220266 h 116"/>
                <a:gd name="T20" fmla="*/ 109456 w 58"/>
                <a:gd name="T21" fmla="*/ 156971 h 116"/>
                <a:gd name="T22" fmla="*/ 53455 w 58"/>
                <a:gd name="T23" fmla="*/ 108867 h 116"/>
                <a:gd name="T24" fmla="*/ 73819 w 58"/>
                <a:gd name="T25" fmla="*/ 108867 h 116"/>
                <a:gd name="T26" fmla="*/ 73819 w 58"/>
                <a:gd name="T27" fmla="*/ 91145 h 116"/>
                <a:gd name="T28" fmla="*/ 53455 w 58"/>
                <a:gd name="T29" fmla="*/ 91145 h 116"/>
                <a:gd name="T30" fmla="*/ 53455 w 58"/>
                <a:gd name="T31" fmla="*/ 73422 h 116"/>
                <a:gd name="T32" fmla="*/ 73819 w 58"/>
                <a:gd name="T33" fmla="*/ 73422 h 116"/>
                <a:gd name="T34" fmla="*/ 73819 w 58"/>
                <a:gd name="T35" fmla="*/ 53168 h 116"/>
                <a:gd name="T36" fmla="*/ 53455 w 58"/>
                <a:gd name="T37" fmla="*/ 53168 h 116"/>
                <a:gd name="T38" fmla="*/ 53455 w 58"/>
                <a:gd name="T39" fmla="*/ 35445 h 116"/>
                <a:gd name="T40" fmla="*/ 73819 w 58"/>
                <a:gd name="T41" fmla="*/ 17723 h 116"/>
                <a:gd name="T42" fmla="*/ 91637 w 58"/>
                <a:gd name="T43" fmla="*/ 35445 h 116"/>
                <a:gd name="T44" fmla="*/ 91637 w 58"/>
                <a:gd name="T45" fmla="*/ 126590 h 116"/>
                <a:gd name="T46" fmla="*/ 53455 w 58"/>
                <a:gd name="T47" fmla="*/ 126590 h 116"/>
                <a:gd name="T48" fmla="*/ 53455 w 58"/>
                <a:gd name="T49" fmla="*/ 108867 h 116"/>
                <a:gd name="T50" fmla="*/ 73819 w 58"/>
                <a:gd name="T51" fmla="*/ 273434 h 116"/>
                <a:gd name="T52" fmla="*/ 17818 w 58"/>
                <a:gd name="T53" fmla="*/ 220266 h 116"/>
                <a:gd name="T54" fmla="*/ 17818 w 58"/>
                <a:gd name="T55" fmla="*/ 210139 h 116"/>
                <a:gd name="T56" fmla="*/ 73819 w 58"/>
                <a:gd name="T57" fmla="*/ 255711 h 116"/>
                <a:gd name="T58" fmla="*/ 127274 w 58"/>
                <a:gd name="T59" fmla="*/ 210139 h 116"/>
                <a:gd name="T60" fmla="*/ 127274 w 58"/>
                <a:gd name="T61" fmla="*/ 220266 h 116"/>
                <a:gd name="T62" fmla="*/ 73819 w 58"/>
                <a:gd name="T63" fmla="*/ 273434 h 1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8" h="116">
                  <a:moveTo>
                    <a:pt x="43" y="62"/>
                  </a:moveTo>
                  <a:cubicBezTo>
                    <a:pt x="43" y="50"/>
                    <a:pt x="43" y="50"/>
                    <a:pt x="43" y="50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6"/>
                    <a:pt x="37" y="0"/>
                    <a:pt x="29" y="0"/>
                  </a:cubicBezTo>
                  <a:cubicBezTo>
                    <a:pt x="21" y="0"/>
                    <a:pt x="14" y="6"/>
                    <a:pt x="14" y="14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5" y="67"/>
                    <a:pt x="0" y="76"/>
                    <a:pt x="0" y="87"/>
                  </a:cubicBezTo>
                  <a:cubicBezTo>
                    <a:pt x="0" y="103"/>
                    <a:pt x="13" y="116"/>
                    <a:pt x="29" y="116"/>
                  </a:cubicBezTo>
                  <a:cubicBezTo>
                    <a:pt x="45" y="116"/>
                    <a:pt x="58" y="103"/>
                    <a:pt x="58" y="87"/>
                  </a:cubicBezTo>
                  <a:cubicBezTo>
                    <a:pt x="58" y="76"/>
                    <a:pt x="52" y="67"/>
                    <a:pt x="43" y="62"/>
                  </a:cubicBezTo>
                  <a:close/>
                  <a:moveTo>
                    <a:pt x="21" y="43"/>
                  </a:moveTo>
                  <a:cubicBezTo>
                    <a:pt x="29" y="43"/>
                    <a:pt x="29" y="43"/>
                    <a:pt x="29" y="43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0"/>
                    <a:pt x="25" y="7"/>
                    <a:pt x="29" y="7"/>
                  </a:cubicBezTo>
                  <a:cubicBezTo>
                    <a:pt x="33" y="7"/>
                    <a:pt x="36" y="10"/>
                    <a:pt x="36" y="14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3"/>
                  </a:lnTo>
                  <a:close/>
                  <a:moveTo>
                    <a:pt x="29" y="108"/>
                  </a:moveTo>
                  <a:cubicBezTo>
                    <a:pt x="17" y="108"/>
                    <a:pt x="7" y="99"/>
                    <a:pt x="7" y="87"/>
                  </a:cubicBezTo>
                  <a:cubicBezTo>
                    <a:pt x="7" y="85"/>
                    <a:pt x="7" y="84"/>
                    <a:pt x="7" y="83"/>
                  </a:cubicBezTo>
                  <a:cubicBezTo>
                    <a:pt x="9" y="93"/>
                    <a:pt x="18" y="101"/>
                    <a:pt x="29" y="101"/>
                  </a:cubicBezTo>
                  <a:cubicBezTo>
                    <a:pt x="39" y="101"/>
                    <a:pt x="48" y="93"/>
                    <a:pt x="50" y="83"/>
                  </a:cubicBezTo>
                  <a:cubicBezTo>
                    <a:pt x="50" y="84"/>
                    <a:pt x="50" y="85"/>
                    <a:pt x="50" y="87"/>
                  </a:cubicBezTo>
                  <a:cubicBezTo>
                    <a:pt x="50" y="99"/>
                    <a:pt x="41" y="108"/>
                    <a:pt x="29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53"/>
            <p:cNvSpPr>
              <a:spLocks/>
            </p:cNvSpPr>
            <p:nvPr/>
          </p:nvSpPr>
          <p:spPr bwMode="auto">
            <a:xfrm>
              <a:off x="8031388" y="3600450"/>
              <a:ext cx="274637" cy="293688"/>
            </a:xfrm>
            <a:custGeom>
              <a:avLst/>
              <a:gdLst>
                <a:gd name="T0" fmla="*/ 146137 w 109"/>
                <a:gd name="T1" fmla="*/ 17723 h 116"/>
                <a:gd name="T2" fmla="*/ 146137 w 109"/>
                <a:gd name="T3" fmla="*/ 7595 h 116"/>
                <a:gd name="T4" fmla="*/ 138578 w 109"/>
                <a:gd name="T5" fmla="*/ 0 h 116"/>
                <a:gd name="T6" fmla="*/ 128500 w 109"/>
                <a:gd name="T7" fmla="*/ 7595 h 116"/>
                <a:gd name="T8" fmla="*/ 128500 w 109"/>
                <a:gd name="T9" fmla="*/ 17723 h 116"/>
                <a:gd name="T10" fmla="*/ 0 w 109"/>
                <a:gd name="T11" fmla="*/ 154439 h 116"/>
                <a:gd name="T12" fmla="*/ 0 w 109"/>
                <a:gd name="T13" fmla="*/ 164567 h 116"/>
                <a:gd name="T14" fmla="*/ 2520 w 109"/>
                <a:gd name="T15" fmla="*/ 164567 h 116"/>
                <a:gd name="T16" fmla="*/ 45353 w 109"/>
                <a:gd name="T17" fmla="*/ 126590 h 116"/>
                <a:gd name="T18" fmla="*/ 90706 w 109"/>
                <a:gd name="T19" fmla="*/ 164567 h 116"/>
                <a:gd name="T20" fmla="*/ 93225 w 109"/>
                <a:gd name="T21" fmla="*/ 164567 h 116"/>
                <a:gd name="T22" fmla="*/ 128500 w 109"/>
                <a:gd name="T23" fmla="*/ 129121 h 116"/>
                <a:gd name="T24" fmla="*/ 128500 w 109"/>
                <a:gd name="T25" fmla="*/ 227861 h 116"/>
                <a:gd name="T26" fmla="*/ 100784 w 109"/>
                <a:gd name="T27" fmla="*/ 273434 h 116"/>
                <a:gd name="T28" fmla="*/ 73069 w 109"/>
                <a:gd name="T29" fmla="*/ 248116 h 116"/>
                <a:gd name="T30" fmla="*/ 65510 w 109"/>
                <a:gd name="T31" fmla="*/ 237989 h 116"/>
                <a:gd name="T32" fmla="*/ 55431 w 109"/>
                <a:gd name="T33" fmla="*/ 248116 h 116"/>
                <a:gd name="T34" fmla="*/ 100784 w 109"/>
                <a:gd name="T35" fmla="*/ 293688 h 116"/>
                <a:gd name="T36" fmla="*/ 146137 w 109"/>
                <a:gd name="T37" fmla="*/ 227861 h 116"/>
                <a:gd name="T38" fmla="*/ 146137 w 109"/>
                <a:gd name="T39" fmla="*/ 129121 h 116"/>
                <a:gd name="T40" fmla="*/ 183931 w 109"/>
                <a:gd name="T41" fmla="*/ 164567 h 116"/>
                <a:gd name="T42" fmla="*/ 183931 w 109"/>
                <a:gd name="T43" fmla="*/ 164567 h 116"/>
                <a:gd name="T44" fmla="*/ 229284 w 109"/>
                <a:gd name="T45" fmla="*/ 126590 h 116"/>
                <a:gd name="T46" fmla="*/ 274637 w 109"/>
                <a:gd name="T47" fmla="*/ 164567 h 116"/>
                <a:gd name="T48" fmla="*/ 274637 w 109"/>
                <a:gd name="T49" fmla="*/ 164567 h 116"/>
                <a:gd name="T50" fmla="*/ 274637 w 109"/>
                <a:gd name="T51" fmla="*/ 154439 h 116"/>
                <a:gd name="T52" fmla="*/ 146137 w 109"/>
                <a:gd name="T53" fmla="*/ 17723 h 1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9" h="116">
                  <a:moveTo>
                    <a:pt x="58" y="7"/>
                  </a:moveTo>
                  <a:cubicBezTo>
                    <a:pt x="58" y="3"/>
                    <a:pt x="58" y="3"/>
                    <a:pt x="58" y="3"/>
                  </a:cubicBezTo>
                  <a:cubicBezTo>
                    <a:pt x="58" y="1"/>
                    <a:pt x="57" y="0"/>
                    <a:pt x="55" y="0"/>
                  </a:cubicBezTo>
                  <a:cubicBezTo>
                    <a:pt x="53" y="0"/>
                    <a:pt x="51" y="1"/>
                    <a:pt x="51" y="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23" y="9"/>
                    <a:pt x="0" y="32"/>
                    <a:pt x="0" y="61"/>
                  </a:cubicBezTo>
                  <a:cubicBezTo>
                    <a:pt x="0" y="62"/>
                    <a:pt x="0" y="64"/>
                    <a:pt x="0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2" y="57"/>
                    <a:pt x="10" y="50"/>
                    <a:pt x="18" y="50"/>
                  </a:cubicBezTo>
                  <a:cubicBezTo>
                    <a:pt x="27" y="50"/>
                    <a:pt x="35" y="57"/>
                    <a:pt x="36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8" y="58"/>
                    <a:pt x="44" y="52"/>
                    <a:pt x="51" y="5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108"/>
                    <a:pt x="47" y="108"/>
                    <a:pt x="40" y="108"/>
                  </a:cubicBezTo>
                  <a:cubicBezTo>
                    <a:pt x="29" y="108"/>
                    <a:pt x="29" y="105"/>
                    <a:pt x="29" y="98"/>
                  </a:cubicBezTo>
                  <a:cubicBezTo>
                    <a:pt x="29" y="96"/>
                    <a:pt x="28" y="94"/>
                    <a:pt x="26" y="94"/>
                  </a:cubicBezTo>
                  <a:cubicBezTo>
                    <a:pt x="24" y="94"/>
                    <a:pt x="22" y="96"/>
                    <a:pt x="22" y="98"/>
                  </a:cubicBezTo>
                  <a:cubicBezTo>
                    <a:pt x="22" y="105"/>
                    <a:pt x="22" y="116"/>
                    <a:pt x="40" y="116"/>
                  </a:cubicBezTo>
                  <a:cubicBezTo>
                    <a:pt x="50" y="116"/>
                    <a:pt x="58" y="114"/>
                    <a:pt x="58" y="90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65" y="52"/>
                    <a:pt x="71" y="58"/>
                    <a:pt x="73" y="65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5" y="57"/>
                    <a:pt x="82" y="50"/>
                    <a:pt x="91" y="50"/>
                  </a:cubicBezTo>
                  <a:cubicBezTo>
                    <a:pt x="100" y="50"/>
                    <a:pt x="107" y="57"/>
                    <a:pt x="109" y="65"/>
                  </a:cubicBezTo>
                  <a:cubicBezTo>
                    <a:pt x="109" y="65"/>
                    <a:pt x="109" y="65"/>
                    <a:pt x="109" y="65"/>
                  </a:cubicBezTo>
                  <a:cubicBezTo>
                    <a:pt x="109" y="64"/>
                    <a:pt x="109" y="62"/>
                    <a:pt x="109" y="61"/>
                  </a:cubicBezTo>
                  <a:cubicBezTo>
                    <a:pt x="109" y="32"/>
                    <a:pt x="87" y="9"/>
                    <a:pt x="5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7428138" y="3051175"/>
              <a:ext cx="293688" cy="254001"/>
              <a:chOff x="2084388" y="3051175"/>
              <a:chExt cx="293688" cy="254001"/>
            </a:xfrm>
            <a:grpFill/>
          </p:grpSpPr>
          <p:sp>
            <p:nvSpPr>
              <p:cNvPr id="407" name="Freeform 154"/>
              <p:cNvSpPr>
                <a:spLocks/>
              </p:cNvSpPr>
              <p:nvPr/>
            </p:nvSpPr>
            <p:spPr bwMode="auto">
              <a:xfrm>
                <a:off x="2084388" y="3106738"/>
                <a:ext cx="36513" cy="19843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65"/>
                  </a:cxn>
                  <a:cxn ang="0">
                    <a:pos x="14" y="79"/>
                  </a:cxn>
                  <a:cxn ang="0">
                    <a:pos x="14" y="0"/>
                  </a:cxn>
                  <a:cxn ang="0">
                    <a:pos x="0" y="14"/>
                  </a:cxn>
                </a:cxnLst>
                <a:rect l="0" t="0" r="r" b="b"/>
                <a:pathLst>
                  <a:path w="14" h="79">
                    <a:moveTo>
                      <a:pt x="0" y="14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73"/>
                      <a:pt x="6" y="79"/>
                      <a:pt x="14" y="7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8" name="Freeform 155"/>
              <p:cNvSpPr>
                <a:spLocks noEditPoints="1"/>
              </p:cNvSpPr>
              <p:nvPr/>
            </p:nvSpPr>
            <p:spPr bwMode="auto">
              <a:xfrm>
                <a:off x="2139951" y="3051175"/>
                <a:ext cx="182563" cy="254000"/>
              </a:xfrm>
              <a:custGeom>
                <a:avLst/>
                <a:gdLst/>
                <a:ahLst/>
                <a:cxnLst>
                  <a:cxn ang="0">
                    <a:pos x="58" y="7"/>
                  </a:cxn>
                  <a:cxn ang="0">
                    <a:pos x="50" y="0"/>
                  </a:cxn>
                  <a:cxn ang="0">
                    <a:pos x="21" y="0"/>
                  </a:cxn>
                  <a:cxn ang="0">
                    <a:pos x="14" y="7"/>
                  </a:cxn>
                  <a:cxn ang="0">
                    <a:pos x="14" y="22"/>
                  </a:cxn>
                  <a:cxn ang="0">
                    <a:pos x="0" y="22"/>
                  </a:cxn>
                  <a:cxn ang="0">
                    <a:pos x="0" y="101"/>
                  </a:cxn>
                  <a:cxn ang="0">
                    <a:pos x="72" y="101"/>
                  </a:cxn>
                  <a:cxn ang="0">
                    <a:pos x="72" y="22"/>
                  </a:cxn>
                  <a:cxn ang="0">
                    <a:pos x="58" y="22"/>
                  </a:cxn>
                  <a:cxn ang="0">
                    <a:pos x="58" y="7"/>
                  </a:cxn>
                  <a:cxn ang="0">
                    <a:pos x="50" y="22"/>
                  </a:cxn>
                  <a:cxn ang="0">
                    <a:pos x="21" y="22"/>
                  </a:cxn>
                  <a:cxn ang="0">
                    <a:pos x="21" y="7"/>
                  </a:cxn>
                  <a:cxn ang="0">
                    <a:pos x="50" y="7"/>
                  </a:cxn>
                  <a:cxn ang="0">
                    <a:pos x="50" y="22"/>
                  </a:cxn>
                </a:cxnLst>
                <a:rect l="0" t="0" r="r" b="b"/>
                <a:pathLst>
                  <a:path w="72" h="101">
                    <a:moveTo>
                      <a:pt x="58" y="7"/>
                    </a:moveTo>
                    <a:cubicBezTo>
                      <a:pt x="58" y="3"/>
                      <a:pt x="54" y="0"/>
                      <a:pt x="5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7" y="0"/>
                      <a:pt x="14" y="3"/>
                      <a:pt x="14" y="7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58" y="22"/>
                      <a:pt x="58" y="22"/>
                      <a:pt x="58" y="22"/>
                    </a:cubicBezTo>
                    <a:lnTo>
                      <a:pt x="58" y="7"/>
                    </a:lnTo>
                    <a:close/>
                    <a:moveTo>
                      <a:pt x="50" y="22"/>
                    </a:move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50" y="7"/>
                      <a:pt x="50" y="7"/>
                      <a:pt x="50" y="7"/>
                    </a:cubicBezTo>
                    <a:lnTo>
                      <a:pt x="50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9" name="Freeform 156"/>
              <p:cNvSpPr>
                <a:spLocks/>
              </p:cNvSpPr>
              <p:nvPr/>
            </p:nvSpPr>
            <p:spPr bwMode="auto">
              <a:xfrm>
                <a:off x="2339976" y="3106738"/>
                <a:ext cx="38100" cy="1984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9"/>
                  </a:cxn>
                  <a:cxn ang="0">
                    <a:pos x="15" y="65"/>
                  </a:cxn>
                  <a:cxn ang="0">
                    <a:pos x="15" y="14"/>
                  </a:cxn>
                  <a:cxn ang="0">
                    <a:pos x="0" y="0"/>
                  </a:cxn>
                </a:cxnLst>
                <a:rect l="0" t="0" r="r" b="b"/>
                <a:pathLst>
                  <a:path w="15" h="79">
                    <a:moveTo>
                      <a:pt x="0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8" y="79"/>
                      <a:pt x="15" y="73"/>
                      <a:pt x="15" y="6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6"/>
                      <a:pt x="8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6294663" y="3013075"/>
              <a:ext cx="254000" cy="292100"/>
              <a:chOff x="950913" y="3013075"/>
              <a:chExt cx="254000" cy="292100"/>
            </a:xfrm>
            <a:grpFill/>
          </p:grpSpPr>
          <p:sp>
            <p:nvSpPr>
              <p:cNvPr id="405" name="Freeform 232"/>
              <p:cNvSpPr>
                <a:spLocks noEditPoints="1"/>
              </p:cNvSpPr>
              <p:nvPr/>
            </p:nvSpPr>
            <p:spPr bwMode="auto">
              <a:xfrm>
                <a:off x="950913" y="3013075"/>
                <a:ext cx="254000" cy="292100"/>
              </a:xfrm>
              <a:custGeom>
                <a:avLst/>
                <a:gdLst/>
                <a:ahLst/>
                <a:cxnLst>
                  <a:cxn ang="0">
                    <a:pos x="98" y="42"/>
                  </a:cxn>
                  <a:cxn ang="0">
                    <a:pos x="86" y="31"/>
                  </a:cxn>
                  <a:cxn ang="0">
                    <a:pos x="83" y="28"/>
                  </a:cxn>
                  <a:cxn ang="0">
                    <a:pos x="80" y="25"/>
                  </a:cxn>
                  <a:cxn ang="0">
                    <a:pos x="80" y="20"/>
                  </a:cxn>
                  <a:cxn ang="0">
                    <a:pos x="79" y="6"/>
                  </a:cxn>
                  <a:cxn ang="0">
                    <a:pos x="70" y="0"/>
                  </a:cxn>
                  <a:cxn ang="0">
                    <a:pos x="27" y="1"/>
                  </a:cxn>
                  <a:cxn ang="0">
                    <a:pos x="21" y="10"/>
                  </a:cxn>
                  <a:cxn ang="0">
                    <a:pos x="21" y="22"/>
                  </a:cxn>
                  <a:cxn ang="0">
                    <a:pos x="15" y="28"/>
                  </a:cxn>
                  <a:cxn ang="0">
                    <a:pos x="1" y="42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0" y="85"/>
                  </a:cxn>
                  <a:cxn ang="0">
                    <a:pos x="0" y="107"/>
                  </a:cxn>
                  <a:cxn ang="0">
                    <a:pos x="0" y="114"/>
                  </a:cxn>
                  <a:cxn ang="0">
                    <a:pos x="5" y="116"/>
                  </a:cxn>
                  <a:cxn ang="0">
                    <a:pos x="51" y="116"/>
                  </a:cxn>
                  <a:cxn ang="0">
                    <a:pos x="56" y="116"/>
                  </a:cxn>
                  <a:cxn ang="0">
                    <a:pos x="62" y="116"/>
                  </a:cxn>
                  <a:cxn ang="0">
                    <a:pos x="67" y="116"/>
                  </a:cxn>
                  <a:cxn ang="0">
                    <a:pos x="95" y="116"/>
                  </a:cxn>
                  <a:cxn ang="0">
                    <a:pos x="99" y="116"/>
                  </a:cxn>
                  <a:cxn ang="0">
                    <a:pos x="101" y="57"/>
                  </a:cxn>
                  <a:cxn ang="0">
                    <a:pos x="101" y="48"/>
                  </a:cxn>
                  <a:cxn ang="0">
                    <a:pos x="29" y="17"/>
                  </a:cxn>
                  <a:cxn ang="0">
                    <a:pos x="29" y="10"/>
                  </a:cxn>
                  <a:cxn ang="0">
                    <a:pos x="70" y="8"/>
                  </a:cxn>
                  <a:cxn ang="0">
                    <a:pos x="72" y="20"/>
                  </a:cxn>
                  <a:cxn ang="0">
                    <a:pos x="69" y="22"/>
                  </a:cxn>
                  <a:cxn ang="0">
                    <a:pos x="33" y="22"/>
                  </a:cxn>
                  <a:cxn ang="0">
                    <a:pos x="29" y="20"/>
                  </a:cxn>
                  <a:cxn ang="0">
                    <a:pos x="58" y="56"/>
                  </a:cxn>
                  <a:cxn ang="0">
                    <a:pos x="58" y="107"/>
                  </a:cxn>
                  <a:cxn ang="0">
                    <a:pos x="55" y="109"/>
                  </a:cxn>
                  <a:cxn ang="0">
                    <a:pos x="9" y="109"/>
                  </a:cxn>
                  <a:cxn ang="0">
                    <a:pos x="7" y="53"/>
                  </a:cxn>
                  <a:cxn ang="0">
                    <a:pos x="53" y="51"/>
                  </a:cxn>
                  <a:cxn ang="0">
                    <a:pos x="58" y="53"/>
                  </a:cxn>
                  <a:cxn ang="0">
                    <a:pos x="64" y="42"/>
                  </a:cxn>
                  <a:cxn ang="0">
                    <a:pos x="59" y="44"/>
                  </a:cxn>
                  <a:cxn ang="0">
                    <a:pos x="12" y="44"/>
                  </a:cxn>
                  <a:cxn ang="0">
                    <a:pos x="23" y="31"/>
                  </a:cxn>
                  <a:cxn ang="0">
                    <a:pos x="27" y="29"/>
                  </a:cxn>
                  <a:cxn ang="0">
                    <a:pos x="70" y="29"/>
                  </a:cxn>
                  <a:cxn ang="0">
                    <a:pos x="76" y="29"/>
                  </a:cxn>
                  <a:cxn ang="0">
                    <a:pos x="74" y="32"/>
                  </a:cxn>
                  <a:cxn ang="0">
                    <a:pos x="94" y="107"/>
                  </a:cxn>
                  <a:cxn ang="0">
                    <a:pos x="67" y="109"/>
                  </a:cxn>
                  <a:cxn ang="0">
                    <a:pos x="65" y="53"/>
                  </a:cxn>
                  <a:cxn ang="0">
                    <a:pos x="78" y="38"/>
                  </a:cxn>
                  <a:cxn ang="0">
                    <a:pos x="82" y="37"/>
                  </a:cxn>
                  <a:cxn ang="0">
                    <a:pos x="88" y="43"/>
                  </a:cxn>
                  <a:cxn ang="0">
                    <a:pos x="94" y="51"/>
                  </a:cxn>
                </a:cxnLst>
                <a:rect l="0" t="0" r="r" b="b"/>
                <a:pathLst>
                  <a:path w="101" h="116">
                    <a:moveTo>
                      <a:pt x="100" y="45"/>
                    </a:moveTo>
                    <a:cubicBezTo>
                      <a:pt x="100" y="44"/>
                      <a:pt x="99" y="43"/>
                      <a:pt x="98" y="42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87" y="32"/>
                      <a:pt x="87" y="31"/>
                      <a:pt x="86" y="31"/>
                    </a:cubicBezTo>
                    <a:cubicBezTo>
                      <a:pt x="86" y="31"/>
                      <a:pt x="85" y="30"/>
                      <a:pt x="84" y="29"/>
                    </a:cubicBezTo>
                    <a:cubicBezTo>
                      <a:pt x="83" y="28"/>
                      <a:pt x="83" y="28"/>
                      <a:pt x="83" y="28"/>
                    </a:cubicBezTo>
                    <a:cubicBezTo>
                      <a:pt x="83" y="27"/>
                      <a:pt x="82" y="26"/>
                      <a:pt x="81" y="26"/>
                    </a:cubicBezTo>
                    <a:cubicBezTo>
                      <a:pt x="81" y="26"/>
                      <a:pt x="80" y="25"/>
                      <a:pt x="80" y="25"/>
                    </a:cubicBezTo>
                    <a:cubicBezTo>
                      <a:pt x="80" y="24"/>
                      <a:pt x="80" y="24"/>
                      <a:pt x="80" y="23"/>
                    </a:cubicBezTo>
                    <a:cubicBezTo>
                      <a:pt x="80" y="23"/>
                      <a:pt x="80" y="21"/>
                      <a:pt x="80" y="2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8"/>
                      <a:pt x="79" y="7"/>
                      <a:pt x="79" y="6"/>
                    </a:cubicBezTo>
                    <a:cubicBezTo>
                      <a:pt x="74" y="1"/>
                      <a:pt x="74" y="1"/>
                      <a:pt x="74" y="1"/>
                    </a:cubicBezTo>
                    <a:cubicBezTo>
                      <a:pt x="73" y="1"/>
                      <a:pt x="71" y="0"/>
                      <a:pt x="7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28" y="1"/>
                      <a:pt x="27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7"/>
                      <a:pt x="21" y="8"/>
                      <a:pt x="21" y="1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2"/>
                      <a:pt x="21" y="22"/>
                    </a:cubicBezTo>
                    <a:cubicBezTo>
                      <a:pt x="21" y="22"/>
                      <a:pt x="20" y="23"/>
                      <a:pt x="20" y="23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4" y="29"/>
                      <a:pt x="13" y="30"/>
                      <a:pt x="12" y="31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0" y="43"/>
                      <a:pt x="0" y="44"/>
                      <a:pt x="0" y="44"/>
                    </a:cubicBezTo>
                    <a:cubicBezTo>
                      <a:pt x="0" y="44"/>
                      <a:pt x="0" y="45"/>
                      <a:pt x="0" y="46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0"/>
                      <a:pt x="0" y="52"/>
                      <a:pt x="0" y="52"/>
                    </a:cubicBezTo>
                    <a:cubicBezTo>
                      <a:pt x="0" y="53"/>
                      <a:pt x="0" y="55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6"/>
                      <a:pt x="0" y="88"/>
                      <a:pt x="0" y="89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08"/>
                      <a:pt x="0" y="110"/>
                      <a:pt x="0" y="111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6"/>
                      <a:pt x="1" y="116"/>
                      <a:pt x="2" y="116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6" y="116"/>
                      <a:pt x="8" y="116"/>
                      <a:pt x="9" y="116"/>
                    </a:cubicBezTo>
                    <a:cubicBezTo>
                      <a:pt x="51" y="116"/>
                      <a:pt x="51" y="116"/>
                      <a:pt x="51" y="116"/>
                    </a:cubicBezTo>
                    <a:cubicBezTo>
                      <a:pt x="52" y="116"/>
                      <a:pt x="54" y="116"/>
                      <a:pt x="55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7" y="116"/>
                      <a:pt x="58" y="116"/>
                      <a:pt x="59" y="116"/>
                    </a:cubicBezTo>
                    <a:cubicBezTo>
                      <a:pt x="60" y="116"/>
                      <a:pt x="61" y="116"/>
                      <a:pt x="62" y="116"/>
                    </a:cubicBezTo>
                    <a:cubicBezTo>
                      <a:pt x="63" y="116"/>
                      <a:pt x="63" y="116"/>
                      <a:pt x="63" y="116"/>
                    </a:cubicBezTo>
                    <a:cubicBezTo>
                      <a:pt x="64" y="116"/>
                      <a:pt x="66" y="116"/>
                      <a:pt x="67" y="116"/>
                    </a:cubicBezTo>
                    <a:cubicBezTo>
                      <a:pt x="92" y="116"/>
                      <a:pt x="92" y="116"/>
                      <a:pt x="92" y="116"/>
                    </a:cubicBezTo>
                    <a:cubicBezTo>
                      <a:pt x="93" y="116"/>
                      <a:pt x="95" y="116"/>
                      <a:pt x="95" y="116"/>
                    </a:cubicBezTo>
                    <a:cubicBezTo>
                      <a:pt x="96" y="116"/>
                      <a:pt x="97" y="116"/>
                      <a:pt x="99" y="116"/>
                    </a:cubicBezTo>
                    <a:cubicBezTo>
                      <a:pt x="99" y="116"/>
                      <a:pt x="99" y="116"/>
                      <a:pt x="99" y="116"/>
                    </a:cubicBezTo>
                    <a:cubicBezTo>
                      <a:pt x="100" y="116"/>
                      <a:pt x="101" y="116"/>
                      <a:pt x="101" y="114"/>
                    </a:cubicBezTo>
                    <a:cubicBezTo>
                      <a:pt x="101" y="57"/>
                      <a:pt x="101" y="57"/>
                      <a:pt x="101" y="57"/>
                    </a:cubicBezTo>
                    <a:cubicBezTo>
                      <a:pt x="101" y="56"/>
                      <a:pt x="101" y="55"/>
                      <a:pt x="101" y="53"/>
                    </a:cubicBezTo>
                    <a:cubicBezTo>
                      <a:pt x="101" y="48"/>
                      <a:pt x="101" y="48"/>
                      <a:pt x="101" y="48"/>
                    </a:cubicBezTo>
                    <a:cubicBezTo>
                      <a:pt x="101" y="47"/>
                      <a:pt x="101" y="45"/>
                      <a:pt x="100" y="45"/>
                    </a:cubicBezTo>
                    <a:close/>
                    <a:moveTo>
                      <a:pt x="29" y="17"/>
                    </a:moveTo>
                    <a:cubicBezTo>
                      <a:pt x="29" y="16"/>
                      <a:pt x="29" y="14"/>
                      <a:pt x="29" y="13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30" y="8"/>
                      <a:pt x="31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8"/>
                      <a:pt x="72" y="8"/>
                      <a:pt x="72" y="1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1"/>
                      <a:pt x="71" y="22"/>
                      <a:pt x="70" y="22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8" y="22"/>
                      <a:pt x="66" y="22"/>
                      <a:pt x="65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29" y="22"/>
                      <a:pt x="29" y="21"/>
                      <a:pt x="29" y="20"/>
                    </a:cubicBezTo>
                    <a:lnTo>
                      <a:pt x="29" y="17"/>
                    </a:lnTo>
                    <a:close/>
                    <a:moveTo>
                      <a:pt x="58" y="56"/>
                    </a:moveTo>
                    <a:cubicBezTo>
                      <a:pt x="58" y="57"/>
                      <a:pt x="58" y="59"/>
                      <a:pt x="58" y="60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7" y="109"/>
                      <a:pt x="56" y="109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54" y="109"/>
                      <a:pt x="52" y="109"/>
                      <a:pt x="51" y="109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8" y="109"/>
                      <a:pt x="7" y="108"/>
                      <a:pt x="7" y="107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7" y="52"/>
                      <a:pt x="8" y="51"/>
                      <a:pt x="9" y="51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4" y="51"/>
                      <a:pt x="56" y="51"/>
                      <a:pt x="56" y="51"/>
                    </a:cubicBezTo>
                    <a:cubicBezTo>
                      <a:pt x="57" y="51"/>
                      <a:pt x="58" y="52"/>
                      <a:pt x="58" y="53"/>
                    </a:cubicBezTo>
                    <a:lnTo>
                      <a:pt x="58" y="56"/>
                    </a:lnTo>
                    <a:close/>
                    <a:moveTo>
                      <a:pt x="64" y="42"/>
                    </a:moveTo>
                    <a:cubicBezTo>
                      <a:pt x="63" y="43"/>
                      <a:pt x="62" y="44"/>
                      <a:pt x="61" y="44"/>
                    </a:cubicBezTo>
                    <a:cubicBezTo>
                      <a:pt x="61" y="44"/>
                      <a:pt x="60" y="44"/>
                      <a:pt x="59" y="44"/>
                    </a:cubicBezTo>
                    <a:cubicBezTo>
                      <a:pt x="58" y="44"/>
                      <a:pt x="57" y="44"/>
                      <a:pt x="56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0" y="44"/>
                      <a:pt x="10" y="43"/>
                      <a:pt x="11" y="42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0"/>
                      <a:pt x="25" y="29"/>
                      <a:pt x="26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9"/>
                      <a:pt x="30" y="29"/>
                      <a:pt x="31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1" y="29"/>
                      <a:pt x="73" y="29"/>
                      <a:pt x="73" y="29"/>
                    </a:cubicBezTo>
                    <a:cubicBezTo>
                      <a:pt x="74" y="29"/>
                      <a:pt x="75" y="29"/>
                      <a:pt x="76" y="29"/>
                    </a:cubicBezTo>
                    <a:cubicBezTo>
                      <a:pt x="76" y="29"/>
                      <a:pt x="77" y="30"/>
                      <a:pt x="76" y="30"/>
                    </a:cubicBezTo>
                    <a:cubicBezTo>
                      <a:pt x="76" y="30"/>
                      <a:pt x="75" y="31"/>
                      <a:pt x="74" y="32"/>
                    </a:cubicBezTo>
                    <a:lnTo>
                      <a:pt x="64" y="42"/>
                    </a:lnTo>
                    <a:close/>
                    <a:moveTo>
                      <a:pt x="94" y="107"/>
                    </a:moveTo>
                    <a:cubicBezTo>
                      <a:pt x="94" y="108"/>
                      <a:pt x="93" y="109"/>
                      <a:pt x="92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6" y="109"/>
                      <a:pt x="65" y="108"/>
                      <a:pt x="65" y="107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65" y="52"/>
                      <a:pt x="66" y="51"/>
                      <a:pt x="66" y="50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9" y="38"/>
                      <a:pt x="80" y="37"/>
                      <a:pt x="80" y="36"/>
                    </a:cubicBezTo>
                    <a:cubicBezTo>
                      <a:pt x="80" y="36"/>
                      <a:pt x="81" y="36"/>
                      <a:pt x="82" y="37"/>
                    </a:cubicBezTo>
                    <a:cubicBezTo>
                      <a:pt x="85" y="40"/>
                      <a:pt x="85" y="40"/>
                      <a:pt x="85" y="40"/>
                    </a:cubicBezTo>
                    <a:cubicBezTo>
                      <a:pt x="86" y="41"/>
                      <a:pt x="87" y="42"/>
                      <a:pt x="88" y="43"/>
                    </a:cubicBezTo>
                    <a:cubicBezTo>
                      <a:pt x="93" y="48"/>
                      <a:pt x="93" y="48"/>
                      <a:pt x="93" y="48"/>
                    </a:cubicBezTo>
                    <a:cubicBezTo>
                      <a:pt x="93" y="48"/>
                      <a:pt x="94" y="50"/>
                      <a:pt x="94" y="51"/>
                    </a:cubicBezTo>
                    <a:lnTo>
                      <a:pt x="94" y="1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6" name="Freeform 233"/>
              <p:cNvSpPr>
                <a:spLocks/>
              </p:cNvSpPr>
              <p:nvPr/>
            </p:nvSpPr>
            <p:spPr bwMode="auto">
              <a:xfrm>
                <a:off x="1003301" y="3179763"/>
                <a:ext cx="55563" cy="9048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" y="36"/>
                  </a:cxn>
                  <a:cxn ang="0">
                    <a:pos x="20" y="36"/>
                  </a:cxn>
                  <a:cxn ang="0">
                    <a:pos x="22" y="34"/>
                  </a:cxn>
                  <a:cxn ang="0">
                    <a:pos x="22" y="2"/>
                  </a:cxn>
                  <a:cxn ang="0">
                    <a:pos x="2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34"/>
                  </a:cxn>
                </a:cxnLst>
                <a:rect l="0" t="0" r="r" b="b"/>
                <a:pathLst>
                  <a:path w="22" h="36">
                    <a:moveTo>
                      <a:pt x="0" y="34"/>
                    </a:moveTo>
                    <a:cubicBezTo>
                      <a:pt x="0" y="35"/>
                      <a:pt x="1" y="36"/>
                      <a:pt x="2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2" y="35"/>
                      <a:pt x="22" y="34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0"/>
                      <a:pt x="21" y="0"/>
                      <a:pt x="2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lnTo>
                      <a:pt x="0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68" name="Freeform 235"/>
            <p:cNvSpPr>
              <a:spLocks/>
            </p:cNvSpPr>
            <p:nvPr/>
          </p:nvSpPr>
          <p:spPr bwMode="auto">
            <a:xfrm>
              <a:off x="8644163" y="4227513"/>
              <a:ext cx="168275" cy="246062"/>
            </a:xfrm>
            <a:custGeom>
              <a:avLst/>
              <a:gdLst>
                <a:gd name="T0" fmla="*/ 142875 w 106"/>
                <a:gd name="T1" fmla="*/ 246062 h 155"/>
                <a:gd name="T2" fmla="*/ 168275 w 106"/>
                <a:gd name="T3" fmla="*/ 219075 h 155"/>
                <a:gd name="T4" fmla="*/ 57150 w 106"/>
                <a:gd name="T5" fmla="*/ 122237 h 155"/>
                <a:gd name="T6" fmla="*/ 168275 w 106"/>
                <a:gd name="T7" fmla="*/ 26987 h 155"/>
                <a:gd name="T8" fmla="*/ 142875 w 106"/>
                <a:gd name="T9" fmla="*/ 0 h 155"/>
                <a:gd name="T10" fmla="*/ 0 w 106"/>
                <a:gd name="T11" fmla="*/ 122237 h 155"/>
                <a:gd name="T12" fmla="*/ 142875 w 106"/>
                <a:gd name="T13" fmla="*/ 246062 h 155"/>
                <a:gd name="T14" fmla="*/ 142875 w 106"/>
                <a:gd name="T15" fmla="*/ 246062 h 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" h="155">
                  <a:moveTo>
                    <a:pt x="90" y="155"/>
                  </a:moveTo>
                  <a:lnTo>
                    <a:pt x="106" y="138"/>
                  </a:lnTo>
                  <a:lnTo>
                    <a:pt x="36" y="77"/>
                  </a:lnTo>
                  <a:lnTo>
                    <a:pt x="106" y="17"/>
                  </a:lnTo>
                  <a:lnTo>
                    <a:pt x="90" y="0"/>
                  </a:lnTo>
                  <a:lnTo>
                    <a:pt x="0" y="77"/>
                  </a:lnTo>
                  <a:lnTo>
                    <a:pt x="9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236"/>
            <p:cNvSpPr>
              <a:spLocks/>
            </p:cNvSpPr>
            <p:nvPr/>
          </p:nvSpPr>
          <p:spPr bwMode="auto">
            <a:xfrm>
              <a:off x="8036150" y="4259263"/>
              <a:ext cx="247650" cy="166687"/>
            </a:xfrm>
            <a:custGeom>
              <a:avLst/>
              <a:gdLst>
                <a:gd name="T0" fmla="*/ 28575 w 156"/>
                <a:gd name="T1" fmla="*/ 166687 h 105"/>
                <a:gd name="T2" fmla="*/ 123825 w 156"/>
                <a:gd name="T3" fmla="*/ 55562 h 105"/>
                <a:gd name="T4" fmla="*/ 219075 w 156"/>
                <a:gd name="T5" fmla="*/ 166687 h 105"/>
                <a:gd name="T6" fmla="*/ 247650 w 156"/>
                <a:gd name="T7" fmla="*/ 144462 h 105"/>
                <a:gd name="T8" fmla="*/ 123825 w 156"/>
                <a:gd name="T9" fmla="*/ 0 h 105"/>
                <a:gd name="T10" fmla="*/ 0 w 156"/>
                <a:gd name="T11" fmla="*/ 144462 h 105"/>
                <a:gd name="T12" fmla="*/ 28575 w 156"/>
                <a:gd name="T13" fmla="*/ 166687 h 105"/>
                <a:gd name="T14" fmla="*/ 28575 w 156"/>
                <a:gd name="T15" fmla="*/ 166687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6" h="105">
                  <a:moveTo>
                    <a:pt x="18" y="105"/>
                  </a:moveTo>
                  <a:lnTo>
                    <a:pt x="78" y="35"/>
                  </a:lnTo>
                  <a:lnTo>
                    <a:pt x="138" y="105"/>
                  </a:lnTo>
                  <a:lnTo>
                    <a:pt x="156" y="91"/>
                  </a:lnTo>
                  <a:lnTo>
                    <a:pt x="78" y="0"/>
                  </a:lnTo>
                  <a:lnTo>
                    <a:pt x="0" y="91"/>
                  </a:lnTo>
                  <a:lnTo>
                    <a:pt x="18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237"/>
            <p:cNvSpPr>
              <a:spLocks/>
            </p:cNvSpPr>
            <p:nvPr/>
          </p:nvSpPr>
          <p:spPr bwMode="auto">
            <a:xfrm>
              <a:off x="7451950" y="4275138"/>
              <a:ext cx="246063" cy="168275"/>
            </a:xfrm>
            <a:custGeom>
              <a:avLst/>
              <a:gdLst>
                <a:gd name="T0" fmla="*/ 123825 w 155"/>
                <a:gd name="T1" fmla="*/ 168275 h 106"/>
                <a:gd name="T2" fmla="*/ 246063 w 155"/>
                <a:gd name="T3" fmla="*/ 22225 h 106"/>
                <a:gd name="T4" fmla="*/ 219075 w 155"/>
                <a:gd name="T5" fmla="*/ 0 h 106"/>
                <a:gd name="T6" fmla="*/ 123825 w 155"/>
                <a:gd name="T7" fmla="*/ 111125 h 106"/>
                <a:gd name="T8" fmla="*/ 26988 w 155"/>
                <a:gd name="T9" fmla="*/ 0 h 106"/>
                <a:gd name="T10" fmla="*/ 0 w 155"/>
                <a:gd name="T11" fmla="*/ 22225 h 106"/>
                <a:gd name="T12" fmla="*/ 123825 w 155"/>
                <a:gd name="T13" fmla="*/ 168275 h 106"/>
                <a:gd name="T14" fmla="*/ 123825 w 155"/>
                <a:gd name="T15" fmla="*/ 168275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" h="106">
                  <a:moveTo>
                    <a:pt x="78" y="106"/>
                  </a:moveTo>
                  <a:lnTo>
                    <a:pt x="155" y="14"/>
                  </a:lnTo>
                  <a:lnTo>
                    <a:pt x="138" y="0"/>
                  </a:lnTo>
                  <a:lnTo>
                    <a:pt x="78" y="70"/>
                  </a:lnTo>
                  <a:lnTo>
                    <a:pt x="17" y="0"/>
                  </a:lnTo>
                  <a:lnTo>
                    <a:pt x="0" y="14"/>
                  </a:lnTo>
                  <a:lnTo>
                    <a:pt x="78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1" name="Group 170"/>
            <p:cNvGrpSpPr/>
            <p:nvPr/>
          </p:nvGrpSpPr>
          <p:grpSpPr>
            <a:xfrm>
              <a:off x="6856638" y="4186238"/>
              <a:ext cx="295275" cy="292100"/>
              <a:chOff x="1512888" y="4186238"/>
              <a:chExt cx="295275" cy="292100"/>
            </a:xfrm>
            <a:grpFill/>
          </p:grpSpPr>
          <p:sp>
            <p:nvSpPr>
              <p:cNvPr id="403" name="Freeform 246"/>
              <p:cNvSpPr>
                <a:spLocks noEditPoints="1"/>
              </p:cNvSpPr>
              <p:nvPr/>
            </p:nvSpPr>
            <p:spPr bwMode="auto">
              <a:xfrm>
                <a:off x="1512888" y="4186238"/>
                <a:ext cx="295275" cy="292100"/>
              </a:xfrm>
              <a:custGeom>
                <a:avLst/>
                <a:gdLst/>
                <a:ahLst/>
                <a:cxnLst>
                  <a:cxn ang="0">
                    <a:pos x="59" y="7"/>
                  </a:cxn>
                  <a:cxn ang="0">
                    <a:pos x="109" y="58"/>
                  </a:cxn>
                  <a:cxn ang="0">
                    <a:pos x="59" y="109"/>
                  </a:cxn>
                  <a:cxn ang="0">
                    <a:pos x="8" y="58"/>
                  </a:cxn>
                  <a:cxn ang="0">
                    <a:pos x="59" y="7"/>
                  </a:cxn>
                  <a:cxn ang="0">
                    <a:pos x="59" y="0"/>
                  </a:cxn>
                  <a:cxn ang="0">
                    <a:pos x="0" y="58"/>
                  </a:cxn>
                  <a:cxn ang="0">
                    <a:pos x="59" y="116"/>
                  </a:cxn>
                  <a:cxn ang="0">
                    <a:pos x="117" y="58"/>
                  </a:cxn>
                  <a:cxn ang="0">
                    <a:pos x="59" y="0"/>
                  </a:cxn>
                </a:cxnLst>
                <a:rect l="0" t="0" r="r" b="b"/>
                <a:pathLst>
                  <a:path w="117" h="116">
                    <a:moveTo>
                      <a:pt x="59" y="7"/>
                    </a:moveTo>
                    <a:cubicBezTo>
                      <a:pt x="87" y="7"/>
                      <a:pt x="109" y="30"/>
                      <a:pt x="109" y="58"/>
                    </a:cubicBezTo>
                    <a:cubicBezTo>
                      <a:pt x="109" y="86"/>
                      <a:pt x="87" y="109"/>
                      <a:pt x="59" y="109"/>
                    </a:cubicBezTo>
                    <a:cubicBezTo>
                      <a:pt x="31" y="109"/>
                      <a:pt x="8" y="86"/>
                      <a:pt x="8" y="58"/>
                    </a:cubicBezTo>
                    <a:cubicBezTo>
                      <a:pt x="8" y="30"/>
                      <a:pt x="31" y="7"/>
                      <a:pt x="59" y="7"/>
                    </a:cubicBezTo>
                    <a:moveTo>
                      <a:pt x="59" y="0"/>
                    </a:moveTo>
                    <a:cubicBezTo>
                      <a:pt x="27" y="0"/>
                      <a:pt x="0" y="26"/>
                      <a:pt x="0" y="58"/>
                    </a:cubicBezTo>
                    <a:cubicBezTo>
                      <a:pt x="0" y="90"/>
                      <a:pt x="27" y="116"/>
                      <a:pt x="59" y="116"/>
                    </a:cubicBezTo>
                    <a:cubicBezTo>
                      <a:pt x="91" y="116"/>
                      <a:pt x="117" y="90"/>
                      <a:pt x="117" y="58"/>
                    </a:cubicBezTo>
                    <a:cubicBezTo>
                      <a:pt x="117" y="26"/>
                      <a:pt x="91" y="0"/>
                      <a:pt x="5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4" name="Freeform 247"/>
              <p:cNvSpPr>
                <a:spLocks/>
              </p:cNvSpPr>
              <p:nvPr/>
            </p:nvSpPr>
            <p:spPr bwMode="auto">
              <a:xfrm>
                <a:off x="1624013" y="4237038"/>
                <a:ext cx="111125" cy="185738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33" y="59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70" y="59"/>
                  </a:cxn>
                  <a:cxn ang="0">
                    <a:pos x="0" y="117"/>
                  </a:cxn>
                  <a:cxn ang="0">
                    <a:pos x="0" y="87"/>
                  </a:cxn>
                </a:cxnLst>
                <a:rect l="0" t="0" r="r" b="b"/>
                <a:pathLst>
                  <a:path w="70" h="117">
                    <a:moveTo>
                      <a:pt x="0" y="87"/>
                    </a:moveTo>
                    <a:lnTo>
                      <a:pt x="33" y="59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70" y="59"/>
                    </a:lnTo>
                    <a:lnTo>
                      <a:pt x="0" y="117"/>
                    </a:lnTo>
                    <a:lnTo>
                      <a:pt x="0" y="8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6272438" y="4186238"/>
              <a:ext cx="292100" cy="292100"/>
              <a:chOff x="928688" y="4186238"/>
              <a:chExt cx="292100" cy="292100"/>
            </a:xfrm>
            <a:grpFill/>
          </p:grpSpPr>
          <p:sp>
            <p:nvSpPr>
              <p:cNvPr id="401" name="Freeform 248"/>
              <p:cNvSpPr>
                <a:spLocks noEditPoints="1"/>
              </p:cNvSpPr>
              <p:nvPr/>
            </p:nvSpPr>
            <p:spPr bwMode="auto">
              <a:xfrm>
                <a:off x="928688" y="4186238"/>
                <a:ext cx="292100" cy="292100"/>
              </a:xfrm>
              <a:custGeom>
                <a:avLst/>
                <a:gdLst/>
                <a:ahLst/>
                <a:cxnLst>
                  <a:cxn ang="0">
                    <a:pos x="58" y="7"/>
                  </a:cxn>
                  <a:cxn ang="0">
                    <a:pos x="109" y="58"/>
                  </a:cxn>
                  <a:cxn ang="0">
                    <a:pos x="58" y="109"/>
                  </a:cxn>
                  <a:cxn ang="0">
                    <a:pos x="7" y="58"/>
                  </a:cxn>
                  <a:cxn ang="0">
                    <a:pos x="58" y="7"/>
                  </a:cxn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6"/>
                  </a:cxn>
                  <a:cxn ang="0">
                    <a:pos x="116" y="58"/>
                  </a:cxn>
                  <a:cxn ang="0">
                    <a:pos x="58" y="0"/>
                  </a:cxn>
                </a:cxnLst>
                <a:rect l="0" t="0" r="r" b="b"/>
                <a:pathLst>
                  <a:path w="116" h="116">
                    <a:moveTo>
                      <a:pt x="58" y="7"/>
                    </a:moveTo>
                    <a:cubicBezTo>
                      <a:pt x="86" y="7"/>
                      <a:pt x="109" y="30"/>
                      <a:pt x="109" y="58"/>
                    </a:cubicBezTo>
                    <a:cubicBezTo>
                      <a:pt x="109" y="86"/>
                      <a:pt x="86" y="109"/>
                      <a:pt x="58" y="109"/>
                    </a:cubicBezTo>
                    <a:cubicBezTo>
                      <a:pt x="30" y="109"/>
                      <a:pt x="7" y="86"/>
                      <a:pt x="7" y="58"/>
                    </a:cubicBezTo>
                    <a:cubicBezTo>
                      <a:pt x="7" y="30"/>
                      <a:pt x="30" y="7"/>
                      <a:pt x="58" y="7"/>
                    </a:cubicBezTo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ubicBezTo>
                      <a:pt x="90" y="116"/>
                      <a:pt x="116" y="90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2" name="Freeform 249"/>
              <p:cNvSpPr>
                <a:spLocks/>
              </p:cNvSpPr>
              <p:nvPr/>
            </p:nvSpPr>
            <p:spPr bwMode="auto">
              <a:xfrm>
                <a:off x="1001713" y="4241800"/>
                <a:ext cx="111125" cy="187325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36" y="59"/>
                  </a:cxn>
                  <a:cxn ang="0">
                    <a:pos x="70" y="87"/>
                  </a:cxn>
                  <a:cxn ang="0">
                    <a:pos x="70" y="118"/>
                  </a:cxn>
                  <a:cxn ang="0">
                    <a:pos x="0" y="59"/>
                  </a:cxn>
                  <a:cxn ang="0">
                    <a:pos x="70" y="0"/>
                  </a:cxn>
                  <a:cxn ang="0">
                    <a:pos x="70" y="30"/>
                  </a:cxn>
                </a:cxnLst>
                <a:rect l="0" t="0" r="r" b="b"/>
                <a:pathLst>
                  <a:path w="70" h="118">
                    <a:moveTo>
                      <a:pt x="70" y="30"/>
                    </a:moveTo>
                    <a:lnTo>
                      <a:pt x="36" y="59"/>
                    </a:lnTo>
                    <a:lnTo>
                      <a:pt x="70" y="87"/>
                    </a:lnTo>
                    <a:lnTo>
                      <a:pt x="70" y="118"/>
                    </a:lnTo>
                    <a:lnTo>
                      <a:pt x="0" y="59"/>
                    </a:lnTo>
                    <a:lnTo>
                      <a:pt x="70" y="0"/>
                    </a:lnTo>
                    <a:lnTo>
                      <a:pt x="70" y="3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3337226" y="3673475"/>
              <a:ext cx="292100" cy="220663"/>
              <a:chOff x="6769101" y="3673475"/>
              <a:chExt cx="292100" cy="220663"/>
            </a:xfrm>
            <a:grpFill/>
          </p:grpSpPr>
          <p:sp>
            <p:nvSpPr>
              <p:cNvPr id="399" name="Freeform 92"/>
              <p:cNvSpPr>
                <a:spLocks noEditPoints="1"/>
              </p:cNvSpPr>
              <p:nvPr/>
            </p:nvSpPr>
            <p:spPr bwMode="auto">
              <a:xfrm>
                <a:off x="6769101" y="3673475"/>
                <a:ext cx="292100" cy="220663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3" y="37"/>
                  </a:cxn>
                  <a:cxn ang="0">
                    <a:pos x="79" y="29"/>
                  </a:cxn>
                  <a:cxn ang="0">
                    <a:pos x="90" y="7"/>
                  </a:cxn>
                  <a:cxn ang="0">
                    <a:pos x="91" y="5"/>
                  </a:cxn>
                  <a:cxn ang="0">
                    <a:pos x="90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69" y="0"/>
                  </a:cxn>
                  <a:cxn ang="0">
                    <a:pos x="65" y="3"/>
                  </a:cxn>
                  <a:cxn ang="0">
                    <a:pos x="69" y="7"/>
                  </a:cxn>
                  <a:cxn ang="0">
                    <a:pos x="82" y="7"/>
                  </a:cxn>
                  <a:cxn ang="0">
                    <a:pos x="75" y="21"/>
                  </a:cxn>
                  <a:cxn ang="0">
                    <a:pos x="36" y="21"/>
                  </a:cxn>
                  <a:cxn ang="0">
                    <a:pos x="33" y="24"/>
                  </a:cxn>
                  <a:cxn ang="0">
                    <a:pos x="29" y="36"/>
                  </a:cxn>
                  <a:cxn ang="0">
                    <a:pos x="26" y="36"/>
                  </a:cxn>
                  <a:cxn ang="0">
                    <a:pos x="0" y="61"/>
                  </a:cxn>
                  <a:cxn ang="0">
                    <a:pos x="26" y="87"/>
                  </a:cxn>
                  <a:cxn ang="0">
                    <a:pos x="51" y="61"/>
                  </a:cxn>
                  <a:cxn ang="0">
                    <a:pos x="36" y="38"/>
                  </a:cxn>
                  <a:cxn ang="0">
                    <a:pos x="37" y="33"/>
                  </a:cxn>
                  <a:cxn ang="0">
                    <a:pos x="44" y="29"/>
                  </a:cxn>
                  <a:cxn ang="0">
                    <a:pos x="70" y="29"/>
                  </a:cxn>
                  <a:cxn ang="0">
                    <a:pos x="71" y="30"/>
                  </a:cxn>
                  <a:cxn ang="0">
                    <a:pos x="75" y="37"/>
                  </a:cxn>
                  <a:cxn ang="0">
                    <a:pos x="77" y="40"/>
                  </a:cxn>
                  <a:cxn ang="0">
                    <a:pos x="65" y="61"/>
                  </a:cxn>
                  <a:cxn ang="0">
                    <a:pos x="91" y="87"/>
                  </a:cxn>
                  <a:cxn ang="0">
                    <a:pos x="116" y="61"/>
                  </a:cxn>
                  <a:cxn ang="0">
                    <a:pos x="91" y="36"/>
                  </a:cxn>
                  <a:cxn ang="0">
                    <a:pos x="44" y="61"/>
                  </a:cxn>
                  <a:cxn ang="0">
                    <a:pos x="26" y="79"/>
                  </a:cxn>
                  <a:cxn ang="0">
                    <a:pos x="7" y="61"/>
                  </a:cxn>
                  <a:cxn ang="0">
                    <a:pos x="26" y="43"/>
                  </a:cxn>
                  <a:cxn ang="0">
                    <a:pos x="27" y="43"/>
                  </a:cxn>
                  <a:cxn ang="0">
                    <a:pos x="23" y="54"/>
                  </a:cxn>
                  <a:cxn ang="0">
                    <a:pos x="25" y="59"/>
                  </a:cxn>
                  <a:cxn ang="0">
                    <a:pos x="28" y="59"/>
                  </a:cxn>
                  <a:cxn ang="0">
                    <a:pos x="30" y="57"/>
                  </a:cxn>
                  <a:cxn ang="0">
                    <a:pos x="34" y="45"/>
                  </a:cxn>
                  <a:cxn ang="0">
                    <a:pos x="44" y="61"/>
                  </a:cxn>
                  <a:cxn ang="0">
                    <a:pos x="91" y="79"/>
                  </a:cxn>
                  <a:cxn ang="0">
                    <a:pos x="73" y="61"/>
                  </a:cxn>
                  <a:cxn ang="0">
                    <a:pos x="80" y="47"/>
                  </a:cxn>
                  <a:cxn ang="0">
                    <a:pos x="90" y="63"/>
                  </a:cxn>
                  <a:cxn ang="0">
                    <a:pos x="94" y="65"/>
                  </a:cxn>
                  <a:cxn ang="0">
                    <a:pos x="94" y="65"/>
                  </a:cxn>
                  <a:cxn ang="0">
                    <a:pos x="96" y="63"/>
                  </a:cxn>
                  <a:cxn ang="0">
                    <a:pos x="96" y="60"/>
                  </a:cxn>
                  <a:cxn ang="0">
                    <a:pos x="87" y="44"/>
                  </a:cxn>
                  <a:cxn ang="0">
                    <a:pos x="91" y="43"/>
                  </a:cxn>
                  <a:cxn ang="0">
                    <a:pos x="109" y="61"/>
                  </a:cxn>
                  <a:cxn ang="0">
                    <a:pos x="91" y="79"/>
                  </a:cxn>
                </a:cxnLst>
                <a:rect l="0" t="0" r="r" b="b"/>
                <a:pathLst>
                  <a:path w="116" h="87">
                    <a:moveTo>
                      <a:pt x="91" y="36"/>
                    </a:moveTo>
                    <a:cubicBezTo>
                      <a:pt x="88" y="36"/>
                      <a:pt x="86" y="36"/>
                      <a:pt x="83" y="37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4"/>
                      <a:pt x="91" y="2"/>
                      <a:pt x="90" y="1"/>
                    </a:cubicBezTo>
                    <a:cubicBezTo>
                      <a:pt x="90" y="0"/>
                      <a:pt x="88" y="0"/>
                      <a:pt x="87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7" y="0"/>
                      <a:pt x="65" y="1"/>
                      <a:pt x="65" y="3"/>
                    </a:cubicBezTo>
                    <a:cubicBezTo>
                      <a:pt x="65" y="5"/>
                      <a:pt x="67" y="7"/>
                      <a:pt x="69" y="7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5" y="21"/>
                      <a:pt x="33" y="22"/>
                      <a:pt x="33" y="24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8" y="36"/>
                      <a:pt x="27" y="36"/>
                      <a:pt x="26" y="36"/>
                    </a:cubicBezTo>
                    <a:cubicBezTo>
                      <a:pt x="11" y="36"/>
                      <a:pt x="0" y="47"/>
                      <a:pt x="0" y="61"/>
                    </a:cubicBezTo>
                    <a:cubicBezTo>
                      <a:pt x="0" y="75"/>
                      <a:pt x="11" y="87"/>
                      <a:pt x="26" y="87"/>
                    </a:cubicBezTo>
                    <a:cubicBezTo>
                      <a:pt x="40" y="87"/>
                      <a:pt x="51" y="75"/>
                      <a:pt x="51" y="61"/>
                    </a:cubicBezTo>
                    <a:cubicBezTo>
                      <a:pt x="51" y="51"/>
                      <a:pt x="45" y="42"/>
                      <a:pt x="36" y="38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8" y="31"/>
                      <a:pt x="41" y="29"/>
                      <a:pt x="44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70" y="45"/>
                      <a:pt x="65" y="52"/>
                      <a:pt x="65" y="61"/>
                    </a:cubicBezTo>
                    <a:cubicBezTo>
                      <a:pt x="65" y="75"/>
                      <a:pt x="77" y="87"/>
                      <a:pt x="91" y="87"/>
                    </a:cubicBezTo>
                    <a:cubicBezTo>
                      <a:pt x="105" y="87"/>
                      <a:pt x="116" y="75"/>
                      <a:pt x="116" y="61"/>
                    </a:cubicBezTo>
                    <a:cubicBezTo>
                      <a:pt x="116" y="47"/>
                      <a:pt x="105" y="36"/>
                      <a:pt x="91" y="36"/>
                    </a:cubicBezTo>
                    <a:close/>
                    <a:moveTo>
                      <a:pt x="44" y="61"/>
                    </a:moveTo>
                    <a:cubicBezTo>
                      <a:pt x="44" y="71"/>
                      <a:pt x="36" y="79"/>
                      <a:pt x="26" y="79"/>
                    </a:cubicBezTo>
                    <a:cubicBezTo>
                      <a:pt x="16" y="79"/>
                      <a:pt x="7" y="71"/>
                      <a:pt x="7" y="61"/>
                    </a:cubicBezTo>
                    <a:cubicBezTo>
                      <a:pt x="7" y="51"/>
                      <a:pt x="16" y="43"/>
                      <a:pt x="26" y="43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2" y="56"/>
                      <a:pt x="23" y="58"/>
                      <a:pt x="25" y="59"/>
                    </a:cubicBezTo>
                    <a:cubicBezTo>
                      <a:pt x="26" y="59"/>
                      <a:pt x="27" y="59"/>
                      <a:pt x="28" y="59"/>
                    </a:cubicBezTo>
                    <a:cubicBezTo>
                      <a:pt x="29" y="58"/>
                      <a:pt x="30" y="57"/>
                      <a:pt x="30" y="57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40" y="48"/>
                      <a:pt x="44" y="54"/>
                      <a:pt x="44" y="61"/>
                    </a:cubicBezTo>
                    <a:close/>
                    <a:moveTo>
                      <a:pt x="91" y="79"/>
                    </a:moveTo>
                    <a:cubicBezTo>
                      <a:pt x="81" y="79"/>
                      <a:pt x="73" y="71"/>
                      <a:pt x="73" y="61"/>
                    </a:cubicBezTo>
                    <a:cubicBezTo>
                      <a:pt x="73" y="55"/>
                      <a:pt x="76" y="50"/>
                      <a:pt x="80" y="47"/>
                    </a:cubicBezTo>
                    <a:cubicBezTo>
                      <a:pt x="90" y="63"/>
                      <a:pt x="90" y="63"/>
                      <a:pt x="90" y="63"/>
                    </a:cubicBezTo>
                    <a:cubicBezTo>
                      <a:pt x="90" y="65"/>
                      <a:pt x="93" y="66"/>
                      <a:pt x="94" y="65"/>
                    </a:cubicBezTo>
                    <a:cubicBezTo>
                      <a:pt x="94" y="65"/>
                      <a:pt x="94" y="65"/>
                      <a:pt x="94" y="65"/>
                    </a:cubicBezTo>
                    <a:cubicBezTo>
                      <a:pt x="95" y="65"/>
                      <a:pt x="96" y="64"/>
                      <a:pt x="96" y="63"/>
                    </a:cubicBezTo>
                    <a:cubicBezTo>
                      <a:pt x="97" y="62"/>
                      <a:pt x="96" y="61"/>
                      <a:pt x="96" y="60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88" y="43"/>
                      <a:pt x="90" y="43"/>
                      <a:pt x="91" y="43"/>
                    </a:cubicBezTo>
                    <a:cubicBezTo>
                      <a:pt x="101" y="43"/>
                      <a:pt x="109" y="51"/>
                      <a:pt x="109" y="61"/>
                    </a:cubicBezTo>
                    <a:cubicBezTo>
                      <a:pt x="109" y="71"/>
                      <a:pt x="101" y="79"/>
                      <a:pt x="91" y="7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0" name="Freeform 93"/>
              <p:cNvSpPr>
                <a:spLocks/>
              </p:cNvSpPr>
              <p:nvPr/>
            </p:nvSpPr>
            <p:spPr bwMode="auto">
              <a:xfrm>
                <a:off x="6824663" y="3692525"/>
                <a:ext cx="68263" cy="17463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14" y="7"/>
                  </a:cxn>
                  <a:cxn ang="0">
                    <a:pos x="26" y="2"/>
                  </a:cxn>
                  <a:cxn ang="0">
                    <a:pos x="27" y="1"/>
                  </a:cxn>
                  <a:cxn ang="0">
                    <a:pos x="25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</a:cxnLst>
                <a:rect l="0" t="0" r="r" b="b"/>
                <a:pathLst>
                  <a:path w="27" h="7">
                    <a:moveTo>
                      <a:pt x="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20" y="7"/>
                      <a:pt x="23" y="5"/>
                      <a:pt x="26" y="2"/>
                    </a:cubicBezTo>
                    <a:cubicBezTo>
                      <a:pt x="27" y="2"/>
                      <a:pt x="27" y="1"/>
                      <a:pt x="27" y="1"/>
                    </a:cubicBezTo>
                    <a:cubicBezTo>
                      <a:pt x="26" y="0"/>
                      <a:pt x="26" y="0"/>
                      <a:pt x="2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74" name="Freeform 94"/>
            <p:cNvSpPr>
              <a:spLocks noEditPoints="1"/>
            </p:cNvSpPr>
            <p:nvPr/>
          </p:nvSpPr>
          <p:spPr bwMode="auto">
            <a:xfrm>
              <a:off x="3921425" y="3600450"/>
              <a:ext cx="295275" cy="293688"/>
            </a:xfrm>
            <a:custGeom>
              <a:avLst/>
              <a:gdLst>
                <a:gd name="T0" fmla="*/ 201613 w 186"/>
                <a:gd name="T1" fmla="*/ 0 h 185"/>
                <a:gd name="T2" fmla="*/ 93663 w 186"/>
                <a:gd name="T3" fmla="*/ 0 h 185"/>
                <a:gd name="T4" fmla="*/ 0 w 186"/>
                <a:gd name="T5" fmla="*/ 293688 h 185"/>
                <a:gd name="T6" fmla="*/ 295275 w 186"/>
                <a:gd name="T7" fmla="*/ 293688 h 185"/>
                <a:gd name="T8" fmla="*/ 201613 w 186"/>
                <a:gd name="T9" fmla="*/ 0 h 185"/>
                <a:gd name="T10" fmla="*/ 166688 w 186"/>
                <a:gd name="T11" fmla="*/ 273050 h 185"/>
                <a:gd name="T12" fmla="*/ 128588 w 186"/>
                <a:gd name="T13" fmla="*/ 273050 h 185"/>
                <a:gd name="T14" fmla="*/ 128588 w 186"/>
                <a:gd name="T15" fmla="*/ 220663 h 185"/>
                <a:gd name="T16" fmla="*/ 166688 w 186"/>
                <a:gd name="T17" fmla="*/ 220663 h 185"/>
                <a:gd name="T18" fmla="*/ 166688 w 186"/>
                <a:gd name="T19" fmla="*/ 273050 h 185"/>
                <a:gd name="T20" fmla="*/ 166688 w 186"/>
                <a:gd name="T21" fmla="*/ 182563 h 185"/>
                <a:gd name="T22" fmla="*/ 128588 w 186"/>
                <a:gd name="T23" fmla="*/ 182563 h 185"/>
                <a:gd name="T24" fmla="*/ 128588 w 186"/>
                <a:gd name="T25" fmla="*/ 127000 h 185"/>
                <a:gd name="T26" fmla="*/ 166688 w 186"/>
                <a:gd name="T27" fmla="*/ 127000 h 185"/>
                <a:gd name="T28" fmla="*/ 166688 w 186"/>
                <a:gd name="T29" fmla="*/ 182563 h 185"/>
                <a:gd name="T30" fmla="*/ 166688 w 186"/>
                <a:gd name="T31" fmla="*/ 92075 h 185"/>
                <a:gd name="T32" fmla="*/ 128588 w 186"/>
                <a:gd name="T33" fmla="*/ 92075 h 185"/>
                <a:gd name="T34" fmla="*/ 128588 w 186"/>
                <a:gd name="T35" fmla="*/ 36513 h 185"/>
                <a:gd name="T36" fmla="*/ 166688 w 186"/>
                <a:gd name="T37" fmla="*/ 36513 h 185"/>
                <a:gd name="T38" fmla="*/ 166688 w 186"/>
                <a:gd name="T39" fmla="*/ 92075 h 1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6" h="185">
                  <a:moveTo>
                    <a:pt x="127" y="0"/>
                  </a:moveTo>
                  <a:lnTo>
                    <a:pt x="59" y="0"/>
                  </a:lnTo>
                  <a:lnTo>
                    <a:pt x="0" y="185"/>
                  </a:lnTo>
                  <a:lnTo>
                    <a:pt x="186" y="185"/>
                  </a:lnTo>
                  <a:lnTo>
                    <a:pt x="127" y="0"/>
                  </a:lnTo>
                  <a:close/>
                  <a:moveTo>
                    <a:pt x="105" y="172"/>
                  </a:moveTo>
                  <a:lnTo>
                    <a:pt x="81" y="172"/>
                  </a:lnTo>
                  <a:lnTo>
                    <a:pt x="81" y="139"/>
                  </a:lnTo>
                  <a:lnTo>
                    <a:pt x="105" y="139"/>
                  </a:lnTo>
                  <a:lnTo>
                    <a:pt x="105" y="172"/>
                  </a:lnTo>
                  <a:close/>
                  <a:moveTo>
                    <a:pt x="105" y="115"/>
                  </a:moveTo>
                  <a:lnTo>
                    <a:pt x="81" y="115"/>
                  </a:lnTo>
                  <a:lnTo>
                    <a:pt x="81" y="80"/>
                  </a:lnTo>
                  <a:lnTo>
                    <a:pt x="105" y="80"/>
                  </a:lnTo>
                  <a:lnTo>
                    <a:pt x="105" y="115"/>
                  </a:lnTo>
                  <a:close/>
                  <a:moveTo>
                    <a:pt x="105" y="58"/>
                  </a:moveTo>
                  <a:lnTo>
                    <a:pt x="81" y="58"/>
                  </a:lnTo>
                  <a:lnTo>
                    <a:pt x="81" y="23"/>
                  </a:lnTo>
                  <a:lnTo>
                    <a:pt x="105" y="23"/>
                  </a:lnTo>
                  <a:lnTo>
                    <a:pt x="105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5" name="Group 174"/>
            <p:cNvGrpSpPr/>
            <p:nvPr/>
          </p:nvGrpSpPr>
          <p:grpSpPr>
            <a:xfrm>
              <a:off x="4508801" y="3654425"/>
              <a:ext cx="293687" cy="239713"/>
              <a:chOff x="7940676" y="3654425"/>
              <a:chExt cx="293687" cy="239713"/>
            </a:xfrm>
            <a:grpFill/>
          </p:grpSpPr>
          <p:sp>
            <p:nvSpPr>
              <p:cNvPr id="394" name="Freeform 95"/>
              <p:cNvSpPr>
                <a:spLocks/>
              </p:cNvSpPr>
              <p:nvPr/>
            </p:nvSpPr>
            <p:spPr bwMode="auto">
              <a:xfrm>
                <a:off x="8105776" y="3654425"/>
                <a:ext cx="109538" cy="146050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11" y="8"/>
                  </a:cxn>
                  <a:cxn ang="0">
                    <a:pos x="15" y="11"/>
                  </a:cxn>
                  <a:cxn ang="0">
                    <a:pos x="15" y="29"/>
                  </a:cxn>
                  <a:cxn ang="0">
                    <a:pos x="15" y="44"/>
                  </a:cxn>
                  <a:cxn ang="0">
                    <a:pos x="29" y="58"/>
                  </a:cxn>
                  <a:cxn ang="0">
                    <a:pos x="40" y="58"/>
                  </a:cxn>
                  <a:cxn ang="0">
                    <a:pos x="43" y="57"/>
                  </a:cxn>
                  <a:cxn ang="0">
                    <a:pos x="43" y="53"/>
                  </a:cxn>
                  <a:cxn ang="0">
                    <a:pos x="29" y="29"/>
                  </a:cxn>
                  <a:cxn ang="0">
                    <a:pos x="29" y="15"/>
                  </a:cxn>
                  <a:cxn ang="0">
                    <a:pos x="15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8"/>
                  </a:cxn>
                </a:cxnLst>
                <a:rect l="0" t="0" r="r" b="b"/>
                <a:pathLst>
                  <a:path w="44" h="58">
                    <a:moveTo>
                      <a:pt x="4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3" y="8"/>
                      <a:pt x="15" y="9"/>
                      <a:pt x="15" y="11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52"/>
                      <a:pt x="21" y="58"/>
                      <a:pt x="29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1" y="58"/>
                      <a:pt x="42" y="58"/>
                      <a:pt x="43" y="57"/>
                    </a:cubicBezTo>
                    <a:cubicBezTo>
                      <a:pt x="44" y="56"/>
                      <a:pt x="44" y="54"/>
                      <a:pt x="43" y="53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7"/>
                      <a:pt x="23" y="0"/>
                      <a:pt x="1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5" name="Freeform 96"/>
              <p:cNvSpPr>
                <a:spLocks/>
              </p:cNvSpPr>
              <p:nvPr/>
            </p:nvSpPr>
            <p:spPr bwMode="auto">
              <a:xfrm>
                <a:off x="8196263" y="3673475"/>
                <a:ext cx="38100" cy="53975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0"/>
                  </a:cxn>
                  <a:cxn ang="0">
                    <a:pos x="11" y="21"/>
                  </a:cxn>
                  <a:cxn ang="0">
                    <a:pos x="15" y="21"/>
                  </a:cxn>
                  <a:cxn ang="0">
                    <a:pos x="15" y="0"/>
                  </a:cxn>
                  <a:cxn ang="0">
                    <a:pos x="11" y="0"/>
                  </a:cxn>
                </a:cxnLst>
                <a:rect l="0" t="0" r="r" b="b"/>
                <a:pathLst>
                  <a:path w="15" h="21">
                    <a:moveTo>
                      <a:pt x="11" y="0"/>
                    </a:move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1"/>
                      <a:pt x="11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6" name="Oval 97"/>
              <p:cNvSpPr>
                <a:spLocks noChangeArrowheads="1"/>
              </p:cNvSpPr>
              <p:nvPr/>
            </p:nvSpPr>
            <p:spPr bwMode="auto">
              <a:xfrm>
                <a:off x="8161338" y="3821113"/>
                <a:ext cx="73025" cy="730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7" name="Freeform 98"/>
              <p:cNvSpPr>
                <a:spLocks/>
              </p:cNvSpPr>
              <p:nvPr/>
            </p:nvSpPr>
            <p:spPr bwMode="auto">
              <a:xfrm>
                <a:off x="7953376" y="3856038"/>
                <a:ext cx="73025" cy="38100"/>
              </a:xfrm>
              <a:custGeom>
                <a:avLst/>
                <a:gdLst/>
                <a:ahLst/>
                <a:cxnLst>
                  <a:cxn ang="0">
                    <a:pos x="15" y="15"/>
                  </a:cxn>
                  <a:cxn ang="0">
                    <a:pos x="29" y="0"/>
                  </a:cxn>
                  <a:cxn ang="0">
                    <a:pos x="0" y="0"/>
                  </a:cxn>
                  <a:cxn ang="0">
                    <a:pos x="15" y="15"/>
                  </a:cxn>
                </a:cxnLst>
                <a:rect l="0" t="0" r="r" b="b"/>
                <a:pathLst>
                  <a:path w="29" h="15">
                    <a:moveTo>
                      <a:pt x="15" y="15"/>
                    </a:moveTo>
                    <a:cubicBezTo>
                      <a:pt x="23" y="15"/>
                      <a:pt x="29" y="8"/>
                      <a:pt x="2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7" y="15"/>
                      <a:pt x="15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8" name="Freeform 99"/>
              <p:cNvSpPr>
                <a:spLocks/>
              </p:cNvSpPr>
              <p:nvPr/>
            </p:nvSpPr>
            <p:spPr bwMode="auto">
              <a:xfrm>
                <a:off x="7940676" y="3727450"/>
                <a:ext cx="212725" cy="111125"/>
              </a:xfrm>
              <a:custGeom>
                <a:avLst/>
                <a:gdLst/>
                <a:ahLst/>
                <a:cxnLst>
                  <a:cxn ang="0">
                    <a:pos x="52" y="37"/>
                  </a:cxn>
                  <a:cxn ang="0">
                    <a:pos x="51" y="34"/>
                  </a:cxn>
                  <a:cxn ang="0">
                    <a:pos x="65" y="15"/>
                  </a:cxn>
                  <a:cxn ang="0">
                    <a:pos x="51" y="0"/>
                  </a:cxn>
                  <a:cxn ang="0">
                    <a:pos x="14" y="0"/>
                  </a:cxn>
                  <a:cxn ang="0">
                    <a:pos x="7" y="8"/>
                  </a:cxn>
                  <a:cxn ang="0">
                    <a:pos x="14" y="15"/>
                  </a:cxn>
                  <a:cxn ang="0">
                    <a:pos x="27" y="15"/>
                  </a:cxn>
                  <a:cxn ang="0">
                    <a:pos x="0" y="39"/>
                  </a:cxn>
                  <a:cxn ang="0">
                    <a:pos x="0" y="42"/>
                  </a:cxn>
                  <a:cxn ang="0">
                    <a:pos x="3" y="44"/>
                  </a:cxn>
                  <a:cxn ang="0">
                    <a:pos x="7" y="44"/>
                  </a:cxn>
                  <a:cxn ang="0">
                    <a:pos x="32" y="44"/>
                  </a:cxn>
                  <a:cxn ang="0">
                    <a:pos x="74" y="44"/>
                  </a:cxn>
                  <a:cxn ang="0">
                    <a:pos x="80" y="41"/>
                  </a:cxn>
                  <a:cxn ang="0">
                    <a:pos x="82" y="39"/>
                  </a:cxn>
                  <a:cxn ang="0">
                    <a:pos x="81" y="37"/>
                  </a:cxn>
                  <a:cxn ang="0">
                    <a:pos x="52" y="37"/>
                  </a:cxn>
                </a:cxnLst>
                <a:rect l="0" t="0" r="r" b="b"/>
                <a:pathLst>
                  <a:path w="84" h="44">
                    <a:moveTo>
                      <a:pt x="52" y="37"/>
                    </a:moveTo>
                    <a:cubicBezTo>
                      <a:pt x="50" y="37"/>
                      <a:pt x="50" y="35"/>
                      <a:pt x="51" y="34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5" y="7"/>
                      <a:pt x="59" y="0"/>
                      <a:pt x="5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7" y="4"/>
                      <a:pt x="7" y="8"/>
                    </a:cubicBezTo>
                    <a:cubicBezTo>
                      <a:pt x="7" y="12"/>
                      <a:pt x="10" y="15"/>
                      <a:pt x="14" y="15"/>
                    </a:cubicBezTo>
                    <a:cubicBezTo>
                      <a:pt x="19" y="15"/>
                      <a:pt x="23" y="15"/>
                      <a:pt x="27" y="15"/>
                    </a:cubicBezTo>
                    <a:cubicBezTo>
                      <a:pt x="12" y="20"/>
                      <a:pt x="4" y="32"/>
                      <a:pt x="0" y="39"/>
                    </a:cubicBezTo>
                    <a:cubicBezTo>
                      <a:pt x="0" y="40"/>
                      <a:pt x="0" y="41"/>
                      <a:pt x="0" y="42"/>
                    </a:cubicBezTo>
                    <a:cubicBezTo>
                      <a:pt x="1" y="43"/>
                      <a:pt x="2" y="44"/>
                      <a:pt x="3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6" y="44"/>
                      <a:pt x="79" y="43"/>
                      <a:pt x="80" y="41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4" y="38"/>
                      <a:pt x="83" y="37"/>
                      <a:pt x="81" y="37"/>
                    </a:cubicBezTo>
                    <a:lnTo>
                      <a:pt x="52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76" name="Freeform 100"/>
            <p:cNvSpPr>
              <a:spLocks/>
            </p:cNvSpPr>
            <p:nvPr/>
          </p:nvSpPr>
          <p:spPr bwMode="auto">
            <a:xfrm>
              <a:off x="5112050" y="3600450"/>
              <a:ext cx="274638" cy="293688"/>
            </a:xfrm>
            <a:custGeom>
              <a:avLst/>
              <a:gdLst>
                <a:gd name="T0" fmla="*/ 272118 w 109"/>
                <a:gd name="T1" fmla="*/ 182289 h 116"/>
                <a:gd name="T2" fmla="*/ 166295 w 109"/>
                <a:gd name="T3" fmla="*/ 103804 h 116"/>
                <a:gd name="T4" fmla="*/ 166295 w 109"/>
                <a:gd name="T5" fmla="*/ 53168 h 116"/>
                <a:gd name="T6" fmla="*/ 138579 w 109"/>
                <a:gd name="T7" fmla="*/ 0 h 116"/>
                <a:gd name="T8" fmla="*/ 110863 w 109"/>
                <a:gd name="T9" fmla="*/ 53168 h 116"/>
                <a:gd name="T10" fmla="*/ 110863 w 109"/>
                <a:gd name="T11" fmla="*/ 103804 h 116"/>
                <a:gd name="T12" fmla="*/ 5039 w 109"/>
                <a:gd name="T13" fmla="*/ 182289 h 116"/>
                <a:gd name="T14" fmla="*/ 0 w 109"/>
                <a:gd name="T15" fmla="*/ 189884 h 116"/>
                <a:gd name="T16" fmla="*/ 0 w 109"/>
                <a:gd name="T17" fmla="*/ 192416 h 116"/>
                <a:gd name="T18" fmla="*/ 5039 w 109"/>
                <a:gd name="T19" fmla="*/ 200012 h 116"/>
                <a:gd name="T20" fmla="*/ 12598 w 109"/>
                <a:gd name="T21" fmla="*/ 200012 h 116"/>
                <a:gd name="T22" fmla="*/ 110863 w 109"/>
                <a:gd name="T23" fmla="*/ 174694 h 116"/>
                <a:gd name="T24" fmla="*/ 110863 w 109"/>
                <a:gd name="T25" fmla="*/ 192416 h 116"/>
                <a:gd name="T26" fmla="*/ 110863 w 109"/>
                <a:gd name="T27" fmla="*/ 250648 h 116"/>
                <a:gd name="T28" fmla="*/ 78108 w 109"/>
                <a:gd name="T29" fmla="*/ 275965 h 116"/>
                <a:gd name="T30" fmla="*/ 73069 w 109"/>
                <a:gd name="T31" fmla="*/ 283561 h 116"/>
                <a:gd name="T32" fmla="*/ 73069 w 109"/>
                <a:gd name="T33" fmla="*/ 283561 h 116"/>
                <a:gd name="T34" fmla="*/ 78108 w 109"/>
                <a:gd name="T35" fmla="*/ 291156 h 116"/>
                <a:gd name="T36" fmla="*/ 85667 w 109"/>
                <a:gd name="T37" fmla="*/ 293688 h 116"/>
                <a:gd name="T38" fmla="*/ 138579 w 109"/>
                <a:gd name="T39" fmla="*/ 273434 h 116"/>
                <a:gd name="T40" fmla="*/ 188971 w 109"/>
                <a:gd name="T41" fmla="*/ 291156 h 116"/>
                <a:gd name="T42" fmla="*/ 199050 w 109"/>
                <a:gd name="T43" fmla="*/ 291156 h 116"/>
                <a:gd name="T44" fmla="*/ 201569 w 109"/>
                <a:gd name="T45" fmla="*/ 283561 h 116"/>
                <a:gd name="T46" fmla="*/ 201569 w 109"/>
                <a:gd name="T47" fmla="*/ 281029 h 116"/>
                <a:gd name="T48" fmla="*/ 196530 w 109"/>
                <a:gd name="T49" fmla="*/ 273434 h 116"/>
                <a:gd name="T50" fmla="*/ 166295 w 109"/>
                <a:gd name="T51" fmla="*/ 250648 h 116"/>
                <a:gd name="T52" fmla="*/ 166295 w 109"/>
                <a:gd name="T53" fmla="*/ 192416 h 116"/>
                <a:gd name="T54" fmla="*/ 166295 w 109"/>
                <a:gd name="T55" fmla="*/ 174694 h 116"/>
                <a:gd name="T56" fmla="*/ 264560 w 109"/>
                <a:gd name="T57" fmla="*/ 200012 h 116"/>
                <a:gd name="T58" fmla="*/ 272118 w 109"/>
                <a:gd name="T59" fmla="*/ 200012 h 116"/>
                <a:gd name="T60" fmla="*/ 274638 w 109"/>
                <a:gd name="T61" fmla="*/ 192416 h 116"/>
                <a:gd name="T62" fmla="*/ 274638 w 109"/>
                <a:gd name="T63" fmla="*/ 189884 h 116"/>
                <a:gd name="T64" fmla="*/ 272118 w 109"/>
                <a:gd name="T65" fmla="*/ 182289 h 1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9" h="116">
                  <a:moveTo>
                    <a:pt x="108" y="72"/>
                  </a:moveTo>
                  <a:cubicBezTo>
                    <a:pt x="66" y="41"/>
                    <a:pt x="66" y="41"/>
                    <a:pt x="66" y="41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6" y="16"/>
                    <a:pt x="60" y="0"/>
                    <a:pt x="55" y="0"/>
                  </a:cubicBezTo>
                  <a:cubicBezTo>
                    <a:pt x="49" y="0"/>
                    <a:pt x="44" y="16"/>
                    <a:pt x="44" y="2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3"/>
                    <a:pt x="0" y="74"/>
                    <a:pt x="0" y="75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1" y="78"/>
                    <a:pt x="2" y="79"/>
                  </a:cubicBezTo>
                  <a:cubicBezTo>
                    <a:pt x="3" y="79"/>
                    <a:pt x="4" y="80"/>
                    <a:pt x="5" y="7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0" y="109"/>
                    <a:pt x="29" y="110"/>
                    <a:pt x="29" y="112"/>
                  </a:cubicBezTo>
                  <a:cubicBezTo>
                    <a:pt x="29" y="112"/>
                    <a:pt x="29" y="112"/>
                    <a:pt x="29" y="112"/>
                  </a:cubicBezTo>
                  <a:cubicBezTo>
                    <a:pt x="29" y="113"/>
                    <a:pt x="30" y="114"/>
                    <a:pt x="31" y="115"/>
                  </a:cubicBezTo>
                  <a:cubicBezTo>
                    <a:pt x="32" y="116"/>
                    <a:pt x="33" y="116"/>
                    <a:pt x="34" y="116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77" y="116"/>
                    <a:pt x="78" y="116"/>
                    <a:pt x="79" y="115"/>
                  </a:cubicBezTo>
                  <a:cubicBezTo>
                    <a:pt x="80" y="114"/>
                    <a:pt x="80" y="113"/>
                    <a:pt x="80" y="112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80" y="110"/>
                    <a:pt x="80" y="109"/>
                    <a:pt x="78" y="108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06" y="80"/>
                    <a:pt x="107" y="79"/>
                    <a:pt x="108" y="79"/>
                  </a:cubicBezTo>
                  <a:cubicBezTo>
                    <a:pt x="109" y="78"/>
                    <a:pt x="109" y="77"/>
                    <a:pt x="109" y="76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09" y="74"/>
                    <a:pt x="109" y="73"/>
                    <a:pt x="10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01"/>
            <p:cNvSpPr>
              <a:spLocks noEditPoints="1"/>
            </p:cNvSpPr>
            <p:nvPr/>
          </p:nvSpPr>
          <p:spPr bwMode="auto">
            <a:xfrm>
              <a:off x="2770488" y="3600450"/>
              <a:ext cx="257175" cy="293688"/>
            </a:xfrm>
            <a:custGeom>
              <a:avLst/>
              <a:gdLst>
                <a:gd name="T0" fmla="*/ 219355 w 102"/>
                <a:gd name="T1" fmla="*/ 0 h 116"/>
                <a:gd name="T2" fmla="*/ 37820 w 102"/>
                <a:gd name="T3" fmla="*/ 0 h 116"/>
                <a:gd name="T4" fmla="*/ 0 w 102"/>
                <a:gd name="T5" fmla="*/ 35445 h 116"/>
                <a:gd name="T6" fmla="*/ 0 w 102"/>
                <a:gd name="T7" fmla="*/ 182289 h 116"/>
                <a:gd name="T8" fmla="*/ 0 w 102"/>
                <a:gd name="T9" fmla="*/ 192416 h 116"/>
                <a:gd name="T10" fmla="*/ 10085 w 102"/>
                <a:gd name="T11" fmla="*/ 200012 h 116"/>
                <a:gd name="T12" fmla="*/ 17649 w 102"/>
                <a:gd name="T13" fmla="*/ 200012 h 116"/>
                <a:gd name="T14" fmla="*/ 17649 w 102"/>
                <a:gd name="T15" fmla="*/ 248116 h 116"/>
                <a:gd name="T16" fmla="*/ 27735 w 102"/>
                <a:gd name="T17" fmla="*/ 255711 h 116"/>
                <a:gd name="T18" fmla="*/ 37820 w 102"/>
                <a:gd name="T19" fmla="*/ 255711 h 116"/>
                <a:gd name="T20" fmla="*/ 37820 w 102"/>
                <a:gd name="T21" fmla="*/ 273434 h 116"/>
                <a:gd name="T22" fmla="*/ 55469 w 102"/>
                <a:gd name="T23" fmla="*/ 293688 h 116"/>
                <a:gd name="T24" fmla="*/ 73118 w 102"/>
                <a:gd name="T25" fmla="*/ 293688 h 116"/>
                <a:gd name="T26" fmla="*/ 90768 w 102"/>
                <a:gd name="T27" fmla="*/ 273434 h 116"/>
                <a:gd name="T28" fmla="*/ 90768 w 102"/>
                <a:gd name="T29" fmla="*/ 255711 h 116"/>
                <a:gd name="T30" fmla="*/ 163886 w 102"/>
                <a:gd name="T31" fmla="*/ 255711 h 116"/>
                <a:gd name="T32" fmla="*/ 163886 w 102"/>
                <a:gd name="T33" fmla="*/ 273434 h 116"/>
                <a:gd name="T34" fmla="*/ 184057 w 102"/>
                <a:gd name="T35" fmla="*/ 293688 h 116"/>
                <a:gd name="T36" fmla="*/ 201706 w 102"/>
                <a:gd name="T37" fmla="*/ 293688 h 116"/>
                <a:gd name="T38" fmla="*/ 219355 w 102"/>
                <a:gd name="T39" fmla="*/ 273434 h 116"/>
                <a:gd name="T40" fmla="*/ 219355 w 102"/>
                <a:gd name="T41" fmla="*/ 255711 h 116"/>
                <a:gd name="T42" fmla="*/ 229440 w 102"/>
                <a:gd name="T43" fmla="*/ 255711 h 116"/>
                <a:gd name="T44" fmla="*/ 237004 w 102"/>
                <a:gd name="T45" fmla="*/ 248116 h 116"/>
                <a:gd name="T46" fmla="*/ 237004 w 102"/>
                <a:gd name="T47" fmla="*/ 200012 h 116"/>
                <a:gd name="T48" fmla="*/ 247090 w 102"/>
                <a:gd name="T49" fmla="*/ 200012 h 116"/>
                <a:gd name="T50" fmla="*/ 257175 w 102"/>
                <a:gd name="T51" fmla="*/ 192416 h 116"/>
                <a:gd name="T52" fmla="*/ 257175 w 102"/>
                <a:gd name="T53" fmla="*/ 182289 h 116"/>
                <a:gd name="T54" fmla="*/ 257175 w 102"/>
                <a:gd name="T55" fmla="*/ 35445 h 116"/>
                <a:gd name="T56" fmla="*/ 219355 w 102"/>
                <a:gd name="T57" fmla="*/ 0 h 116"/>
                <a:gd name="T58" fmla="*/ 184057 w 102"/>
                <a:gd name="T59" fmla="*/ 73422 h 116"/>
                <a:gd name="T60" fmla="*/ 201706 w 102"/>
                <a:gd name="T61" fmla="*/ 91145 h 116"/>
                <a:gd name="T62" fmla="*/ 201706 w 102"/>
                <a:gd name="T63" fmla="*/ 126590 h 116"/>
                <a:gd name="T64" fmla="*/ 55469 w 102"/>
                <a:gd name="T65" fmla="*/ 126590 h 116"/>
                <a:gd name="T66" fmla="*/ 55469 w 102"/>
                <a:gd name="T67" fmla="*/ 91145 h 116"/>
                <a:gd name="T68" fmla="*/ 73118 w 102"/>
                <a:gd name="T69" fmla="*/ 73422 h 116"/>
                <a:gd name="T70" fmla="*/ 184057 w 102"/>
                <a:gd name="T71" fmla="*/ 73422 h 116"/>
                <a:gd name="T72" fmla="*/ 73118 w 102"/>
                <a:gd name="T73" fmla="*/ 220266 h 116"/>
                <a:gd name="T74" fmla="*/ 55469 w 102"/>
                <a:gd name="T75" fmla="*/ 220266 h 116"/>
                <a:gd name="T76" fmla="*/ 37820 w 102"/>
                <a:gd name="T77" fmla="*/ 200012 h 116"/>
                <a:gd name="T78" fmla="*/ 55469 w 102"/>
                <a:gd name="T79" fmla="*/ 182289 h 116"/>
                <a:gd name="T80" fmla="*/ 73118 w 102"/>
                <a:gd name="T81" fmla="*/ 182289 h 116"/>
                <a:gd name="T82" fmla="*/ 90768 w 102"/>
                <a:gd name="T83" fmla="*/ 200012 h 116"/>
                <a:gd name="T84" fmla="*/ 73118 w 102"/>
                <a:gd name="T85" fmla="*/ 220266 h 116"/>
                <a:gd name="T86" fmla="*/ 201706 w 102"/>
                <a:gd name="T87" fmla="*/ 220266 h 116"/>
                <a:gd name="T88" fmla="*/ 184057 w 102"/>
                <a:gd name="T89" fmla="*/ 220266 h 116"/>
                <a:gd name="T90" fmla="*/ 163886 w 102"/>
                <a:gd name="T91" fmla="*/ 200012 h 116"/>
                <a:gd name="T92" fmla="*/ 184057 w 102"/>
                <a:gd name="T93" fmla="*/ 182289 h 116"/>
                <a:gd name="T94" fmla="*/ 201706 w 102"/>
                <a:gd name="T95" fmla="*/ 182289 h 116"/>
                <a:gd name="T96" fmla="*/ 219355 w 102"/>
                <a:gd name="T97" fmla="*/ 200012 h 116"/>
                <a:gd name="T98" fmla="*/ 201706 w 102"/>
                <a:gd name="T99" fmla="*/ 220266 h 11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2" h="116">
                  <a:moveTo>
                    <a:pt x="87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79"/>
                    <a:pt x="4" y="79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100"/>
                    <a:pt x="9" y="101"/>
                    <a:pt x="11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12"/>
                    <a:pt x="18" y="116"/>
                    <a:pt x="22" y="116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33" y="116"/>
                    <a:pt x="36" y="112"/>
                    <a:pt x="36" y="108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12"/>
                    <a:pt x="69" y="116"/>
                    <a:pt x="73" y="116"/>
                  </a:cubicBezTo>
                  <a:cubicBezTo>
                    <a:pt x="80" y="116"/>
                    <a:pt x="80" y="116"/>
                    <a:pt x="80" y="116"/>
                  </a:cubicBezTo>
                  <a:cubicBezTo>
                    <a:pt x="84" y="116"/>
                    <a:pt x="87" y="112"/>
                    <a:pt x="87" y="108"/>
                  </a:cubicBezTo>
                  <a:cubicBezTo>
                    <a:pt x="87" y="101"/>
                    <a:pt x="87" y="101"/>
                    <a:pt x="87" y="101"/>
                  </a:cubicBezTo>
                  <a:cubicBezTo>
                    <a:pt x="91" y="101"/>
                    <a:pt x="91" y="101"/>
                    <a:pt x="91" y="101"/>
                  </a:cubicBezTo>
                  <a:cubicBezTo>
                    <a:pt x="93" y="101"/>
                    <a:pt x="94" y="100"/>
                    <a:pt x="94" y="98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79"/>
                    <a:pt x="102" y="78"/>
                    <a:pt x="102" y="76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2" y="6"/>
                    <a:pt x="95" y="0"/>
                    <a:pt x="87" y="0"/>
                  </a:cubicBezTo>
                  <a:close/>
                  <a:moveTo>
                    <a:pt x="73" y="29"/>
                  </a:moveTo>
                  <a:cubicBezTo>
                    <a:pt x="77" y="29"/>
                    <a:pt x="80" y="32"/>
                    <a:pt x="80" y="36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2"/>
                    <a:pt x="25" y="29"/>
                    <a:pt x="29" y="29"/>
                  </a:cubicBezTo>
                  <a:lnTo>
                    <a:pt x="73" y="29"/>
                  </a:lnTo>
                  <a:close/>
                  <a:moveTo>
                    <a:pt x="29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18" y="87"/>
                    <a:pt x="15" y="83"/>
                    <a:pt x="15" y="79"/>
                  </a:cubicBezTo>
                  <a:cubicBezTo>
                    <a:pt x="15" y="75"/>
                    <a:pt x="18" y="72"/>
                    <a:pt x="22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33" y="72"/>
                    <a:pt x="36" y="75"/>
                    <a:pt x="36" y="79"/>
                  </a:cubicBezTo>
                  <a:cubicBezTo>
                    <a:pt x="36" y="83"/>
                    <a:pt x="33" y="87"/>
                    <a:pt x="29" y="87"/>
                  </a:cubicBezTo>
                  <a:close/>
                  <a:moveTo>
                    <a:pt x="80" y="87"/>
                  </a:moveTo>
                  <a:cubicBezTo>
                    <a:pt x="73" y="87"/>
                    <a:pt x="73" y="87"/>
                    <a:pt x="73" y="87"/>
                  </a:cubicBezTo>
                  <a:cubicBezTo>
                    <a:pt x="69" y="87"/>
                    <a:pt x="65" y="83"/>
                    <a:pt x="65" y="79"/>
                  </a:cubicBezTo>
                  <a:cubicBezTo>
                    <a:pt x="65" y="75"/>
                    <a:pt x="69" y="72"/>
                    <a:pt x="73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4" y="72"/>
                    <a:pt x="87" y="75"/>
                    <a:pt x="87" y="79"/>
                  </a:cubicBezTo>
                  <a:cubicBezTo>
                    <a:pt x="87" y="83"/>
                    <a:pt x="84" y="87"/>
                    <a:pt x="80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8" name="Group 177"/>
            <p:cNvGrpSpPr/>
            <p:nvPr/>
          </p:nvGrpSpPr>
          <p:grpSpPr>
            <a:xfrm>
              <a:off x="398001" y="726838"/>
              <a:ext cx="255588" cy="292100"/>
              <a:chOff x="3841751" y="1843088"/>
              <a:chExt cx="255588" cy="292100"/>
            </a:xfrm>
            <a:grpFill/>
          </p:grpSpPr>
          <p:sp>
            <p:nvSpPr>
              <p:cNvPr id="392" name="Freeform 28"/>
              <p:cNvSpPr>
                <a:spLocks noEditPoints="1"/>
              </p:cNvSpPr>
              <p:nvPr/>
            </p:nvSpPr>
            <p:spPr bwMode="auto">
              <a:xfrm>
                <a:off x="3841751" y="1843088"/>
                <a:ext cx="255588" cy="292100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61" y="184"/>
                  </a:cxn>
                  <a:cxn ang="0">
                    <a:pos x="161" y="52"/>
                  </a:cxn>
                  <a:cxn ang="0">
                    <a:pos x="108" y="0"/>
                  </a:cxn>
                  <a:cxn ang="0">
                    <a:pos x="138" y="160"/>
                  </a:cxn>
                  <a:cxn ang="0">
                    <a:pos x="23" y="160"/>
                  </a:cxn>
                  <a:cxn ang="0">
                    <a:pos x="23" y="22"/>
                  </a:cxn>
                  <a:cxn ang="0">
                    <a:pos x="99" y="22"/>
                  </a:cxn>
                  <a:cxn ang="0">
                    <a:pos x="138" y="62"/>
                  </a:cxn>
                  <a:cxn ang="0">
                    <a:pos x="138" y="160"/>
                  </a:cxn>
                </a:cxnLst>
                <a:rect l="0" t="0" r="r" b="b"/>
                <a:pathLst>
                  <a:path w="161" h="184">
                    <a:moveTo>
                      <a:pt x="108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161" y="184"/>
                    </a:lnTo>
                    <a:lnTo>
                      <a:pt x="161" y="52"/>
                    </a:lnTo>
                    <a:lnTo>
                      <a:pt x="108" y="0"/>
                    </a:lnTo>
                    <a:close/>
                    <a:moveTo>
                      <a:pt x="138" y="160"/>
                    </a:moveTo>
                    <a:lnTo>
                      <a:pt x="23" y="160"/>
                    </a:lnTo>
                    <a:lnTo>
                      <a:pt x="23" y="22"/>
                    </a:lnTo>
                    <a:lnTo>
                      <a:pt x="99" y="22"/>
                    </a:lnTo>
                    <a:lnTo>
                      <a:pt x="138" y="62"/>
                    </a:lnTo>
                    <a:lnTo>
                      <a:pt x="138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3" name="Freeform 29"/>
              <p:cNvSpPr>
                <a:spLocks/>
              </p:cNvSpPr>
              <p:nvPr/>
            </p:nvSpPr>
            <p:spPr bwMode="auto">
              <a:xfrm>
                <a:off x="3895726" y="1973263"/>
                <a:ext cx="146050" cy="98425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0" y="46"/>
                  </a:cxn>
                  <a:cxn ang="0">
                    <a:pos x="0" y="62"/>
                  </a:cxn>
                  <a:cxn ang="0">
                    <a:pos x="35" y="27"/>
                  </a:cxn>
                  <a:cxn ang="0">
                    <a:pos x="58" y="51"/>
                  </a:cxn>
                  <a:cxn ang="0">
                    <a:pos x="92" y="16"/>
                  </a:cxn>
                  <a:cxn ang="0">
                    <a:pos x="92" y="0"/>
                  </a:cxn>
                  <a:cxn ang="0">
                    <a:pos x="58" y="35"/>
                  </a:cxn>
                  <a:cxn ang="0">
                    <a:pos x="35" y="11"/>
                  </a:cxn>
                </a:cxnLst>
                <a:rect l="0" t="0" r="r" b="b"/>
                <a:pathLst>
                  <a:path w="92" h="62">
                    <a:moveTo>
                      <a:pt x="35" y="11"/>
                    </a:moveTo>
                    <a:lnTo>
                      <a:pt x="0" y="46"/>
                    </a:lnTo>
                    <a:lnTo>
                      <a:pt x="0" y="62"/>
                    </a:lnTo>
                    <a:lnTo>
                      <a:pt x="35" y="27"/>
                    </a:lnTo>
                    <a:lnTo>
                      <a:pt x="58" y="51"/>
                    </a:lnTo>
                    <a:lnTo>
                      <a:pt x="92" y="16"/>
                    </a:lnTo>
                    <a:lnTo>
                      <a:pt x="92" y="0"/>
                    </a:lnTo>
                    <a:lnTo>
                      <a:pt x="58" y="35"/>
                    </a:lnTo>
                    <a:lnTo>
                      <a:pt x="35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>
              <a:off x="983788" y="726838"/>
              <a:ext cx="257175" cy="292100"/>
              <a:chOff x="4427538" y="1843088"/>
              <a:chExt cx="257175" cy="292100"/>
            </a:xfrm>
            <a:grpFill/>
          </p:grpSpPr>
          <p:sp>
            <p:nvSpPr>
              <p:cNvPr id="390" name="Freeform 30"/>
              <p:cNvSpPr>
                <a:spLocks noEditPoints="1"/>
              </p:cNvSpPr>
              <p:nvPr/>
            </p:nvSpPr>
            <p:spPr bwMode="auto">
              <a:xfrm>
                <a:off x="4427538" y="1843088"/>
                <a:ext cx="257175" cy="292100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62" y="184"/>
                  </a:cxn>
                  <a:cxn ang="0">
                    <a:pos x="162" y="52"/>
                  </a:cxn>
                  <a:cxn ang="0">
                    <a:pos x="108" y="0"/>
                  </a:cxn>
                  <a:cxn ang="0">
                    <a:pos x="138" y="160"/>
                  </a:cxn>
                  <a:cxn ang="0">
                    <a:pos x="22" y="160"/>
                  </a:cxn>
                  <a:cxn ang="0">
                    <a:pos x="22" y="22"/>
                  </a:cxn>
                  <a:cxn ang="0">
                    <a:pos x="98" y="22"/>
                  </a:cxn>
                  <a:cxn ang="0">
                    <a:pos x="138" y="62"/>
                  </a:cxn>
                  <a:cxn ang="0">
                    <a:pos x="138" y="160"/>
                  </a:cxn>
                </a:cxnLst>
                <a:rect l="0" t="0" r="r" b="b"/>
                <a:pathLst>
                  <a:path w="162" h="184">
                    <a:moveTo>
                      <a:pt x="108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162" y="184"/>
                    </a:lnTo>
                    <a:lnTo>
                      <a:pt x="162" y="52"/>
                    </a:lnTo>
                    <a:lnTo>
                      <a:pt x="108" y="0"/>
                    </a:lnTo>
                    <a:close/>
                    <a:moveTo>
                      <a:pt x="138" y="160"/>
                    </a:moveTo>
                    <a:lnTo>
                      <a:pt x="22" y="160"/>
                    </a:lnTo>
                    <a:lnTo>
                      <a:pt x="22" y="22"/>
                    </a:lnTo>
                    <a:lnTo>
                      <a:pt x="98" y="22"/>
                    </a:lnTo>
                    <a:lnTo>
                      <a:pt x="138" y="62"/>
                    </a:lnTo>
                    <a:lnTo>
                      <a:pt x="138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1" name="Freeform 31"/>
              <p:cNvSpPr>
                <a:spLocks noEditPoints="1"/>
              </p:cNvSpPr>
              <p:nvPr/>
            </p:nvSpPr>
            <p:spPr bwMode="auto">
              <a:xfrm>
                <a:off x="4483101" y="1951038"/>
                <a:ext cx="146050" cy="128588"/>
              </a:xfrm>
              <a:custGeom>
                <a:avLst/>
                <a:gdLst/>
                <a:ahLst/>
                <a:cxnLst>
                  <a:cxn ang="0">
                    <a:pos x="0" y="81"/>
                  </a:cxn>
                  <a:cxn ang="0">
                    <a:pos x="92" y="81"/>
                  </a:cxn>
                  <a:cxn ang="0">
                    <a:pos x="92" y="0"/>
                  </a:cxn>
                  <a:cxn ang="0">
                    <a:pos x="0" y="0"/>
                  </a:cxn>
                  <a:cxn ang="0">
                    <a:pos x="0" y="81"/>
                  </a:cxn>
                  <a:cxn ang="0">
                    <a:pos x="46" y="11"/>
                  </a:cxn>
                  <a:cxn ang="0">
                    <a:pos x="81" y="11"/>
                  </a:cxn>
                  <a:cxn ang="0">
                    <a:pos x="81" y="35"/>
                  </a:cxn>
                  <a:cxn ang="0">
                    <a:pos x="46" y="35"/>
                  </a:cxn>
                  <a:cxn ang="0">
                    <a:pos x="46" y="11"/>
                  </a:cxn>
                  <a:cxn ang="0">
                    <a:pos x="46" y="46"/>
                  </a:cxn>
                  <a:cxn ang="0">
                    <a:pos x="81" y="46"/>
                  </a:cxn>
                  <a:cxn ang="0">
                    <a:pos x="81" y="70"/>
                  </a:cxn>
                  <a:cxn ang="0">
                    <a:pos x="46" y="70"/>
                  </a:cxn>
                  <a:cxn ang="0">
                    <a:pos x="46" y="46"/>
                  </a:cxn>
                  <a:cxn ang="0">
                    <a:pos x="11" y="11"/>
                  </a:cxn>
                  <a:cxn ang="0">
                    <a:pos x="33" y="11"/>
                  </a:cxn>
                  <a:cxn ang="0">
                    <a:pos x="33" y="35"/>
                  </a:cxn>
                  <a:cxn ang="0">
                    <a:pos x="11" y="35"/>
                  </a:cxn>
                  <a:cxn ang="0">
                    <a:pos x="11" y="11"/>
                  </a:cxn>
                  <a:cxn ang="0">
                    <a:pos x="11" y="46"/>
                  </a:cxn>
                  <a:cxn ang="0">
                    <a:pos x="33" y="46"/>
                  </a:cxn>
                  <a:cxn ang="0">
                    <a:pos x="33" y="70"/>
                  </a:cxn>
                  <a:cxn ang="0">
                    <a:pos x="11" y="70"/>
                  </a:cxn>
                  <a:cxn ang="0">
                    <a:pos x="11" y="46"/>
                  </a:cxn>
                </a:cxnLst>
                <a:rect l="0" t="0" r="r" b="b"/>
                <a:pathLst>
                  <a:path w="92" h="81">
                    <a:moveTo>
                      <a:pt x="0" y="81"/>
                    </a:moveTo>
                    <a:lnTo>
                      <a:pt x="92" y="8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81"/>
                    </a:lnTo>
                    <a:close/>
                    <a:moveTo>
                      <a:pt x="46" y="11"/>
                    </a:moveTo>
                    <a:lnTo>
                      <a:pt x="81" y="11"/>
                    </a:lnTo>
                    <a:lnTo>
                      <a:pt x="81" y="35"/>
                    </a:lnTo>
                    <a:lnTo>
                      <a:pt x="46" y="35"/>
                    </a:lnTo>
                    <a:lnTo>
                      <a:pt x="46" y="11"/>
                    </a:lnTo>
                    <a:close/>
                    <a:moveTo>
                      <a:pt x="46" y="46"/>
                    </a:moveTo>
                    <a:lnTo>
                      <a:pt x="81" y="46"/>
                    </a:lnTo>
                    <a:lnTo>
                      <a:pt x="81" y="70"/>
                    </a:lnTo>
                    <a:lnTo>
                      <a:pt x="46" y="70"/>
                    </a:lnTo>
                    <a:lnTo>
                      <a:pt x="46" y="46"/>
                    </a:lnTo>
                    <a:close/>
                    <a:moveTo>
                      <a:pt x="11" y="11"/>
                    </a:moveTo>
                    <a:lnTo>
                      <a:pt x="33" y="11"/>
                    </a:lnTo>
                    <a:lnTo>
                      <a:pt x="33" y="35"/>
                    </a:lnTo>
                    <a:lnTo>
                      <a:pt x="11" y="35"/>
                    </a:lnTo>
                    <a:lnTo>
                      <a:pt x="11" y="11"/>
                    </a:lnTo>
                    <a:close/>
                    <a:moveTo>
                      <a:pt x="11" y="46"/>
                    </a:moveTo>
                    <a:lnTo>
                      <a:pt x="33" y="46"/>
                    </a:lnTo>
                    <a:lnTo>
                      <a:pt x="33" y="70"/>
                    </a:lnTo>
                    <a:lnTo>
                      <a:pt x="11" y="70"/>
                    </a:lnTo>
                    <a:lnTo>
                      <a:pt x="11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1567988" y="726838"/>
              <a:ext cx="257175" cy="292100"/>
              <a:chOff x="5011738" y="1843088"/>
              <a:chExt cx="257175" cy="292100"/>
            </a:xfrm>
            <a:grpFill/>
          </p:grpSpPr>
          <p:sp>
            <p:nvSpPr>
              <p:cNvPr id="387" name="Freeform 32"/>
              <p:cNvSpPr>
                <a:spLocks noEditPoints="1"/>
              </p:cNvSpPr>
              <p:nvPr/>
            </p:nvSpPr>
            <p:spPr bwMode="auto">
              <a:xfrm>
                <a:off x="5011738" y="1843088"/>
                <a:ext cx="257175" cy="292100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62" y="184"/>
                  </a:cxn>
                  <a:cxn ang="0">
                    <a:pos x="162" y="52"/>
                  </a:cxn>
                  <a:cxn ang="0">
                    <a:pos x="110" y="0"/>
                  </a:cxn>
                  <a:cxn ang="0">
                    <a:pos x="138" y="160"/>
                  </a:cxn>
                  <a:cxn ang="0">
                    <a:pos x="24" y="160"/>
                  </a:cxn>
                  <a:cxn ang="0">
                    <a:pos x="24" y="22"/>
                  </a:cxn>
                  <a:cxn ang="0">
                    <a:pos x="100" y="22"/>
                  </a:cxn>
                  <a:cxn ang="0">
                    <a:pos x="138" y="62"/>
                  </a:cxn>
                  <a:cxn ang="0">
                    <a:pos x="138" y="160"/>
                  </a:cxn>
                </a:cxnLst>
                <a:rect l="0" t="0" r="r" b="b"/>
                <a:pathLst>
                  <a:path w="162" h="184">
                    <a:moveTo>
                      <a:pt x="110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162" y="184"/>
                    </a:lnTo>
                    <a:lnTo>
                      <a:pt x="162" y="52"/>
                    </a:lnTo>
                    <a:lnTo>
                      <a:pt x="110" y="0"/>
                    </a:lnTo>
                    <a:close/>
                    <a:moveTo>
                      <a:pt x="138" y="160"/>
                    </a:moveTo>
                    <a:lnTo>
                      <a:pt x="24" y="160"/>
                    </a:lnTo>
                    <a:lnTo>
                      <a:pt x="24" y="22"/>
                    </a:lnTo>
                    <a:lnTo>
                      <a:pt x="100" y="22"/>
                    </a:lnTo>
                    <a:lnTo>
                      <a:pt x="138" y="62"/>
                    </a:lnTo>
                    <a:lnTo>
                      <a:pt x="138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8" name="Oval 33"/>
              <p:cNvSpPr>
                <a:spLocks noChangeArrowheads="1"/>
              </p:cNvSpPr>
              <p:nvPr/>
            </p:nvSpPr>
            <p:spPr bwMode="auto">
              <a:xfrm>
                <a:off x="5067301" y="1930400"/>
                <a:ext cx="55563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9" name="Freeform 34"/>
              <p:cNvSpPr>
                <a:spLocks/>
              </p:cNvSpPr>
              <p:nvPr/>
            </p:nvSpPr>
            <p:spPr bwMode="auto">
              <a:xfrm>
                <a:off x="5067301" y="1951038"/>
                <a:ext cx="146050" cy="125413"/>
              </a:xfrm>
              <a:custGeom>
                <a:avLst/>
                <a:gdLst/>
                <a:ahLst/>
                <a:cxnLst>
                  <a:cxn ang="0">
                    <a:pos x="24" y="46"/>
                  </a:cxn>
                  <a:cxn ang="0">
                    <a:pos x="0" y="79"/>
                  </a:cxn>
                  <a:cxn ang="0">
                    <a:pos x="92" y="79"/>
                  </a:cxn>
                  <a:cxn ang="0">
                    <a:pos x="70" y="0"/>
                  </a:cxn>
                  <a:cxn ang="0">
                    <a:pos x="46" y="68"/>
                  </a:cxn>
                  <a:cxn ang="0">
                    <a:pos x="24" y="46"/>
                  </a:cxn>
                </a:cxnLst>
                <a:rect l="0" t="0" r="r" b="b"/>
                <a:pathLst>
                  <a:path w="92" h="79">
                    <a:moveTo>
                      <a:pt x="24" y="46"/>
                    </a:moveTo>
                    <a:lnTo>
                      <a:pt x="0" y="79"/>
                    </a:lnTo>
                    <a:lnTo>
                      <a:pt x="92" y="79"/>
                    </a:lnTo>
                    <a:lnTo>
                      <a:pt x="70" y="0"/>
                    </a:lnTo>
                    <a:lnTo>
                      <a:pt x="46" y="68"/>
                    </a:lnTo>
                    <a:lnTo>
                      <a:pt x="24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2155363" y="726838"/>
              <a:ext cx="255588" cy="292100"/>
              <a:chOff x="5599113" y="1843088"/>
              <a:chExt cx="255588" cy="292100"/>
            </a:xfrm>
            <a:grpFill/>
          </p:grpSpPr>
          <p:sp>
            <p:nvSpPr>
              <p:cNvPr id="385" name="Freeform 35"/>
              <p:cNvSpPr>
                <a:spLocks noEditPoints="1"/>
              </p:cNvSpPr>
              <p:nvPr/>
            </p:nvSpPr>
            <p:spPr bwMode="auto">
              <a:xfrm>
                <a:off x="5599113" y="1843088"/>
                <a:ext cx="255588" cy="292100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61" y="184"/>
                  </a:cxn>
                  <a:cxn ang="0">
                    <a:pos x="161" y="52"/>
                  </a:cxn>
                  <a:cxn ang="0">
                    <a:pos x="108" y="0"/>
                  </a:cxn>
                  <a:cxn ang="0">
                    <a:pos x="138" y="160"/>
                  </a:cxn>
                  <a:cxn ang="0">
                    <a:pos x="22" y="160"/>
                  </a:cxn>
                  <a:cxn ang="0">
                    <a:pos x="22" y="22"/>
                  </a:cxn>
                  <a:cxn ang="0">
                    <a:pos x="99" y="22"/>
                  </a:cxn>
                  <a:cxn ang="0">
                    <a:pos x="138" y="62"/>
                  </a:cxn>
                  <a:cxn ang="0">
                    <a:pos x="138" y="160"/>
                  </a:cxn>
                </a:cxnLst>
                <a:rect l="0" t="0" r="r" b="b"/>
                <a:pathLst>
                  <a:path w="161" h="184">
                    <a:moveTo>
                      <a:pt x="108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161" y="184"/>
                    </a:lnTo>
                    <a:lnTo>
                      <a:pt x="161" y="52"/>
                    </a:lnTo>
                    <a:lnTo>
                      <a:pt x="108" y="0"/>
                    </a:lnTo>
                    <a:close/>
                    <a:moveTo>
                      <a:pt x="138" y="160"/>
                    </a:moveTo>
                    <a:lnTo>
                      <a:pt x="22" y="160"/>
                    </a:lnTo>
                    <a:lnTo>
                      <a:pt x="22" y="22"/>
                    </a:lnTo>
                    <a:lnTo>
                      <a:pt x="99" y="22"/>
                    </a:lnTo>
                    <a:lnTo>
                      <a:pt x="138" y="62"/>
                    </a:lnTo>
                    <a:lnTo>
                      <a:pt x="138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6" name="Freeform 36"/>
              <p:cNvSpPr>
                <a:spLocks/>
              </p:cNvSpPr>
              <p:nvPr/>
            </p:nvSpPr>
            <p:spPr bwMode="auto">
              <a:xfrm>
                <a:off x="5689601" y="1951038"/>
                <a:ext cx="96838" cy="10795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61" y="33"/>
                  </a:cxn>
                  <a:cxn ang="0">
                    <a:pos x="0" y="0"/>
                  </a:cxn>
                  <a:cxn ang="0">
                    <a:pos x="0" y="68"/>
                  </a:cxn>
                </a:cxnLst>
                <a:rect l="0" t="0" r="r" b="b"/>
                <a:pathLst>
                  <a:path w="61" h="68">
                    <a:moveTo>
                      <a:pt x="0" y="68"/>
                    </a:moveTo>
                    <a:lnTo>
                      <a:pt x="61" y="33"/>
                    </a:lnTo>
                    <a:lnTo>
                      <a:pt x="0" y="0"/>
                    </a:lnTo>
                    <a:lnTo>
                      <a:pt x="0" y="6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434513" y="1347550"/>
              <a:ext cx="257175" cy="257175"/>
              <a:chOff x="3878263" y="2463800"/>
              <a:chExt cx="257175" cy="257175"/>
            </a:xfrm>
            <a:grpFill/>
          </p:grpSpPr>
          <p:sp>
            <p:nvSpPr>
              <p:cNvPr id="383" name="Freeform 51"/>
              <p:cNvSpPr>
                <a:spLocks noEditPoints="1"/>
              </p:cNvSpPr>
              <p:nvPr/>
            </p:nvSpPr>
            <p:spPr bwMode="auto">
              <a:xfrm>
                <a:off x="3878263" y="2463800"/>
                <a:ext cx="257175" cy="257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2"/>
                  </a:cxn>
                  <a:cxn ang="0">
                    <a:pos x="162" y="162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150" y="151"/>
                  </a:cxn>
                  <a:cxn ang="0">
                    <a:pos x="11" y="151"/>
                  </a:cxn>
                  <a:cxn ang="0">
                    <a:pos x="11" y="12"/>
                  </a:cxn>
                  <a:cxn ang="0">
                    <a:pos x="150" y="12"/>
                  </a:cxn>
                  <a:cxn ang="0">
                    <a:pos x="150" y="151"/>
                  </a:cxn>
                </a:cxnLst>
                <a:rect l="0" t="0" r="r" b="b"/>
                <a:pathLst>
                  <a:path w="162" h="162">
                    <a:moveTo>
                      <a:pt x="0" y="0"/>
                    </a:moveTo>
                    <a:lnTo>
                      <a:pt x="0" y="162"/>
                    </a:lnTo>
                    <a:lnTo>
                      <a:pt x="162" y="162"/>
                    </a:lnTo>
                    <a:lnTo>
                      <a:pt x="162" y="0"/>
                    </a:lnTo>
                    <a:lnTo>
                      <a:pt x="0" y="0"/>
                    </a:lnTo>
                    <a:close/>
                    <a:moveTo>
                      <a:pt x="150" y="151"/>
                    </a:moveTo>
                    <a:lnTo>
                      <a:pt x="11" y="151"/>
                    </a:lnTo>
                    <a:lnTo>
                      <a:pt x="11" y="12"/>
                    </a:lnTo>
                    <a:lnTo>
                      <a:pt x="150" y="12"/>
                    </a:lnTo>
                    <a:lnTo>
                      <a:pt x="150" y="1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4" name="Freeform 52"/>
              <p:cNvSpPr>
                <a:spLocks/>
              </p:cNvSpPr>
              <p:nvPr/>
            </p:nvSpPr>
            <p:spPr bwMode="auto">
              <a:xfrm>
                <a:off x="3932238" y="2519363"/>
                <a:ext cx="157163" cy="15557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50" y="65"/>
                  </a:cxn>
                  <a:cxn ang="0">
                    <a:pos x="81" y="98"/>
                  </a:cxn>
                  <a:cxn ang="0">
                    <a:pos x="99" y="82"/>
                  </a:cxn>
                  <a:cxn ang="0">
                    <a:pos x="66" y="49"/>
                  </a:cxn>
                  <a:cxn ang="0">
                    <a:pos x="99" y="17"/>
                  </a:cxn>
                  <a:cxn ang="0">
                    <a:pos x="81" y="0"/>
                  </a:cxn>
                  <a:cxn ang="0">
                    <a:pos x="50" y="33"/>
                  </a:cxn>
                  <a:cxn ang="0">
                    <a:pos x="16" y="0"/>
                  </a:cxn>
                  <a:cxn ang="0">
                    <a:pos x="0" y="17"/>
                  </a:cxn>
                  <a:cxn ang="0">
                    <a:pos x="32" y="49"/>
                  </a:cxn>
                  <a:cxn ang="0">
                    <a:pos x="0" y="82"/>
                  </a:cxn>
                  <a:cxn ang="0">
                    <a:pos x="16" y="98"/>
                  </a:cxn>
                </a:cxnLst>
                <a:rect l="0" t="0" r="r" b="b"/>
                <a:pathLst>
                  <a:path w="99" h="98">
                    <a:moveTo>
                      <a:pt x="16" y="98"/>
                    </a:moveTo>
                    <a:lnTo>
                      <a:pt x="50" y="65"/>
                    </a:lnTo>
                    <a:lnTo>
                      <a:pt x="81" y="98"/>
                    </a:lnTo>
                    <a:lnTo>
                      <a:pt x="99" y="82"/>
                    </a:lnTo>
                    <a:lnTo>
                      <a:pt x="66" y="49"/>
                    </a:lnTo>
                    <a:lnTo>
                      <a:pt x="99" y="17"/>
                    </a:lnTo>
                    <a:lnTo>
                      <a:pt x="81" y="0"/>
                    </a:lnTo>
                    <a:lnTo>
                      <a:pt x="50" y="33"/>
                    </a:lnTo>
                    <a:lnTo>
                      <a:pt x="16" y="0"/>
                    </a:lnTo>
                    <a:lnTo>
                      <a:pt x="0" y="17"/>
                    </a:lnTo>
                    <a:lnTo>
                      <a:pt x="32" y="49"/>
                    </a:lnTo>
                    <a:lnTo>
                      <a:pt x="0" y="82"/>
                    </a:lnTo>
                    <a:lnTo>
                      <a:pt x="16" y="9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983788" y="1311038"/>
              <a:ext cx="292101" cy="293688"/>
              <a:chOff x="4427538" y="2427288"/>
              <a:chExt cx="292101" cy="293688"/>
            </a:xfrm>
            <a:grpFill/>
          </p:grpSpPr>
          <p:sp>
            <p:nvSpPr>
              <p:cNvPr id="381" name="Freeform 58"/>
              <p:cNvSpPr>
                <a:spLocks noEditPoints="1"/>
              </p:cNvSpPr>
              <p:nvPr/>
            </p:nvSpPr>
            <p:spPr bwMode="auto">
              <a:xfrm>
                <a:off x="4427538" y="2519363"/>
                <a:ext cx="201613" cy="201613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64" y="32"/>
                  </a:cxn>
                  <a:cxn ang="0">
                    <a:pos x="61" y="26"/>
                  </a:cxn>
                  <a:cxn ang="0">
                    <a:pos x="69" y="19"/>
                  </a:cxn>
                  <a:cxn ang="0">
                    <a:pos x="69" y="13"/>
                  </a:cxn>
                  <a:cxn ang="0">
                    <a:pos x="66" y="10"/>
                  </a:cxn>
                  <a:cxn ang="0">
                    <a:pos x="59" y="10"/>
                  </a:cxn>
                  <a:cxn ang="0">
                    <a:pos x="52" y="17"/>
                  </a:cxn>
                  <a:cxn ang="0">
                    <a:pos x="45" y="14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7" y="0"/>
                  </a:cxn>
                  <a:cxn ang="0">
                    <a:pos x="32" y="5"/>
                  </a:cxn>
                  <a:cxn ang="0">
                    <a:pos x="32" y="14"/>
                  </a:cxn>
                  <a:cxn ang="0">
                    <a:pos x="25" y="17"/>
                  </a:cxn>
                  <a:cxn ang="0">
                    <a:pos x="19" y="11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13" y="35"/>
                  </a:cxn>
                  <a:cxn ang="0">
                    <a:pos x="4" y="35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4" y="48"/>
                  </a:cxn>
                  <a:cxn ang="0">
                    <a:pos x="13" y="48"/>
                  </a:cxn>
                  <a:cxn ang="0">
                    <a:pos x="17" y="55"/>
                  </a:cxn>
                  <a:cxn ang="0">
                    <a:pos x="11" y="61"/>
                  </a:cxn>
                  <a:cxn ang="0">
                    <a:pos x="11" y="68"/>
                  </a:cxn>
                  <a:cxn ang="0">
                    <a:pos x="14" y="71"/>
                  </a:cxn>
                  <a:cxn ang="0">
                    <a:pos x="20" y="71"/>
                  </a:cxn>
                  <a:cxn ang="0">
                    <a:pos x="27" y="64"/>
                  </a:cxn>
                  <a:cxn ang="0">
                    <a:pos x="34" y="66"/>
                  </a:cxn>
                  <a:cxn ang="0">
                    <a:pos x="34" y="76"/>
                  </a:cxn>
                  <a:cxn ang="0">
                    <a:pos x="39" y="80"/>
                  </a:cxn>
                  <a:cxn ang="0">
                    <a:pos x="43" y="80"/>
                  </a:cxn>
                  <a:cxn ang="0">
                    <a:pos x="48" y="76"/>
                  </a:cxn>
                  <a:cxn ang="0">
                    <a:pos x="48" y="65"/>
                  </a:cxn>
                  <a:cxn ang="0">
                    <a:pos x="54" y="62"/>
                  </a:cxn>
                  <a:cxn ang="0">
                    <a:pos x="61" y="69"/>
                  </a:cxn>
                  <a:cxn ang="0">
                    <a:pos x="67" y="69"/>
                  </a:cxn>
                  <a:cxn ang="0">
                    <a:pos x="70" y="66"/>
                  </a:cxn>
                  <a:cxn ang="0">
                    <a:pos x="70" y="60"/>
                  </a:cxn>
                  <a:cxn ang="0">
                    <a:pos x="63" y="52"/>
                  </a:cxn>
                  <a:cxn ang="0">
                    <a:pos x="65" y="46"/>
                  </a:cxn>
                  <a:cxn ang="0">
                    <a:pos x="75" y="46"/>
                  </a:cxn>
                  <a:cxn ang="0">
                    <a:pos x="80" y="41"/>
                  </a:cxn>
                  <a:cxn ang="0">
                    <a:pos x="80" y="37"/>
                  </a:cxn>
                  <a:cxn ang="0">
                    <a:pos x="75" y="32"/>
                  </a:cxn>
                  <a:cxn ang="0">
                    <a:pos x="39" y="51"/>
                  </a:cxn>
                  <a:cxn ang="0">
                    <a:pos x="28" y="40"/>
                  </a:cxn>
                  <a:cxn ang="0">
                    <a:pos x="39" y="29"/>
                  </a:cxn>
                  <a:cxn ang="0">
                    <a:pos x="50" y="40"/>
                  </a:cxn>
                  <a:cxn ang="0">
                    <a:pos x="39" y="51"/>
                  </a:cxn>
                </a:cxnLst>
                <a:rect l="0" t="0" r="r" b="b"/>
                <a:pathLst>
                  <a:path w="80" h="80">
                    <a:moveTo>
                      <a:pt x="75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0"/>
                      <a:pt x="63" y="28"/>
                      <a:pt x="61" y="2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1" y="17"/>
                      <a:pt x="71" y="14"/>
                      <a:pt x="69" y="13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8"/>
                      <a:pt x="61" y="8"/>
                      <a:pt x="59" y="10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6"/>
                      <a:pt x="48" y="15"/>
                      <a:pt x="45" y="14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43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2" y="2"/>
                      <a:pt x="32" y="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5"/>
                      <a:pt x="27" y="16"/>
                      <a:pt x="25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9"/>
                      <a:pt x="14" y="9"/>
                      <a:pt x="12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6"/>
                      <a:pt x="8" y="19"/>
                      <a:pt x="9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9"/>
                      <a:pt x="13" y="32"/>
                      <a:pt x="1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1"/>
                      <a:pt x="15" y="53"/>
                      <a:pt x="17" y="5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3"/>
                      <a:pt x="9" y="66"/>
                      <a:pt x="11" y="68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2"/>
                      <a:pt x="19" y="72"/>
                      <a:pt x="20" y="71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5"/>
                      <a:pt x="32" y="66"/>
                      <a:pt x="34" y="6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4" y="78"/>
                      <a:pt x="36" y="80"/>
                      <a:pt x="39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6" y="80"/>
                      <a:pt x="48" y="78"/>
                      <a:pt x="48" y="76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50" y="64"/>
                      <a:pt x="52" y="63"/>
                      <a:pt x="54" y="62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3" y="71"/>
                      <a:pt x="66" y="71"/>
                      <a:pt x="67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2" y="64"/>
                      <a:pt x="72" y="62"/>
                      <a:pt x="70" y="60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4" y="50"/>
                      <a:pt x="64" y="48"/>
                      <a:pt x="6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8" y="46"/>
                      <a:pt x="80" y="44"/>
                      <a:pt x="80" y="41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4"/>
                      <a:pt x="78" y="32"/>
                      <a:pt x="75" y="32"/>
                    </a:cubicBezTo>
                    <a:close/>
                    <a:moveTo>
                      <a:pt x="39" y="51"/>
                    </a:moveTo>
                    <a:cubicBezTo>
                      <a:pt x="33" y="51"/>
                      <a:pt x="28" y="46"/>
                      <a:pt x="28" y="40"/>
                    </a:cubicBezTo>
                    <a:cubicBezTo>
                      <a:pt x="28" y="34"/>
                      <a:pt x="33" y="29"/>
                      <a:pt x="39" y="29"/>
                    </a:cubicBezTo>
                    <a:cubicBezTo>
                      <a:pt x="45" y="29"/>
                      <a:pt x="50" y="34"/>
                      <a:pt x="50" y="40"/>
                    </a:cubicBezTo>
                    <a:cubicBezTo>
                      <a:pt x="50" y="46"/>
                      <a:pt x="45" y="51"/>
                      <a:pt x="39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2" name="Freeform 59"/>
              <p:cNvSpPr>
                <a:spLocks noEditPoints="1"/>
              </p:cNvSpPr>
              <p:nvPr/>
            </p:nvSpPr>
            <p:spPr bwMode="auto">
              <a:xfrm>
                <a:off x="4591051" y="2427288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41" y="20"/>
                  </a:cxn>
                  <a:cxn ang="0">
                    <a:pos x="39" y="17"/>
                  </a:cxn>
                  <a:cxn ang="0">
                    <a:pos x="44" y="12"/>
                  </a:cxn>
                  <a:cxn ang="0">
                    <a:pos x="44" y="8"/>
                  </a:cxn>
                  <a:cxn ang="0">
                    <a:pos x="42" y="6"/>
                  </a:cxn>
                  <a:cxn ang="0">
                    <a:pos x="38" y="6"/>
                  </a:cxn>
                  <a:cxn ang="0">
                    <a:pos x="33" y="11"/>
                  </a:cxn>
                  <a:cxn ang="0">
                    <a:pos x="29" y="9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16" y="11"/>
                  </a:cxn>
                  <a:cxn ang="0">
                    <a:pos x="12" y="7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3" y="30"/>
                  </a:cxn>
                  <a:cxn ang="0">
                    <a:pos x="9" y="30"/>
                  </a:cxn>
                  <a:cxn ang="0">
                    <a:pos x="11" y="35"/>
                  </a:cxn>
                  <a:cxn ang="0">
                    <a:pos x="7" y="39"/>
                  </a:cxn>
                  <a:cxn ang="0">
                    <a:pos x="7" y="43"/>
                  </a:cxn>
                  <a:cxn ang="0">
                    <a:pos x="9" y="45"/>
                  </a:cxn>
                  <a:cxn ang="0">
                    <a:pos x="13" y="45"/>
                  </a:cxn>
                  <a:cxn ang="0">
                    <a:pos x="17" y="41"/>
                  </a:cxn>
                  <a:cxn ang="0">
                    <a:pos x="22" y="42"/>
                  </a:cxn>
                  <a:cxn ang="0">
                    <a:pos x="22" y="48"/>
                  </a:cxn>
                  <a:cxn ang="0">
                    <a:pos x="25" y="51"/>
                  </a:cxn>
                  <a:cxn ang="0">
                    <a:pos x="28" y="51"/>
                  </a:cxn>
                  <a:cxn ang="0">
                    <a:pos x="31" y="48"/>
                  </a:cxn>
                  <a:cxn ang="0">
                    <a:pos x="31" y="41"/>
                  </a:cxn>
                  <a:cxn ang="0">
                    <a:pos x="35" y="39"/>
                  </a:cxn>
                  <a:cxn ang="0">
                    <a:pos x="39" y="44"/>
                  </a:cxn>
                  <a:cxn ang="0">
                    <a:pos x="43" y="44"/>
                  </a:cxn>
                  <a:cxn ang="0">
                    <a:pos x="45" y="42"/>
                  </a:cxn>
                  <a:cxn ang="0">
                    <a:pos x="45" y="38"/>
                  </a:cxn>
                  <a:cxn ang="0">
                    <a:pos x="40" y="33"/>
                  </a:cxn>
                  <a:cxn ang="0">
                    <a:pos x="42" y="29"/>
                  </a:cxn>
                  <a:cxn ang="0">
                    <a:pos x="48" y="29"/>
                  </a:cxn>
                  <a:cxn ang="0">
                    <a:pos x="51" y="26"/>
                  </a:cxn>
                  <a:cxn ang="0">
                    <a:pos x="51" y="23"/>
                  </a:cxn>
                  <a:cxn ang="0">
                    <a:pos x="48" y="20"/>
                  </a:cxn>
                  <a:cxn ang="0">
                    <a:pos x="25" y="32"/>
                  </a:cxn>
                  <a:cxn ang="0">
                    <a:pos x="18" y="25"/>
                  </a:cxn>
                  <a:cxn ang="0">
                    <a:pos x="25" y="18"/>
                  </a:cxn>
                  <a:cxn ang="0">
                    <a:pos x="32" y="25"/>
                  </a:cxn>
                  <a:cxn ang="0">
                    <a:pos x="25" y="32"/>
                  </a:cxn>
                </a:cxnLst>
                <a:rect l="0" t="0" r="r" b="b"/>
                <a:pathLst>
                  <a:path w="51" h="51">
                    <a:moveTo>
                      <a:pt x="48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19"/>
                      <a:pt x="40" y="18"/>
                      <a:pt x="39" y="1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1"/>
                      <a:pt x="45" y="9"/>
                      <a:pt x="44" y="8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5"/>
                      <a:pt x="39" y="5"/>
                      <a:pt x="38" y="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1" y="9"/>
                      <a:pt x="29" y="9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1" y="1"/>
                      <a:pt x="21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8" y="10"/>
                      <a:pt x="1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9" y="6"/>
                      <a:pt x="8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8"/>
                      <a:pt x="9" y="20"/>
                      <a:pt x="8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0" y="23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10" y="34"/>
                      <a:pt x="11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0"/>
                      <a:pt x="6" y="42"/>
                      <a:pt x="7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1"/>
                      <a:pt x="20" y="42"/>
                      <a:pt x="22" y="42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9"/>
                      <a:pt x="23" y="51"/>
                      <a:pt x="25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51"/>
                      <a:pt x="31" y="49"/>
                      <a:pt x="31" y="48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3" y="40"/>
                      <a:pt x="35" y="3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40" y="45"/>
                      <a:pt x="42" y="45"/>
                      <a:pt x="43" y="44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39"/>
                      <a:pt x="45" y="38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2"/>
                      <a:pt x="41" y="30"/>
                      <a:pt x="42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1" y="28"/>
                      <a:pt x="51" y="26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0" y="20"/>
                      <a:pt x="48" y="20"/>
                    </a:cubicBezTo>
                    <a:close/>
                    <a:moveTo>
                      <a:pt x="25" y="32"/>
                    </a:moveTo>
                    <a:cubicBezTo>
                      <a:pt x="21" y="32"/>
                      <a:pt x="18" y="29"/>
                      <a:pt x="18" y="25"/>
                    </a:cubicBezTo>
                    <a:cubicBezTo>
                      <a:pt x="18" y="21"/>
                      <a:pt x="21" y="18"/>
                      <a:pt x="25" y="18"/>
                    </a:cubicBezTo>
                    <a:cubicBezTo>
                      <a:pt x="29" y="18"/>
                      <a:pt x="32" y="21"/>
                      <a:pt x="32" y="25"/>
                    </a:cubicBezTo>
                    <a:cubicBezTo>
                      <a:pt x="32" y="29"/>
                      <a:pt x="29" y="32"/>
                      <a:pt x="25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84" name="Group 183"/>
            <p:cNvGrpSpPr/>
            <p:nvPr/>
          </p:nvGrpSpPr>
          <p:grpSpPr>
            <a:xfrm>
              <a:off x="2117263" y="1311038"/>
              <a:ext cx="274638" cy="293688"/>
              <a:chOff x="5561013" y="2427288"/>
              <a:chExt cx="274638" cy="293688"/>
            </a:xfrm>
            <a:grpFill/>
          </p:grpSpPr>
          <p:sp>
            <p:nvSpPr>
              <p:cNvPr id="378" name="Freeform 60"/>
              <p:cNvSpPr>
                <a:spLocks/>
              </p:cNvSpPr>
              <p:nvPr/>
            </p:nvSpPr>
            <p:spPr bwMode="auto">
              <a:xfrm>
                <a:off x="5608638" y="2546350"/>
                <a:ext cx="63500" cy="128588"/>
              </a:xfrm>
              <a:custGeom>
                <a:avLst/>
                <a:gdLst/>
                <a:ahLst/>
                <a:cxnLst>
                  <a:cxn ang="0">
                    <a:pos x="18" y="21"/>
                  </a:cxn>
                  <a:cxn ang="0">
                    <a:pos x="18" y="81"/>
                  </a:cxn>
                  <a:cxn ang="0">
                    <a:pos x="40" y="81"/>
                  </a:cxn>
                  <a:cxn ang="0">
                    <a:pos x="40" y="0"/>
                  </a:cxn>
                  <a:cxn ang="0">
                    <a:pos x="24" y="0"/>
                  </a:cxn>
                  <a:cxn ang="0">
                    <a:pos x="0" y="6"/>
                  </a:cxn>
                  <a:cxn ang="0">
                    <a:pos x="5" y="24"/>
                  </a:cxn>
                  <a:cxn ang="0">
                    <a:pos x="18" y="21"/>
                  </a:cxn>
                </a:cxnLst>
                <a:rect l="0" t="0" r="r" b="b"/>
                <a:pathLst>
                  <a:path w="40" h="81">
                    <a:moveTo>
                      <a:pt x="18" y="21"/>
                    </a:moveTo>
                    <a:lnTo>
                      <a:pt x="18" y="81"/>
                    </a:lnTo>
                    <a:lnTo>
                      <a:pt x="40" y="81"/>
                    </a:lnTo>
                    <a:lnTo>
                      <a:pt x="40" y="0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5" y="24"/>
                    </a:lnTo>
                    <a:lnTo>
                      <a:pt x="18" y="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9" name="Freeform 61"/>
              <p:cNvSpPr>
                <a:spLocks/>
              </p:cNvSpPr>
              <p:nvPr/>
            </p:nvSpPr>
            <p:spPr bwMode="auto">
              <a:xfrm>
                <a:off x="5702301" y="2546350"/>
                <a:ext cx="98425" cy="128588"/>
              </a:xfrm>
              <a:custGeom>
                <a:avLst/>
                <a:gdLst/>
                <a:ahLst/>
                <a:cxnLst>
                  <a:cxn ang="0">
                    <a:pos x="2" y="81"/>
                  </a:cxn>
                  <a:cxn ang="0">
                    <a:pos x="27" y="81"/>
                  </a:cxn>
                  <a:cxn ang="0">
                    <a:pos x="62" y="18"/>
                  </a:cxn>
                  <a:cxn ang="0">
                    <a:pos x="62" y="0"/>
                  </a:cxn>
                  <a:cxn ang="0">
                    <a:pos x="0" y="0"/>
                  </a:cxn>
                  <a:cxn ang="0">
                    <a:pos x="0" y="19"/>
                  </a:cxn>
                  <a:cxn ang="0">
                    <a:pos x="38" y="19"/>
                  </a:cxn>
                  <a:cxn ang="0">
                    <a:pos x="2" y="81"/>
                  </a:cxn>
                </a:cxnLst>
                <a:rect l="0" t="0" r="r" b="b"/>
                <a:pathLst>
                  <a:path w="62" h="81">
                    <a:moveTo>
                      <a:pt x="2" y="81"/>
                    </a:moveTo>
                    <a:lnTo>
                      <a:pt x="27" y="81"/>
                    </a:lnTo>
                    <a:lnTo>
                      <a:pt x="62" y="18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38" y="19"/>
                    </a:lnTo>
                    <a:lnTo>
                      <a:pt x="2" y="8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0" name="Freeform 62"/>
              <p:cNvSpPr>
                <a:spLocks noEditPoints="1"/>
              </p:cNvSpPr>
              <p:nvPr/>
            </p:nvSpPr>
            <p:spPr bwMode="auto">
              <a:xfrm>
                <a:off x="5561013" y="2427288"/>
                <a:ext cx="274638" cy="293688"/>
              </a:xfrm>
              <a:custGeom>
                <a:avLst/>
                <a:gdLst/>
                <a:ahLst/>
                <a:cxnLst>
                  <a:cxn ang="0">
                    <a:pos x="94" y="14"/>
                  </a:cxn>
                  <a:cxn ang="0">
                    <a:pos x="94" y="4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3" y="4"/>
                  </a:cxn>
                  <a:cxn ang="0">
                    <a:pos x="73" y="14"/>
                  </a:cxn>
                  <a:cxn ang="0">
                    <a:pos x="36" y="14"/>
                  </a:cxn>
                  <a:cxn ang="0">
                    <a:pos x="36" y="4"/>
                  </a:cxn>
                  <a:cxn ang="0">
                    <a:pos x="33" y="0"/>
                  </a:cxn>
                  <a:cxn ang="0">
                    <a:pos x="18" y="0"/>
                  </a:cxn>
                  <a:cxn ang="0">
                    <a:pos x="15" y="4"/>
                  </a:cxn>
                  <a:cxn ang="0">
                    <a:pos x="15" y="14"/>
                  </a:cxn>
                  <a:cxn ang="0">
                    <a:pos x="0" y="14"/>
                  </a:cxn>
                  <a:cxn ang="0">
                    <a:pos x="0" y="116"/>
                  </a:cxn>
                  <a:cxn ang="0">
                    <a:pos x="109" y="116"/>
                  </a:cxn>
                  <a:cxn ang="0">
                    <a:pos x="109" y="14"/>
                  </a:cxn>
                  <a:cxn ang="0">
                    <a:pos x="94" y="14"/>
                  </a:cxn>
                  <a:cxn ang="0">
                    <a:pos x="80" y="7"/>
                  </a:cxn>
                  <a:cxn ang="0">
                    <a:pos x="87" y="7"/>
                  </a:cxn>
                  <a:cxn ang="0">
                    <a:pos x="87" y="22"/>
                  </a:cxn>
                  <a:cxn ang="0">
                    <a:pos x="80" y="22"/>
                  </a:cxn>
                  <a:cxn ang="0">
                    <a:pos x="80" y="7"/>
                  </a:cxn>
                  <a:cxn ang="0">
                    <a:pos x="22" y="7"/>
                  </a:cxn>
                  <a:cxn ang="0">
                    <a:pos x="29" y="7"/>
                  </a:cxn>
                  <a:cxn ang="0">
                    <a:pos x="29" y="22"/>
                  </a:cxn>
                  <a:cxn ang="0">
                    <a:pos x="22" y="22"/>
                  </a:cxn>
                  <a:cxn ang="0">
                    <a:pos x="22" y="7"/>
                  </a:cxn>
                  <a:cxn ang="0">
                    <a:pos x="102" y="109"/>
                  </a:cxn>
                  <a:cxn ang="0">
                    <a:pos x="7" y="109"/>
                  </a:cxn>
                  <a:cxn ang="0">
                    <a:pos x="7" y="36"/>
                  </a:cxn>
                  <a:cxn ang="0">
                    <a:pos x="102" y="36"/>
                  </a:cxn>
                  <a:cxn ang="0">
                    <a:pos x="102" y="109"/>
                  </a:cxn>
                </a:cxnLst>
                <a:rect l="0" t="0" r="r" b="b"/>
                <a:pathLst>
                  <a:path w="109" h="116">
                    <a:moveTo>
                      <a:pt x="94" y="14"/>
                    </a:moveTo>
                    <a:cubicBezTo>
                      <a:pt x="94" y="4"/>
                      <a:pt x="94" y="4"/>
                      <a:pt x="94" y="4"/>
                    </a:cubicBezTo>
                    <a:cubicBezTo>
                      <a:pt x="94" y="2"/>
                      <a:pt x="93" y="0"/>
                      <a:pt x="91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4" y="0"/>
                      <a:pt x="73" y="2"/>
                      <a:pt x="73" y="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5" y="0"/>
                      <a:pt x="3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5" y="2"/>
                      <a:pt x="15" y="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09" y="116"/>
                      <a:pt x="109" y="116"/>
                      <a:pt x="109" y="116"/>
                    </a:cubicBezTo>
                    <a:cubicBezTo>
                      <a:pt x="109" y="14"/>
                      <a:pt x="109" y="14"/>
                      <a:pt x="109" y="14"/>
                    </a:cubicBezTo>
                    <a:lnTo>
                      <a:pt x="94" y="14"/>
                    </a:lnTo>
                    <a:close/>
                    <a:moveTo>
                      <a:pt x="80" y="7"/>
                    </a:moveTo>
                    <a:cubicBezTo>
                      <a:pt x="87" y="7"/>
                      <a:pt x="87" y="7"/>
                      <a:pt x="87" y="7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80" y="22"/>
                      <a:pt x="80" y="22"/>
                      <a:pt x="80" y="22"/>
                    </a:cubicBezTo>
                    <a:lnTo>
                      <a:pt x="80" y="7"/>
                    </a:lnTo>
                    <a:close/>
                    <a:moveTo>
                      <a:pt x="22" y="7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lnTo>
                      <a:pt x="22" y="7"/>
                    </a:lnTo>
                    <a:close/>
                    <a:moveTo>
                      <a:pt x="102" y="109"/>
                    </a:moveTo>
                    <a:cubicBezTo>
                      <a:pt x="7" y="109"/>
                      <a:pt x="7" y="109"/>
                      <a:pt x="7" y="109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02" y="36"/>
                      <a:pt x="102" y="36"/>
                      <a:pt x="102" y="36"/>
                    </a:cubicBezTo>
                    <a:lnTo>
                      <a:pt x="102" y="1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1567988" y="1311038"/>
              <a:ext cx="212725" cy="293688"/>
              <a:chOff x="5011738" y="2427288"/>
              <a:chExt cx="212725" cy="293688"/>
            </a:xfrm>
            <a:grpFill/>
          </p:grpSpPr>
          <p:sp>
            <p:nvSpPr>
              <p:cNvPr id="376" name="Freeform 63"/>
              <p:cNvSpPr>
                <a:spLocks noEditPoints="1"/>
              </p:cNvSpPr>
              <p:nvPr/>
            </p:nvSpPr>
            <p:spPr bwMode="auto">
              <a:xfrm>
                <a:off x="5011738" y="2427288"/>
                <a:ext cx="212725" cy="293688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84" y="11"/>
                  </a:cxn>
                  <a:cxn ang="0">
                    <a:pos x="8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30" y="52"/>
                  </a:cxn>
                  <a:cxn ang="0">
                    <a:pos x="30" y="64"/>
                  </a:cxn>
                  <a:cxn ang="0">
                    <a:pos x="8" y="105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84" y="116"/>
                  </a:cxn>
                  <a:cxn ang="0">
                    <a:pos x="84" y="105"/>
                  </a:cxn>
                  <a:cxn ang="0">
                    <a:pos x="78" y="105"/>
                  </a:cxn>
                  <a:cxn ang="0">
                    <a:pos x="55" y="64"/>
                  </a:cxn>
                  <a:cxn ang="0">
                    <a:pos x="55" y="52"/>
                  </a:cxn>
                  <a:cxn ang="0">
                    <a:pos x="78" y="11"/>
                  </a:cxn>
                  <a:cxn ang="0">
                    <a:pos x="52" y="69"/>
                  </a:cxn>
                  <a:cxn ang="0">
                    <a:pos x="72" y="105"/>
                  </a:cxn>
                  <a:cxn ang="0">
                    <a:pos x="67" y="105"/>
                  </a:cxn>
                  <a:cxn ang="0">
                    <a:pos x="56" y="93"/>
                  </a:cxn>
                  <a:cxn ang="0">
                    <a:pos x="43" y="77"/>
                  </a:cxn>
                  <a:cxn ang="0">
                    <a:pos x="30" y="93"/>
                  </a:cxn>
                  <a:cxn ang="0">
                    <a:pos x="20" y="105"/>
                  </a:cxn>
                  <a:cxn ang="0">
                    <a:pos x="13" y="105"/>
                  </a:cxn>
                  <a:cxn ang="0">
                    <a:pos x="34" y="69"/>
                  </a:cxn>
                  <a:cxn ang="0">
                    <a:pos x="36" y="69"/>
                  </a:cxn>
                  <a:cxn ang="0">
                    <a:pos x="36" y="48"/>
                  </a:cxn>
                  <a:cxn ang="0">
                    <a:pos x="34" y="47"/>
                  </a:cxn>
                  <a:cxn ang="0">
                    <a:pos x="13" y="11"/>
                  </a:cxn>
                  <a:cxn ang="0">
                    <a:pos x="72" y="11"/>
                  </a:cxn>
                  <a:cxn ang="0">
                    <a:pos x="52" y="47"/>
                  </a:cxn>
                  <a:cxn ang="0">
                    <a:pos x="49" y="48"/>
                  </a:cxn>
                  <a:cxn ang="0">
                    <a:pos x="49" y="69"/>
                  </a:cxn>
                  <a:cxn ang="0">
                    <a:pos x="52" y="69"/>
                  </a:cxn>
                </a:cxnLst>
                <a:rect l="0" t="0" r="r" b="b"/>
                <a:pathLst>
                  <a:path w="84" h="116">
                    <a:moveTo>
                      <a:pt x="78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33"/>
                      <a:pt x="16" y="48"/>
                      <a:pt x="30" y="52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17" y="69"/>
                      <a:pt x="9" y="83"/>
                      <a:pt x="8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05"/>
                      <a:pt x="84" y="105"/>
                      <a:pt x="84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7" y="83"/>
                      <a:pt x="69" y="69"/>
                      <a:pt x="55" y="6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69" y="48"/>
                      <a:pt x="77" y="33"/>
                      <a:pt x="78" y="11"/>
                    </a:cubicBezTo>
                    <a:close/>
                    <a:moveTo>
                      <a:pt x="52" y="69"/>
                    </a:moveTo>
                    <a:cubicBezTo>
                      <a:pt x="67" y="73"/>
                      <a:pt x="72" y="90"/>
                      <a:pt x="72" y="10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4" y="90"/>
                      <a:pt x="18" y="73"/>
                      <a:pt x="34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18" y="43"/>
                      <a:pt x="14" y="27"/>
                      <a:pt x="1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27"/>
                      <a:pt x="67" y="43"/>
                      <a:pt x="52" y="4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69"/>
                      <a:pt x="49" y="69"/>
                      <a:pt x="49" y="69"/>
                    </a:cubicBezTo>
                    <a:lnTo>
                      <a:pt x="52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7" name="Freeform 64"/>
              <p:cNvSpPr>
                <a:spLocks/>
              </p:cNvSpPr>
              <p:nvPr/>
            </p:nvSpPr>
            <p:spPr bwMode="auto">
              <a:xfrm>
                <a:off x="5092701" y="2516188"/>
                <a:ext cx="60325" cy="349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9" y="22"/>
                  </a:cxn>
                  <a:cxn ang="0">
                    <a:pos x="29" y="11"/>
                  </a:cxn>
                  <a:cxn ang="0">
                    <a:pos x="38" y="0"/>
                  </a:cxn>
                </a:cxnLst>
                <a:rect l="0" t="0" r="r" b="b"/>
                <a:pathLst>
                  <a:path w="38" h="22">
                    <a:moveTo>
                      <a:pt x="38" y="0"/>
                    </a:moveTo>
                    <a:lnTo>
                      <a:pt x="0" y="0"/>
                    </a:lnTo>
                    <a:lnTo>
                      <a:pt x="9" y="11"/>
                    </a:lnTo>
                    <a:lnTo>
                      <a:pt x="19" y="22"/>
                    </a:lnTo>
                    <a:lnTo>
                      <a:pt x="29" y="1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86" name="Freeform 9"/>
            <p:cNvSpPr>
              <a:spLocks/>
            </p:cNvSpPr>
            <p:nvPr/>
          </p:nvSpPr>
          <p:spPr bwMode="auto">
            <a:xfrm>
              <a:off x="5672363" y="761763"/>
              <a:ext cx="292100" cy="257175"/>
            </a:xfrm>
            <a:custGeom>
              <a:avLst/>
              <a:gdLst>
                <a:gd name="T0" fmla="*/ 163677 w 116"/>
                <a:gd name="T1" fmla="*/ 0 h 102"/>
                <a:gd name="T2" fmla="*/ 37772 w 116"/>
                <a:gd name="T3" fmla="*/ 110938 h 102"/>
                <a:gd name="T4" fmla="*/ 0 w 116"/>
                <a:gd name="T5" fmla="*/ 110938 h 102"/>
                <a:gd name="T6" fmla="*/ 55398 w 116"/>
                <a:gd name="T7" fmla="*/ 184057 h 102"/>
                <a:gd name="T8" fmla="*/ 108278 w 116"/>
                <a:gd name="T9" fmla="*/ 110938 h 102"/>
                <a:gd name="T10" fmla="*/ 75543 w 116"/>
                <a:gd name="T11" fmla="*/ 110938 h 102"/>
                <a:gd name="T12" fmla="*/ 163677 w 116"/>
                <a:gd name="T13" fmla="*/ 37820 h 102"/>
                <a:gd name="T14" fmla="*/ 254328 w 116"/>
                <a:gd name="T15" fmla="*/ 128588 h 102"/>
                <a:gd name="T16" fmla="*/ 163677 w 116"/>
                <a:gd name="T17" fmla="*/ 219355 h 102"/>
                <a:gd name="T18" fmla="*/ 163677 w 116"/>
                <a:gd name="T19" fmla="*/ 257175 h 102"/>
                <a:gd name="T20" fmla="*/ 292100 w 116"/>
                <a:gd name="T21" fmla="*/ 128588 h 102"/>
                <a:gd name="T22" fmla="*/ 163677 w 116"/>
                <a:gd name="T23" fmla="*/ 0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6" h="102">
                  <a:moveTo>
                    <a:pt x="65" y="0"/>
                  </a:moveTo>
                  <a:cubicBezTo>
                    <a:pt x="40" y="0"/>
                    <a:pt x="18" y="19"/>
                    <a:pt x="15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3" y="27"/>
                    <a:pt x="48" y="15"/>
                    <a:pt x="65" y="15"/>
                  </a:cubicBezTo>
                  <a:cubicBezTo>
                    <a:pt x="85" y="15"/>
                    <a:pt x="101" y="31"/>
                    <a:pt x="101" y="51"/>
                  </a:cubicBezTo>
                  <a:cubicBezTo>
                    <a:pt x="101" y="71"/>
                    <a:pt x="85" y="87"/>
                    <a:pt x="65" y="87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93" y="102"/>
                    <a:pt x="116" y="79"/>
                    <a:pt x="116" y="51"/>
                  </a:cubicBezTo>
                  <a:cubicBezTo>
                    <a:pt x="116" y="23"/>
                    <a:pt x="93" y="0"/>
                    <a:pt x="6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6"/>
            <p:cNvSpPr>
              <a:spLocks/>
            </p:cNvSpPr>
            <p:nvPr/>
          </p:nvSpPr>
          <p:spPr bwMode="auto">
            <a:xfrm>
              <a:off x="5672363" y="1384063"/>
              <a:ext cx="292100" cy="220662"/>
            </a:xfrm>
            <a:custGeom>
              <a:avLst/>
              <a:gdLst>
                <a:gd name="T0" fmla="*/ 128588 w 184"/>
                <a:gd name="T1" fmla="*/ 38100 h 139"/>
                <a:gd name="T2" fmla="*/ 95250 w 184"/>
                <a:gd name="T3" fmla="*/ 0 h 139"/>
                <a:gd name="T4" fmla="*/ 0 w 184"/>
                <a:gd name="T5" fmla="*/ 0 h 139"/>
                <a:gd name="T6" fmla="*/ 0 w 184"/>
                <a:gd name="T7" fmla="*/ 220662 h 139"/>
                <a:gd name="T8" fmla="*/ 292100 w 184"/>
                <a:gd name="T9" fmla="*/ 220662 h 139"/>
                <a:gd name="T10" fmla="*/ 292100 w 184"/>
                <a:gd name="T11" fmla="*/ 38100 h 139"/>
                <a:gd name="T12" fmla="*/ 128588 w 184"/>
                <a:gd name="T13" fmla="*/ 38100 h 1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4" h="139">
                  <a:moveTo>
                    <a:pt x="81" y="24"/>
                  </a:moveTo>
                  <a:lnTo>
                    <a:pt x="60" y="0"/>
                  </a:lnTo>
                  <a:lnTo>
                    <a:pt x="0" y="0"/>
                  </a:lnTo>
                  <a:lnTo>
                    <a:pt x="0" y="139"/>
                  </a:lnTo>
                  <a:lnTo>
                    <a:pt x="184" y="139"/>
                  </a:lnTo>
                  <a:lnTo>
                    <a:pt x="184" y="24"/>
                  </a:lnTo>
                  <a:lnTo>
                    <a:pt x="8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7"/>
            <p:cNvSpPr>
              <a:spLocks noEditPoints="1"/>
            </p:cNvSpPr>
            <p:nvPr/>
          </p:nvSpPr>
          <p:spPr bwMode="auto">
            <a:xfrm>
              <a:off x="6256563" y="726838"/>
              <a:ext cx="239712" cy="292100"/>
            </a:xfrm>
            <a:custGeom>
              <a:avLst/>
              <a:gdLst>
                <a:gd name="T0" fmla="*/ 153987 w 151"/>
                <a:gd name="T1" fmla="*/ 0 h 184"/>
                <a:gd name="T2" fmla="*/ 0 w 151"/>
                <a:gd name="T3" fmla="*/ 0 h 184"/>
                <a:gd name="T4" fmla="*/ 0 w 151"/>
                <a:gd name="T5" fmla="*/ 292100 h 184"/>
                <a:gd name="T6" fmla="*/ 239712 w 151"/>
                <a:gd name="T7" fmla="*/ 292100 h 184"/>
                <a:gd name="T8" fmla="*/ 239712 w 151"/>
                <a:gd name="T9" fmla="*/ 82550 h 184"/>
                <a:gd name="T10" fmla="*/ 153987 w 151"/>
                <a:gd name="T11" fmla="*/ 0 h 184"/>
                <a:gd name="T12" fmla="*/ 201612 w 151"/>
                <a:gd name="T13" fmla="*/ 254000 h 184"/>
                <a:gd name="T14" fmla="*/ 38100 w 151"/>
                <a:gd name="T15" fmla="*/ 254000 h 184"/>
                <a:gd name="T16" fmla="*/ 38100 w 151"/>
                <a:gd name="T17" fmla="*/ 34925 h 184"/>
                <a:gd name="T18" fmla="*/ 138112 w 151"/>
                <a:gd name="T19" fmla="*/ 34925 h 184"/>
                <a:gd name="T20" fmla="*/ 146050 w 151"/>
                <a:gd name="T21" fmla="*/ 42863 h 184"/>
                <a:gd name="T22" fmla="*/ 146050 w 151"/>
                <a:gd name="T23" fmla="*/ 90488 h 184"/>
                <a:gd name="T24" fmla="*/ 193675 w 151"/>
                <a:gd name="T25" fmla="*/ 90488 h 184"/>
                <a:gd name="T26" fmla="*/ 201612 w 151"/>
                <a:gd name="T27" fmla="*/ 98425 h 184"/>
                <a:gd name="T28" fmla="*/ 201612 w 151"/>
                <a:gd name="T29" fmla="*/ 254000 h 1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1" h="184">
                  <a:moveTo>
                    <a:pt x="97" y="0"/>
                  </a:moveTo>
                  <a:lnTo>
                    <a:pt x="0" y="0"/>
                  </a:lnTo>
                  <a:lnTo>
                    <a:pt x="0" y="184"/>
                  </a:lnTo>
                  <a:lnTo>
                    <a:pt x="151" y="184"/>
                  </a:lnTo>
                  <a:lnTo>
                    <a:pt x="151" y="52"/>
                  </a:lnTo>
                  <a:lnTo>
                    <a:pt x="97" y="0"/>
                  </a:lnTo>
                  <a:close/>
                  <a:moveTo>
                    <a:pt x="127" y="160"/>
                  </a:moveTo>
                  <a:lnTo>
                    <a:pt x="24" y="160"/>
                  </a:lnTo>
                  <a:lnTo>
                    <a:pt x="24" y="22"/>
                  </a:lnTo>
                  <a:lnTo>
                    <a:pt x="87" y="22"/>
                  </a:lnTo>
                  <a:lnTo>
                    <a:pt x="92" y="27"/>
                  </a:lnTo>
                  <a:lnTo>
                    <a:pt x="92" y="57"/>
                  </a:lnTo>
                  <a:lnTo>
                    <a:pt x="122" y="57"/>
                  </a:lnTo>
                  <a:lnTo>
                    <a:pt x="127" y="62"/>
                  </a:lnTo>
                  <a:lnTo>
                    <a:pt x="127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9" name="Group 188"/>
            <p:cNvGrpSpPr/>
            <p:nvPr/>
          </p:nvGrpSpPr>
          <p:grpSpPr>
            <a:xfrm>
              <a:off x="8598126" y="726838"/>
              <a:ext cx="257175" cy="292100"/>
              <a:chOff x="3254376" y="1843088"/>
              <a:chExt cx="257175" cy="292100"/>
            </a:xfrm>
            <a:grpFill/>
          </p:grpSpPr>
          <p:sp>
            <p:nvSpPr>
              <p:cNvPr id="371" name="Freeform 18"/>
              <p:cNvSpPr>
                <a:spLocks noEditPoints="1"/>
              </p:cNvSpPr>
              <p:nvPr/>
            </p:nvSpPr>
            <p:spPr bwMode="auto">
              <a:xfrm>
                <a:off x="3254376" y="1843088"/>
                <a:ext cx="257175" cy="292100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62" y="184"/>
                  </a:cxn>
                  <a:cxn ang="0">
                    <a:pos x="162" y="52"/>
                  </a:cxn>
                  <a:cxn ang="0">
                    <a:pos x="110" y="0"/>
                  </a:cxn>
                  <a:cxn ang="0">
                    <a:pos x="138" y="160"/>
                  </a:cxn>
                  <a:cxn ang="0">
                    <a:pos x="24" y="160"/>
                  </a:cxn>
                  <a:cxn ang="0">
                    <a:pos x="24" y="22"/>
                  </a:cxn>
                  <a:cxn ang="0">
                    <a:pos x="100" y="22"/>
                  </a:cxn>
                  <a:cxn ang="0">
                    <a:pos x="138" y="62"/>
                  </a:cxn>
                  <a:cxn ang="0">
                    <a:pos x="138" y="160"/>
                  </a:cxn>
                </a:cxnLst>
                <a:rect l="0" t="0" r="r" b="b"/>
                <a:pathLst>
                  <a:path w="162" h="184">
                    <a:moveTo>
                      <a:pt x="110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162" y="184"/>
                    </a:lnTo>
                    <a:lnTo>
                      <a:pt x="162" y="52"/>
                    </a:lnTo>
                    <a:lnTo>
                      <a:pt x="110" y="0"/>
                    </a:lnTo>
                    <a:close/>
                    <a:moveTo>
                      <a:pt x="138" y="160"/>
                    </a:moveTo>
                    <a:lnTo>
                      <a:pt x="24" y="160"/>
                    </a:lnTo>
                    <a:lnTo>
                      <a:pt x="24" y="22"/>
                    </a:lnTo>
                    <a:lnTo>
                      <a:pt x="100" y="22"/>
                    </a:lnTo>
                    <a:lnTo>
                      <a:pt x="138" y="62"/>
                    </a:lnTo>
                    <a:lnTo>
                      <a:pt x="138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2" name="Rectangle 19"/>
              <p:cNvSpPr>
                <a:spLocks noChangeArrowheads="1"/>
              </p:cNvSpPr>
              <p:nvPr/>
            </p:nvSpPr>
            <p:spPr bwMode="auto">
              <a:xfrm>
                <a:off x="3327401" y="1968500"/>
                <a:ext cx="111125" cy="206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3" name="Rectangle 20"/>
              <p:cNvSpPr>
                <a:spLocks noChangeArrowheads="1"/>
              </p:cNvSpPr>
              <p:nvPr/>
            </p:nvSpPr>
            <p:spPr bwMode="auto">
              <a:xfrm>
                <a:off x="3327401" y="1933575"/>
                <a:ext cx="73025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4" name="Rectangle 21"/>
              <p:cNvSpPr>
                <a:spLocks noChangeArrowheads="1"/>
              </p:cNvSpPr>
              <p:nvPr/>
            </p:nvSpPr>
            <p:spPr bwMode="auto">
              <a:xfrm>
                <a:off x="3327401" y="2006600"/>
                <a:ext cx="111125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5" name="Rectangle 22"/>
              <p:cNvSpPr>
                <a:spLocks noChangeArrowheads="1"/>
              </p:cNvSpPr>
              <p:nvPr/>
            </p:nvSpPr>
            <p:spPr bwMode="auto">
              <a:xfrm>
                <a:off x="3327401" y="2044700"/>
                <a:ext cx="111125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>
              <a:off x="6840763" y="726838"/>
              <a:ext cx="276226" cy="292100"/>
              <a:chOff x="1497013" y="1843088"/>
              <a:chExt cx="276226" cy="292100"/>
            </a:xfrm>
            <a:grpFill/>
          </p:grpSpPr>
          <p:sp>
            <p:nvSpPr>
              <p:cNvPr id="366" name="Freeform 23"/>
              <p:cNvSpPr>
                <a:spLocks noEditPoints="1"/>
              </p:cNvSpPr>
              <p:nvPr/>
            </p:nvSpPr>
            <p:spPr bwMode="auto">
              <a:xfrm>
                <a:off x="1663701" y="1951038"/>
                <a:ext cx="109538" cy="18415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22"/>
                  </a:cxn>
                  <a:cxn ang="0">
                    <a:pos x="7" y="38"/>
                  </a:cxn>
                  <a:cxn ang="0">
                    <a:pos x="7" y="73"/>
                  </a:cxn>
                  <a:cxn ang="0">
                    <a:pos x="22" y="58"/>
                  </a:cxn>
                  <a:cxn ang="0">
                    <a:pos x="36" y="73"/>
                  </a:cxn>
                  <a:cxn ang="0">
                    <a:pos x="36" y="38"/>
                  </a:cxn>
                  <a:cxn ang="0">
                    <a:pos x="43" y="22"/>
                  </a:cxn>
                  <a:cxn ang="0">
                    <a:pos x="22" y="0"/>
                  </a:cxn>
                  <a:cxn ang="0">
                    <a:pos x="22" y="37"/>
                  </a:cxn>
                  <a:cxn ang="0">
                    <a:pos x="7" y="22"/>
                  </a:cxn>
                  <a:cxn ang="0">
                    <a:pos x="22" y="7"/>
                  </a:cxn>
                  <a:cxn ang="0">
                    <a:pos x="36" y="22"/>
                  </a:cxn>
                  <a:cxn ang="0">
                    <a:pos x="22" y="37"/>
                  </a:cxn>
                </a:cxnLst>
                <a:rect l="0" t="0" r="r" b="b"/>
                <a:pathLst>
                  <a:path w="43" h="73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28"/>
                      <a:pt x="3" y="34"/>
                      <a:pt x="7" y="38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40" y="34"/>
                      <a:pt x="43" y="28"/>
                      <a:pt x="43" y="22"/>
                    </a:cubicBezTo>
                    <a:cubicBezTo>
                      <a:pt x="43" y="10"/>
                      <a:pt x="34" y="0"/>
                      <a:pt x="22" y="0"/>
                    </a:cubicBezTo>
                    <a:close/>
                    <a:moveTo>
                      <a:pt x="22" y="37"/>
                    </a:moveTo>
                    <a:cubicBezTo>
                      <a:pt x="14" y="37"/>
                      <a:pt x="7" y="30"/>
                      <a:pt x="7" y="22"/>
                    </a:cubicBezTo>
                    <a:cubicBezTo>
                      <a:pt x="7" y="14"/>
                      <a:pt x="14" y="7"/>
                      <a:pt x="22" y="7"/>
                    </a:cubicBezTo>
                    <a:cubicBezTo>
                      <a:pt x="30" y="7"/>
                      <a:pt x="36" y="14"/>
                      <a:pt x="36" y="22"/>
                    </a:cubicBezTo>
                    <a:cubicBezTo>
                      <a:pt x="36" y="30"/>
                      <a:pt x="30" y="37"/>
                      <a:pt x="22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67" name="Freeform 24"/>
              <p:cNvSpPr>
                <a:spLocks/>
              </p:cNvSpPr>
              <p:nvPr/>
            </p:nvSpPr>
            <p:spPr bwMode="auto">
              <a:xfrm>
                <a:off x="1497013" y="1843088"/>
                <a:ext cx="239713" cy="292100"/>
              </a:xfrm>
              <a:custGeom>
                <a:avLst/>
                <a:gdLst/>
                <a:ahLst/>
                <a:cxnLst>
                  <a:cxn ang="0">
                    <a:pos x="78" y="160"/>
                  </a:cxn>
                  <a:cxn ang="0">
                    <a:pos x="24" y="160"/>
                  </a:cxn>
                  <a:cxn ang="0">
                    <a:pos x="24" y="22"/>
                  </a:cxn>
                  <a:cxn ang="0">
                    <a:pos x="89" y="22"/>
                  </a:cxn>
                  <a:cxn ang="0">
                    <a:pos x="123" y="57"/>
                  </a:cxn>
                  <a:cxn ang="0">
                    <a:pos x="151" y="57"/>
                  </a:cxn>
                  <a:cxn ang="0">
                    <a:pos x="151" y="52"/>
                  </a:cxn>
                  <a:cxn ang="0">
                    <a:pos x="99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01" y="184"/>
                  </a:cxn>
                  <a:cxn ang="0">
                    <a:pos x="78" y="162"/>
                  </a:cxn>
                  <a:cxn ang="0">
                    <a:pos x="78" y="160"/>
                  </a:cxn>
                </a:cxnLst>
                <a:rect l="0" t="0" r="r" b="b"/>
                <a:pathLst>
                  <a:path w="151" h="184">
                    <a:moveTo>
                      <a:pt x="78" y="160"/>
                    </a:moveTo>
                    <a:lnTo>
                      <a:pt x="24" y="160"/>
                    </a:lnTo>
                    <a:lnTo>
                      <a:pt x="24" y="22"/>
                    </a:lnTo>
                    <a:lnTo>
                      <a:pt x="89" y="22"/>
                    </a:lnTo>
                    <a:lnTo>
                      <a:pt x="123" y="57"/>
                    </a:lnTo>
                    <a:lnTo>
                      <a:pt x="151" y="57"/>
                    </a:lnTo>
                    <a:lnTo>
                      <a:pt x="151" y="52"/>
                    </a:lnTo>
                    <a:lnTo>
                      <a:pt x="99" y="0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101" y="184"/>
                    </a:lnTo>
                    <a:lnTo>
                      <a:pt x="78" y="162"/>
                    </a:lnTo>
                    <a:lnTo>
                      <a:pt x="78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68" name="Rectangle 25"/>
              <p:cNvSpPr>
                <a:spLocks noChangeArrowheads="1"/>
              </p:cNvSpPr>
              <p:nvPr/>
            </p:nvSpPr>
            <p:spPr bwMode="auto">
              <a:xfrm>
                <a:off x="1552576" y="1933575"/>
                <a:ext cx="93663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69" name="Rectangle 26"/>
              <p:cNvSpPr>
                <a:spLocks noChangeArrowheads="1"/>
              </p:cNvSpPr>
              <p:nvPr/>
            </p:nvSpPr>
            <p:spPr bwMode="auto">
              <a:xfrm>
                <a:off x="1552576" y="1968500"/>
                <a:ext cx="93663" cy="206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0" name="Rectangle 27"/>
              <p:cNvSpPr>
                <a:spLocks noChangeArrowheads="1"/>
              </p:cNvSpPr>
              <p:nvPr/>
            </p:nvSpPr>
            <p:spPr bwMode="auto">
              <a:xfrm>
                <a:off x="1552576" y="2006600"/>
                <a:ext cx="93663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91" name="Freeform 44"/>
            <p:cNvSpPr>
              <a:spLocks noEditPoints="1"/>
            </p:cNvSpPr>
            <p:nvPr/>
          </p:nvSpPr>
          <p:spPr bwMode="auto">
            <a:xfrm>
              <a:off x="8052025" y="726838"/>
              <a:ext cx="254000" cy="292100"/>
            </a:xfrm>
            <a:custGeom>
              <a:avLst/>
              <a:gdLst>
                <a:gd name="T0" fmla="*/ 171450 w 160"/>
                <a:gd name="T1" fmla="*/ 0 h 184"/>
                <a:gd name="T2" fmla="*/ 0 w 160"/>
                <a:gd name="T3" fmla="*/ 0 h 184"/>
                <a:gd name="T4" fmla="*/ 0 w 160"/>
                <a:gd name="T5" fmla="*/ 292100 h 184"/>
                <a:gd name="T6" fmla="*/ 254000 w 160"/>
                <a:gd name="T7" fmla="*/ 292100 h 184"/>
                <a:gd name="T8" fmla="*/ 254000 w 160"/>
                <a:gd name="T9" fmla="*/ 82550 h 184"/>
                <a:gd name="T10" fmla="*/ 171450 w 160"/>
                <a:gd name="T11" fmla="*/ 0 h 184"/>
                <a:gd name="T12" fmla="*/ 219075 w 160"/>
                <a:gd name="T13" fmla="*/ 254000 h 184"/>
                <a:gd name="T14" fmla="*/ 34925 w 160"/>
                <a:gd name="T15" fmla="*/ 254000 h 184"/>
                <a:gd name="T16" fmla="*/ 34925 w 160"/>
                <a:gd name="T17" fmla="*/ 34925 h 184"/>
                <a:gd name="T18" fmla="*/ 73025 w 160"/>
                <a:gd name="T19" fmla="*/ 34925 h 184"/>
                <a:gd name="T20" fmla="*/ 73025 w 160"/>
                <a:gd name="T21" fmla="*/ 201613 h 184"/>
                <a:gd name="T22" fmla="*/ 107950 w 160"/>
                <a:gd name="T23" fmla="*/ 146050 h 184"/>
                <a:gd name="T24" fmla="*/ 146050 w 160"/>
                <a:gd name="T25" fmla="*/ 201613 h 184"/>
                <a:gd name="T26" fmla="*/ 146050 w 160"/>
                <a:gd name="T27" fmla="*/ 34925 h 184"/>
                <a:gd name="T28" fmla="*/ 155575 w 160"/>
                <a:gd name="T29" fmla="*/ 34925 h 184"/>
                <a:gd name="T30" fmla="*/ 219075 w 160"/>
                <a:gd name="T31" fmla="*/ 98425 h 184"/>
                <a:gd name="T32" fmla="*/ 219075 w 160"/>
                <a:gd name="T33" fmla="*/ 254000 h 1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0" h="184">
                  <a:moveTo>
                    <a:pt x="108" y="0"/>
                  </a:moveTo>
                  <a:lnTo>
                    <a:pt x="0" y="0"/>
                  </a:lnTo>
                  <a:lnTo>
                    <a:pt x="0" y="184"/>
                  </a:lnTo>
                  <a:lnTo>
                    <a:pt x="160" y="184"/>
                  </a:lnTo>
                  <a:lnTo>
                    <a:pt x="160" y="52"/>
                  </a:lnTo>
                  <a:lnTo>
                    <a:pt x="108" y="0"/>
                  </a:lnTo>
                  <a:close/>
                  <a:moveTo>
                    <a:pt x="138" y="160"/>
                  </a:moveTo>
                  <a:lnTo>
                    <a:pt x="22" y="160"/>
                  </a:lnTo>
                  <a:lnTo>
                    <a:pt x="22" y="22"/>
                  </a:lnTo>
                  <a:lnTo>
                    <a:pt x="46" y="22"/>
                  </a:lnTo>
                  <a:lnTo>
                    <a:pt x="46" y="127"/>
                  </a:lnTo>
                  <a:lnTo>
                    <a:pt x="68" y="92"/>
                  </a:lnTo>
                  <a:lnTo>
                    <a:pt x="92" y="127"/>
                  </a:lnTo>
                  <a:lnTo>
                    <a:pt x="92" y="22"/>
                  </a:lnTo>
                  <a:lnTo>
                    <a:pt x="98" y="22"/>
                  </a:lnTo>
                  <a:lnTo>
                    <a:pt x="138" y="62"/>
                  </a:lnTo>
                  <a:lnTo>
                    <a:pt x="138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2" name="Group 191"/>
            <p:cNvGrpSpPr/>
            <p:nvPr/>
          </p:nvGrpSpPr>
          <p:grpSpPr>
            <a:xfrm>
              <a:off x="7428138" y="726838"/>
              <a:ext cx="255588" cy="292100"/>
              <a:chOff x="2084388" y="1843088"/>
              <a:chExt cx="255588" cy="292100"/>
            </a:xfrm>
            <a:grpFill/>
          </p:grpSpPr>
          <p:sp>
            <p:nvSpPr>
              <p:cNvPr id="364" name="Freeform 45"/>
              <p:cNvSpPr>
                <a:spLocks noEditPoints="1"/>
              </p:cNvSpPr>
              <p:nvPr/>
            </p:nvSpPr>
            <p:spPr bwMode="auto">
              <a:xfrm>
                <a:off x="2084388" y="1843088"/>
                <a:ext cx="255588" cy="292100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61" y="184"/>
                  </a:cxn>
                  <a:cxn ang="0">
                    <a:pos x="161" y="52"/>
                  </a:cxn>
                  <a:cxn ang="0">
                    <a:pos x="108" y="0"/>
                  </a:cxn>
                  <a:cxn ang="0">
                    <a:pos x="69" y="92"/>
                  </a:cxn>
                  <a:cxn ang="0">
                    <a:pos x="81" y="92"/>
                  </a:cxn>
                  <a:cxn ang="0">
                    <a:pos x="81" y="79"/>
                  </a:cxn>
                  <a:cxn ang="0">
                    <a:pos x="69" y="79"/>
                  </a:cxn>
                  <a:cxn ang="0">
                    <a:pos x="69" y="68"/>
                  </a:cxn>
                  <a:cxn ang="0">
                    <a:pos x="81" y="68"/>
                  </a:cxn>
                  <a:cxn ang="0">
                    <a:pos x="81" y="57"/>
                  </a:cxn>
                  <a:cxn ang="0">
                    <a:pos x="69" y="57"/>
                  </a:cxn>
                  <a:cxn ang="0">
                    <a:pos x="69" y="46"/>
                  </a:cxn>
                  <a:cxn ang="0">
                    <a:pos x="81" y="46"/>
                  </a:cxn>
                  <a:cxn ang="0">
                    <a:pos x="81" y="33"/>
                  </a:cxn>
                  <a:cxn ang="0">
                    <a:pos x="69" y="33"/>
                  </a:cxn>
                  <a:cxn ang="0">
                    <a:pos x="69" y="22"/>
                  </a:cxn>
                  <a:cxn ang="0">
                    <a:pos x="81" y="22"/>
                  </a:cxn>
                  <a:cxn ang="0">
                    <a:pos x="81" y="33"/>
                  </a:cxn>
                  <a:cxn ang="0">
                    <a:pos x="93" y="33"/>
                  </a:cxn>
                  <a:cxn ang="0">
                    <a:pos x="93" y="46"/>
                  </a:cxn>
                  <a:cxn ang="0">
                    <a:pos x="81" y="46"/>
                  </a:cxn>
                  <a:cxn ang="0">
                    <a:pos x="81" y="57"/>
                  </a:cxn>
                  <a:cxn ang="0">
                    <a:pos x="93" y="57"/>
                  </a:cxn>
                  <a:cxn ang="0">
                    <a:pos x="93" y="68"/>
                  </a:cxn>
                  <a:cxn ang="0">
                    <a:pos x="81" y="68"/>
                  </a:cxn>
                  <a:cxn ang="0">
                    <a:pos x="81" y="79"/>
                  </a:cxn>
                  <a:cxn ang="0">
                    <a:pos x="93" y="79"/>
                  </a:cxn>
                  <a:cxn ang="0">
                    <a:pos x="93" y="92"/>
                  </a:cxn>
                  <a:cxn ang="0">
                    <a:pos x="81" y="92"/>
                  </a:cxn>
                  <a:cxn ang="0">
                    <a:pos x="81" y="103"/>
                  </a:cxn>
                  <a:cxn ang="0">
                    <a:pos x="93" y="103"/>
                  </a:cxn>
                  <a:cxn ang="0">
                    <a:pos x="93" y="114"/>
                  </a:cxn>
                  <a:cxn ang="0">
                    <a:pos x="81" y="114"/>
                  </a:cxn>
                  <a:cxn ang="0">
                    <a:pos x="81" y="103"/>
                  </a:cxn>
                  <a:cxn ang="0">
                    <a:pos x="69" y="103"/>
                  </a:cxn>
                  <a:cxn ang="0">
                    <a:pos x="69" y="92"/>
                  </a:cxn>
                  <a:cxn ang="0">
                    <a:pos x="47" y="160"/>
                  </a:cxn>
                  <a:cxn ang="0">
                    <a:pos x="23" y="160"/>
                  </a:cxn>
                  <a:cxn ang="0">
                    <a:pos x="23" y="22"/>
                  </a:cxn>
                  <a:cxn ang="0">
                    <a:pos x="58" y="22"/>
                  </a:cxn>
                  <a:cxn ang="0">
                    <a:pos x="58" y="114"/>
                  </a:cxn>
                  <a:cxn ang="0">
                    <a:pos x="47" y="114"/>
                  </a:cxn>
                  <a:cxn ang="0">
                    <a:pos x="47" y="160"/>
                  </a:cxn>
                  <a:cxn ang="0">
                    <a:pos x="104" y="173"/>
                  </a:cxn>
                  <a:cxn ang="0">
                    <a:pos x="58" y="173"/>
                  </a:cxn>
                  <a:cxn ang="0">
                    <a:pos x="58" y="127"/>
                  </a:cxn>
                  <a:cxn ang="0">
                    <a:pos x="104" y="127"/>
                  </a:cxn>
                  <a:cxn ang="0">
                    <a:pos x="104" y="173"/>
                  </a:cxn>
                  <a:cxn ang="0">
                    <a:pos x="139" y="160"/>
                  </a:cxn>
                  <a:cxn ang="0">
                    <a:pos x="115" y="160"/>
                  </a:cxn>
                  <a:cxn ang="0">
                    <a:pos x="115" y="114"/>
                  </a:cxn>
                  <a:cxn ang="0">
                    <a:pos x="104" y="114"/>
                  </a:cxn>
                  <a:cxn ang="0">
                    <a:pos x="104" y="27"/>
                  </a:cxn>
                  <a:cxn ang="0">
                    <a:pos x="139" y="62"/>
                  </a:cxn>
                  <a:cxn ang="0">
                    <a:pos x="139" y="160"/>
                  </a:cxn>
                </a:cxnLst>
                <a:rect l="0" t="0" r="r" b="b"/>
                <a:pathLst>
                  <a:path w="161" h="184">
                    <a:moveTo>
                      <a:pt x="108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161" y="184"/>
                    </a:lnTo>
                    <a:lnTo>
                      <a:pt x="161" y="52"/>
                    </a:lnTo>
                    <a:lnTo>
                      <a:pt x="108" y="0"/>
                    </a:lnTo>
                    <a:close/>
                    <a:moveTo>
                      <a:pt x="69" y="92"/>
                    </a:moveTo>
                    <a:lnTo>
                      <a:pt x="81" y="92"/>
                    </a:lnTo>
                    <a:lnTo>
                      <a:pt x="81" y="79"/>
                    </a:lnTo>
                    <a:lnTo>
                      <a:pt x="69" y="79"/>
                    </a:lnTo>
                    <a:lnTo>
                      <a:pt x="69" y="68"/>
                    </a:lnTo>
                    <a:lnTo>
                      <a:pt x="81" y="68"/>
                    </a:lnTo>
                    <a:lnTo>
                      <a:pt x="81" y="57"/>
                    </a:lnTo>
                    <a:lnTo>
                      <a:pt x="69" y="57"/>
                    </a:lnTo>
                    <a:lnTo>
                      <a:pt x="69" y="46"/>
                    </a:lnTo>
                    <a:lnTo>
                      <a:pt x="81" y="46"/>
                    </a:lnTo>
                    <a:lnTo>
                      <a:pt x="81" y="33"/>
                    </a:lnTo>
                    <a:lnTo>
                      <a:pt x="69" y="33"/>
                    </a:lnTo>
                    <a:lnTo>
                      <a:pt x="69" y="22"/>
                    </a:lnTo>
                    <a:lnTo>
                      <a:pt x="81" y="22"/>
                    </a:lnTo>
                    <a:lnTo>
                      <a:pt x="81" y="33"/>
                    </a:lnTo>
                    <a:lnTo>
                      <a:pt x="93" y="33"/>
                    </a:lnTo>
                    <a:lnTo>
                      <a:pt x="93" y="46"/>
                    </a:lnTo>
                    <a:lnTo>
                      <a:pt x="81" y="46"/>
                    </a:lnTo>
                    <a:lnTo>
                      <a:pt x="81" y="57"/>
                    </a:lnTo>
                    <a:lnTo>
                      <a:pt x="93" y="57"/>
                    </a:lnTo>
                    <a:lnTo>
                      <a:pt x="93" y="68"/>
                    </a:lnTo>
                    <a:lnTo>
                      <a:pt x="81" y="68"/>
                    </a:lnTo>
                    <a:lnTo>
                      <a:pt x="81" y="79"/>
                    </a:lnTo>
                    <a:lnTo>
                      <a:pt x="93" y="79"/>
                    </a:lnTo>
                    <a:lnTo>
                      <a:pt x="93" y="92"/>
                    </a:lnTo>
                    <a:lnTo>
                      <a:pt x="81" y="92"/>
                    </a:lnTo>
                    <a:lnTo>
                      <a:pt x="81" y="103"/>
                    </a:lnTo>
                    <a:lnTo>
                      <a:pt x="93" y="103"/>
                    </a:lnTo>
                    <a:lnTo>
                      <a:pt x="93" y="114"/>
                    </a:lnTo>
                    <a:lnTo>
                      <a:pt x="81" y="114"/>
                    </a:lnTo>
                    <a:lnTo>
                      <a:pt x="81" y="103"/>
                    </a:lnTo>
                    <a:lnTo>
                      <a:pt x="69" y="103"/>
                    </a:lnTo>
                    <a:lnTo>
                      <a:pt x="69" y="92"/>
                    </a:lnTo>
                    <a:close/>
                    <a:moveTo>
                      <a:pt x="47" y="160"/>
                    </a:moveTo>
                    <a:lnTo>
                      <a:pt x="23" y="160"/>
                    </a:lnTo>
                    <a:lnTo>
                      <a:pt x="23" y="22"/>
                    </a:lnTo>
                    <a:lnTo>
                      <a:pt x="58" y="22"/>
                    </a:lnTo>
                    <a:lnTo>
                      <a:pt x="58" y="114"/>
                    </a:lnTo>
                    <a:lnTo>
                      <a:pt x="47" y="114"/>
                    </a:lnTo>
                    <a:lnTo>
                      <a:pt x="47" y="160"/>
                    </a:lnTo>
                    <a:close/>
                    <a:moveTo>
                      <a:pt x="104" y="173"/>
                    </a:moveTo>
                    <a:lnTo>
                      <a:pt x="58" y="173"/>
                    </a:lnTo>
                    <a:lnTo>
                      <a:pt x="58" y="127"/>
                    </a:lnTo>
                    <a:lnTo>
                      <a:pt x="104" y="127"/>
                    </a:lnTo>
                    <a:lnTo>
                      <a:pt x="104" y="173"/>
                    </a:lnTo>
                    <a:close/>
                    <a:moveTo>
                      <a:pt x="139" y="160"/>
                    </a:moveTo>
                    <a:lnTo>
                      <a:pt x="115" y="160"/>
                    </a:lnTo>
                    <a:lnTo>
                      <a:pt x="115" y="114"/>
                    </a:lnTo>
                    <a:lnTo>
                      <a:pt x="104" y="114"/>
                    </a:lnTo>
                    <a:lnTo>
                      <a:pt x="104" y="27"/>
                    </a:lnTo>
                    <a:lnTo>
                      <a:pt x="139" y="62"/>
                    </a:lnTo>
                    <a:lnTo>
                      <a:pt x="139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65" name="Rectangle 46"/>
              <p:cNvSpPr>
                <a:spLocks noChangeArrowheads="1"/>
              </p:cNvSpPr>
              <p:nvPr/>
            </p:nvSpPr>
            <p:spPr bwMode="auto">
              <a:xfrm>
                <a:off x="2193926" y="2062163"/>
                <a:ext cx="38100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8052026" y="1311038"/>
              <a:ext cx="254000" cy="293687"/>
              <a:chOff x="2708276" y="2427288"/>
              <a:chExt cx="254000" cy="293687"/>
            </a:xfrm>
            <a:grpFill/>
          </p:grpSpPr>
          <p:sp>
            <p:nvSpPr>
              <p:cNvPr id="362" name="Freeform 47"/>
              <p:cNvSpPr>
                <a:spLocks noEditPoints="1"/>
              </p:cNvSpPr>
              <p:nvPr/>
            </p:nvSpPr>
            <p:spPr bwMode="auto">
              <a:xfrm>
                <a:off x="2760663" y="2427288"/>
                <a:ext cx="146050" cy="73025"/>
              </a:xfrm>
              <a:custGeom>
                <a:avLst/>
                <a:gdLst/>
                <a:ahLst/>
                <a:cxnLst>
                  <a:cxn ang="0">
                    <a:pos x="58" y="14"/>
                  </a:cxn>
                  <a:cxn ang="0">
                    <a:pos x="44" y="14"/>
                  </a:cxn>
                  <a:cxn ang="0">
                    <a:pos x="29" y="0"/>
                  </a:cxn>
                  <a:cxn ang="0">
                    <a:pos x="15" y="14"/>
                  </a:cxn>
                  <a:cxn ang="0">
                    <a:pos x="0" y="14"/>
                  </a:cxn>
                  <a:cxn ang="0">
                    <a:pos x="0" y="29"/>
                  </a:cxn>
                  <a:cxn ang="0">
                    <a:pos x="58" y="29"/>
                  </a:cxn>
                  <a:cxn ang="0">
                    <a:pos x="58" y="14"/>
                  </a:cxn>
                  <a:cxn ang="0">
                    <a:pos x="29" y="22"/>
                  </a:cxn>
                  <a:cxn ang="0">
                    <a:pos x="22" y="14"/>
                  </a:cxn>
                  <a:cxn ang="0">
                    <a:pos x="29" y="7"/>
                  </a:cxn>
                  <a:cxn ang="0">
                    <a:pos x="37" y="14"/>
                  </a:cxn>
                  <a:cxn ang="0">
                    <a:pos x="29" y="22"/>
                  </a:cxn>
                </a:cxnLst>
                <a:rect l="0" t="0" r="r" b="b"/>
                <a:pathLst>
                  <a:path w="58" h="29">
                    <a:moveTo>
                      <a:pt x="58" y="14"/>
                    </a:moveTo>
                    <a:cubicBezTo>
                      <a:pt x="44" y="14"/>
                      <a:pt x="44" y="14"/>
                      <a:pt x="44" y="14"/>
                    </a:cubicBezTo>
                    <a:cubicBezTo>
                      <a:pt x="44" y="6"/>
                      <a:pt x="37" y="0"/>
                      <a:pt x="29" y="0"/>
                    </a:cubicBezTo>
                    <a:cubicBezTo>
                      <a:pt x="21" y="0"/>
                      <a:pt x="15" y="6"/>
                      <a:pt x="1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58" y="29"/>
                      <a:pt x="58" y="29"/>
                      <a:pt x="58" y="29"/>
                    </a:cubicBezTo>
                    <a:lnTo>
                      <a:pt x="58" y="14"/>
                    </a:lnTo>
                    <a:close/>
                    <a:moveTo>
                      <a:pt x="29" y="22"/>
                    </a:moveTo>
                    <a:cubicBezTo>
                      <a:pt x="25" y="22"/>
                      <a:pt x="22" y="18"/>
                      <a:pt x="22" y="14"/>
                    </a:cubicBezTo>
                    <a:cubicBezTo>
                      <a:pt x="22" y="10"/>
                      <a:pt x="25" y="7"/>
                      <a:pt x="29" y="7"/>
                    </a:cubicBezTo>
                    <a:cubicBezTo>
                      <a:pt x="33" y="7"/>
                      <a:pt x="37" y="10"/>
                      <a:pt x="37" y="14"/>
                    </a:cubicBezTo>
                    <a:cubicBezTo>
                      <a:pt x="37" y="18"/>
                      <a:pt x="33" y="22"/>
                      <a:pt x="29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63" name="Freeform 48"/>
              <p:cNvSpPr>
                <a:spLocks noEditPoints="1"/>
              </p:cNvSpPr>
              <p:nvPr/>
            </p:nvSpPr>
            <p:spPr bwMode="auto">
              <a:xfrm>
                <a:off x="2708276" y="2463800"/>
                <a:ext cx="254000" cy="257175"/>
              </a:xfrm>
              <a:custGeom>
                <a:avLst/>
                <a:gdLst/>
                <a:ahLst/>
                <a:cxnLst>
                  <a:cxn ang="0">
                    <a:pos x="138" y="0"/>
                  </a:cxn>
                  <a:cxn ang="0">
                    <a:pos x="138" y="35"/>
                  </a:cxn>
                  <a:cxn ang="0">
                    <a:pos x="22" y="35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162"/>
                  </a:cxn>
                  <a:cxn ang="0">
                    <a:pos x="160" y="162"/>
                  </a:cxn>
                  <a:cxn ang="0">
                    <a:pos x="160" y="0"/>
                  </a:cxn>
                  <a:cxn ang="0">
                    <a:pos x="138" y="0"/>
                  </a:cxn>
                  <a:cxn ang="0">
                    <a:pos x="74" y="138"/>
                  </a:cxn>
                  <a:cxn ang="0">
                    <a:pos x="66" y="128"/>
                  </a:cxn>
                  <a:cxn ang="0">
                    <a:pos x="33" y="97"/>
                  </a:cxn>
                  <a:cxn ang="0">
                    <a:pos x="51" y="81"/>
                  </a:cxn>
                  <a:cxn ang="0">
                    <a:pos x="74" y="105"/>
                  </a:cxn>
                  <a:cxn ang="0">
                    <a:pos x="120" y="58"/>
                  </a:cxn>
                  <a:cxn ang="0">
                    <a:pos x="138" y="74"/>
                  </a:cxn>
                  <a:cxn ang="0">
                    <a:pos x="74" y="138"/>
                  </a:cxn>
                </a:cxnLst>
                <a:rect l="0" t="0" r="r" b="b"/>
                <a:pathLst>
                  <a:path w="160" h="162">
                    <a:moveTo>
                      <a:pt x="138" y="0"/>
                    </a:moveTo>
                    <a:lnTo>
                      <a:pt x="138" y="35"/>
                    </a:lnTo>
                    <a:lnTo>
                      <a:pt x="22" y="35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160" y="162"/>
                    </a:lnTo>
                    <a:lnTo>
                      <a:pt x="160" y="0"/>
                    </a:lnTo>
                    <a:lnTo>
                      <a:pt x="138" y="0"/>
                    </a:lnTo>
                    <a:close/>
                    <a:moveTo>
                      <a:pt x="74" y="138"/>
                    </a:moveTo>
                    <a:lnTo>
                      <a:pt x="66" y="128"/>
                    </a:lnTo>
                    <a:lnTo>
                      <a:pt x="33" y="97"/>
                    </a:lnTo>
                    <a:lnTo>
                      <a:pt x="51" y="81"/>
                    </a:lnTo>
                    <a:lnTo>
                      <a:pt x="74" y="105"/>
                    </a:lnTo>
                    <a:lnTo>
                      <a:pt x="120" y="58"/>
                    </a:lnTo>
                    <a:lnTo>
                      <a:pt x="138" y="74"/>
                    </a:lnTo>
                    <a:lnTo>
                      <a:pt x="74" y="1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94" name="Freeform 49"/>
            <p:cNvSpPr>
              <a:spLocks/>
            </p:cNvSpPr>
            <p:nvPr/>
          </p:nvSpPr>
          <p:spPr bwMode="auto">
            <a:xfrm>
              <a:off x="6839175" y="1309450"/>
              <a:ext cx="284163" cy="257175"/>
            </a:xfrm>
            <a:custGeom>
              <a:avLst/>
              <a:gdLst>
                <a:gd name="T0" fmla="*/ 269075 w 113"/>
                <a:gd name="T1" fmla="*/ 7564 h 102"/>
                <a:gd name="T2" fmla="*/ 231354 w 113"/>
                <a:gd name="T3" fmla="*/ 12607 h 102"/>
                <a:gd name="T4" fmla="*/ 95559 w 113"/>
                <a:gd name="T5" fmla="*/ 176493 h 102"/>
                <a:gd name="T6" fmla="*/ 50294 w 113"/>
                <a:gd name="T7" fmla="*/ 126066 h 102"/>
                <a:gd name="T8" fmla="*/ 12574 w 113"/>
                <a:gd name="T9" fmla="*/ 123545 h 102"/>
                <a:gd name="T10" fmla="*/ 10059 w 113"/>
                <a:gd name="T11" fmla="*/ 156322 h 102"/>
                <a:gd name="T12" fmla="*/ 98074 w 113"/>
                <a:gd name="T13" fmla="*/ 257175 h 102"/>
                <a:gd name="T14" fmla="*/ 274104 w 113"/>
                <a:gd name="T15" fmla="*/ 40341 h 102"/>
                <a:gd name="T16" fmla="*/ 269075 w 113"/>
                <a:gd name="T17" fmla="*/ 7564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3" h="102">
                  <a:moveTo>
                    <a:pt x="107" y="3"/>
                  </a:moveTo>
                  <a:cubicBezTo>
                    <a:pt x="102" y="0"/>
                    <a:pt x="95" y="1"/>
                    <a:pt x="92" y="5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7" y="46"/>
                    <a:pt x="10" y="45"/>
                    <a:pt x="5" y="49"/>
                  </a:cubicBezTo>
                  <a:cubicBezTo>
                    <a:pt x="1" y="52"/>
                    <a:pt x="0" y="58"/>
                    <a:pt x="4" y="62"/>
                  </a:cubicBezTo>
                  <a:cubicBezTo>
                    <a:pt x="39" y="102"/>
                    <a:pt x="39" y="102"/>
                    <a:pt x="39" y="102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13" y="12"/>
                    <a:pt x="112" y="6"/>
                    <a:pt x="10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50"/>
            <p:cNvSpPr>
              <a:spLocks noEditPoints="1"/>
            </p:cNvSpPr>
            <p:nvPr/>
          </p:nvSpPr>
          <p:spPr bwMode="auto">
            <a:xfrm>
              <a:off x="7439250" y="1311038"/>
              <a:ext cx="282575" cy="276225"/>
            </a:xfrm>
            <a:custGeom>
              <a:avLst/>
              <a:gdLst>
                <a:gd name="T0" fmla="*/ 282575 w 112"/>
                <a:gd name="T1" fmla="*/ 20273 h 109"/>
                <a:gd name="T2" fmla="*/ 262391 w 112"/>
                <a:gd name="T3" fmla="*/ 0 h 109"/>
                <a:gd name="T4" fmla="*/ 216977 w 112"/>
                <a:gd name="T5" fmla="*/ 53218 h 109"/>
                <a:gd name="T6" fmla="*/ 128673 w 112"/>
                <a:gd name="T7" fmla="*/ 17739 h 109"/>
                <a:gd name="T8" fmla="*/ 0 w 112"/>
                <a:gd name="T9" fmla="*/ 146982 h 109"/>
                <a:gd name="T10" fmla="*/ 128673 w 112"/>
                <a:gd name="T11" fmla="*/ 276225 h 109"/>
                <a:gd name="T12" fmla="*/ 257345 w 112"/>
                <a:gd name="T13" fmla="*/ 146982 h 109"/>
                <a:gd name="T14" fmla="*/ 237161 w 112"/>
                <a:gd name="T15" fmla="*/ 78559 h 109"/>
                <a:gd name="T16" fmla="*/ 282575 w 112"/>
                <a:gd name="T17" fmla="*/ 20273 h 109"/>
                <a:gd name="T18" fmla="*/ 239684 w 112"/>
                <a:gd name="T19" fmla="*/ 146982 h 109"/>
                <a:gd name="T20" fmla="*/ 128673 w 112"/>
                <a:gd name="T21" fmla="*/ 255952 h 109"/>
                <a:gd name="T22" fmla="*/ 20184 w 112"/>
                <a:gd name="T23" fmla="*/ 146982 h 109"/>
                <a:gd name="T24" fmla="*/ 128673 w 112"/>
                <a:gd name="T25" fmla="*/ 35478 h 109"/>
                <a:gd name="T26" fmla="*/ 204362 w 112"/>
                <a:gd name="T27" fmla="*/ 65889 h 109"/>
                <a:gd name="T28" fmla="*/ 126150 w 112"/>
                <a:gd name="T29" fmla="*/ 157119 h 109"/>
                <a:gd name="T30" fmla="*/ 65598 w 112"/>
                <a:gd name="T31" fmla="*/ 98833 h 109"/>
                <a:gd name="T32" fmla="*/ 45414 w 112"/>
                <a:gd name="T33" fmla="*/ 136845 h 109"/>
                <a:gd name="T34" fmla="*/ 108489 w 112"/>
                <a:gd name="T35" fmla="*/ 207802 h 109"/>
                <a:gd name="T36" fmla="*/ 121104 w 112"/>
                <a:gd name="T37" fmla="*/ 225542 h 109"/>
                <a:gd name="T38" fmla="*/ 136242 w 112"/>
                <a:gd name="T39" fmla="*/ 207802 h 109"/>
                <a:gd name="T40" fmla="*/ 224546 w 112"/>
                <a:gd name="T41" fmla="*/ 93764 h 109"/>
                <a:gd name="T42" fmla="*/ 239684 w 112"/>
                <a:gd name="T43" fmla="*/ 146982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109">
                  <a:moveTo>
                    <a:pt x="112" y="8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77" y="12"/>
                    <a:pt x="65" y="7"/>
                    <a:pt x="51" y="7"/>
                  </a:cubicBezTo>
                  <a:cubicBezTo>
                    <a:pt x="23" y="7"/>
                    <a:pt x="0" y="30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48"/>
                    <a:pt x="99" y="38"/>
                    <a:pt x="94" y="31"/>
                  </a:cubicBezTo>
                  <a:lnTo>
                    <a:pt x="112" y="8"/>
                  </a:lnTo>
                  <a:close/>
                  <a:moveTo>
                    <a:pt x="95" y="58"/>
                  </a:moveTo>
                  <a:cubicBezTo>
                    <a:pt x="95" y="82"/>
                    <a:pt x="75" y="101"/>
                    <a:pt x="51" y="101"/>
                  </a:cubicBezTo>
                  <a:cubicBezTo>
                    <a:pt x="27" y="101"/>
                    <a:pt x="8" y="82"/>
                    <a:pt x="8" y="58"/>
                  </a:cubicBezTo>
                  <a:cubicBezTo>
                    <a:pt x="8" y="34"/>
                    <a:pt x="27" y="14"/>
                    <a:pt x="51" y="14"/>
                  </a:cubicBezTo>
                  <a:cubicBezTo>
                    <a:pt x="63" y="14"/>
                    <a:pt x="73" y="19"/>
                    <a:pt x="81" y="2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3" y="43"/>
                    <a:pt x="95" y="50"/>
                    <a:pt x="9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53"/>
            <p:cNvSpPr>
              <a:spLocks noEditPoints="1"/>
            </p:cNvSpPr>
            <p:nvPr/>
          </p:nvSpPr>
          <p:spPr bwMode="auto">
            <a:xfrm>
              <a:off x="8671150" y="1311038"/>
              <a:ext cx="260350" cy="293687"/>
            </a:xfrm>
            <a:custGeom>
              <a:avLst/>
              <a:gdLst>
                <a:gd name="T0" fmla="*/ 0 w 103"/>
                <a:gd name="T1" fmla="*/ 73422 h 116"/>
                <a:gd name="T2" fmla="*/ 0 w 103"/>
                <a:gd name="T3" fmla="*/ 220265 h 116"/>
                <a:gd name="T4" fmla="*/ 55609 w 103"/>
                <a:gd name="T5" fmla="*/ 293687 h 116"/>
                <a:gd name="T6" fmla="*/ 128911 w 103"/>
                <a:gd name="T7" fmla="*/ 293687 h 116"/>
                <a:gd name="T8" fmla="*/ 184520 w 103"/>
                <a:gd name="T9" fmla="*/ 245583 h 116"/>
                <a:gd name="T10" fmla="*/ 252767 w 103"/>
                <a:gd name="T11" fmla="*/ 159502 h 116"/>
                <a:gd name="T12" fmla="*/ 252767 w 103"/>
                <a:gd name="T13" fmla="*/ 134185 h 116"/>
                <a:gd name="T14" fmla="*/ 219907 w 103"/>
                <a:gd name="T15" fmla="*/ 121526 h 116"/>
                <a:gd name="T16" fmla="*/ 189575 w 103"/>
                <a:gd name="T17" fmla="*/ 134185 h 116"/>
                <a:gd name="T18" fmla="*/ 166826 w 103"/>
                <a:gd name="T19" fmla="*/ 156971 h 116"/>
                <a:gd name="T20" fmla="*/ 166826 w 103"/>
                <a:gd name="T21" fmla="*/ 35445 h 116"/>
                <a:gd name="T22" fmla="*/ 146605 w 103"/>
                <a:gd name="T23" fmla="*/ 17722 h 116"/>
                <a:gd name="T24" fmla="*/ 128911 w 103"/>
                <a:gd name="T25" fmla="*/ 17722 h 116"/>
                <a:gd name="T26" fmla="*/ 111217 w 103"/>
                <a:gd name="T27" fmla="*/ 0 h 116"/>
                <a:gd name="T28" fmla="*/ 93524 w 103"/>
                <a:gd name="T29" fmla="*/ 0 h 116"/>
                <a:gd name="T30" fmla="*/ 73302 w 103"/>
                <a:gd name="T31" fmla="*/ 17722 h 116"/>
                <a:gd name="T32" fmla="*/ 55609 w 103"/>
                <a:gd name="T33" fmla="*/ 17722 h 116"/>
                <a:gd name="T34" fmla="*/ 37915 w 103"/>
                <a:gd name="T35" fmla="*/ 35445 h 116"/>
                <a:gd name="T36" fmla="*/ 37915 w 103"/>
                <a:gd name="T37" fmla="*/ 55699 h 116"/>
                <a:gd name="T38" fmla="*/ 20221 w 103"/>
                <a:gd name="T39" fmla="*/ 55699 h 116"/>
                <a:gd name="T40" fmla="*/ 0 w 103"/>
                <a:gd name="T41" fmla="*/ 73422 h 116"/>
                <a:gd name="T42" fmla="*/ 20221 w 103"/>
                <a:gd name="T43" fmla="*/ 73422 h 116"/>
                <a:gd name="T44" fmla="*/ 37915 w 103"/>
                <a:gd name="T45" fmla="*/ 73422 h 116"/>
                <a:gd name="T46" fmla="*/ 37915 w 103"/>
                <a:gd name="T47" fmla="*/ 91144 h 116"/>
                <a:gd name="T48" fmla="*/ 37915 w 103"/>
                <a:gd name="T49" fmla="*/ 146844 h 116"/>
                <a:gd name="T50" fmla="*/ 55609 w 103"/>
                <a:gd name="T51" fmla="*/ 146844 h 116"/>
                <a:gd name="T52" fmla="*/ 55609 w 103"/>
                <a:gd name="T53" fmla="*/ 55699 h 116"/>
                <a:gd name="T54" fmla="*/ 55609 w 103"/>
                <a:gd name="T55" fmla="*/ 35445 h 116"/>
                <a:gd name="T56" fmla="*/ 73302 w 103"/>
                <a:gd name="T57" fmla="*/ 35445 h 116"/>
                <a:gd name="T58" fmla="*/ 73302 w 103"/>
                <a:gd name="T59" fmla="*/ 55699 h 116"/>
                <a:gd name="T60" fmla="*/ 73302 w 103"/>
                <a:gd name="T61" fmla="*/ 146844 h 116"/>
                <a:gd name="T62" fmla="*/ 93524 w 103"/>
                <a:gd name="T63" fmla="*/ 146844 h 116"/>
                <a:gd name="T64" fmla="*/ 93524 w 103"/>
                <a:gd name="T65" fmla="*/ 35445 h 116"/>
                <a:gd name="T66" fmla="*/ 93524 w 103"/>
                <a:gd name="T67" fmla="*/ 17722 h 116"/>
                <a:gd name="T68" fmla="*/ 111217 w 103"/>
                <a:gd name="T69" fmla="*/ 17722 h 116"/>
                <a:gd name="T70" fmla="*/ 111217 w 103"/>
                <a:gd name="T71" fmla="*/ 35445 h 116"/>
                <a:gd name="T72" fmla="*/ 111217 w 103"/>
                <a:gd name="T73" fmla="*/ 146844 h 116"/>
                <a:gd name="T74" fmla="*/ 128911 w 103"/>
                <a:gd name="T75" fmla="*/ 146844 h 116"/>
                <a:gd name="T76" fmla="*/ 128911 w 103"/>
                <a:gd name="T77" fmla="*/ 73422 h 116"/>
                <a:gd name="T78" fmla="*/ 128911 w 103"/>
                <a:gd name="T79" fmla="*/ 55699 h 116"/>
                <a:gd name="T80" fmla="*/ 128911 w 103"/>
                <a:gd name="T81" fmla="*/ 35445 h 116"/>
                <a:gd name="T82" fmla="*/ 146605 w 103"/>
                <a:gd name="T83" fmla="*/ 35445 h 116"/>
                <a:gd name="T84" fmla="*/ 146605 w 103"/>
                <a:gd name="T85" fmla="*/ 55699 h 116"/>
                <a:gd name="T86" fmla="*/ 146605 w 103"/>
                <a:gd name="T87" fmla="*/ 73422 h 116"/>
                <a:gd name="T88" fmla="*/ 146605 w 103"/>
                <a:gd name="T89" fmla="*/ 184820 h 116"/>
                <a:gd name="T90" fmla="*/ 166826 w 103"/>
                <a:gd name="T91" fmla="*/ 184820 h 116"/>
                <a:gd name="T92" fmla="*/ 166826 w 103"/>
                <a:gd name="T93" fmla="*/ 184820 h 116"/>
                <a:gd name="T94" fmla="*/ 202214 w 103"/>
                <a:gd name="T95" fmla="*/ 146844 h 116"/>
                <a:gd name="T96" fmla="*/ 219907 w 103"/>
                <a:gd name="T97" fmla="*/ 139248 h 116"/>
                <a:gd name="T98" fmla="*/ 240129 w 103"/>
                <a:gd name="T99" fmla="*/ 146844 h 116"/>
                <a:gd name="T100" fmla="*/ 166826 w 103"/>
                <a:gd name="T101" fmla="*/ 237988 h 116"/>
                <a:gd name="T102" fmla="*/ 166826 w 103"/>
                <a:gd name="T103" fmla="*/ 237988 h 116"/>
                <a:gd name="T104" fmla="*/ 166826 w 103"/>
                <a:gd name="T105" fmla="*/ 237988 h 116"/>
                <a:gd name="T106" fmla="*/ 128911 w 103"/>
                <a:gd name="T107" fmla="*/ 275965 h 116"/>
                <a:gd name="T108" fmla="*/ 55609 w 103"/>
                <a:gd name="T109" fmla="*/ 275965 h 116"/>
                <a:gd name="T110" fmla="*/ 20221 w 103"/>
                <a:gd name="T111" fmla="*/ 220265 h 116"/>
                <a:gd name="T112" fmla="*/ 20221 w 103"/>
                <a:gd name="T113" fmla="*/ 91144 h 116"/>
                <a:gd name="T114" fmla="*/ 20221 w 103"/>
                <a:gd name="T115" fmla="*/ 73422 h 1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3" h="116">
                  <a:moveTo>
                    <a:pt x="0" y="29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0" y="101"/>
                    <a:pt x="0" y="116"/>
                    <a:pt x="22" y="116"/>
                  </a:cubicBezTo>
                  <a:cubicBezTo>
                    <a:pt x="51" y="116"/>
                    <a:pt x="51" y="116"/>
                    <a:pt x="51" y="116"/>
                  </a:cubicBezTo>
                  <a:cubicBezTo>
                    <a:pt x="68" y="116"/>
                    <a:pt x="72" y="107"/>
                    <a:pt x="73" y="97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103" y="60"/>
                    <a:pt x="102" y="56"/>
                    <a:pt x="100" y="53"/>
                  </a:cubicBezTo>
                  <a:cubicBezTo>
                    <a:pt x="99" y="52"/>
                    <a:pt x="94" y="48"/>
                    <a:pt x="87" y="48"/>
                  </a:cubicBezTo>
                  <a:cubicBezTo>
                    <a:pt x="84" y="48"/>
                    <a:pt x="80" y="49"/>
                    <a:pt x="75" y="53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0"/>
                    <a:pt x="62" y="7"/>
                    <a:pt x="58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3"/>
                    <a:pt x="48" y="0"/>
                    <a:pt x="4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29" y="3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18" y="7"/>
                    <a:pt x="15" y="10"/>
                    <a:pt x="15" y="14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4" y="22"/>
                    <a:pt x="0" y="25"/>
                    <a:pt x="0" y="29"/>
                  </a:cubicBezTo>
                  <a:close/>
                  <a:moveTo>
                    <a:pt x="8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73" y="65"/>
                    <a:pt x="80" y="58"/>
                  </a:cubicBezTo>
                  <a:cubicBezTo>
                    <a:pt x="83" y="56"/>
                    <a:pt x="85" y="55"/>
                    <a:pt x="87" y="55"/>
                  </a:cubicBezTo>
                  <a:cubicBezTo>
                    <a:pt x="92" y="55"/>
                    <a:pt x="95" y="58"/>
                    <a:pt x="95" y="58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5" y="104"/>
                    <a:pt x="63" y="109"/>
                    <a:pt x="51" y="109"/>
                  </a:cubicBezTo>
                  <a:cubicBezTo>
                    <a:pt x="37" y="109"/>
                    <a:pt x="37" y="109"/>
                    <a:pt x="22" y="109"/>
                  </a:cubicBezTo>
                  <a:cubicBezTo>
                    <a:pt x="8" y="109"/>
                    <a:pt x="8" y="102"/>
                    <a:pt x="8" y="87"/>
                  </a:cubicBezTo>
                  <a:cubicBezTo>
                    <a:pt x="8" y="76"/>
                    <a:pt x="8" y="49"/>
                    <a:pt x="8" y="36"/>
                  </a:cubicBez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57"/>
            <p:cNvSpPr>
              <a:spLocks noEditPoints="1"/>
            </p:cNvSpPr>
            <p:nvPr/>
          </p:nvSpPr>
          <p:spPr bwMode="auto">
            <a:xfrm>
              <a:off x="6256563" y="1311038"/>
              <a:ext cx="292100" cy="293687"/>
            </a:xfrm>
            <a:custGeom>
              <a:avLst/>
              <a:gdLst>
                <a:gd name="T0" fmla="*/ 146050 w 116"/>
                <a:gd name="T1" fmla="*/ 0 h 116"/>
                <a:gd name="T2" fmla="*/ 0 w 116"/>
                <a:gd name="T3" fmla="*/ 146844 h 116"/>
                <a:gd name="T4" fmla="*/ 146050 w 116"/>
                <a:gd name="T5" fmla="*/ 293687 h 116"/>
                <a:gd name="T6" fmla="*/ 292100 w 116"/>
                <a:gd name="T7" fmla="*/ 146844 h 116"/>
                <a:gd name="T8" fmla="*/ 146050 w 116"/>
                <a:gd name="T9" fmla="*/ 0 h 116"/>
                <a:gd name="T10" fmla="*/ 128423 w 116"/>
                <a:gd name="T11" fmla="*/ 35445 h 116"/>
                <a:gd name="T12" fmla="*/ 163677 w 116"/>
                <a:gd name="T13" fmla="*/ 35445 h 116"/>
                <a:gd name="T14" fmla="*/ 163677 w 116"/>
                <a:gd name="T15" fmla="*/ 129121 h 116"/>
                <a:gd name="T16" fmla="*/ 128423 w 116"/>
                <a:gd name="T17" fmla="*/ 129121 h 116"/>
                <a:gd name="T18" fmla="*/ 128423 w 116"/>
                <a:gd name="T19" fmla="*/ 35445 h 116"/>
                <a:gd name="T20" fmla="*/ 146050 w 116"/>
                <a:gd name="T21" fmla="*/ 245583 h 116"/>
                <a:gd name="T22" fmla="*/ 50362 w 116"/>
                <a:gd name="T23" fmla="*/ 146844 h 116"/>
                <a:gd name="T24" fmla="*/ 108278 w 116"/>
                <a:gd name="T25" fmla="*/ 58231 h 116"/>
                <a:gd name="T26" fmla="*/ 110797 w 116"/>
                <a:gd name="T27" fmla="*/ 55699 h 116"/>
                <a:gd name="T28" fmla="*/ 110797 w 116"/>
                <a:gd name="T29" fmla="*/ 91144 h 116"/>
                <a:gd name="T30" fmla="*/ 78061 w 116"/>
                <a:gd name="T31" fmla="*/ 146844 h 116"/>
                <a:gd name="T32" fmla="*/ 146050 w 116"/>
                <a:gd name="T33" fmla="*/ 215202 h 116"/>
                <a:gd name="T34" fmla="*/ 214039 w 116"/>
                <a:gd name="T35" fmla="*/ 146844 h 116"/>
                <a:gd name="T36" fmla="*/ 183822 w 116"/>
                <a:gd name="T37" fmla="*/ 91144 h 116"/>
                <a:gd name="T38" fmla="*/ 183822 w 116"/>
                <a:gd name="T39" fmla="*/ 55699 h 116"/>
                <a:gd name="T40" fmla="*/ 186340 w 116"/>
                <a:gd name="T41" fmla="*/ 58231 h 116"/>
                <a:gd name="T42" fmla="*/ 244256 w 116"/>
                <a:gd name="T43" fmla="*/ 146844 h 116"/>
                <a:gd name="T44" fmla="*/ 146050 w 116"/>
                <a:gd name="T45" fmla="*/ 245583 h 1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6" h="116">
                  <a:moveTo>
                    <a:pt x="58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0"/>
                    <a:pt x="26" y="116"/>
                    <a:pt x="58" y="116"/>
                  </a:cubicBezTo>
                  <a:cubicBezTo>
                    <a:pt x="90" y="116"/>
                    <a:pt x="116" y="90"/>
                    <a:pt x="116" y="58"/>
                  </a:cubicBezTo>
                  <a:cubicBezTo>
                    <a:pt x="116" y="26"/>
                    <a:pt x="90" y="0"/>
                    <a:pt x="58" y="0"/>
                  </a:cubicBezTo>
                  <a:close/>
                  <a:moveTo>
                    <a:pt x="51" y="14"/>
                  </a:moveTo>
                  <a:cubicBezTo>
                    <a:pt x="65" y="14"/>
                    <a:pt x="65" y="14"/>
                    <a:pt x="65" y="14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51" y="51"/>
                    <a:pt x="51" y="51"/>
                    <a:pt x="51" y="51"/>
                  </a:cubicBezTo>
                  <a:lnTo>
                    <a:pt x="51" y="14"/>
                  </a:lnTo>
                  <a:close/>
                  <a:moveTo>
                    <a:pt x="58" y="97"/>
                  </a:moveTo>
                  <a:cubicBezTo>
                    <a:pt x="37" y="97"/>
                    <a:pt x="20" y="79"/>
                    <a:pt x="20" y="58"/>
                  </a:cubicBezTo>
                  <a:cubicBezTo>
                    <a:pt x="20" y="43"/>
                    <a:pt x="29" y="29"/>
                    <a:pt x="43" y="23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36" y="41"/>
                    <a:pt x="31" y="49"/>
                    <a:pt x="31" y="58"/>
                  </a:cubicBezTo>
                  <a:cubicBezTo>
                    <a:pt x="31" y="73"/>
                    <a:pt x="43" y="85"/>
                    <a:pt x="58" y="85"/>
                  </a:cubicBezTo>
                  <a:cubicBezTo>
                    <a:pt x="73" y="85"/>
                    <a:pt x="85" y="73"/>
                    <a:pt x="85" y="58"/>
                  </a:cubicBezTo>
                  <a:cubicBezTo>
                    <a:pt x="85" y="49"/>
                    <a:pt x="80" y="41"/>
                    <a:pt x="73" y="36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88" y="29"/>
                    <a:pt x="97" y="43"/>
                    <a:pt x="97" y="58"/>
                  </a:cubicBezTo>
                  <a:cubicBezTo>
                    <a:pt x="97" y="79"/>
                    <a:pt x="79" y="97"/>
                    <a:pt x="58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3921426" y="726838"/>
              <a:ext cx="257175" cy="292100"/>
              <a:chOff x="7353301" y="1843088"/>
              <a:chExt cx="257175" cy="292100"/>
            </a:xfrm>
            <a:grpFill/>
          </p:grpSpPr>
          <p:sp>
            <p:nvSpPr>
              <p:cNvPr id="360" name="Freeform 14"/>
              <p:cNvSpPr>
                <a:spLocks noEditPoints="1"/>
              </p:cNvSpPr>
              <p:nvPr/>
            </p:nvSpPr>
            <p:spPr bwMode="auto">
              <a:xfrm>
                <a:off x="7353301" y="1843088"/>
                <a:ext cx="257175" cy="292100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62" y="184"/>
                  </a:cxn>
                  <a:cxn ang="0">
                    <a:pos x="162" y="52"/>
                  </a:cxn>
                  <a:cxn ang="0">
                    <a:pos x="110" y="0"/>
                  </a:cxn>
                  <a:cxn ang="0">
                    <a:pos x="140" y="160"/>
                  </a:cxn>
                  <a:cxn ang="0">
                    <a:pos x="24" y="160"/>
                  </a:cxn>
                  <a:cxn ang="0">
                    <a:pos x="24" y="22"/>
                  </a:cxn>
                  <a:cxn ang="0">
                    <a:pos x="100" y="22"/>
                  </a:cxn>
                  <a:cxn ang="0">
                    <a:pos x="140" y="62"/>
                  </a:cxn>
                  <a:cxn ang="0">
                    <a:pos x="140" y="160"/>
                  </a:cxn>
                </a:cxnLst>
                <a:rect l="0" t="0" r="r" b="b"/>
                <a:pathLst>
                  <a:path w="162" h="184">
                    <a:moveTo>
                      <a:pt x="110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162" y="184"/>
                    </a:lnTo>
                    <a:lnTo>
                      <a:pt x="162" y="52"/>
                    </a:lnTo>
                    <a:lnTo>
                      <a:pt x="110" y="0"/>
                    </a:lnTo>
                    <a:close/>
                    <a:moveTo>
                      <a:pt x="140" y="160"/>
                    </a:moveTo>
                    <a:lnTo>
                      <a:pt x="24" y="160"/>
                    </a:lnTo>
                    <a:lnTo>
                      <a:pt x="24" y="22"/>
                    </a:lnTo>
                    <a:lnTo>
                      <a:pt x="100" y="22"/>
                    </a:lnTo>
                    <a:lnTo>
                      <a:pt x="140" y="62"/>
                    </a:lnTo>
                    <a:lnTo>
                      <a:pt x="140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61" name="Freeform 15"/>
              <p:cNvSpPr>
                <a:spLocks/>
              </p:cNvSpPr>
              <p:nvPr/>
            </p:nvSpPr>
            <p:spPr bwMode="auto">
              <a:xfrm>
                <a:off x="7408863" y="1895475"/>
                <a:ext cx="128588" cy="18415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2" y="2"/>
                  </a:cxn>
                  <a:cxn ang="0">
                    <a:pos x="22" y="53"/>
                  </a:cxn>
                  <a:cxn ang="0">
                    <a:pos x="15" y="51"/>
                  </a:cxn>
                  <a:cxn ang="0">
                    <a:pos x="0" y="62"/>
                  </a:cxn>
                  <a:cxn ang="0">
                    <a:pos x="15" y="73"/>
                  </a:cxn>
                  <a:cxn ang="0">
                    <a:pos x="22" y="72"/>
                  </a:cxn>
                  <a:cxn ang="0">
                    <a:pos x="29" y="62"/>
                  </a:cxn>
                  <a:cxn ang="0">
                    <a:pos x="29" y="22"/>
                  </a:cxn>
                  <a:cxn ang="0">
                    <a:pos x="51" y="44"/>
                  </a:cxn>
                  <a:cxn ang="0">
                    <a:pos x="29" y="7"/>
                  </a:cxn>
                  <a:cxn ang="0">
                    <a:pos x="29" y="0"/>
                  </a:cxn>
                </a:cxnLst>
                <a:rect l="0" t="0" r="r" b="b"/>
                <a:pathLst>
                  <a:path w="51" h="73">
                    <a:moveTo>
                      <a:pt x="29" y="0"/>
                    </a:moveTo>
                    <a:cubicBezTo>
                      <a:pt x="22" y="2"/>
                      <a:pt x="22" y="2"/>
                      <a:pt x="22" y="2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0" y="52"/>
                      <a:pt x="17" y="51"/>
                      <a:pt x="15" y="51"/>
                    </a:cubicBezTo>
                    <a:cubicBezTo>
                      <a:pt x="7" y="51"/>
                      <a:pt x="0" y="56"/>
                      <a:pt x="0" y="62"/>
                    </a:cubicBezTo>
                    <a:cubicBezTo>
                      <a:pt x="0" y="68"/>
                      <a:pt x="7" y="73"/>
                      <a:pt x="15" y="73"/>
                    </a:cubicBezTo>
                    <a:cubicBezTo>
                      <a:pt x="17" y="73"/>
                      <a:pt x="20" y="72"/>
                      <a:pt x="22" y="72"/>
                    </a:cubicBezTo>
                    <a:cubicBezTo>
                      <a:pt x="26" y="70"/>
                      <a:pt x="29" y="66"/>
                      <a:pt x="29" y="6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44" y="22"/>
                      <a:pt x="51" y="37"/>
                      <a:pt x="51" y="44"/>
                    </a:cubicBezTo>
                    <a:cubicBezTo>
                      <a:pt x="51" y="15"/>
                      <a:pt x="36" y="7"/>
                      <a:pt x="29" y="7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>
              <a:off x="2753026" y="726838"/>
              <a:ext cx="254000" cy="292100"/>
              <a:chOff x="6184901" y="1843088"/>
              <a:chExt cx="254000" cy="292100"/>
            </a:xfrm>
            <a:grpFill/>
          </p:grpSpPr>
          <p:sp>
            <p:nvSpPr>
              <p:cNvPr id="357" name="Freeform 37"/>
              <p:cNvSpPr>
                <a:spLocks noEditPoints="1"/>
              </p:cNvSpPr>
              <p:nvPr/>
            </p:nvSpPr>
            <p:spPr bwMode="auto">
              <a:xfrm>
                <a:off x="6184901" y="1843088"/>
                <a:ext cx="254000" cy="292100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60" y="184"/>
                  </a:cxn>
                  <a:cxn ang="0">
                    <a:pos x="160" y="52"/>
                  </a:cxn>
                  <a:cxn ang="0">
                    <a:pos x="108" y="0"/>
                  </a:cxn>
                  <a:cxn ang="0">
                    <a:pos x="138" y="160"/>
                  </a:cxn>
                  <a:cxn ang="0">
                    <a:pos x="22" y="160"/>
                  </a:cxn>
                  <a:cxn ang="0">
                    <a:pos x="22" y="22"/>
                  </a:cxn>
                  <a:cxn ang="0">
                    <a:pos x="98" y="22"/>
                  </a:cxn>
                  <a:cxn ang="0">
                    <a:pos x="138" y="62"/>
                  </a:cxn>
                  <a:cxn ang="0">
                    <a:pos x="138" y="160"/>
                  </a:cxn>
                </a:cxnLst>
                <a:rect l="0" t="0" r="r" b="b"/>
                <a:pathLst>
                  <a:path w="160" h="184">
                    <a:moveTo>
                      <a:pt x="108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160" y="184"/>
                    </a:lnTo>
                    <a:lnTo>
                      <a:pt x="160" y="52"/>
                    </a:lnTo>
                    <a:lnTo>
                      <a:pt x="108" y="0"/>
                    </a:lnTo>
                    <a:close/>
                    <a:moveTo>
                      <a:pt x="138" y="160"/>
                    </a:moveTo>
                    <a:lnTo>
                      <a:pt x="22" y="160"/>
                    </a:lnTo>
                    <a:lnTo>
                      <a:pt x="22" y="22"/>
                    </a:lnTo>
                    <a:lnTo>
                      <a:pt x="98" y="22"/>
                    </a:lnTo>
                    <a:lnTo>
                      <a:pt x="138" y="62"/>
                    </a:lnTo>
                    <a:lnTo>
                      <a:pt x="138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58" name="Freeform 38"/>
              <p:cNvSpPr>
                <a:spLocks/>
              </p:cNvSpPr>
              <p:nvPr/>
            </p:nvSpPr>
            <p:spPr bwMode="auto">
              <a:xfrm>
                <a:off x="6238876" y="1954213"/>
                <a:ext cx="53975" cy="107950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4" y="68"/>
                  </a:cxn>
                  <a:cxn ang="0">
                    <a:pos x="34" y="52"/>
                  </a:cxn>
                  <a:cxn ang="0">
                    <a:pos x="16" y="35"/>
                  </a:cxn>
                  <a:cxn ang="0">
                    <a:pos x="34" y="15"/>
                  </a:cxn>
                  <a:cxn ang="0">
                    <a:pos x="34" y="0"/>
                  </a:cxn>
                  <a:cxn ang="0">
                    <a:pos x="8" y="25"/>
                  </a:cxn>
                  <a:cxn ang="0">
                    <a:pos x="0" y="35"/>
                  </a:cxn>
                </a:cxnLst>
                <a:rect l="0" t="0" r="r" b="b"/>
                <a:pathLst>
                  <a:path w="34" h="68">
                    <a:moveTo>
                      <a:pt x="0" y="35"/>
                    </a:moveTo>
                    <a:lnTo>
                      <a:pt x="34" y="68"/>
                    </a:lnTo>
                    <a:lnTo>
                      <a:pt x="34" y="52"/>
                    </a:lnTo>
                    <a:lnTo>
                      <a:pt x="16" y="35"/>
                    </a:lnTo>
                    <a:lnTo>
                      <a:pt x="34" y="15"/>
                    </a:lnTo>
                    <a:lnTo>
                      <a:pt x="34" y="0"/>
                    </a:lnTo>
                    <a:lnTo>
                      <a:pt x="8" y="25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59" name="Freeform 39"/>
              <p:cNvSpPr>
                <a:spLocks/>
              </p:cNvSpPr>
              <p:nvPr/>
            </p:nvSpPr>
            <p:spPr bwMode="auto">
              <a:xfrm>
                <a:off x="6330951" y="1951038"/>
                <a:ext cx="55563" cy="107950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7" y="33"/>
                  </a:cxn>
                  <a:cxn ang="0">
                    <a:pos x="0" y="52"/>
                  </a:cxn>
                  <a:cxn ang="0">
                    <a:pos x="0" y="68"/>
                  </a:cxn>
                  <a:cxn ang="0">
                    <a:pos x="27" y="41"/>
                  </a:cxn>
                  <a:cxn ang="0">
                    <a:pos x="35" y="33"/>
                  </a:cxn>
                  <a:cxn ang="0">
                    <a:pos x="0" y="0"/>
                  </a:cxn>
                  <a:cxn ang="0">
                    <a:pos x="0" y="16"/>
                  </a:cxn>
                </a:cxnLst>
                <a:rect l="0" t="0" r="r" b="b"/>
                <a:pathLst>
                  <a:path w="35" h="68">
                    <a:moveTo>
                      <a:pt x="0" y="16"/>
                    </a:moveTo>
                    <a:lnTo>
                      <a:pt x="17" y="33"/>
                    </a:lnTo>
                    <a:lnTo>
                      <a:pt x="0" y="52"/>
                    </a:lnTo>
                    <a:lnTo>
                      <a:pt x="0" y="68"/>
                    </a:lnTo>
                    <a:lnTo>
                      <a:pt x="27" y="41"/>
                    </a:lnTo>
                    <a:lnTo>
                      <a:pt x="35" y="33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3337226" y="726838"/>
              <a:ext cx="257175" cy="292100"/>
              <a:chOff x="6769101" y="1843088"/>
              <a:chExt cx="257175" cy="292100"/>
            </a:xfrm>
            <a:grpFill/>
          </p:grpSpPr>
          <p:sp>
            <p:nvSpPr>
              <p:cNvPr id="353" name="Freeform 40"/>
              <p:cNvSpPr>
                <a:spLocks noEditPoints="1"/>
              </p:cNvSpPr>
              <p:nvPr/>
            </p:nvSpPr>
            <p:spPr bwMode="auto">
              <a:xfrm>
                <a:off x="6769101" y="1843088"/>
                <a:ext cx="257175" cy="292100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0" y="0"/>
                  </a:cxn>
                  <a:cxn ang="0">
                    <a:pos x="0" y="184"/>
                  </a:cxn>
                  <a:cxn ang="0">
                    <a:pos x="162" y="184"/>
                  </a:cxn>
                  <a:cxn ang="0">
                    <a:pos x="162" y="52"/>
                  </a:cxn>
                  <a:cxn ang="0">
                    <a:pos x="108" y="0"/>
                  </a:cxn>
                  <a:cxn ang="0">
                    <a:pos x="138" y="160"/>
                  </a:cxn>
                  <a:cxn ang="0">
                    <a:pos x="24" y="160"/>
                  </a:cxn>
                  <a:cxn ang="0">
                    <a:pos x="24" y="22"/>
                  </a:cxn>
                  <a:cxn ang="0">
                    <a:pos x="98" y="22"/>
                  </a:cxn>
                  <a:cxn ang="0">
                    <a:pos x="138" y="62"/>
                  </a:cxn>
                  <a:cxn ang="0">
                    <a:pos x="138" y="160"/>
                  </a:cxn>
                </a:cxnLst>
                <a:rect l="0" t="0" r="r" b="b"/>
                <a:pathLst>
                  <a:path w="162" h="184">
                    <a:moveTo>
                      <a:pt x="108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162" y="184"/>
                    </a:lnTo>
                    <a:lnTo>
                      <a:pt x="162" y="52"/>
                    </a:lnTo>
                    <a:lnTo>
                      <a:pt x="108" y="0"/>
                    </a:lnTo>
                    <a:close/>
                    <a:moveTo>
                      <a:pt x="138" y="160"/>
                    </a:moveTo>
                    <a:lnTo>
                      <a:pt x="24" y="160"/>
                    </a:lnTo>
                    <a:lnTo>
                      <a:pt x="24" y="22"/>
                    </a:lnTo>
                    <a:lnTo>
                      <a:pt x="98" y="22"/>
                    </a:lnTo>
                    <a:lnTo>
                      <a:pt x="138" y="62"/>
                    </a:lnTo>
                    <a:lnTo>
                      <a:pt x="138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54" name="Rectangle 41"/>
              <p:cNvSpPr>
                <a:spLocks noChangeArrowheads="1"/>
              </p:cNvSpPr>
              <p:nvPr/>
            </p:nvSpPr>
            <p:spPr bwMode="auto">
              <a:xfrm>
                <a:off x="6824663" y="2044700"/>
                <a:ext cx="34925" cy="349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55" name="Rectangle 42"/>
              <p:cNvSpPr>
                <a:spLocks noChangeArrowheads="1"/>
              </p:cNvSpPr>
              <p:nvPr/>
            </p:nvSpPr>
            <p:spPr bwMode="auto">
              <a:xfrm>
                <a:off x="6880226" y="1951038"/>
                <a:ext cx="34925" cy="1285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56" name="Rectangle 43"/>
              <p:cNvSpPr>
                <a:spLocks noChangeArrowheads="1"/>
              </p:cNvSpPr>
              <p:nvPr/>
            </p:nvSpPr>
            <p:spPr bwMode="auto">
              <a:xfrm>
                <a:off x="6932613" y="2006600"/>
                <a:ext cx="38100" cy="730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01" name="Freeform 54"/>
            <p:cNvSpPr>
              <a:spLocks noEditPoints="1"/>
            </p:cNvSpPr>
            <p:nvPr/>
          </p:nvSpPr>
          <p:spPr bwMode="auto">
            <a:xfrm>
              <a:off x="4527850" y="744300"/>
              <a:ext cx="274638" cy="274638"/>
            </a:xfrm>
            <a:custGeom>
              <a:avLst/>
              <a:gdLst>
                <a:gd name="T0" fmla="*/ 136059 w 109"/>
                <a:gd name="T1" fmla="*/ 0 h 109"/>
                <a:gd name="T2" fmla="*/ 0 w 109"/>
                <a:gd name="T3" fmla="*/ 136059 h 109"/>
                <a:gd name="T4" fmla="*/ 136059 w 109"/>
                <a:gd name="T5" fmla="*/ 274638 h 109"/>
                <a:gd name="T6" fmla="*/ 274638 w 109"/>
                <a:gd name="T7" fmla="*/ 136059 h 109"/>
                <a:gd name="T8" fmla="*/ 136059 w 109"/>
                <a:gd name="T9" fmla="*/ 0 h 109"/>
                <a:gd name="T10" fmla="*/ 146138 w 109"/>
                <a:gd name="T11" fmla="*/ 201569 h 109"/>
                <a:gd name="T12" fmla="*/ 146138 w 109"/>
                <a:gd name="T13" fmla="*/ 163775 h 109"/>
                <a:gd name="T14" fmla="*/ 55432 w 109"/>
                <a:gd name="T15" fmla="*/ 201569 h 109"/>
                <a:gd name="T16" fmla="*/ 146138 w 109"/>
                <a:gd name="T17" fmla="*/ 90706 h 109"/>
                <a:gd name="T18" fmla="*/ 146138 w 109"/>
                <a:gd name="T19" fmla="*/ 55432 h 109"/>
                <a:gd name="T20" fmla="*/ 219206 w 109"/>
                <a:gd name="T21" fmla="*/ 128500 h 109"/>
                <a:gd name="T22" fmla="*/ 146138 w 109"/>
                <a:gd name="T23" fmla="*/ 201569 h 1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9" h="109">
                  <a:moveTo>
                    <a:pt x="54" y="0"/>
                  </a:move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9"/>
                    <a:pt x="54" y="109"/>
                  </a:cubicBezTo>
                  <a:cubicBezTo>
                    <a:pt x="84" y="109"/>
                    <a:pt x="109" y="84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lose/>
                  <a:moveTo>
                    <a:pt x="58" y="80"/>
                  </a:moveTo>
                  <a:cubicBezTo>
                    <a:pt x="58" y="65"/>
                    <a:pt x="58" y="65"/>
                    <a:pt x="58" y="65"/>
                  </a:cubicBezTo>
                  <a:cubicBezTo>
                    <a:pt x="36" y="58"/>
                    <a:pt x="29" y="65"/>
                    <a:pt x="22" y="80"/>
                  </a:cubicBezTo>
                  <a:cubicBezTo>
                    <a:pt x="22" y="43"/>
                    <a:pt x="44" y="36"/>
                    <a:pt x="58" y="36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87" y="51"/>
                    <a:pt x="87" y="51"/>
                    <a:pt x="87" y="51"/>
                  </a:cubicBezTo>
                  <a:lnTo>
                    <a:pt x="58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2" name="Group 201"/>
            <p:cNvGrpSpPr/>
            <p:nvPr/>
          </p:nvGrpSpPr>
          <p:grpSpPr>
            <a:xfrm>
              <a:off x="5112051" y="744300"/>
              <a:ext cx="274638" cy="274638"/>
              <a:chOff x="8543926" y="1860550"/>
              <a:chExt cx="274638" cy="274638"/>
            </a:xfrm>
            <a:grpFill/>
          </p:grpSpPr>
          <p:sp>
            <p:nvSpPr>
              <p:cNvPr id="351" name="Freeform 55"/>
              <p:cNvSpPr>
                <a:spLocks noEditPoints="1"/>
              </p:cNvSpPr>
              <p:nvPr/>
            </p:nvSpPr>
            <p:spPr bwMode="auto">
              <a:xfrm>
                <a:off x="8543926" y="1860550"/>
                <a:ext cx="274638" cy="274638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0" y="54"/>
                  </a:cxn>
                  <a:cxn ang="0">
                    <a:pos x="55" y="109"/>
                  </a:cxn>
                  <a:cxn ang="0">
                    <a:pos x="109" y="54"/>
                  </a:cxn>
                  <a:cxn ang="0">
                    <a:pos x="55" y="0"/>
                  </a:cxn>
                  <a:cxn ang="0">
                    <a:pos x="55" y="102"/>
                  </a:cxn>
                  <a:cxn ang="0">
                    <a:pos x="8" y="54"/>
                  </a:cxn>
                  <a:cxn ang="0">
                    <a:pos x="55" y="7"/>
                  </a:cxn>
                  <a:cxn ang="0">
                    <a:pos x="102" y="54"/>
                  </a:cxn>
                  <a:cxn ang="0">
                    <a:pos x="55" y="102"/>
                  </a:cxn>
                </a:cxnLst>
                <a:rect l="0" t="0" r="r" b="b"/>
                <a:pathLst>
                  <a:path w="109" h="109">
                    <a:moveTo>
                      <a:pt x="55" y="0"/>
                    </a:moveTo>
                    <a:cubicBezTo>
                      <a:pt x="25" y="0"/>
                      <a:pt x="0" y="24"/>
                      <a:pt x="0" y="54"/>
                    </a:cubicBezTo>
                    <a:cubicBezTo>
                      <a:pt x="0" y="84"/>
                      <a:pt x="25" y="109"/>
                      <a:pt x="55" y="109"/>
                    </a:cubicBezTo>
                    <a:cubicBezTo>
                      <a:pt x="85" y="109"/>
                      <a:pt x="109" y="84"/>
                      <a:pt x="109" y="54"/>
                    </a:cubicBezTo>
                    <a:cubicBezTo>
                      <a:pt x="109" y="24"/>
                      <a:pt x="85" y="0"/>
                      <a:pt x="55" y="0"/>
                    </a:cubicBezTo>
                    <a:close/>
                    <a:moveTo>
                      <a:pt x="55" y="102"/>
                    </a:moveTo>
                    <a:cubicBezTo>
                      <a:pt x="29" y="102"/>
                      <a:pt x="8" y="80"/>
                      <a:pt x="8" y="54"/>
                    </a:cubicBezTo>
                    <a:cubicBezTo>
                      <a:pt x="8" y="28"/>
                      <a:pt x="29" y="7"/>
                      <a:pt x="55" y="7"/>
                    </a:cubicBezTo>
                    <a:cubicBezTo>
                      <a:pt x="81" y="7"/>
                      <a:pt x="102" y="28"/>
                      <a:pt x="102" y="54"/>
                    </a:cubicBezTo>
                    <a:cubicBezTo>
                      <a:pt x="102" y="80"/>
                      <a:pt x="81" y="102"/>
                      <a:pt x="55" y="10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52" name="Freeform 56"/>
              <p:cNvSpPr>
                <a:spLocks/>
              </p:cNvSpPr>
              <p:nvPr/>
            </p:nvSpPr>
            <p:spPr bwMode="auto">
              <a:xfrm>
                <a:off x="8599488" y="1916113"/>
                <a:ext cx="163513" cy="146050"/>
              </a:xfrm>
              <a:custGeom>
                <a:avLst/>
                <a:gdLst/>
                <a:ahLst/>
                <a:cxnLst>
                  <a:cxn ang="0">
                    <a:pos x="36" y="14"/>
                  </a:cxn>
                  <a:cxn ang="0">
                    <a:pos x="0" y="58"/>
                  </a:cxn>
                  <a:cxn ang="0">
                    <a:pos x="36" y="43"/>
                  </a:cxn>
                  <a:cxn ang="0">
                    <a:pos x="36" y="58"/>
                  </a:cxn>
                  <a:cxn ang="0">
                    <a:pos x="65" y="29"/>
                  </a:cxn>
                  <a:cxn ang="0">
                    <a:pos x="36" y="0"/>
                  </a:cxn>
                  <a:cxn ang="0">
                    <a:pos x="36" y="14"/>
                  </a:cxn>
                </a:cxnLst>
                <a:rect l="0" t="0" r="r" b="b"/>
                <a:pathLst>
                  <a:path w="65" h="58">
                    <a:moveTo>
                      <a:pt x="36" y="14"/>
                    </a:moveTo>
                    <a:cubicBezTo>
                      <a:pt x="22" y="14"/>
                      <a:pt x="0" y="21"/>
                      <a:pt x="0" y="58"/>
                    </a:cubicBezTo>
                    <a:cubicBezTo>
                      <a:pt x="7" y="43"/>
                      <a:pt x="15" y="36"/>
                      <a:pt x="36" y="43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36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03" name="Freeform 65"/>
            <p:cNvSpPr>
              <a:spLocks/>
            </p:cNvSpPr>
            <p:nvPr/>
          </p:nvSpPr>
          <p:spPr bwMode="auto">
            <a:xfrm>
              <a:off x="2753025" y="1384063"/>
              <a:ext cx="292100" cy="147637"/>
            </a:xfrm>
            <a:custGeom>
              <a:avLst/>
              <a:gdLst>
                <a:gd name="T0" fmla="*/ 292100 w 184"/>
                <a:gd name="T1" fmla="*/ 55562 h 93"/>
                <a:gd name="T2" fmla="*/ 90488 w 184"/>
                <a:gd name="T3" fmla="*/ 55562 h 93"/>
                <a:gd name="T4" fmla="*/ 90488 w 184"/>
                <a:gd name="T5" fmla="*/ 0 h 93"/>
                <a:gd name="T6" fmla="*/ 0 w 184"/>
                <a:gd name="T7" fmla="*/ 74612 h 93"/>
                <a:gd name="T8" fmla="*/ 90488 w 184"/>
                <a:gd name="T9" fmla="*/ 147637 h 93"/>
                <a:gd name="T10" fmla="*/ 90488 w 184"/>
                <a:gd name="T11" fmla="*/ 92075 h 93"/>
                <a:gd name="T12" fmla="*/ 292100 w 184"/>
                <a:gd name="T13" fmla="*/ 92075 h 93"/>
                <a:gd name="T14" fmla="*/ 292100 w 184"/>
                <a:gd name="T15" fmla="*/ 55562 h 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4" h="93">
                  <a:moveTo>
                    <a:pt x="184" y="35"/>
                  </a:moveTo>
                  <a:lnTo>
                    <a:pt x="57" y="35"/>
                  </a:lnTo>
                  <a:lnTo>
                    <a:pt x="57" y="0"/>
                  </a:lnTo>
                  <a:lnTo>
                    <a:pt x="0" y="47"/>
                  </a:lnTo>
                  <a:lnTo>
                    <a:pt x="57" y="93"/>
                  </a:lnTo>
                  <a:lnTo>
                    <a:pt x="57" y="58"/>
                  </a:lnTo>
                  <a:lnTo>
                    <a:pt x="184" y="58"/>
                  </a:lnTo>
                  <a:lnTo>
                    <a:pt x="184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66"/>
            <p:cNvSpPr>
              <a:spLocks/>
            </p:cNvSpPr>
            <p:nvPr/>
          </p:nvSpPr>
          <p:spPr bwMode="auto">
            <a:xfrm>
              <a:off x="4067475" y="1311038"/>
              <a:ext cx="149225" cy="293687"/>
            </a:xfrm>
            <a:custGeom>
              <a:avLst/>
              <a:gdLst>
                <a:gd name="T0" fmla="*/ 149225 w 94"/>
                <a:gd name="T1" fmla="*/ 92075 h 185"/>
                <a:gd name="T2" fmla="*/ 76200 w 94"/>
                <a:gd name="T3" fmla="*/ 0 h 185"/>
                <a:gd name="T4" fmla="*/ 0 w 94"/>
                <a:gd name="T5" fmla="*/ 92075 h 185"/>
                <a:gd name="T6" fmla="*/ 55563 w 94"/>
                <a:gd name="T7" fmla="*/ 92075 h 185"/>
                <a:gd name="T8" fmla="*/ 55563 w 94"/>
                <a:gd name="T9" fmla="*/ 293687 h 185"/>
                <a:gd name="T10" fmla="*/ 93663 w 94"/>
                <a:gd name="T11" fmla="*/ 293687 h 185"/>
                <a:gd name="T12" fmla="*/ 93663 w 94"/>
                <a:gd name="T13" fmla="*/ 92075 h 185"/>
                <a:gd name="T14" fmla="*/ 149225 w 94"/>
                <a:gd name="T15" fmla="*/ 92075 h 1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" h="185">
                  <a:moveTo>
                    <a:pt x="94" y="58"/>
                  </a:moveTo>
                  <a:lnTo>
                    <a:pt x="48" y="0"/>
                  </a:lnTo>
                  <a:lnTo>
                    <a:pt x="0" y="58"/>
                  </a:lnTo>
                  <a:lnTo>
                    <a:pt x="35" y="58"/>
                  </a:lnTo>
                  <a:lnTo>
                    <a:pt x="35" y="185"/>
                  </a:lnTo>
                  <a:lnTo>
                    <a:pt x="59" y="185"/>
                  </a:lnTo>
                  <a:lnTo>
                    <a:pt x="59" y="58"/>
                  </a:lnTo>
                  <a:lnTo>
                    <a:pt x="94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67"/>
            <p:cNvSpPr>
              <a:spLocks/>
            </p:cNvSpPr>
            <p:nvPr/>
          </p:nvSpPr>
          <p:spPr bwMode="auto">
            <a:xfrm>
              <a:off x="3337225" y="1384063"/>
              <a:ext cx="292100" cy="147637"/>
            </a:xfrm>
            <a:custGeom>
              <a:avLst/>
              <a:gdLst>
                <a:gd name="T0" fmla="*/ 292100 w 184"/>
                <a:gd name="T1" fmla="*/ 74612 h 93"/>
                <a:gd name="T2" fmla="*/ 201613 w 184"/>
                <a:gd name="T3" fmla="*/ 0 h 93"/>
                <a:gd name="T4" fmla="*/ 201613 w 184"/>
                <a:gd name="T5" fmla="*/ 55562 h 93"/>
                <a:gd name="T6" fmla="*/ 0 w 184"/>
                <a:gd name="T7" fmla="*/ 55562 h 93"/>
                <a:gd name="T8" fmla="*/ 0 w 184"/>
                <a:gd name="T9" fmla="*/ 92075 h 93"/>
                <a:gd name="T10" fmla="*/ 201613 w 184"/>
                <a:gd name="T11" fmla="*/ 92075 h 93"/>
                <a:gd name="T12" fmla="*/ 201613 w 184"/>
                <a:gd name="T13" fmla="*/ 147637 h 93"/>
                <a:gd name="T14" fmla="*/ 292100 w 184"/>
                <a:gd name="T15" fmla="*/ 74612 h 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4" h="93">
                  <a:moveTo>
                    <a:pt x="184" y="47"/>
                  </a:moveTo>
                  <a:lnTo>
                    <a:pt x="127" y="0"/>
                  </a:lnTo>
                  <a:lnTo>
                    <a:pt x="127" y="35"/>
                  </a:lnTo>
                  <a:lnTo>
                    <a:pt x="0" y="35"/>
                  </a:lnTo>
                  <a:lnTo>
                    <a:pt x="0" y="58"/>
                  </a:lnTo>
                  <a:lnTo>
                    <a:pt x="127" y="58"/>
                  </a:lnTo>
                  <a:lnTo>
                    <a:pt x="127" y="93"/>
                  </a:lnTo>
                  <a:lnTo>
                    <a:pt x="184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68"/>
            <p:cNvSpPr>
              <a:spLocks/>
            </p:cNvSpPr>
            <p:nvPr/>
          </p:nvSpPr>
          <p:spPr bwMode="auto">
            <a:xfrm>
              <a:off x="4656438" y="1311038"/>
              <a:ext cx="146050" cy="293687"/>
            </a:xfrm>
            <a:custGeom>
              <a:avLst/>
              <a:gdLst>
                <a:gd name="T0" fmla="*/ 90488 w 92"/>
                <a:gd name="T1" fmla="*/ 203200 h 185"/>
                <a:gd name="T2" fmla="*/ 90488 w 92"/>
                <a:gd name="T3" fmla="*/ 0 h 185"/>
                <a:gd name="T4" fmla="*/ 53975 w 92"/>
                <a:gd name="T5" fmla="*/ 0 h 185"/>
                <a:gd name="T6" fmla="*/ 53975 w 92"/>
                <a:gd name="T7" fmla="*/ 203200 h 185"/>
                <a:gd name="T8" fmla="*/ 0 w 92"/>
                <a:gd name="T9" fmla="*/ 203200 h 185"/>
                <a:gd name="T10" fmla="*/ 73025 w 92"/>
                <a:gd name="T11" fmla="*/ 293687 h 185"/>
                <a:gd name="T12" fmla="*/ 146050 w 92"/>
                <a:gd name="T13" fmla="*/ 203200 h 185"/>
                <a:gd name="T14" fmla="*/ 90488 w 92"/>
                <a:gd name="T15" fmla="*/ 203200 h 1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" h="185">
                  <a:moveTo>
                    <a:pt x="57" y="128"/>
                  </a:moveTo>
                  <a:lnTo>
                    <a:pt x="57" y="0"/>
                  </a:lnTo>
                  <a:lnTo>
                    <a:pt x="34" y="0"/>
                  </a:lnTo>
                  <a:lnTo>
                    <a:pt x="34" y="128"/>
                  </a:lnTo>
                  <a:lnTo>
                    <a:pt x="0" y="128"/>
                  </a:lnTo>
                  <a:lnTo>
                    <a:pt x="46" y="185"/>
                  </a:lnTo>
                  <a:lnTo>
                    <a:pt x="92" y="128"/>
                  </a:lnTo>
                  <a:lnTo>
                    <a:pt x="57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7" name="Group 206"/>
            <p:cNvGrpSpPr/>
            <p:nvPr/>
          </p:nvGrpSpPr>
          <p:grpSpPr>
            <a:xfrm>
              <a:off x="5094588" y="1311038"/>
              <a:ext cx="292101" cy="220663"/>
              <a:chOff x="8526463" y="2427288"/>
              <a:chExt cx="292101" cy="220663"/>
            </a:xfrm>
            <a:grpFill/>
          </p:grpSpPr>
          <p:sp>
            <p:nvSpPr>
              <p:cNvPr id="349" name="Freeform 102"/>
              <p:cNvSpPr>
                <a:spLocks/>
              </p:cNvSpPr>
              <p:nvPr/>
            </p:nvSpPr>
            <p:spPr bwMode="auto">
              <a:xfrm>
                <a:off x="8526463" y="2611438"/>
                <a:ext cx="292100" cy="36513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7" y="14"/>
                  </a:cxn>
                  <a:cxn ang="0">
                    <a:pos x="109" y="14"/>
                  </a:cxn>
                  <a:cxn ang="0">
                    <a:pos x="116" y="7"/>
                  </a:cxn>
                  <a:cxn ang="0">
                    <a:pos x="109" y="0"/>
                  </a:cxn>
                </a:cxnLst>
                <a:rect l="0" t="0" r="r" b="b"/>
                <a:pathLst>
                  <a:path w="116" h="14">
                    <a:moveTo>
                      <a:pt x="10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13" y="14"/>
                      <a:pt x="116" y="11"/>
                      <a:pt x="116" y="7"/>
                    </a:cubicBezTo>
                    <a:cubicBezTo>
                      <a:pt x="116" y="3"/>
                      <a:pt x="113" y="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50" name="Freeform 103"/>
              <p:cNvSpPr>
                <a:spLocks noEditPoints="1"/>
              </p:cNvSpPr>
              <p:nvPr/>
            </p:nvSpPr>
            <p:spPr bwMode="auto">
              <a:xfrm>
                <a:off x="8582026" y="2427288"/>
                <a:ext cx="236538" cy="165100"/>
              </a:xfrm>
              <a:custGeom>
                <a:avLst/>
                <a:gdLst/>
                <a:ahLst/>
                <a:cxnLst>
                  <a:cxn ang="0">
                    <a:pos x="14" y="65"/>
                  </a:cxn>
                  <a:cxn ang="0">
                    <a:pos x="58" y="65"/>
                  </a:cxn>
                  <a:cxn ang="0">
                    <a:pos x="72" y="51"/>
                  </a:cxn>
                  <a:cxn ang="0">
                    <a:pos x="94" y="29"/>
                  </a:cxn>
                  <a:cxn ang="0">
                    <a:pos x="72" y="7"/>
                  </a:cxn>
                  <a:cxn ang="0">
                    <a:pos x="72" y="0"/>
                  </a:cxn>
                  <a:cxn ang="0">
                    <a:pos x="0" y="0"/>
                  </a:cxn>
                  <a:cxn ang="0">
                    <a:pos x="0" y="51"/>
                  </a:cxn>
                  <a:cxn ang="0">
                    <a:pos x="14" y="65"/>
                  </a:cxn>
                  <a:cxn ang="0">
                    <a:pos x="87" y="29"/>
                  </a:cxn>
                  <a:cxn ang="0">
                    <a:pos x="72" y="44"/>
                  </a:cxn>
                  <a:cxn ang="0">
                    <a:pos x="72" y="14"/>
                  </a:cxn>
                  <a:cxn ang="0">
                    <a:pos x="87" y="29"/>
                  </a:cxn>
                  <a:cxn ang="0">
                    <a:pos x="7" y="7"/>
                  </a:cxn>
                  <a:cxn ang="0">
                    <a:pos x="14" y="7"/>
                  </a:cxn>
                  <a:cxn ang="0">
                    <a:pos x="14" y="58"/>
                  </a:cxn>
                  <a:cxn ang="0">
                    <a:pos x="7" y="51"/>
                  </a:cxn>
                  <a:cxn ang="0">
                    <a:pos x="7" y="7"/>
                  </a:cxn>
                </a:cxnLst>
                <a:rect l="0" t="0" r="r" b="b"/>
                <a:pathLst>
                  <a:path w="94" h="65">
                    <a:moveTo>
                      <a:pt x="14" y="65"/>
                    </a:moveTo>
                    <a:cubicBezTo>
                      <a:pt x="58" y="65"/>
                      <a:pt x="58" y="65"/>
                      <a:pt x="58" y="65"/>
                    </a:cubicBezTo>
                    <a:cubicBezTo>
                      <a:pt x="66" y="65"/>
                      <a:pt x="72" y="59"/>
                      <a:pt x="72" y="51"/>
                    </a:cubicBezTo>
                    <a:cubicBezTo>
                      <a:pt x="84" y="51"/>
                      <a:pt x="94" y="41"/>
                      <a:pt x="94" y="29"/>
                    </a:cubicBezTo>
                    <a:cubicBezTo>
                      <a:pt x="94" y="17"/>
                      <a:pt x="84" y="7"/>
                      <a:pt x="72" y="7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9"/>
                      <a:pt x="6" y="65"/>
                      <a:pt x="14" y="65"/>
                    </a:cubicBezTo>
                    <a:close/>
                    <a:moveTo>
                      <a:pt x="87" y="29"/>
                    </a:moveTo>
                    <a:cubicBezTo>
                      <a:pt x="87" y="37"/>
                      <a:pt x="80" y="44"/>
                      <a:pt x="72" y="44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80" y="14"/>
                      <a:pt x="87" y="21"/>
                      <a:pt x="87" y="29"/>
                    </a:cubicBezTo>
                    <a:close/>
                    <a:moveTo>
                      <a:pt x="7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0" y="58"/>
                      <a:pt x="7" y="55"/>
                      <a:pt x="7" y="51"/>
                    </a:cubicBezTo>
                    <a:lnTo>
                      <a:pt x="7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>
              <a:off x="3921426" y="3013075"/>
              <a:ext cx="295275" cy="292100"/>
              <a:chOff x="7353301" y="3013075"/>
              <a:chExt cx="295275" cy="292100"/>
            </a:xfrm>
            <a:grpFill/>
          </p:grpSpPr>
          <p:sp>
            <p:nvSpPr>
              <p:cNvPr id="347" name="Freeform 112"/>
              <p:cNvSpPr>
                <a:spLocks/>
              </p:cNvSpPr>
              <p:nvPr/>
            </p:nvSpPr>
            <p:spPr bwMode="auto">
              <a:xfrm>
                <a:off x="7391401" y="3013075"/>
                <a:ext cx="257175" cy="176213"/>
              </a:xfrm>
              <a:custGeom>
                <a:avLst/>
                <a:gdLst/>
                <a:ahLst/>
                <a:cxnLst>
                  <a:cxn ang="0">
                    <a:pos x="93" y="36"/>
                  </a:cxn>
                  <a:cxn ang="0">
                    <a:pos x="94" y="29"/>
                  </a:cxn>
                  <a:cxn ang="0">
                    <a:pos x="65" y="0"/>
                  </a:cxn>
                  <a:cxn ang="0">
                    <a:pos x="40" y="16"/>
                  </a:cxn>
                  <a:cxn ang="0">
                    <a:pos x="33" y="15"/>
                  </a:cxn>
                  <a:cxn ang="0">
                    <a:pos x="15" y="32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18" y="44"/>
                  </a:cxn>
                  <a:cxn ang="0">
                    <a:pos x="22" y="44"/>
                  </a:cxn>
                  <a:cxn ang="0">
                    <a:pos x="51" y="29"/>
                  </a:cxn>
                  <a:cxn ang="0">
                    <a:pos x="87" y="66"/>
                  </a:cxn>
                  <a:cxn ang="0">
                    <a:pos x="87" y="70"/>
                  </a:cxn>
                  <a:cxn ang="0">
                    <a:pos x="87" y="70"/>
                  </a:cxn>
                  <a:cxn ang="0">
                    <a:pos x="102" y="51"/>
                  </a:cxn>
                  <a:cxn ang="0">
                    <a:pos x="93" y="36"/>
                  </a:cxn>
                </a:cxnLst>
                <a:rect l="0" t="0" r="r" b="b"/>
                <a:pathLst>
                  <a:path w="102" h="70">
                    <a:moveTo>
                      <a:pt x="93" y="36"/>
                    </a:moveTo>
                    <a:cubicBezTo>
                      <a:pt x="94" y="34"/>
                      <a:pt x="94" y="32"/>
                      <a:pt x="94" y="29"/>
                    </a:cubicBezTo>
                    <a:cubicBezTo>
                      <a:pt x="94" y="13"/>
                      <a:pt x="81" y="0"/>
                      <a:pt x="65" y="0"/>
                    </a:cubicBezTo>
                    <a:cubicBezTo>
                      <a:pt x="54" y="0"/>
                      <a:pt x="44" y="7"/>
                      <a:pt x="40" y="16"/>
                    </a:cubicBezTo>
                    <a:cubicBezTo>
                      <a:pt x="37" y="15"/>
                      <a:pt x="35" y="15"/>
                      <a:pt x="33" y="15"/>
                    </a:cubicBezTo>
                    <a:cubicBezTo>
                      <a:pt x="23" y="15"/>
                      <a:pt x="15" y="23"/>
                      <a:pt x="15" y="32"/>
                    </a:cubicBezTo>
                    <a:cubicBezTo>
                      <a:pt x="6" y="36"/>
                      <a:pt x="0" y="43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5" y="47"/>
                      <a:pt x="11" y="44"/>
                      <a:pt x="18" y="44"/>
                    </a:cubicBezTo>
                    <a:cubicBezTo>
                      <a:pt x="19" y="44"/>
                      <a:pt x="20" y="44"/>
                      <a:pt x="22" y="44"/>
                    </a:cubicBezTo>
                    <a:cubicBezTo>
                      <a:pt x="28" y="35"/>
                      <a:pt x="39" y="29"/>
                      <a:pt x="51" y="29"/>
                    </a:cubicBezTo>
                    <a:cubicBezTo>
                      <a:pt x="71" y="29"/>
                      <a:pt x="87" y="46"/>
                      <a:pt x="87" y="66"/>
                    </a:cubicBezTo>
                    <a:cubicBezTo>
                      <a:pt x="87" y="67"/>
                      <a:pt x="87" y="68"/>
                      <a:pt x="87" y="70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96" y="66"/>
                      <a:pt x="102" y="59"/>
                      <a:pt x="102" y="51"/>
                    </a:cubicBezTo>
                    <a:cubicBezTo>
                      <a:pt x="102" y="45"/>
                      <a:pt x="98" y="40"/>
                      <a:pt x="93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8" name="Freeform 113"/>
              <p:cNvSpPr>
                <a:spLocks/>
              </p:cNvSpPr>
              <p:nvPr/>
            </p:nvSpPr>
            <p:spPr bwMode="auto">
              <a:xfrm>
                <a:off x="7353301" y="3124200"/>
                <a:ext cx="257175" cy="180975"/>
              </a:xfrm>
              <a:custGeom>
                <a:avLst/>
                <a:gdLst/>
                <a:ahLst/>
                <a:cxnLst>
                  <a:cxn ang="0">
                    <a:pos x="94" y="36"/>
                  </a:cxn>
                  <a:cxn ang="0">
                    <a:pos x="95" y="29"/>
                  </a:cxn>
                  <a:cxn ang="0">
                    <a:pos x="66" y="0"/>
                  </a:cxn>
                  <a:cxn ang="0">
                    <a:pos x="40" y="16"/>
                  </a:cxn>
                  <a:cxn ang="0">
                    <a:pos x="33" y="14"/>
                  </a:cxn>
                  <a:cxn ang="0">
                    <a:pos x="15" y="32"/>
                  </a:cxn>
                  <a:cxn ang="0">
                    <a:pos x="0" y="51"/>
                  </a:cxn>
                  <a:cxn ang="0">
                    <a:pos x="29" y="72"/>
                  </a:cxn>
                  <a:cxn ang="0">
                    <a:pos x="73" y="72"/>
                  </a:cxn>
                  <a:cxn ang="0">
                    <a:pos x="102" y="51"/>
                  </a:cxn>
                  <a:cxn ang="0">
                    <a:pos x="94" y="36"/>
                  </a:cxn>
                </a:cxnLst>
                <a:rect l="0" t="0" r="r" b="b"/>
                <a:pathLst>
                  <a:path w="102" h="72">
                    <a:moveTo>
                      <a:pt x="94" y="36"/>
                    </a:moveTo>
                    <a:cubicBezTo>
                      <a:pt x="94" y="33"/>
                      <a:pt x="95" y="31"/>
                      <a:pt x="95" y="29"/>
                    </a:cubicBezTo>
                    <a:cubicBezTo>
                      <a:pt x="95" y="13"/>
                      <a:pt x="82" y="0"/>
                      <a:pt x="66" y="0"/>
                    </a:cubicBezTo>
                    <a:cubicBezTo>
                      <a:pt x="54" y="0"/>
                      <a:pt x="45" y="6"/>
                      <a:pt x="40" y="16"/>
                    </a:cubicBezTo>
                    <a:cubicBezTo>
                      <a:pt x="38" y="15"/>
                      <a:pt x="36" y="14"/>
                      <a:pt x="33" y="14"/>
                    </a:cubicBezTo>
                    <a:cubicBezTo>
                      <a:pt x="23" y="14"/>
                      <a:pt x="15" y="22"/>
                      <a:pt x="15" y="32"/>
                    </a:cubicBezTo>
                    <a:cubicBezTo>
                      <a:pt x="6" y="36"/>
                      <a:pt x="0" y="43"/>
                      <a:pt x="0" y="51"/>
                    </a:cubicBezTo>
                    <a:cubicBezTo>
                      <a:pt x="0" y="63"/>
                      <a:pt x="13" y="72"/>
                      <a:pt x="29" y="72"/>
                    </a:cubicBezTo>
                    <a:cubicBezTo>
                      <a:pt x="73" y="72"/>
                      <a:pt x="73" y="72"/>
                      <a:pt x="73" y="72"/>
                    </a:cubicBezTo>
                    <a:cubicBezTo>
                      <a:pt x="89" y="72"/>
                      <a:pt x="102" y="63"/>
                      <a:pt x="102" y="51"/>
                    </a:cubicBezTo>
                    <a:cubicBezTo>
                      <a:pt x="102" y="45"/>
                      <a:pt x="99" y="40"/>
                      <a:pt x="94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09" name="Freeform 114"/>
            <p:cNvSpPr>
              <a:spLocks/>
            </p:cNvSpPr>
            <p:nvPr/>
          </p:nvSpPr>
          <p:spPr bwMode="auto">
            <a:xfrm>
              <a:off x="4527850" y="3013075"/>
              <a:ext cx="255588" cy="184150"/>
            </a:xfrm>
            <a:custGeom>
              <a:avLst/>
              <a:gdLst>
                <a:gd name="T0" fmla="*/ 233036 w 102"/>
                <a:gd name="T1" fmla="*/ 90814 h 73"/>
                <a:gd name="T2" fmla="*/ 235542 w 102"/>
                <a:gd name="T3" fmla="*/ 73155 h 73"/>
                <a:gd name="T4" fmla="*/ 162875 w 102"/>
                <a:gd name="T5" fmla="*/ 0 h 73"/>
                <a:gd name="T6" fmla="*/ 100231 w 102"/>
                <a:gd name="T7" fmla="*/ 40362 h 73"/>
                <a:gd name="T8" fmla="*/ 82690 w 102"/>
                <a:gd name="T9" fmla="*/ 37839 h 73"/>
                <a:gd name="T10" fmla="*/ 37586 w 102"/>
                <a:gd name="T11" fmla="*/ 80723 h 73"/>
                <a:gd name="T12" fmla="*/ 0 w 102"/>
                <a:gd name="T13" fmla="*/ 128653 h 73"/>
                <a:gd name="T14" fmla="*/ 72667 w 102"/>
                <a:gd name="T15" fmla="*/ 184150 h 73"/>
                <a:gd name="T16" fmla="*/ 182921 w 102"/>
                <a:gd name="T17" fmla="*/ 184150 h 73"/>
                <a:gd name="T18" fmla="*/ 255588 w 102"/>
                <a:gd name="T19" fmla="*/ 128653 h 73"/>
                <a:gd name="T20" fmla="*/ 233036 w 102"/>
                <a:gd name="T21" fmla="*/ 90814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2" h="73">
                  <a:moveTo>
                    <a:pt x="93" y="36"/>
                  </a:moveTo>
                  <a:cubicBezTo>
                    <a:pt x="94" y="34"/>
                    <a:pt x="94" y="32"/>
                    <a:pt x="94" y="29"/>
                  </a:cubicBezTo>
                  <a:cubicBezTo>
                    <a:pt x="94" y="13"/>
                    <a:pt x="81" y="0"/>
                    <a:pt x="65" y="0"/>
                  </a:cubicBezTo>
                  <a:cubicBezTo>
                    <a:pt x="54" y="0"/>
                    <a:pt x="44" y="7"/>
                    <a:pt x="40" y="16"/>
                  </a:cubicBezTo>
                  <a:cubicBezTo>
                    <a:pt x="37" y="15"/>
                    <a:pt x="35" y="15"/>
                    <a:pt x="33" y="15"/>
                  </a:cubicBezTo>
                  <a:cubicBezTo>
                    <a:pt x="23" y="15"/>
                    <a:pt x="15" y="23"/>
                    <a:pt x="15" y="32"/>
                  </a:cubicBezTo>
                  <a:cubicBezTo>
                    <a:pt x="6" y="36"/>
                    <a:pt x="0" y="43"/>
                    <a:pt x="0" y="51"/>
                  </a:cubicBezTo>
                  <a:cubicBezTo>
                    <a:pt x="0" y="63"/>
                    <a:pt x="13" y="73"/>
                    <a:pt x="29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89" y="73"/>
                    <a:pt x="102" y="63"/>
                    <a:pt x="102" y="51"/>
                  </a:cubicBezTo>
                  <a:cubicBezTo>
                    <a:pt x="102" y="45"/>
                    <a:pt x="98" y="40"/>
                    <a:pt x="9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0" name="Group 209"/>
            <p:cNvGrpSpPr/>
            <p:nvPr/>
          </p:nvGrpSpPr>
          <p:grpSpPr>
            <a:xfrm>
              <a:off x="5112051" y="3013075"/>
              <a:ext cx="257175" cy="292100"/>
              <a:chOff x="8543926" y="3013075"/>
              <a:chExt cx="257175" cy="292100"/>
            </a:xfrm>
            <a:grpFill/>
          </p:grpSpPr>
          <p:sp>
            <p:nvSpPr>
              <p:cNvPr id="343" name="Freeform 115"/>
              <p:cNvSpPr>
                <a:spLocks/>
              </p:cNvSpPr>
              <p:nvPr/>
            </p:nvSpPr>
            <p:spPr bwMode="auto">
              <a:xfrm>
                <a:off x="8543926" y="3013075"/>
                <a:ext cx="257175" cy="184150"/>
              </a:xfrm>
              <a:custGeom>
                <a:avLst/>
                <a:gdLst/>
                <a:ahLst/>
                <a:cxnLst>
                  <a:cxn ang="0">
                    <a:pos x="94" y="36"/>
                  </a:cxn>
                  <a:cxn ang="0">
                    <a:pos x="95" y="29"/>
                  </a:cxn>
                  <a:cxn ang="0">
                    <a:pos x="66" y="0"/>
                  </a:cxn>
                  <a:cxn ang="0">
                    <a:pos x="40" y="16"/>
                  </a:cxn>
                  <a:cxn ang="0">
                    <a:pos x="33" y="15"/>
                  </a:cxn>
                  <a:cxn ang="0">
                    <a:pos x="15" y="32"/>
                  </a:cxn>
                  <a:cxn ang="0">
                    <a:pos x="0" y="51"/>
                  </a:cxn>
                  <a:cxn ang="0">
                    <a:pos x="29" y="73"/>
                  </a:cxn>
                  <a:cxn ang="0">
                    <a:pos x="73" y="73"/>
                  </a:cxn>
                  <a:cxn ang="0">
                    <a:pos x="102" y="51"/>
                  </a:cxn>
                  <a:cxn ang="0">
                    <a:pos x="94" y="36"/>
                  </a:cxn>
                </a:cxnLst>
                <a:rect l="0" t="0" r="r" b="b"/>
                <a:pathLst>
                  <a:path w="102" h="73">
                    <a:moveTo>
                      <a:pt x="94" y="36"/>
                    </a:moveTo>
                    <a:cubicBezTo>
                      <a:pt x="94" y="34"/>
                      <a:pt x="95" y="32"/>
                      <a:pt x="95" y="29"/>
                    </a:cubicBezTo>
                    <a:cubicBezTo>
                      <a:pt x="95" y="13"/>
                      <a:pt x="82" y="0"/>
                      <a:pt x="66" y="0"/>
                    </a:cubicBezTo>
                    <a:cubicBezTo>
                      <a:pt x="54" y="0"/>
                      <a:pt x="45" y="7"/>
                      <a:pt x="40" y="16"/>
                    </a:cubicBezTo>
                    <a:cubicBezTo>
                      <a:pt x="38" y="15"/>
                      <a:pt x="35" y="15"/>
                      <a:pt x="33" y="15"/>
                    </a:cubicBezTo>
                    <a:cubicBezTo>
                      <a:pt x="23" y="15"/>
                      <a:pt x="15" y="23"/>
                      <a:pt x="15" y="32"/>
                    </a:cubicBezTo>
                    <a:cubicBezTo>
                      <a:pt x="6" y="36"/>
                      <a:pt x="0" y="43"/>
                      <a:pt x="0" y="51"/>
                    </a:cubicBezTo>
                    <a:cubicBezTo>
                      <a:pt x="0" y="63"/>
                      <a:pt x="13" y="73"/>
                      <a:pt x="29" y="73"/>
                    </a:cubicBezTo>
                    <a:cubicBezTo>
                      <a:pt x="73" y="73"/>
                      <a:pt x="73" y="73"/>
                      <a:pt x="73" y="73"/>
                    </a:cubicBezTo>
                    <a:cubicBezTo>
                      <a:pt x="89" y="73"/>
                      <a:pt x="102" y="63"/>
                      <a:pt x="102" y="51"/>
                    </a:cubicBezTo>
                    <a:cubicBezTo>
                      <a:pt x="102" y="45"/>
                      <a:pt x="99" y="40"/>
                      <a:pt x="94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4" name="Freeform 116"/>
              <p:cNvSpPr>
                <a:spLocks/>
              </p:cNvSpPr>
              <p:nvPr/>
            </p:nvSpPr>
            <p:spPr bwMode="auto">
              <a:xfrm>
                <a:off x="8582026" y="3214688"/>
                <a:ext cx="34925" cy="7302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7" y="29"/>
                  </a:cxn>
                  <a:cxn ang="0">
                    <a:pos x="14" y="19"/>
                  </a:cxn>
                  <a:cxn ang="0">
                    <a:pos x="7" y="0"/>
                  </a:cxn>
                  <a:cxn ang="0">
                    <a:pos x="0" y="19"/>
                  </a:cxn>
                </a:cxnLst>
                <a:rect l="0" t="0" r="r" b="b"/>
                <a:pathLst>
                  <a:path w="14" h="29">
                    <a:moveTo>
                      <a:pt x="0" y="19"/>
                    </a:moveTo>
                    <a:cubicBezTo>
                      <a:pt x="0" y="25"/>
                      <a:pt x="3" y="29"/>
                      <a:pt x="7" y="29"/>
                    </a:cubicBezTo>
                    <a:cubicBezTo>
                      <a:pt x="11" y="29"/>
                      <a:pt x="14" y="25"/>
                      <a:pt x="14" y="19"/>
                    </a:cubicBezTo>
                    <a:cubicBezTo>
                      <a:pt x="14" y="14"/>
                      <a:pt x="7" y="0"/>
                      <a:pt x="7" y="0"/>
                    </a:cubicBezTo>
                    <a:cubicBezTo>
                      <a:pt x="7" y="0"/>
                      <a:pt x="0" y="14"/>
                      <a:pt x="0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5" name="Freeform 117"/>
              <p:cNvSpPr>
                <a:spLocks/>
              </p:cNvSpPr>
              <p:nvPr/>
            </p:nvSpPr>
            <p:spPr bwMode="auto">
              <a:xfrm>
                <a:off x="8655051" y="3232150"/>
                <a:ext cx="34925" cy="73025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7" y="29"/>
                  </a:cxn>
                  <a:cxn ang="0">
                    <a:pos x="14" y="20"/>
                  </a:cxn>
                  <a:cxn ang="0">
                    <a:pos x="7" y="0"/>
                  </a:cxn>
                  <a:cxn ang="0">
                    <a:pos x="0" y="20"/>
                  </a:cxn>
                </a:cxnLst>
                <a:rect l="0" t="0" r="r" b="b"/>
                <a:pathLst>
                  <a:path w="14" h="29">
                    <a:moveTo>
                      <a:pt x="0" y="20"/>
                    </a:moveTo>
                    <a:cubicBezTo>
                      <a:pt x="0" y="25"/>
                      <a:pt x="3" y="29"/>
                      <a:pt x="7" y="29"/>
                    </a:cubicBezTo>
                    <a:cubicBezTo>
                      <a:pt x="11" y="29"/>
                      <a:pt x="14" y="25"/>
                      <a:pt x="14" y="20"/>
                    </a:cubicBezTo>
                    <a:cubicBezTo>
                      <a:pt x="14" y="14"/>
                      <a:pt x="7" y="0"/>
                      <a:pt x="7" y="0"/>
                    </a:cubicBezTo>
                    <a:cubicBezTo>
                      <a:pt x="7" y="0"/>
                      <a:pt x="0" y="14"/>
                      <a:pt x="0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6" name="Freeform 118"/>
              <p:cNvSpPr>
                <a:spLocks/>
              </p:cNvSpPr>
              <p:nvPr/>
            </p:nvSpPr>
            <p:spPr bwMode="auto">
              <a:xfrm>
                <a:off x="8728076" y="3214688"/>
                <a:ext cx="34925" cy="7302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7" y="29"/>
                  </a:cxn>
                  <a:cxn ang="0">
                    <a:pos x="14" y="19"/>
                  </a:cxn>
                  <a:cxn ang="0">
                    <a:pos x="7" y="0"/>
                  </a:cxn>
                  <a:cxn ang="0">
                    <a:pos x="0" y="19"/>
                  </a:cxn>
                </a:cxnLst>
                <a:rect l="0" t="0" r="r" b="b"/>
                <a:pathLst>
                  <a:path w="14" h="29">
                    <a:moveTo>
                      <a:pt x="0" y="19"/>
                    </a:moveTo>
                    <a:cubicBezTo>
                      <a:pt x="0" y="25"/>
                      <a:pt x="3" y="29"/>
                      <a:pt x="7" y="29"/>
                    </a:cubicBezTo>
                    <a:cubicBezTo>
                      <a:pt x="11" y="29"/>
                      <a:pt x="14" y="25"/>
                      <a:pt x="14" y="19"/>
                    </a:cubicBezTo>
                    <a:cubicBezTo>
                      <a:pt x="14" y="14"/>
                      <a:pt x="7" y="0"/>
                      <a:pt x="7" y="0"/>
                    </a:cubicBezTo>
                    <a:cubicBezTo>
                      <a:pt x="7" y="0"/>
                      <a:pt x="0" y="14"/>
                      <a:pt x="0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11" name="Group 210"/>
            <p:cNvGrpSpPr/>
            <p:nvPr/>
          </p:nvGrpSpPr>
          <p:grpSpPr>
            <a:xfrm>
              <a:off x="2753026" y="3013075"/>
              <a:ext cx="292100" cy="292100"/>
              <a:chOff x="6184901" y="3013075"/>
              <a:chExt cx="292100" cy="292100"/>
            </a:xfrm>
            <a:grpFill/>
          </p:grpSpPr>
          <p:sp>
            <p:nvSpPr>
              <p:cNvPr id="334" name="Freeform 119"/>
              <p:cNvSpPr>
                <a:spLocks/>
              </p:cNvSpPr>
              <p:nvPr/>
            </p:nvSpPr>
            <p:spPr bwMode="auto">
              <a:xfrm>
                <a:off x="6229351" y="3046413"/>
                <a:ext cx="33338" cy="31750"/>
              </a:xfrm>
              <a:custGeom>
                <a:avLst/>
                <a:gdLst/>
                <a:ahLst/>
                <a:cxnLst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  <a:cxn ang="0">
                    <a:pos x="7" y="2"/>
                  </a:cxn>
                  <a:cxn ang="0">
                    <a:pos x="1" y="2"/>
                  </a:cxn>
                  <a:cxn ang="0">
                    <a:pos x="1" y="7"/>
                  </a:cxn>
                  <a:cxn ang="0">
                    <a:pos x="7" y="12"/>
                  </a:cxn>
                </a:cxnLst>
                <a:rect l="0" t="0" r="r" b="b"/>
                <a:pathLst>
                  <a:path w="13" h="13">
                    <a:moveTo>
                      <a:pt x="7" y="12"/>
                    </a:move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1" y="2"/>
                    </a:cubicBezTo>
                    <a:cubicBezTo>
                      <a:pt x="0" y="3"/>
                      <a:pt x="0" y="5"/>
                      <a:pt x="1" y="7"/>
                    </a:cubicBezTo>
                    <a:lnTo>
                      <a:pt x="7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5" name="Freeform 120"/>
              <p:cNvSpPr>
                <a:spLocks/>
              </p:cNvSpPr>
              <p:nvPr/>
            </p:nvSpPr>
            <p:spPr bwMode="auto">
              <a:xfrm>
                <a:off x="6184901" y="3141663"/>
                <a:ext cx="34925" cy="17463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1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11" y="7"/>
                  </a:cxn>
                  <a:cxn ang="0">
                    <a:pos x="14" y="4"/>
                  </a:cxn>
                </a:cxnLst>
                <a:rect l="0" t="0" r="r" b="b"/>
                <a:pathLst>
                  <a:path w="14" h="7">
                    <a:moveTo>
                      <a:pt x="14" y="4"/>
                    </a:moveTo>
                    <a:cubicBezTo>
                      <a:pt x="14" y="2"/>
                      <a:pt x="13" y="0"/>
                      <a:pt x="1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7"/>
                      <a:pt x="3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6" name="Freeform 121"/>
              <p:cNvSpPr>
                <a:spLocks/>
              </p:cNvSpPr>
              <p:nvPr/>
            </p:nvSpPr>
            <p:spPr bwMode="auto">
              <a:xfrm>
                <a:off x="6216651" y="3227388"/>
                <a:ext cx="33338" cy="33338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1" y="7"/>
                  </a:cxn>
                  <a:cxn ang="0">
                    <a:pos x="1" y="12"/>
                  </a:cxn>
                  <a:cxn ang="0">
                    <a:pos x="6" y="12"/>
                  </a:cxn>
                  <a:cxn ang="0">
                    <a:pos x="12" y="7"/>
                  </a:cxn>
                  <a:cxn ang="0">
                    <a:pos x="12" y="2"/>
                  </a:cxn>
                  <a:cxn ang="0">
                    <a:pos x="6" y="2"/>
                  </a:cxn>
                </a:cxnLst>
                <a:rect l="0" t="0" r="r" b="b"/>
                <a:pathLst>
                  <a:path w="13" h="13">
                    <a:moveTo>
                      <a:pt x="6" y="2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10"/>
                      <a:pt x="1" y="12"/>
                    </a:cubicBezTo>
                    <a:cubicBezTo>
                      <a:pt x="3" y="13"/>
                      <a:pt x="5" y="13"/>
                      <a:pt x="6" y="12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5"/>
                      <a:pt x="13" y="3"/>
                      <a:pt x="12" y="2"/>
                    </a:cubicBezTo>
                    <a:cubicBezTo>
                      <a:pt x="10" y="0"/>
                      <a:pt x="8" y="0"/>
                      <a:pt x="6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7" name="Freeform 122"/>
              <p:cNvSpPr>
                <a:spLocks/>
              </p:cNvSpPr>
              <p:nvPr/>
            </p:nvSpPr>
            <p:spPr bwMode="auto">
              <a:xfrm>
                <a:off x="6313488" y="3270250"/>
                <a:ext cx="17463" cy="3492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3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3" y="0"/>
                  </a:cxn>
                </a:cxnLst>
                <a:rect l="0" t="0" r="r" b="b"/>
                <a:pathLst>
                  <a:path w="7" h="14">
                    <a:moveTo>
                      <a:pt x="3" y="0"/>
                    </a:moveTo>
                    <a:cubicBezTo>
                      <a:pt x="1" y="0"/>
                      <a:pt x="0" y="2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4"/>
                      <a:pt x="3" y="14"/>
                    </a:cubicBezTo>
                    <a:cubicBezTo>
                      <a:pt x="5" y="14"/>
                      <a:pt x="7" y="13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5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8" name="Freeform 123"/>
              <p:cNvSpPr>
                <a:spLocks/>
              </p:cNvSpPr>
              <p:nvPr/>
            </p:nvSpPr>
            <p:spPr bwMode="auto">
              <a:xfrm>
                <a:off x="6330951" y="301307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6" y="15"/>
                      <a:pt x="7" y="13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9" name="Freeform 124"/>
              <p:cNvSpPr>
                <a:spLocks/>
              </p:cNvSpPr>
              <p:nvPr/>
            </p:nvSpPr>
            <p:spPr bwMode="auto">
              <a:xfrm>
                <a:off x="6399213" y="3240088"/>
                <a:ext cx="31750" cy="33338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1" y="2"/>
                  </a:cxn>
                  <a:cxn ang="0">
                    <a:pos x="1" y="7"/>
                  </a:cxn>
                  <a:cxn ang="0">
                    <a:pos x="6" y="12"/>
                  </a:cxn>
                  <a:cxn ang="0">
                    <a:pos x="11" y="12"/>
                  </a:cxn>
                  <a:cxn ang="0">
                    <a:pos x="11" y="7"/>
                  </a:cxn>
                  <a:cxn ang="0">
                    <a:pos x="6" y="2"/>
                  </a:cxn>
                </a:cxnLst>
                <a:rect l="0" t="0" r="r" b="b"/>
                <a:pathLst>
                  <a:path w="13" h="13">
                    <a:moveTo>
                      <a:pt x="6" y="2"/>
                    </a:moveTo>
                    <a:cubicBezTo>
                      <a:pt x="5" y="0"/>
                      <a:pt x="3" y="0"/>
                      <a:pt x="1" y="2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3"/>
                      <a:pt x="10" y="13"/>
                      <a:pt x="11" y="12"/>
                    </a:cubicBezTo>
                    <a:cubicBezTo>
                      <a:pt x="13" y="11"/>
                      <a:pt x="13" y="8"/>
                      <a:pt x="11" y="7"/>
                    </a:cubicBezTo>
                    <a:lnTo>
                      <a:pt x="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0" name="Freeform 125"/>
              <p:cNvSpPr>
                <a:spLocks/>
              </p:cNvSpPr>
              <p:nvPr/>
            </p:nvSpPr>
            <p:spPr bwMode="auto">
              <a:xfrm>
                <a:off x="6438901" y="3159125"/>
                <a:ext cx="38100" cy="2063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8"/>
                  </a:cxn>
                  <a:cxn ang="0">
                    <a:pos x="11" y="8"/>
                  </a:cxn>
                  <a:cxn ang="0">
                    <a:pos x="15" y="4"/>
                  </a:cxn>
                  <a:cxn ang="0">
                    <a:pos x="11" y="0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3" y="8"/>
                      <a:pt x="15" y="6"/>
                      <a:pt x="15" y="4"/>
                    </a:cubicBezTo>
                    <a:cubicBezTo>
                      <a:pt x="15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1" name="Freeform 126"/>
              <p:cNvSpPr>
                <a:spLocks/>
              </p:cNvSpPr>
              <p:nvPr/>
            </p:nvSpPr>
            <p:spPr bwMode="auto">
              <a:xfrm>
                <a:off x="6410326" y="3059113"/>
                <a:ext cx="33338" cy="34925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12" y="7"/>
                  </a:cxn>
                  <a:cxn ang="0">
                    <a:pos x="12" y="2"/>
                  </a:cxn>
                  <a:cxn ang="0">
                    <a:pos x="6" y="2"/>
                  </a:cxn>
                  <a:cxn ang="0">
                    <a:pos x="1" y="7"/>
                  </a:cxn>
                  <a:cxn ang="0">
                    <a:pos x="1" y="12"/>
                  </a:cxn>
                  <a:cxn ang="0">
                    <a:pos x="6" y="12"/>
                  </a:cxn>
                </a:cxnLst>
                <a:rect l="0" t="0" r="r" b="b"/>
                <a:pathLst>
                  <a:path w="13" h="14">
                    <a:moveTo>
                      <a:pt x="6" y="12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6"/>
                      <a:pt x="13" y="3"/>
                      <a:pt x="12" y="2"/>
                    </a:cubicBezTo>
                    <a:cubicBezTo>
                      <a:pt x="10" y="0"/>
                      <a:pt x="8" y="0"/>
                      <a:pt x="6" y="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11"/>
                      <a:pt x="1" y="12"/>
                    </a:cubicBezTo>
                    <a:cubicBezTo>
                      <a:pt x="3" y="14"/>
                      <a:pt x="5" y="14"/>
                      <a:pt x="6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2" name="Oval 127"/>
              <p:cNvSpPr>
                <a:spLocks noChangeArrowheads="1"/>
              </p:cNvSpPr>
              <p:nvPr/>
            </p:nvSpPr>
            <p:spPr bwMode="auto">
              <a:xfrm>
                <a:off x="6238876" y="3068638"/>
                <a:ext cx="182563" cy="1841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12" name="Group 211"/>
            <p:cNvGrpSpPr/>
            <p:nvPr/>
          </p:nvGrpSpPr>
          <p:grpSpPr>
            <a:xfrm>
              <a:off x="3337226" y="3013075"/>
              <a:ext cx="292100" cy="292100"/>
              <a:chOff x="6769101" y="3013075"/>
              <a:chExt cx="292100" cy="292100"/>
            </a:xfrm>
            <a:grpFill/>
          </p:grpSpPr>
          <p:sp>
            <p:nvSpPr>
              <p:cNvPr id="328" name="Freeform 128"/>
              <p:cNvSpPr>
                <a:spLocks/>
              </p:cNvSpPr>
              <p:nvPr/>
            </p:nvSpPr>
            <p:spPr bwMode="auto">
              <a:xfrm>
                <a:off x="6859588" y="3013075"/>
                <a:ext cx="20638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8" y="11"/>
                  </a:cxn>
                  <a:cxn ang="0">
                    <a:pos x="8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8" h="15">
                    <a:moveTo>
                      <a:pt x="4" y="15"/>
                    </a:moveTo>
                    <a:cubicBezTo>
                      <a:pt x="6" y="15"/>
                      <a:pt x="8" y="13"/>
                      <a:pt x="8" y="11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9" name="Freeform 129"/>
              <p:cNvSpPr>
                <a:spLocks/>
              </p:cNvSpPr>
              <p:nvPr/>
            </p:nvSpPr>
            <p:spPr bwMode="auto">
              <a:xfrm>
                <a:off x="6791326" y="3048000"/>
                <a:ext cx="33338" cy="33338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7"/>
                  </a:cxn>
                  <a:cxn ang="0">
                    <a:pos x="6" y="2"/>
                  </a:cxn>
                  <a:cxn ang="0">
                    <a:pos x="1" y="2"/>
                  </a:cxn>
                  <a:cxn ang="0">
                    <a:pos x="1" y="7"/>
                  </a:cxn>
                  <a:cxn ang="0">
                    <a:pos x="6" y="12"/>
                  </a:cxn>
                </a:cxnLst>
                <a:rect l="0" t="0" r="r" b="b"/>
                <a:pathLst>
                  <a:path w="13" h="13">
                    <a:moveTo>
                      <a:pt x="6" y="12"/>
                    </a:move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0"/>
                      <a:pt x="3" y="0"/>
                      <a:pt x="1" y="2"/>
                    </a:cubicBezTo>
                    <a:cubicBezTo>
                      <a:pt x="0" y="3"/>
                      <a:pt x="0" y="5"/>
                      <a:pt x="1" y="7"/>
                    </a:cubicBez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0" name="Freeform 130"/>
              <p:cNvSpPr>
                <a:spLocks/>
              </p:cNvSpPr>
              <p:nvPr/>
            </p:nvSpPr>
            <p:spPr bwMode="auto">
              <a:xfrm>
                <a:off x="6769101" y="3124200"/>
                <a:ext cx="38100" cy="1746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5" y="3"/>
                  </a:cxn>
                  <a:cxn ang="0">
                    <a:pos x="11" y="0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5" y="5"/>
                      <a:pt x="15" y="3"/>
                    </a:cubicBezTo>
                    <a:cubicBezTo>
                      <a:pt x="15" y="1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1" name="Freeform 131"/>
              <p:cNvSpPr>
                <a:spLocks/>
              </p:cNvSpPr>
              <p:nvPr/>
            </p:nvSpPr>
            <p:spPr bwMode="auto">
              <a:xfrm>
                <a:off x="6919913" y="3035300"/>
                <a:ext cx="33338" cy="33338"/>
              </a:xfrm>
              <a:custGeom>
                <a:avLst/>
                <a:gdLst/>
                <a:ahLst/>
                <a:cxnLst>
                  <a:cxn ang="0">
                    <a:pos x="7" y="12"/>
                  </a:cxn>
                  <a:cxn ang="0">
                    <a:pos x="12" y="7"/>
                  </a:cxn>
                  <a:cxn ang="0">
                    <a:pos x="12" y="1"/>
                  </a:cxn>
                  <a:cxn ang="0">
                    <a:pos x="12" y="1"/>
                  </a:cxn>
                  <a:cxn ang="0">
                    <a:pos x="7" y="1"/>
                  </a:cxn>
                  <a:cxn ang="0">
                    <a:pos x="2" y="7"/>
                  </a:cxn>
                  <a:cxn ang="0">
                    <a:pos x="2" y="12"/>
                  </a:cxn>
                  <a:cxn ang="0">
                    <a:pos x="7" y="12"/>
                  </a:cxn>
                </a:cxnLst>
                <a:rect l="0" t="0" r="r" b="b"/>
                <a:pathLst>
                  <a:path w="13" h="13">
                    <a:moveTo>
                      <a:pt x="7" y="12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8" y="0"/>
                      <a:pt x="7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0" y="10"/>
                      <a:pt x="2" y="12"/>
                    </a:cubicBezTo>
                    <a:cubicBezTo>
                      <a:pt x="3" y="13"/>
                      <a:pt x="5" y="13"/>
                      <a:pt x="7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2" name="Freeform 132"/>
              <p:cNvSpPr>
                <a:spLocks/>
              </p:cNvSpPr>
              <p:nvPr/>
            </p:nvSpPr>
            <p:spPr bwMode="auto">
              <a:xfrm>
                <a:off x="6824663" y="3068638"/>
                <a:ext cx="106363" cy="88900"/>
              </a:xfrm>
              <a:custGeom>
                <a:avLst/>
                <a:gdLst/>
                <a:ahLst/>
                <a:cxnLst>
                  <a:cxn ang="0">
                    <a:pos x="25" y="25"/>
                  </a:cxn>
                  <a:cxn ang="0">
                    <a:pos x="27" y="26"/>
                  </a:cxn>
                  <a:cxn ang="0">
                    <a:pos x="42" y="14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4" y="35"/>
                  </a:cxn>
                  <a:cxn ang="0">
                    <a:pos x="25" y="25"/>
                  </a:cxn>
                </a:cxnLst>
                <a:rect l="0" t="0" r="r" b="b"/>
                <a:pathLst>
                  <a:path w="42" h="35">
                    <a:moveTo>
                      <a:pt x="25" y="25"/>
                    </a:moveTo>
                    <a:cubicBezTo>
                      <a:pt x="27" y="26"/>
                      <a:pt x="27" y="26"/>
                      <a:pt x="27" y="26"/>
                    </a:cubicBezTo>
                    <a:cubicBezTo>
                      <a:pt x="31" y="21"/>
                      <a:pt x="36" y="17"/>
                      <a:pt x="42" y="14"/>
                    </a:cubicBezTo>
                    <a:cubicBezTo>
                      <a:pt x="39" y="6"/>
                      <a:pt x="31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27"/>
                      <a:pt x="1" y="31"/>
                      <a:pt x="4" y="35"/>
                    </a:cubicBezTo>
                    <a:cubicBezTo>
                      <a:pt x="9" y="29"/>
                      <a:pt x="17" y="25"/>
                      <a:pt x="25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33" name="Freeform 133"/>
              <p:cNvSpPr>
                <a:spLocks/>
              </p:cNvSpPr>
              <p:nvPr/>
            </p:nvSpPr>
            <p:spPr bwMode="auto">
              <a:xfrm>
                <a:off x="6807201" y="3124200"/>
                <a:ext cx="254000" cy="180975"/>
              </a:xfrm>
              <a:custGeom>
                <a:avLst/>
                <a:gdLst/>
                <a:ahLst/>
                <a:cxnLst>
                  <a:cxn ang="0">
                    <a:pos x="93" y="36"/>
                  </a:cxn>
                  <a:cxn ang="0">
                    <a:pos x="94" y="29"/>
                  </a:cxn>
                  <a:cxn ang="0">
                    <a:pos x="65" y="0"/>
                  </a:cxn>
                  <a:cxn ang="0">
                    <a:pos x="39" y="16"/>
                  </a:cxn>
                  <a:cxn ang="0">
                    <a:pos x="32" y="14"/>
                  </a:cxn>
                  <a:cxn ang="0">
                    <a:pos x="14" y="32"/>
                  </a:cxn>
                  <a:cxn ang="0">
                    <a:pos x="0" y="51"/>
                  </a:cxn>
                  <a:cxn ang="0">
                    <a:pos x="29" y="72"/>
                  </a:cxn>
                  <a:cxn ang="0">
                    <a:pos x="72" y="72"/>
                  </a:cxn>
                  <a:cxn ang="0">
                    <a:pos x="101" y="51"/>
                  </a:cxn>
                  <a:cxn ang="0">
                    <a:pos x="93" y="36"/>
                  </a:cxn>
                </a:cxnLst>
                <a:rect l="0" t="0" r="r" b="b"/>
                <a:pathLst>
                  <a:path w="101" h="72">
                    <a:moveTo>
                      <a:pt x="93" y="36"/>
                    </a:moveTo>
                    <a:cubicBezTo>
                      <a:pt x="94" y="33"/>
                      <a:pt x="94" y="31"/>
                      <a:pt x="94" y="29"/>
                    </a:cubicBezTo>
                    <a:cubicBezTo>
                      <a:pt x="94" y="13"/>
                      <a:pt x="81" y="0"/>
                      <a:pt x="65" y="0"/>
                    </a:cubicBezTo>
                    <a:cubicBezTo>
                      <a:pt x="54" y="0"/>
                      <a:pt x="44" y="6"/>
                      <a:pt x="39" y="16"/>
                    </a:cubicBezTo>
                    <a:cubicBezTo>
                      <a:pt x="37" y="15"/>
                      <a:pt x="35" y="14"/>
                      <a:pt x="32" y="14"/>
                    </a:cubicBezTo>
                    <a:cubicBezTo>
                      <a:pt x="22" y="14"/>
                      <a:pt x="15" y="22"/>
                      <a:pt x="14" y="32"/>
                    </a:cubicBezTo>
                    <a:cubicBezTo>
                      <a:pt x="6" y="36"/>
                      <a:pt x="0" y="43"/>
                      <a:pt x="0" y="51"/>
                    </a:cubicBezTo>
                    <a:cubicBezTo>
                      <a:pt x="0" y="63"/>
                      <a:pt x="13" y="72"/>
                      <a:pt x="29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88" y="72"/>
                      <a:pt x="101" y="63"/>
                      <a:pt x="101" y="51"/>
                    </a:cubicBezTo>
                    <a:cubicBezTo>
                      <a:pt x="101" y="45"/>
                      <a:pt x="98" y="40"/>
                      <a:pt x="93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13" name="Freeform 164"/>
            <p:cNvSpPr>
              <a:spLocks noEditPoints="1"/>
            </p:cNvSpPr>
            <p:nvPr/>
          </p:nvSpPr>
          <p:spPr bwMode="auto">
            <a:xfrm>
              <a:off x="398000" y="1997888"/>
              <a:ext cx="293688" cy="163512"/>
            </a:xfrm>
            <a:custGeom>
              <a:avLst/>
              <a:gdLst>
                <a:gd name="T0" fmla="*/ 274638 w 185"/>
                <a:gd name="T1" fmla="*/ 55562 h 103"/>
                <a:gd name="T2" fmla="*/ 274638 w 185"/>
                <a:gd name="T3" fmla="*/ 0 h 103"/>
                <a:gd name="T4" fmla="*/ 0 w 185"/>
                <a:gd name="T5" fmla="*/ 0 h 103"/>
                <a:gd name="T6" fmla="*/ 0 w 185"/>
                <a:gd name="T7" fmla="*/ 163512 h 103"/>
                <a:gd name="T8" fmla="*/ 274638 w 185"/>
                <a:gd name="T9" fmla="*/ 163512 h 103"/>
                <a:gd name="T10" fmla="*/ 274638 w 185"/>
                <a:gd name="T11" fmla="*/ 128587 h 103"/>
                <a:gd name="T12" fmla="*/ 293688 w 185"/>
                <a:gd name="T13" fmla="*/ 128587 h 103"/>
                <a:gd name="T14" fmla="*/ 293688 w 185"/>
                <a:gd name="T15" fmla="*/ 55562 h 103"/>
                <a:gd name="T16" fmla="*/ 274638 w 185"/>
                <a:gd name="T17" fmla="*/ 55562 h 103"/>
                <a:gd name="T18" fmla="*/ 238125 w 185"/>
                <a:gd name="T19" fmla="*/ 128587 h 103"/>
                <a:gd name="T20" fmla="*/ 36513 w 185"/>
                <a:gd name="T21" fmla="*/ 128587 h 103"/>
                <a:gd name="T22" fmla="*/ 36513 w 185"/>
                <a:gd name="T23" fmla="*/ 34925 h 103"/>
                <a:gd name="T24" fmla="*/ 238125 w 185"/>
                <a:gd name="T25" fmla="*/ 34925 h 103"/>
                <a:gd name="T26" fmla="*/ 238125 w 185"/>
                <a:gd name="T27" fmla="*/ 128587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5" h="103">
                  <a:moveTo>
                    <a:pt x="173" y="35"/>
                  </a:moveTo>
                  <a:lnTo>
                    <a:pt x="173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173" y="103"/>
                  </a:lnTo>
                  <a:lnTo>
                    <a:pt x="173" y="81"/>
                  </a:lnTo>
                  <a:lnTo>
                    <a:pt x="185" y="81"/>
                  </a:lnTo>
                  <a:lnTo>
                    <a:pt x="185" y="35"/>
                  </a:lnTo>
                  <a:lnTo>
                    <a:pt x="173" y="35"/>
                  </a:lnTo>
                  <a:close/>
                  <a:moveTo>
                    <a:pt x="150" y="81"/>
                  </a:moveTo>
                  <a:lnTo>
                    <a:pt x="23" y="81"/>
                  </a:lnTo>
                  <a:lnTo>
                    <a:pt x="23" y="22"/>
                  </a:lnTo>
                  <a:lnTo>
                    <a:pt x="150" y="22"/>
                  </a:lnTo>
                  <a:lnTo>
                    <a:pt x="150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4" name="Group 213"/>
            <p:cNvGrpSpPr/>
            <p:nvPr/>
          </p:nvGrpSpPr>
          <p:grpSpPr>
            <a:xfrm>
              <a:off x="983788" y="1997888"/>
              <a:ext cx="292100" cy="163513"/>
              <a:chOff x="4427538" y="798513"/>
              <a:chExt cx="292100" cy="163513"/>
            </a:xfrm>
            <a:grpFill/>
          </p:grpSpPr>
          <p:sp>
            <p:nvSpPr>
              <p:cNvPr id="326" name="Freeform 165"/>
              <p:cNvSpPr>
                <a:spLocks noEditPoints="1"/>
              </p:cNvSpPr>
              <p:nvPr/>
            </p:nvSpPr>
            <p:spPr bwMode="auto">
              <a:xfrm>
                <a:off x="4427538" y="798513"/>
                <a:ext cx="292100" cy="163513"/>
              </a:xfrm>
              <a:custGeom>
                <a:avLst/>
                <a:gdLst/>
                <a:ahLst/>
                <a:cxnLst>
                  <a:cxn ang="0">
                    <a:pos x="173" y="35"/>
                  </a:cxn>
                  <a:cxn ang="0">
                    <a:pos x="173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173" y="103"/>
                  </a:cxn>
                  <a:cxn ang="0">
                    <a:pos x="173" y="81"/>
                  </a:cxn>
                  <a:cxn ang="0">
                    <a:pos x="184" y="81"/>
                  </a:cxn>
                  <a:cxn ang="0">
                    <a:pos x="184" y="35"/>
                  </a:cxn>
                  <a:cxn ang="0">
                    <a:pos x="173" y="35"/>
                  </a:cxn>
                  <a:cxn ang="0">
                    <a:pos x="149" y="81"/>
                  </a:cxn>
                  <a:cxn ang="0">
                    <a:pos x="22" y="81"/>
                  </a:cxn>
                  <a:cxn ang="0">
                    <a:pos x="22" y="22"/>
                  </a:cxn>
                  <a:cxn ang="0">
                    <a:pos x="149" y="22"/>
                  </a:cxn>
                  <a:cxn ang="0">
                    <a:pos x="149" y="81"/>
                  </a:cxn>
                </a:cxnLst>
                <a:rect l="0" t="0" r="r" b="b"/>
                <a:pathLst>
                  <a:path w="184" h="103">
                    <a:moveTo>
                      <a:pt x="173" y="35"/>
                    </a:moveTo>
                    <a:lnTo>
                      <a:pt x="173" y="0"/>
                    </a:lnTo>
                    <a:lnTo>
                      <a:pt x="0" y="0"/>
                    </a:lnTo>
                    <a:lnTo>
                      <a:pt x="0" y="103"/>
                    </a:lnTo>
                    <a:lnTo>
                      <a:pt x="173" y="103"/>
                    </a:lnTo>
                    <a:lnTo>
                      <a:pt x="173" y="81"/>
                    </a:lnTo>
                    <a:lnTo>
                      <a:pt x="184" y="81"/>
                    </a:lnTo>
                    <a:lnTo>
                      <a:pt x="184" y="35"/>
                    </a:lnTo>
                    <a:lnTo>
                      <a:pt x="173" y="35"/>
                    </a:lnTo>
                    <a:close/>
                    <a:moveTo>
                      <a:pt x="149" y="81"/>
                    </a:moveTo>
                    <a:lnTo>
                      <a:pt x="22" y="81"/>
                    </a:lnTo>
                    <a:lnTo>
                      <a:pt x="22" y="22"/>
                    </a:lnTo>
                    <a:lnTo>
                      <a:pt x="149" y="22"/>
                    </a:lnTo>
                    <a:lnTo>
                      <a:pt x="149" y="8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7" name="Freeform 166"/>
              <p:cNvSpPr>
                <a:spLocks/>
              </p:cNvSpPr>
              <p:nvPr/>
            </p:nvSpPr>
            <p:spPr bwMode="auto">
              <a:xfrm>
                <a:off x="4483101" y="854075"/>
                <a:ext cx="107950" cy="5238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68" y="33"/>
                  </a:cxn>
                  <a:cxn ang="0">
                    <a:pos x="33" y="0"/>
                  </a:cxn>
                </a:cxnLst>
                <a:rect l="0" t="0" r="r" b="b"/>
                <a:pathLst>
                  <a:path w="68" h="33">
                    <a:moveTo>
                      <a:pt x="33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68" y="33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15" name="Group 214"/>
            <p:cNvGrpSpPr/>
            <p:nvPr/>
          </p:nvGrpSpPr>
          <p:grpSpPr>
            <a:xfrm>
              <a:off x="1567988" y="1997888"/>
              <a:ext cx="292100" cy="163513"/>
              <a:chOff x="5011738" y="798513"/>
              <a:chExt cx="292100" cy="163513"/>
            </a:xfrm>
            <a:grpFill/>
          </p:grpSpPr>
          <p:sp>
            <p:nvSpPr>
              <p:cNvPr id="324" name="Freeform 167"/>
              <p:cNvSpPr>
                <a:spLocks noEditPoints="1"/>
              </p:cNvSpPr>
              <p:nvPr/>
            </p:nvSpPr>
            <p:spPr bwMode="auto">
              <a:xfrm>
                <a:off x="5011738" y="798513"/>
                <a:ext cx="292100" cy="163513"/>
              </a:xfrm>
              <a:custGeom>
                <a:avLst/>
                <a:gdLst/>
                <a:ahLst/>
                <a:cxnLst>
                  <a:cxn ang="0">
                    <a:pos x="173" y="35"/>
                  </a:cxn>
                  <a:cxn ang="0">
                    <a:pos x="173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173" y="103"/>
                  </a:cxn>
                  <a:cxn ang="0">
                    <a:pos x="173" y="81"/>
                  </a:cxn>
                  <a:cxn ang="0">
                    <a:pos x="184" y="81"/>
                  </a:cxn>
                  <a:cxn ang="0">
                    <a:pos x="184" y="35"/>
                  </a:cxn>
                  <a:cxn ang="0">
                    <a:pos x="173" y="35"/>
                  </a:cxn>
                  <a:cxn ang="0">
                    <a:pos x="151" y="81"/>
                  </a:cxn>
                  <a:cxn ang="0">
                    <a:pos x="24" y="81"/>
                  </a:cxn>
                  <a:cxn ang="0">
                    <a:pos x="24" y="22"/>
                  </a:cxn>
                  <a:cxn ang="0">
                    <a:pos x="151" y="22"/>
                  </a:cxn>
                  <a:cxn ang="0">
                    <a:pos x="151" y="81"/>
                  </a:cxn>
                </a:cxnLst>
                <a:rect l="0" t="0" r="r" b="b"/>
                <a:pathLst>
                  <a:path w="184" h="103">
                    <a:moveTo>
                      <a:pt x="173" y="35"/>
                    </a:moveTo>
                    <a:lnTo>
                      <a:pt x="173" y="0"/>
                    </a:lnTo>
                    <a:lnTo>
                      <a:pt x="0" y="0"/>
                    </a:lnTo>
                    <a:lnTo>
                      <a:pt x="0" y="103"/>
                    </a:lnTo>
                    <a:lnTo>
                      <a:pt x="173" y="103"/>
                    </a:lnTo>
                    <a:lnTo>
                      <a:pt x="173" y="81"/>
                    </a:lnTo>
                    <a:lnTo>
                      <a:pt x="184" y="81"/>
                    </a:lnTo>
                    <a:lnTo>
                      <a:pt x="184" y="35"/>
                    </a:lnTo>
                    <a:lnTo>
                      <a:pt x="173" y="35"/>
                    </a:lnTo>
                    <a:close/>
                    <a:moveTo>
                      <a:pt x="151" y="81"/>
                    </a:moveTo>
                    <a:lnTo>
                      <a:pt x="24" y="81"/>
                    </a:lnTo>
                    <a:lnTo>
                      <a:pt x="24" y="22"/>
                    </a:lnTo>
                    <a:lnTo>
                      <a:pt x="151" y="22"/>
                    </a:lnTo>
                    <a:lnTo>
                      <a:pt x="151" y="8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5" name="Rectangle 168"/>
              <p:cNvSpPr>
                <a:spLocks noChangeArrowheads="1"/>
              </p:cNvSpPr>
              <p:nvPr/>
            </p:nvSpPr>
            <p:spPr bwMode="auto">
              <a:xfrm>
                <a:off x="5067301" y="854075"/>
                <a:ext cx="163513" cy="523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2155363" y="1997888"/>
              <a:ext cx="292100" cy="163513"/>
              <a:chOff x="5599113" y="798513"/>
              <a:chExt cx="292100" cy="163513"/>
            </a:xfrm>
            <a:grpFill/>
          </p:grpSpPr>
          <p:sp>
            <p:nvSpPr>
              <p:cNvPr id="322" name="Freeform 169"/>
              <p:cNvSpPr>
                <a:spLocks noEditPoints="1"/>
              </p:cNvSpPr>
              <p:nvPr/>
            </p:nvSpPr>
            <p:spPr bwMode="auto">
              <a:xfrm>
                <a:off x="5599113" y="798513"/>
                <a:ext cx="292100" cy="163513"/>
              </a:xfrm>
              <a:custGeom>
                <a:avLst/>
                <a:gdLst/>
                <a:ahLst/>
                <a:cxnLst>
                  <a:cxn ang="0">
                    <a:pos x="172" y="35"/>
                  </a:cxn>
                  <a:cxn ang="0">
                    <a:pos x="172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172" y="103"/>
                  </a:cxn>
                  <a:cxn ang="0">
                    <a:pos x="172" y="81"/>
                  </a:cxn>
                  <a:cxn ang="0">
                    <a:pos x="184" y="81"/>
                  </a:cxn>
                  <a:cxn ang="0">
                    <a:pos x="184" y="35"/>
                  </a:cxn>
                  <a:cxn ang="0">
                    <a:pos x="172" y="35"/>
                  </a:cxn>
                  <a:cxn ang="0">
                    <a:pos x="149" y="81"/>
                  </a:cxn>
                  <a:cxn ang="0">
                    <a:pos x="22" y="81"/>
                  </a:cxn>
                  <a:cxn ang="0">
                    <a:pos x="22" y="22"/>
                  </a:cxn>
                  <a:cxn ang="0">
                    <a:pos x="149" y="22"/>
                  </a:cxn>
                  <a:cxn ang="0">
                    <a:pos x="149" y="81"/>
                  </a:cxn>
                </a:cxnLst>
                <a:rect l="0" t="0" r="r" b="b"/>
                <a:pathLst>
                  <a:path w="184" h="103">
                    <a:moveTo>
                      <a:pt x="172" y="35"/>
                    </a:moveTo>
                    <a:lnTo>
                      <a:pt x="172" y="0"/>
                    </a:lnTo>
                    <a:lnTo>
                      <a:pt x="0" y="0"/>
                    </a:lnTo>
                    <a:lnTo>
                      <a:pt x="0" y="103"/>
                    </a:lnTo>
                    <a:lnTo>
                      <a:pt x="172" y="103"/>
                    </a:lnTo>
                    <a:lnTo>
                      <a:pt x="172" y="81"/>
                    </a:lnTo>
                    <a:lnTo>
                      <a:pt x="184" y="81"/>
                    </a:lnTo>
                    <a:lnTo>
                      <a:pt x="184" y="35"/>
                    </a:lnTo>
                    <a:lnTo>
                      <a:pt x="172" y="35"/>
                    </a:lnTo>
                    <a:close/>
                    <a:moveTo>
                      <a:pt x="149" y="81"/>
                    </a:moveTo>
                    <a:lnTo>
                      <a:pt x="22" y="81"/>
                    </a:lnTo>
                    <a:lnTo>
                      <a:pt x="22" y="22"/>
                    </a:lnTo>
                    <a:lnTo>
                      <a:pt x="149" y="22"/>
                    </a:lnTo>
                    <a:lnTo>
                      <a:pt x="149" y="8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3" name="Freeform 170"/>
              <p:cNvSpPr>
                <a:spLocks/>
              </p:cNvSpPr>
              <p:nvPr/>
            </p:nvSpPr>
            <p:spPr bwMode="auto">
              <a:xfrm>
                <a:off x="5651501" y="854075"/>
                <a:ext cx="166688" cy="52388"/>
              </a:xfrm>
              <a:custGeom>
                <a:avLst/>
                <a:gdLst/>
                <a:ahLst/>
                <a:cxnLst>
                  <a:cxn ang="0">
                    <a:pos x="59" y="33"/>
                  </a:cxn>
                  <a:cxn ang="0">
                    <a:pos x="105" y="0"/>
                  </a:cxn>
                  <a:cxn ang="0">
                    <a:pos x="59" y="11"/>
                  </a:cxn>
                  <a:cxn ang="0">
                    <a:pos x="47" y="0"/>
                  </a:cxn>
                  <a:cxn ang="0">
                    <a:pos x="0" y="33"/>
                  </a:cxn>
                  <a:cxn ang="0">
                    <a:pos x="47" y="22"/>
                  </a:cxn>
                  <a:cxn ang="0">
                    <a:pos x="59" y="33"/>
                  </a:cxn>
                </a:cxnLst>
                <a:rect l="0" t="0" r="r" b="b"/>
                <a:pathLst>
                  <a:path w="105" h="33">
                    <a:moveTo>
                      <a:pt x="59" y="33"/>
                    </a:moveTo>
                    <a:lnTo>
                      <a:pt x="105" y="0"/>
                    </a:lnTo>
                    <a:lnTo>
                      <a:pt x="59" y="11"/>
                    </a:lnTo>
                    <a:lnTo>
                      <a:pt x="47" y="0"/>
                    </a:lnTo>
                    <a:lnTo>
                      <a:pt x="0" y="33"/>
                    </a:lnTo>
                    <a:lnTo>
                      <a:pt x="47" y="22"/>
                    </a:lnTo>
                    <a:lnTo>
                      <a:pt x="59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17" name="Freeform 201"/>
            <p:cNvSpPr>
              <a:spLocks noEditPoints="1"/>
            </p:cNvSpPr>
            <p:nvPr/>
          </p:nvSpPr>
          <p:spPr bwMode="auto">
            <a:xfrm>
              <a:off x="1567988" y="2453500"/>
              <a:ext cx="292100" cy="257175"/>
            </a:xfrm>
            <a:custGeom>
              <a:avLst/>
              <a:gdLst>
                <a:gd name="T0" fmla="*/ 269437 w 116"/>
                <a:gd name="T1" fmla="*/ 176493 h 102"/>
                <a:gd name="T2" fmla="*/ 166195 w 116"/>
                <a:gd name="T3" fmla="*/ 118502 h 102"/>
                <a:gd name="T4" fmla="*/ 173749 w 116"/>
                <a:gd name="T5" fmla="*/ 103374 h 102"/>
                <a:gd name="T6" fmla="*/ 201448 w 116"/>
                <a:gd name="T7" fmla="*/ 55469 h 102"/>
                <a:gd name="T8" fmla="*/ 146050 w 116"/>
                <a:gd name="T9" fmla="*/ 0 h 102"/>
                <a:gd name="T10" fmla="*/ 93170 w 116"/>
                <a:gd name="T11" fmla="*/ 55469 h 102"/>
                <a:gd name="T12" fmla="*/ 110797 w 116"/>
                <a:gd name="T13" fmla="*/ 73118 h 102"/>
                <a:gd name="T14" fmla="*/ 128423 w 116"/>
                <a:gd name="T15" fmla="*/ 55469 h 102"/>
                <a:gd name="T16" fmla="*/ 146050 w 116"/>
                <a:gd name="T17" fmla="*/ 37820 h 102"/>
                <a:gd name="T18" fmla="*/ 166195 w 116"/>
                <a:gd name="T19" fmla="*/ 55469 h 102"/>
                <a:gd name="T20" fmla="*/ 156122 w 116"/>
                <a:gd name="T21" fmla="*/ 70597 h 102"/>
                <a:gd name="T22" fmla="*/ 128423 w 116"/>
                <a:gd name="T23" fmla="*/ 118502 h 102"/>
                <a:gd name="T24" fmla="*/ 25181 w 116"/>
                <a:gd name="T25" fmla="*/ 176493 h 102"/>
                <a:gd name="T26" fmla="*/ 0 w 116"/>
                <a:gd name="T27" fmla="*/ 219355 h 102"/>
                <a:gd name="T28" fmla="*/ 37772 w 116"/>
                <a:gd name="T29" fmla="*/ 257175 h 102"/>
                <a:gd name="T30" fmla="*/ 256847 w 116"/>
                <a:gd name="T31" fmla="*/ 257175 h 102"/>
                <a:gd name="T32" fmla="*/ 292100 w 116"/>
                <a:gd name="T33" fmla="*/ 219355 h 102"/>
                <a:gd name="T34" fmla="*/ 269437 w 116"/>
                <a:gd name="T35" fmla="*/ 176493 h 102"/>
                <a:gd name="T36" fmla="*/ 37772 w 116"/>
                <a:gd name="T37" fmla="*/ 219355 h 102"/>
                <a:gd name="T38" fmla="*/ 42808 w 116"/>
                <a:gd name="T39" fmla="*/ 209270 h 102"/>
                <a:gd name="T40" fmla="*/ 146050 w 116"/>
                <a:gd name="T41" fmla="*/ 151279 h 102"/>
                <a:gd name="T42" fmla="*/ 249292 w 116"/>
                <a:gd name="T43" fmla="*/ 206749 h 102"/>
                <a:gd name="T44" fmla="*/ 256847 w 116"/>
                <a:gd name="T45" fmla="*/ 219355 h 102"/>
                <a:gd name="T46" fmla="*/ 37772 w 116"/>
                <a:gd name="T47" fmla="*/ 219355 h 10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6" h="102">
                  <a:moveTo>
                    <a:pt x="107" y="70"/>
                  </a:moveTo>
                  <a:cubicBezTo>
                    <a:pt x="66" y="47"/>
                    <a:pt x="66" y="47"/>
                    <a:pt x="66" y="47"/>
                  </a:cubicBezTo>
                  <a:cubicBezTo>
                    <a:pt x="66" y="45"/>
                    <a:pt x="67" y="42"/>
                    <a:pt x="69" y="41"/>
                  </a:cubicBezTo>
                  <a:cubicBezTo>
                    <a:pt x="76" y="37"/>
                    <a:pt x="80" y="30"/>
                    <a:pt x="80" y="22"/>
                  </a:cubicBezTo>
                  <a:cubicBezTo>
                    <a:pt x="80" y="10"/>
                    <a:pt x="70" y="0"/>
                    <a:pt x="58" y="0"/>
                  </a:cubicBezTo>
                  <a:cubicBezTo>
                    <a:pt x="46" y="0"/>
                    <a:pt x="37" y="10"/>
                    <a:pt x="37" y="22"/>
                  </a:cubicBezTo>
                  <a:cubicBezTo>
                    <a:pt x="37" y="26"/>
                    <a:pt x="40" y="29"/>
                    <a:pt x="44" y="29"/>
                  </a:cubicBezTo>
                  <a:cubicBezTo>
                    <a:pt x="48" y="29"/>
                    <a:pt x="51" y="26"/>
                    <a:pt x="51" y="22"/>
                  </a:cubicBezTo>
                  <a:cubicBezTo>
                    <a:pt x="51" y="18"/>
                    <a:pt x="54" y="15"/>
                    <a:pt x="58" y="15"/>
                  </a:cubicBezTo>
                  <a:cubicBezTo>
                    <a:pt x="62" y="15"/>
                    <a:pt x="66" y="18"/>
                    <a:pt x="66" y="22"/>
                  </a:cubicBezTo>
                  <a:cubicBezTo>
                    <a:pt x="66" y="25"/>
                    <a:pt x="64" y="27"/>
                    <a:pt x="62" y="28"/>
                  </a:cubicBezTo>
                  <a:cubicBezTo>
                    <a:pt x="55" y="32"/>
                    <a:pt x="51" y="39"/>
                    <a:pt x="51" y="47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4" y="74"/>
                    <a:pt x="0" y="81"/>
                    <a:pt x="0" y="87"/>
                  </a:cubicBezTo>
                  <a:cubicBezTo>
                    <a:pt x="0" y="95"/>
                    <a:pt x="7" y="102"/>
                    <a:pt x="15" y="102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10" y="102"/>
                    <a:pt x="116" y="95"/>
                    <a:pt x="116" y="87"/>
                  </a:cubicBezTo>
                  <a:cubicBezTo>
                    <a:pt x="116" y="81"/>
                    <a:pt x="112" y="74"/>
                    <a:pt x="107" y="70"/>
                  </a:cubicBezTo>
                  <a:close/>
                  <a:moveTo>
                    <a:pt x="15" y="87"/>
                  </a:moveTo>
                  <a:cubicBezTo>
                    <a:pt x="15" y="86"/>
                    <a:pt x="16" y="83"/>
                    <a:pt x="17" y="83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0" y="83"/>
                    <a:pt x="102" y="86"/>
                    <a:pt x="102" y="87"/>
                  </a:cubicBezTo>
                  <a:lnTo>
                    <a:pt x="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202"/>
            <p:cNvSpPr>
              <a:spLocks noEditPoints="1"/>
            </p:cNvSpPr>
            <p:nvPr/>
          </p:nvSpPr>
          <p:spPr bwMode="auto">
            <a:xfrm>
              <a:off x="2155363" y="2474138"/>
              <a:ext cx="292100" cy="255587"/>
            </a:xfrm>
            <a:custGeom>
              <a:avLst/>
              <a:gdLst>
                <a:gd name="T0" fmla="*/ 219075 w 116"/>
                <a:gd name="T1" fmla="*/ 174609 h 101"/>
                <a:gd name="T2" fmla="*/ 234184 w 116"/>
                <a:gd name="T3" fmla="*/ 25306 h 101"/>
                <a:gd name="T4" fmla="*/ 229147 w 116"/>
                <a:gd name="T5" fmla="*/ 15183 h 101"/>
                <a:gd name="T6" fmla="*/ 146050 w 116"/>
                <a:gd name="T7" fmla="*/ 0 h 101"/>
                <a:gd name="T8" fmla="*/ 60434 w 116"/>
                <a:gd name="T9" fmla="*/ 15183 h 101"/>
                <a:gd name="T10" fmla="*/ 55398 w 116"/>
                <a:gd name="T11" fmla="*/ 25306 h 101"/>
                <a:gd name="T12" fmla="*/ 73025 w 116"/>
                <a:gd name="T13" fmla="*/ 174609 h 101"/>
                <a:gd name="T14" fmla="*/ 0 w 116"/>
                <a:gd name="T15" fmla="*/ 182201 h 101"/>
                <a:gd name="T16" fmla="*/ 52880 w 116"/>
                <a:gd name="T17" fmla="*/ 237873 h 101"/>
                <a:gd name="T18" fmla="*/ 146050 w 116"/>
                <a:gd name="T19" fmla="*/ 255587 h 101"/>
                <a:gd name="T20" fmla="*/ 236702 w 116"/>
                <a:gd name="T21" fmla="*/ 237873 h 101"/>
                <a:gd name="T22" fmla="*/ 292100 w 116"/>
                <a:gd name="T23" fmla="*/ 182201 h 101"/>
                <a:gd name="T24" fmla="*/ 219075 w 116"/>
                <a:gd name="T25" fmla="*/ 174609 h 101"/>
                <a:gd name="T26" fmla="*/ 108278 w 116"/>
                <a:gd name="T27" fmla="*/ 32897 h 101"/>
                <a:gd name="T28" fmla="*/ 108278 w 116"/>
                <a:gd name="T29" fmla="*/ 32897 h 101"/>
                <a:gd name="T30" fmla="*/ 120869 w 116"/>
                <a:gd name="T31" fmla="*/ 149303 h 101"/>
                <a:gd name="T32" fmla="*/ 120869 w 116"/>
                <a:gd name="T33" fmla="*/ 179670 h 101"/>
                <a:gd name="T34" fmla="*/ 85616 w 116"/>
                <a:gd name="T35" fmla="*/ 177140 h 101"/>
                <a:gd name="T36" fmla="*/ 85616 w 116"/>
                <a:gd name="T37" fmla="*/ 149303 h 101"/>
                <a:gd name="T38" fmla="*/ 73025 w 116"/>
                <a:gd name="T39" fmla="*/ 32897 h 101"/>
                <a:gd name="T40" fmla="*/ 73025 w 116"/>
                <a:gd name="T41" fmla="*/ 27836 h 101"/>
                <a:gd name="T42" fmla="*/ 108278 w 116"/>
                <a:gd name="T43" fmla="*/ 32897 h 101"/>
                <a:gd name="T44" fmla="*/ 276991 w 116"/>
                <a:gd name="T45" fmla="*/ 192323 h 101"/>
                <a:gd name="T46" fmla="*/ 274473 w 116"/>
                <a:gd name="T47" fmla="*/ 194853 h 101"/>
                <a:gd name="T48" fmla="*/ 236702 w 116"/>
                <a:gd name="T49" fmla="*/ 220159 h 101"/>
                <a:gd name="T50" fmla="*/ 146050 w 116"/>
                <a:gd name="T51" fmla="*/ 237873 h 101"/>
                <a:gd name="T52" fmla="*/ 52880 w 116"/>
                <a:gd name="T53" fmla="*/ 220159 h 101"/>
                <a:gd name="T54" fmla="*/ 15109 w 116"/>
                <a:gd name="T55" fmla="*/ 194853 h 101"/>
                <a:gd name="T56" fmla="*/ 15109 w 116"/>
                <a:gd name="T57" fmla="*/ 192323 h 101"/>
                <a:gd name="T58" fmla="*/ 15109 w 116"/>
                <a:gd name="T59" fmla="*/ 192323 h 101"/>
                <a:gd name="T60" fmla="*/ 20145 w 116"/>
                <a:gd name="T61" fmla="*/ 182201 h 101"/>
                <a:gd name="T62" fmla="*/ 32735 w 116"/>
                <a:gd name="T63" fmla="*/ 182201 h 101"/>
                <a:gd name="T64" fmla="*/ 55398 w 116"/>
                <a:gd name="T65" fmla="*/ 197384 h 101"/>
                <a:gd name="T66" fmla="*/ 146050 w 116"/>
                <a:gd name="T67" fmla="*/ 215098 h 101"/>
                <a:gd name="T68" fmla="*/ 234184 w 116"/>
                <a:gd name="T69" fmla="*/ 197384 h 101"/>
                <a:gd name="T70" fmla="*/ 259365 w 116"/>
                <a:gd name="T71" fmla="*/ 182201 h 101"/>
                <a:gd name="T72" fmla="*/ 269437 w 116"/>
                <a:gd name="T73" fmla="*/ 182201 h 101"/>
                <a:gd name="T74" fmla="*/ 276991 w 116"/>
                <a:gd name="T75" fmla="*/ 189792 h 101"/>
                <a:gd name="T76" fmla="*/ 276991 w 116"/>
                <a:gd name="T77" fmla="*/ 192323 h 1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16" h="101">
                  <a:moveTo>
                    <a:pt x="87" y="69"/>
                  </a:moveTo>
                  <a:cubicBezTo>
                    <a:pt x="87" y="46"/>
                    <a:pt x="87" y="28"/>
                    <a:pt x="93" y="10"/>
                  </a:cubicBezTo>
                  <a:cubicBezTo>
                    <a:pt x="93" y="8"/>
                    <a:pt x="93" y="6"/>
                    <a:pt x="91" y="6"/>
                  </a:cubicBezTo>
                  <a:cubicBezTo>
                    <a:pt x="86" y="4"/>
                    <a:pt x="74" y="0"/>
                    <a:pt x="58" y="0"/>
                  </a:cubicBezTo>
                  <a:cubicBezTo>
                    <a:pt x="42" y="0"/>
                    <a:pt x="30" y="4"/>
                    <a:pt x="24" y="6"/>
                  </a:cubicBezTo>
                  <a:cubicBezTo>
                    <a:pt x="23" y="6"/>
                    <a:pt x="22" y="8"/>
                    <a:pt x="22" y="10"/>
                  </a:cubicBezTo>
                  <a:cubicBezTo>
                    <a:pt x="28" y="28"/>
                    <a:pt x="28" y="46"/>
                    <a:pt x="29" y="69"/>
                  </a:cubicBezTo>
                  <a:cubicBezTo>
                    <a:pt x="11" y="66"/>
                    <a:pt x="0" y="63"/>
                    <a:pt x="0" y="72"/>
                  </a:cubicBezTo>
                  <a:cubicBezTo>
                    <a:pt x="0" y="78"/>
                    <a:pt x="7" y="87"/>
                    <a:pt x="21" y="94"/>
                  </a:cubicBezTo>
                  <a:cubicBezTo>
                    <a:pt x="30" y="98"/>
                    <a:pt x="43" y="101"/>
                    <a:pt x="58" y="101"/>
                  </a:cubicBezTo>
                  <a:cubicBezTo>
                    <a:pt x="72" y="101"/>
                    <a:pt x="85" y="98"/>
                    <a:pt x="94" y="94"/>
                  </a:cubicBezTo>
                  <a:cubicBezTo>
                    <a:pt x="108" y="87"/>
                    <a:pt x="116" y="77"/>
                    <a:pt x="116" y="72"/>
                  </a:cubicBezTo>
                  <a:cubicBezTo>
                    <a:pt x="116" y="63"/>
                    <a:pt x="104" y="66"/>
                    <a:pt x="87" y="69"/>
                  </a:cubicBezTo>
                  <a:close/>
                  <a:moveTo>
                    <a:pt x="43" y="13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7" y="27"/>
                    <a:pt x="48" y="42"/>
                    <a:pt x="48" y="59"/>
                  </a:cubicBezTo>
                  <a:cubicBezTo>
                    <a:pt x="48" y="63"/>
                    <a:pt x="48" y="67"/>
                    <a:pt x="48" y="71"/>
                  </a:cubicBezTo>
                  <a:cubicBezTo>
                    <a:pt x="46" y="71"/>
                    <a:pt x="36" y="71"/>
                    <a:pt x="34" y="70"/>
                  </a:cubicBezTo>
                  <a:cubicBezTo>
                    <a:pt x="34" y="67"/>
                    <a:pt x="34" y="63"/>
                    <a:pt x="34" y="59"/>
                  </a:cubicBezTo>
                  <a:cubicBezTo>
                    <a:pt x="34" y="42"/>
                    <a:pt x="33" y="28"/>
                    <a:pt x="29" y="1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31" y="12"/>
                    <a:pt x="40" y="12"/>
                    <a:pt x="43" y="13"/>
                  </a:cubicBezTo>
                  <a:close/>
                  <a:moveTo>
                    <a:pt x="110" y="76"/>
                  </a:moveTo>
                  <a:cubicBezTo>
                    <a:pt x="109" y="77"/>
                    <a:pt x="109" y="77"/>
                    <a:pt x="109" y="77"/>
                  </a:cubicBezTo>
                  <a:cubicBezTo>
                    <a:pt x="105" y="80"/>
                    <a:pt x="100" y="84"/>
                    <a:pt x="94" y="87"/>
                  </a:cubicBezTo>
                  <a:cubicBezTo>
                    <a:pt x="85" y="91"/>
                    <a:pt x="71" y="94"/>
                    <a:pt x="58" y="94"/>
                  </a:cubicBezTo>
                  <a:cubicBezTo>
                    <a:pt x="44" y="94"/>
                    <a:pt x="30" y="91"/>
                    <a:pt x="21" y="87"/>
                  </a:cubicBezTo>
                  <a:cubicBezTo>
                    <a:pt x="15" y="84"/>
                    <a:pt x="10" y="80"/>
                    <a:pt x="6" y="77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4"/>
                    <a:pt x="7" y="73"/>
                    <a:pt x="8" y="72"/>
                  </a:cubicBezTo>
                  <a:cubicBezTo>
                    <a:pt x="10" y="71"/>
                    <a:pt x="12" y="71"/>
                    <a:pt x="13" y="72"/>
                  </a:cubicBezTo>
                  <a:cubicBezTo>
                    <a:pt x="16" y="74"/>
                    <a:pt x="19" y="76"/>
                    <a:pt x="22" y="78"/>
                  </a:cubicBezTo>
                  <a:cubicBezTo>
                    <a:pt x="31" y="82"/>
                    <a:pt x="44" y="85"/>
                    <a:pt x="58" y="85"/>
                  </a:cubicBezTo>
                  <a:cubicBezTo>
                    <a:pt x="71" y="85"/>
                    <a:pt x="84" y="82"/>
                    <a:pt x="93" y="78"/>
                  </a:cubicBezTo>
                  <a:cubicBezTo>
                    <a:pt x="97" y="76"/>
                    <a:pt x="100" y="74"/>
                    <a:pt x="103" y="72"/>
                  </a:cubicBezTo>
                  <a:cubicBezTo>
                    <a:pt x="104" y="71"/>
                    <a:pt x="106" y="71"/>
                    <a:pt x="107" y="72"/>
                  </a:cubicBezTo>
                  <a:cubicBezTo>
                    <a:pt x="109" y="72"/>
                    <a:pt x="110" y="74"/>
                    <a:pt x="110" y="75"/>
                  </a:cubicBezTo>
                  <a:lnTo>
                    <a:pt x="110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9" name="Group 218"/>
            <p:cNvGrpSpPr/>
            <p:nvPr/>
          </p:nvGrpSpPr>
          <p:grpSpPr>
            <a:xfrm>
              <a:off x="398001" y="2453500"/>
              <a:ext cx="293688" cy="295275"/>
              <a:chOff x="3841751" y="1254125"/>
              <a:chExt cx="293688" cy="295275"/>
            </a:xfrm>
            <a:grpFill/>
          </p:grpSpPr>
          <p:sp>
            <p:nvSpPr>
              <p:cNvPr id="318" name="Freeform 207"/>
              <p:cNvSpPr>
                <a:spLocks/>
              </p:cNvSpPr>
              <p:nvPr/>
            </p:nvSpPr>
            <p:spPr bwMode="auto">
              <a:xfrm>
                <a:off x="3841751" y="1420813"/>
                <a:ext cx="127000" cy="55563"/>
              </a:xfrm>
              <a:custGeom>
                <a:avLst/>
                <a:gdLst/>
                <a:ahLst/>
                <a:cxnLst>
                  <a:cxn ang="0">
                    <a:pos x="5" y="18"/>
                  </a:cxn>
                  <a:cxn ang="0">
                    <a:pos x="19" y="22"/>
                  </a:cxn>
                  <a:cxn ang="0">
                    <a:pos x="50" y="14"/>
                  </a:cxn>
                  <a:cxn ang="0">
                    <a:pos x="9" y="1"/>
                  </a:cxn>
                  <a:cxn ang="0">
                    <a:pos x="3" y="2"/>
                  </a:cxn>
                  <a:cxn ang="0">
                    <a:pos x="0" y="8"/>
                  </a:cxn>
                  <a:cxn ang="0">
                    <a:pos x="0" y="11"/>
                  </a:cxn>
                  <a:cxn ang="0">
                    <a:pos x="5" y="18"/>
                  </a:cxn>
                </a:cxnLst>
                <a:rect l="0" t="0" r="r" b="b"/>
                <a:pathLst>
                  <a:path w="50" h="22">
                    <a:moveTo>
                      <a:pt x="5" y="18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7" y="0"/>
                      <a:pt x="4" y="1"/>
                      <a:pt x="3" y="2"/>
                    </a:cubicBezTo>
                    <a:cubicBezTo>
                      <a:pt x="1" y="4"/>
                      <a:pt x="0" y="6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4"/>
                      <a:pt x="2" y="17"/>
                      <a:pt x="5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9" name="Freeform 208"/>
              <p:cNvSpPr>
                <a:spLocks/>
              </p:cNvSpPr>
              <p:nvPr/>
            </p:nvSpPr>
            <p:spPr bwMode="auto">
              <a:xfrm>
                <a:off x="4037013" y="1504950"/>
                <a:ext cx="98425" cy="42863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3" y="0"/>
                  </a:cxn>
                  <a:cxn ang="0">
                    <a:pos x="0" y="8"/>
                  </a:cxn>
                  <a:cxn ang="0">
                    <a:pos x="29" y="17"/>
                  </a:cxn>
                  <a:cxn ang="0">
                    <a:pos x="36" y="16"/>
                  </a:cxn>
                  <a:cxn ang="0">
                    <a:pos x="39" y="10"/>
                  </a:cxn>
                  <a:cxn ang="0">
                    <a:pos x="39" y="7"/>
                  </a:cxn>
                  <a:cxn ang="0">
                    <a:pos x="34" y="0"/>
                  </a:cxn>
                </a:cxnLst>
                <a:rect l="0" t="0" r="r" b="b"/>
                <a:pathLst>
                  <a:path w="39" h="17">
                    <a:moveTo>
                      <a:pt x="34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2" y="17"/>
                      <a:pt x="34" y="17"/>
                      <a:pt x="36" y="16"/>
                    </a:cubicBezTo>
                    <a:cubicBezTo>
                      <a:pt x="38" y="14"/>
                      <a:pt x="39" y="12"/>
                      <a:pt x="39" y="1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4"/>
                      <a:pt x="37" y="1"/>
                      <a:pt x="3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0" name="Freeform 209"/>
              <p:cNvSpPr>
                <a:spLocks/>
              </p:cNvSpPr>
              <p:nvPr/>
            </p:nvSpPr>
            <p:spPr bwMode="auto">
              <a:xfrm>
                <a:off x="3841751" y="1438275"/>
                <a:ext cx="293688" cy="111125"/>
              </a:xfrm>
              <a:custGeom>
                <a:avLst/>
                <a:gdLst/>
                <a:ahLst/>
                <a:cxnLst>
                  <a:cxn ang="0">
                    <a:pos x="113" y="2"/>
                  </a:cxn>
                  <a:cxn ang="0">
                    <a:pos x="109" y="0"/>
                  </a:cxn>
                  <a:cxn ang="0">
                    <a:pos x="107" y="1"/>
                  </a:cxn>
                  <a:cxn ang="0">
                    <a:pos x="5" y="26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7" y="44"/>
                  </a:cxn>
                  <a:cxn ang="0">
                    <a:pos x="9" y="43"/>
                  </a:cxn>
                  <a:cxn ang="0">
                    <a:pos x="110" y="18"/>
                  </a:cxn>
                  <a:cxn ang="0">
                    <a:pos x="116" y="11"/>
                  </a:cxn>
                  <a:cxn ang="0">
                    <a:pos x="116" y="8"/>
                  </a:cxn>
                  <a:cxn ang="0">
                    <a:pos x="113" y="2"/>
                  </a:cxn>
                </a:cxnLst>
                <a:rect l="0" t="0" r="r" b="b"/>
                <a:pathLst>
                  <a:path w="116" h="44">
                    <a:moveTo>
                      <a:pt x="113" y="2"/>
                    </a:moveTo>
                    <a:cubicBezTo>
                      <a:pt x="112" y="1"/>
                      <a:pt x="110" y="0"/>
                      <a:pt x="109" y="0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2" y="27"/>
                      <a:pt x="0" y="30"/>
                      <a:pt x="0" y="33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8"/>
                      <a:pt x="1" y="41"/>
                      <a:pt x="2" y="42"/>
                    </a:cubicBezTo>
                    <a:cubicBezTo>
                      <a:pt x="4" y="43"/>
                      <a:pt x="5" y="44"/>
                      <a:pt x="7" y="44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14" y="17"/>
                      <a:pt x="116" y="14"/>
                      <a:pt x="116" y="11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6" y="5"/>
                      <a:pt x="115" y="3"/>
                      <a:pt x="1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1" name="Freeform 210"/>
              <p:cNvSpPr>
                <a:spLocks noEditPoints="1"/>
              </p:cNvSpPr>
              <p:nvPr/>
            </p:nvSpPr>
            <p:spPr bwMode="auto">
              <a:xfrm>
                <a:off x="3908426" y="1254125"/>
                <a:ext cx="165100" cy="201613"/>
              </a:xfrm>
              <a:custGeom>
                <a:avLst/>
                <a:gdLst/>
                <a:ahLst/>
                <a:cxnLst>
                  <a:cxn ang="0">
                    <a:pos x="14" y="59"/>
                  </a:cxn>
                  <a:cxn ang="0">
                    <a:pos x="54" y="63"/>
                  </a:cxn>
                  <a:cxn ang="0">
                    <a:pos x="35" y="0"/>
                  </a:cxn>
                  <a:cxn ang="0">
                    <a:pos x="14" y="59"/>
                  </a:cxn>
                  <a:cxn ang="0">
                    <a:pos x="26" y="51"/>
                  </a:cxn>
                  <a:cxn ang="0">
                    <a:pos x="38" y="29"/>
                  </a:cxn>
                  <a:cxn ang="0">
                    <a:pos x="35" y="66"/>
                  </a:cxn>
                  <a:cxn ang="0">
                    <a:pos x="26" y="51"/>
                  </a:cxn>
                </a:cxnLst>
                <a:rect l="0" t="0" r="r" b="b"/>
                <a:pathLst>
                  <a:path w="66" h="80">
                    <a:moveTo>
                      <a:pt x="14" y="59"/>
                    </a:moveTo>
                    <a:cubicBezTo>
                      <a:pt x="20" y="72"/>
                      <a:pt x="43" y="80"/>
                      <a:pt x="54" y="63"/>
                    </a:cubicBezTo>
                    <a:cubicBezTo>
                      <a:pt x="66" y="46"/>
                      <a:pt x="56" y="19"/>
                      <a:pt x="35" y="0"/>
                    </a:cubicBezTo>
                    <a:cubicBezTo>
                      <a:pt x="39" y="20"/>
                      <a:pt x="0" y="28"/>
                      <a:pt x="14" y="59"/>
                    </a:cubicBezTo>
                    <a:close/>
                    <a:moveTo>
                      <a:pt x="26" y="51"/>
                    </a:moveTo>
                    <a:cubicBezTo>
                      <a:pt x="29" y="48"/>
                      <a:pt x="37" y="44"/>
                      <a:pt x="38" y="29"/>
                    </a:cubicBezTo>
                    <a:cubicBezTo>
                      <a:pt x="55" y="41"/>
                      <a:pt x="47" y="69"/>
                      <a:pt x="35" y="66"/>
                    </a:cubicBezTo>
                    <a:cubicBezTo>
                      <a:pt x="22" y="64"/>
                      <a:pt x="23" y="55"/>
                      <a:pt x="26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20" name="Group 219"/>
            <p:cNvGrpSpPr/>
            <p:nvPr/>
          </p:nvGrpSpPr>
          <p:grpSpPr>
            <a:xfrm>
              <a:off x="983788" y="2453500"/>
              <a:ext cx="292100" cy="295275"/>
              <a:chOff x="4427538" y="1254125"/>
              <a:chExt cx="292100" cy="295275"/>
            </a:xfrm>
            <a:grpFill/>
          </p:grpSpPr>
          <p:sp>
            <p:nvSpPr>
              <p:cNvPr id="311" name="Freeform 211"/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2" name="Freeform 212"/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3" name="Freeform 213"/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4" name="Freeform 214"/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5" name="Freeform 215"/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6" name="Freeform 216"/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7" name="Freeform 217"/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21" name="Freeform 157"/>
            <p:cNvSpPr>
              <a:spLocks/>
            </p:cNvSpPr>
            <p:nvPr/>
          </p:nvSpPr>
          <p:spPr bwMode="auto">
            <a:xfrm>
              <a:off x="7575775" y="1989950"/>
              <a:ext cx="134938" cy="155575"/>
            </a:xfrm>
            <a:custGeom>
              <a:avLst/>
              <a:gdLst>
                <a:gd name="T0" fmla="*/ 127441 w 54"/>
                <a:gd name="T1" fmla="*/ 67750 h 62"/>
                <a:gd name="T2" fmla="*/ 87460 w 54"/>
                <a:gd name="T3" fmla="*/ 45167 h 62"/>
                <a:gd name="T4" fmla="*/ 57474 w 54"/>
                <a:gd name="T5" fmla="*/ 27602 h 62"/>
                <a:gd name="T6" fmla="*/ 17492 w 54"/>
                <a:gd name="T7" fmla="*/ 5019 h 62"/>
                <a:gd name="T8" fmla="*/ 0 w 54"/>
                <a:gd name="T9" fmla="*/ 15056 h 62"/>
                <a:gd name="T10" fmla="*/ 0 w 54"/>
                <a:gd name="T11" fmla="*/ 140519 h 62"/>
                <a:gd name="T12" fmla="*/ 17492 w 54"/>
                <a:gd name="T13" fmla="*/ 150556 h 62"/>
                <a:gd name="T14" fmla="*/ 54975 w 54"/>
                <a:gd name="T15" fmla="*/ 127973 h 62"/>
                <a:gd name="T16" fmla="*/ 87460 w 54"/>
                <a:gd name="T17" fmla="*/ 110408 h 62"/>
                <a:gd name="T18" fmla="*/ 127441 w 54"/>
                <a:gd name="T19" fmla="*/ 87825 h 62"/>
                <a:gd name="T20" fmla="*/ 127441 w 54"/>
                <a:gd name="T21" fmla="*/ 67750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" h="62">
                  <a:moveTo>
                    <a:pt x="51" y="27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32" y="16"/>
                    <a:pt x="26" y="13"/>
                    <a:pt x="23" y="1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0"/>
                    <a:pt x="3" y="62"/>
                    <a:pt x="7" y="60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6" y="49"/>
                    <a:pt x="32" y="46"/>
                    <a:pt x="35" y="44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4" y="33"/>
                    <a:pt x="54" y="29"/>
                    <a:pt x="5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158"/>
            <p:cNvSpPr>
              <a:spLocks/>
            </p:cNvSpPr>
            <p:nvPr/>
          </p:nvSpPr>
          <p:spPr bwMode="auto">
            <a:xfrm>
              <a:off x="6347050" y="1989950"/>
              <a:ext cx="222250" cy="155575"/>
            </a:xfrm>
            <a:custGeom>
              <a:avLst/>
              <a:gdLst>
                <a:gd name="T0" fmla="*/ 209622 w 88"/>
                <a:gd name="T1" fmla="*/ 5019 h 62"/>
                <a:gd name="T2" fmla="*/ 171739 w 88"/>
                <a:gd name="T3" fmla="*/ 27602 h 62"/>
                <a:gd name="T4" fmla="*/ 138906 w 88"/>
                <a:gd name="T5" fmla="*/ 45167 h 62"/>
                <a:gd name="T6" fmla="*/ 128804 w 88"/>
                <a:gd name="T7" fmla="*/ 50185 h 62"/>
                <a:gd name="T8" fmla="*/ 128804 w 88"/>
                <a:gd name="T9" fmla="*/ 15056 h 62"/>
                <a:gd name="T10" fmla="*/ 116176 w 88"/>
                <a:gd name="T11" fmla="*/ 5019 h 62"/>
                <a:gd name="T12" fmla="*/ 78293 w 88"/>
                <a:gd name="T13" fmla="*/ 27602 h 62"/>
                <a:gd name="T14" fmla="*/ 47986 w 88"/>
                <a:gd name="T15" fmla="*/ 45167 h 62"/>
                <a:gd name="T16" fmla="*/ 7577 w 88"/>
                <a:gd name="T17" fmla="*/ 67750 h 62"/>
                <a:gd name="T18" fmla="*/ 10102 w 88"/>
                <a:gd name="T19" fmla="*/ 87825 h 62"/>
                <a:gd name="T20" fmla="*/ 47986 w 88"/>
                <a:gd name="T21" fmla="*/ 110408 h 62"/>
                <a:gd name="T22" fmla="*/ 80818 w 88"/>
                <a:gd name="T23" fmla="*/ 127973 h 62"/>
                <a:gd name="T24" fmla="*/ 116176 w 88"/>
                <a:gd name="T25" fmla="*/ 150556 h 62"/>
                <a:gd name="T26" fmla="*/ 128804 w 88"/>
                <a:gd name="T27" fmla="*/ 140519 h 62"/>
                <a:gd name="T28" fmla="*/ 128804 w 88"/>
                <a:gd name="T29" fmla="*/ 105390 h 62"/>
                <a:gd name="T30" fmla="*/ 138906 w 88"/>
                <a:gd name="T31" fmla="*/ 110408 h 62"/>
                <a:gd name="T32" fmla="*/ 171739 w 88"/>
                <a:gd name="T33" fmla="*/ 127973 h 62"/>
                <a:gd name="T34" fmla="*/ 209622 w 88"/>
                <a:gd name="T35" fmla="*/ 150556 h 62"/>
                <a:gd name="T36" fmla="*/ 222250 w 88"/>
                <a:gd name="T37" fmla="*/ 140519 h 62"/>
                <a:gd name="T38" fmla="*/ 222250 w 88"/>
                <a:gd name="T39" fmla="*/ 15056 h 62"/>
                <a:gd name="T40" fmla="*/ 209622 w 88"/>
                <a:gd name="T41" fmla="*/ 5019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8" h="62">
                  <a:moveTo>
                    <a:pt x="83" y="2"/>
                  </a:moveTo>
                  <a:cubicBezTo>
                    <a:pt x="68" y="11"/>
                    <a:pt x="68" y="11"/>
                    <a:pt x="68" y="11"/>
                  </a:cubicBezTo>
                  <a:cubicBezTo>
                    <a:pt x="65" y="13"/>
                    <a:pt x="58" y="16"/>
                    <a:pt x="55" y="18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2"/>
                    <a:pt x="49" y="0"/>
                    <a:pt x="46" y="2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8" y="13"/>
                    <a:pt x="22" y="16"/>
                    <a:pt x="19" y="18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9"/>
                    <a:pt x="0" y="33"/>
                    <a:pt x="4" y="3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2" y="46"/>
                    <a:pt x="28" y="49"/>
                    <a:pt x="32" y="5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9" y="62"/>
                    <a:pt x="51" y="60"/>
                    <a:pt x="51" y="56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9" y="46"/>
                    <a:pt x="65" y="49"/>
                    <a:pt x="68" y="5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2"/>
                    <a:pt x="88" y="60"/>
                    <a:pt x="88" y="5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8" y="2"/>
                    <a:pt x="86" y="0"/>
                    <a:pt x="8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159"/>
            <p:cNvSpPr>
              <a:spLocks/>
            </p:cNvSpPr>
            <p:nvPr/>
          </p:nvSpPr>
          <p:spPr bwMode="auto">
            <a:xfrm>
              <a:off x="8125050" y="1994713"/>
              <a:ext cx="227013" cy="157162"/>
            </a:xfrm>
            <a:custGeom>
              <a:avLst/>
              <a:gdLst>
                <a:gd name="T0" fmla="*/ 219446 w 90"/>
                <a:gd name="T1" fmla="*/ 68442 h 62"/>
                <a:gd name="T2" fmla="*/ 179088 w 90"/>
                <a:gd name="T3" fmla="*/ 45628 h 62"/>
                <a:gd name="T4" fmla="*/ 148820 w 90"/>
                <a:gd name="T5" fmla="*/ 27884 h 62"/>
                <a:gd name="T6" fmla="*/ 108462 w 90"/>
                <a:gd name="T7" fmla="*/ 5070 h 62"/>
                <a:gd name="T8" fmla="*/ 90805 w 90"/>
                <a:gd name="T9" fmla="*/ 12674 h 62"/>
                <a:gd name="T10" fmla="*/ 90805 w 90"/>
                <a:gd name="T11" fmla="*/ 50697 h 62"/>
                <a:gd name="T12" fmla="*/ 83238 w 90"/>
                <a:gd name="T13" fmla="*/ 45628 h 62"/>
                <a:gd name="T14" fmla="*/ 52970 w 90"/>
                <a:gd name="T15" fmla="*/ 27884 h 62"/>
                <a:gd name="T16" fmla="*/ 15134 w 90"/>
                <a:gd name="T17" fmla="*/ 5070 h 62"/>
                <a:gd name="T18" fmla="*/ 0 w 90"/>
                <a:gd name="T19" fmla="*/ 12674 h 62"/>
                <a:gd name="T20" fmla="*/ 0 w 90"/>
                <a:gd name="T21" fmla="*/ 60837 h 62"/>
                <a:gd name="T22" fmla="*/ 0 w 90"/>
                <a:gd name="T23" fmla="*/ 96325 h 62"/>
                <a:gd name="T24" fmla="*/ 0 w 90"/>
                <a:gd name="T25" fmla="*/ 141953 h 62"/>
                <a:gd name="T26" fmla="*/ 15134 w 90"/>
                <a:gd name="T27" fmla="*/ 152092 h 62"/>
                <a:gd name="T28" fmla="*/ 52970 w 90"/>
                <a:gd name="T29" fmla="*/ 129278 h 62"/>
                <a:gd name="T30" fmla="*/ 83238 w 90"/>
                <a:gd name="T31" fmla="*/ 108999 h 62"/>
                <a:gd name="T32" fmla="*/ 90805 w 90"/>
                <a:gd name="T33" fmla="*/ 106465 h 62"/>
                <a:gd name="T34" fmla="*/ 90805 w 90"/>
                <a:gd name="T35" fmla="*/ 141953 h 62"/>
                <a:gd name="T36" fmla="*/ 108462 w 90"/>
                <a:gd name="T37" fmla="*/ 152092 h 62"/>
                <a:gd name="T38" fmla="*/ 146297 w 90"/>
                <a:gd name="T39" fmla="*/ 129278 h 62"/>
                <a:gd name="T40" fmla="*/ 179088 w 90"/>
                <a:gd name="T41" fmla="*/ 108999 h 62"/>
                <a:gd name="T42" fmla="*/ 219446 w 90"/>
                <a:gd name="T43" fmla="*/ 86186 h 62"/>
                <a:gd name="T44" fmla="*/ 219446 w 90"/>
                <a:gd name="T45" fmla="*/ 68442 h 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0" h="62">
                  <a:moveTo>
                    <a:pt x="87" y="27"/>
                  </a:moveTo>
                  <a:cubicBezTo>
                    <a:pt x="71" y="18"/>
                    <a:pt x="71" y="18"/>
                    <a:pt x="71" y="18"/>
                  </a:cubicBezTo>
                  <a:cubicBezTo>
                    <a:pt x="68" y="16"/>
                    <a:pt x="62" y="13"/>
                    <a:pt x="59" y="1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39" y="0"/>
                    <a:pt x="36" y="1"/>
                    <a:pt x="36" y="5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0" y="16"/>
                    <a:pt x="25" y="13"/>
                    <a:pt x="21" y="1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0"/>
                    <a:pt x="0" y="1"/>
                    <a:pt x="0" y="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7"/>
                    <a:pt x="0" y="34"/>
                    <a:pt x="0" y="3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0"/>
                    <a:pt x="2" y="62"/>
                    <a:pt x="6" y="6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5" y="49"/>
                    <a:pt x="30" y="45"/>
                    <a:pt x="33" y="43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60"/>
                    <a:pt x="39" y="62"/>
                    <a:pt x="43" y="60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62" y="49"/>
                    <a:pt x="68" y="45"/>
                    <a:pt x="71" y="43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90" y="32"/>
                    <a:pt x="90" y="29"/>
                    <a:pt x="8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160"/>
            <p:cNvSpPr>
              <a:spLocks/>
            </p:cNvSpPr>
            <p:nvPr/>
          </p:nvSpPr>
          <p:spPr bwMode="auto">
            <a:xfrm>
              <a:off x="5818413" y="1994713"/>
              <a:ext cx="146050" cy="157162"/>
            </a:xfrm>
            <a:custGeom>
              <a:avLst/>
              <a:gdLst>
                <a:gd name="T0" fmla="*/ 130941 w 58"/>
                <a:gd name="T1" fmla="*/ 5070 h 62"/>
                <a:gd name="T2" fmla="*/ 90652 w 58"/>
                <a:gd name="T3" fmla="*/ 27884 h 62"/>
                <a:gd name="T4" fmla="*/ 60434 w 58"/>
                <a:gd name="T5" fmla="*/ 45628 h 62"/>
                <a:gd name="T6" fmla="*/ 35253 w 58"/>
                <a:gd name="T7" fmla="*/ 60837 h 62"/>
                <a:gd name="T8" fmla="*/ 35253 w 58"/>
                <a:gd name="T9" fmla="*/ 15209 h 62"/>
                <a:gd name="T10" fmla="*/ 25181 w 58"/>
                <a:gd name="T11" fmla="*/ 7605 h 62"/>
                <a:gd name="T12" fmla="*/ 7554 w 58"/>
                <a:gd name="T13" fmla="*/ 7605 h 62"/>
                <a:gd name="T14" fmla="*/ 0 w 58"/>
                <a:gd name="T15" fmla="*/ 15209 h 62"/>
                <a:gd name="T16" fmla="*/ 0 w 58"/>
                <a:gd name="T17" fmla="*/ 139418 h 62"/>
                <a:gd name="T18" fmla="*/ 7554 w 58"/>
                <a:gd name="T19" fmla="*/ 149557 h 62"/>
                <a:gd name="T20" fmla="*/ 25181 w 58"/>
                <a:gd name="T21" fmla="*/ 149557 h 62"/>
                <a:gd name="T22" fmla="*/ 35253 w 58"/>
                <a:gd name="T23" fmla="*/ 139418 h 62"/>
                <a:gd name="T24" fmla="*/ 35253 w 58"/>
                <a:gd name="T25" fmla="*/ 96325 h 62"/>
                <a:gd name="T26" fmla="*/ 60434 w 58"/>
                <a:gd name="T27" fmla="*/ 108999 h 62"/>
                <a:gd name="T28" fmla="*/ 90652 w 58"/>
                <a:gd name="T29" fmla="*/ 129278 h 62"/>
                <a:gd name="T30" fmla="*/ 130941 w 58"/>
                <a:gd name="T31" fmla="*/ 152092 h 62"/>
                <a:gd name="T32" fmla="*/ 146050 w 58"/>
                <a:gd name="T33" fmla="*/ 141953 h 62"/>
                <a:gd name="T34" fmla="*/ 146050 w 58"/>
                <a:gd name="T35" fmla="*/ 12674 h 62"/>
                <a:gd name="T36" fmla="*/ 130941 w 58"/>
                <a:gd name="T37" fmla="*/ 5070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62">
                  <a:moveTo>
                    <a:pt x="52" y="2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3" y="13"/>
                    <a:pt x="27" y="16"/>
                    <a:pt x="24" y="1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4"/>
                    <a:pt x="12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7"/>
                    <a:pt x="1" y="59"/>
                    <a:pt x="3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2" y="59"/>
                    <a:pt x="14" y="57"/>
                    <a:pt x="14" y="5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7" y="45"/>
                    <a:pt x="33" y="49"/>
                    <a:pt x="36" y="51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5" y="62"/>
                    <a:pt x="58" y="60"/>
                    <a:pt x="58" y="56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1"/>
                    <a:pt x="55" y="0"/>
                    <a:pt x="5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161"/>
            <p:cNvSpPr>
              <a:spLocks/>
            </p:cNvSpPr>
            <p:nvPr/>
          </p:nvSpPr>
          <p:spPr bwMode="auto">
            <a:xfrm>
              <a:off x="8744175" y="1989950"/>
              <a:ext cx="147638" cy="155575"/>
            </a:xfrm>
            <a:custGeom>
              <a:avLst/>
              <a:gdLst>
                <a:gd name="T0" fmla="*/ 140002 w 58"/>
                <a:gd name="T1" fmla="*/ 7528 h 62"/>
                <a:gd name="T2" fmla="*/ 122183 w 58"/>
                <a:gd name="T3" fmla="*/ 7528 h 62"/>
                <a:gd name="T4" fmla="*/ 112001 w 58"/>
                <a:gd name="T5" fmla="*/ 17565 h 62"/>
                <a:gd name="T6" fmla="*/ 112001 w 58"/>
                <a:gd name="T7" fmla="*/ 60223 h 62"/>
                <a:gd name="T8" fmla="*/ 86546 w 58"/>
                <a:gd name="T9" fmla="*/ 45167 h 62"/>
                <a:gd name="T10" fmla="*/ 56001 w 58"/>
                <a:gd name="T11" fmla="*/ 27602 h 62"/>
                <a:gd name="T12" fmla="*/ 15273 w 58"/>
                <a:gd name="T13" fmla="*/ 5019 h 62"/>
                <a:gd name="T14" fmla="*/ 0 w 58"/>
                <a:gd name="T15" fmla="*/ 15056 h 62"/>
                <a:gd name="T16" fmla="*/ 0 w 58"/>
                <a:gd name="T17" fmla="*/ 140519 h 62"/>
                <a:gd name="T18" fmla="*/ 17818 w 58"/>
                <a:gd name="T19" fmla="*/ 150556 h 62"/>
                <a:gd name="T20" fmla="*/ 56001 w 58"/>
                <a:gd name="T21" fmla="*/ 127973 h 62"/>
                <a:gd name="T22" fmla="*/ 86546 w 58"/>
                <a:gd name="T23" fmla="*/ 110408 h 62"/>
                <a:gd name="T24" fmla="*/ 112001 w 58"/>
                <a:gd name="T25" fmla="*/ 95352 h 62"/>
                <a:gd name="T26" fmla="*/ 112001 w 58"/>
                <a:gd name="T27" fmla="*/ 143029 h 62"/>
                <a:gd name="T28" fmla="*/ 122183 w 58"/>
                <a:gd name="T29" fmla="*/ 153066 h 62"/>
                <a:gd name="T30" fmla="*/ 140002 w 58"/>
                <a:gd name="T31" fmla="*/ 153066 h 62"/>
                <a:gd name="T32" fmla="*/ 147638 w 58"/>
                <a:gd name="T33" fmla="*/ 143029 h 62"/>
                <a:gd name="T34" fmla="*/ 147638 w 58"/>
                <a:gd name="T35" fmla="*/ 17565 h 62"/>
                <a:gd name="T36" fmla="*/ 140002 w 58"/>
                <a:gd name="T37" fmla="*/ 7528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62">
                  <a:moveTo>
                    <a:pt x="55" y="3"/>
                  </a:moveTo>
                  <a:cubicBezTo>
                    <a:pt x="48" y="3"/>
                    <a:pt x="48" y="3"/>
                    <a:pt x="48" y="3"/>
                  </a:cubicBezTo>
                  <a:cubicBezTo>
                    <a:pt x="46" y="3"/>
                    <a:pt x="44" y="5"/>
                    <a:pt x="44" y="7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1" y="16"/>
                    <a:pt x="25" y="13"/>
                    <a:pt x="22" y="1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0"/>
                    <a:pt x="3" y="62"/>
                    <a:pt x="7" y="60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5" y="49"/>
                    <a:pt x="31" y="46"/>
                    <a:pt x="34" y="44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9"/>
                    <a:pt x="46" y="61"/>
                    <a:pt x="48" y="6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7" y="61"/>
                    <a:pt x="58" y="59"/>
                    <a:pt x="58" y="5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7" y="3"/>
                    <a:pt x="5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6" name="Group 225"/>
            <p:cNvGrpSpPr/>
            <p:nvPr/>
          </p:nvGrpSpPr>
          <p:grpSpPr>
            <a:xfrm>
              <a:off x="6969351" y="1997888"/>
              <a:ext cx="147637" cy="163513"/>
              <a:chOff x="1625601" y="798513"/>
              <a:chExt cx="147637" cy="163513"/>
            </a:xfrm>
            <a:grpFill/>
          </p:grpSpPr>
          <p:sp>
            <p:nvSpPr>
              <p:cNvPr id="309" name="Freeform 162"/>
              <p:cNvSpPr>
                <a:spLocks/>
              </p:cNvSpPr>
              <p:nvPr/>
            </p:nvSpPr>
            <p:spPr bwMode="auto">
              <a:xfrm>
                <a:off x="1625601" y="798513"/>
                <a:ext cx="55563" cy="16351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8" y="0"/>
                  </a:cxn>
                  <a:cxn ang="0">
                    <a:pos x="0" y="7"/>
                  </a:cxn>
                  <a:cxn ang="0">
                    <a:pos x="0" y="58"/>
                  </a:cxn>
                  <a:cxn ang="0">
                    <a:pos x="8" y="65"/>
                  </a:cxn>
                  <a:cxn ang="0">
                    <a:pos x="15" y="65"/>
                  </a:cxn>
                  <a:cxn ang="0">
                    <a:pos x="22" y="58"/>
                  </a:cxn>
                  <a:cxn ang="0">
                    <a:pos x="22" y="7"/>
                  </a:cxn>
                  <a:cxn ang="0">
                    <a:pos x="15" y="0"/>
                  </a:cxn>
                </a:cxnLst>
                <a:rect l="0" t="0" r="r" b="b"/>
                <a:pathLst>
                  <a:path w="22" h="65">
                    <a:moveTo>
                      <a:pt x="15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2"/>
                      <a:pt x="4" y="65"/>
                      <a:pt x="8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9" y="65"/>
                      <a:pt x="22" y="62"/>
                      <a:pt x="22" y="5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3"/>
                      <a:pt x="19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0" name="Freeform 163"/>
              <p:cNvSpPr>
                <a:spLocks/>
              </p:cNvSpPr>
              <p:nvPr/>
            </p:nvSpPr>
            <p:spPr bwMode="auto">
              <a:xfrm>
                <a:off x="1719263" y="798513"/>
                <a:ext cx="53975" cy="16351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58"/>
                  </a:cxn>
                  <a:cxn ang="0">
                    <a:pos x="7" y="65"/>
                  </a:cxn>
                  <a:cxn ang="0">
                    <a:pos x="14" y="65"/>
                  </a:cxn>
                  <a:cxn ang="0">
                    <a:pos x="21" y="58"/>
                  </a:cxn>
                  <a:cxn ang="0">
                    <a:pos x="21" y="7"/>
                  </a:cxn>
                  <a:cxn ang="0">
                    <a:pos x="14" y="0"/>
                  </a:cxn>
                </a:cxnLst>
                <a:rect l="0" t="0" r="r" b="b"/>
                <a:pathLst>
                  <a:path w="21" h="65">
                    <a:moveTo>
                      <a:pt x="1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2"/>
                      <a:pt x="3" y="65"/>
                      <a:pt x="7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8" y="65"/>
                      <a:pt x="21" y="62"/>
                      <a:pt x="21" y="58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3"/>
                      <a:pt x="18" y="0"/>
                      <a:pt x="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27" name="Group 226"/>
            <p:cNvGrpSpPr/>
            <p:nvPr/>
          </p:nvGrpSpPr>
          <p:grpSpPr>
            <a:xfrm>
              <a:off x="6840763" y="2453500"/>
              <a:ext cx="295275" cy="295276"/>
              <a:chOff x="1497013" y="1254125"/>
              <a:chExt cx="295275" cy="295276"/>
            </a:xfrm>
            <a:grpFill/>
          </p:grpSpPr>
          <p:sp>
            <p:nvSpPr>
              <p:cNvPr id="306" name="Freeform 179"/>
              <p:cNvSpPr>
                <a:spLocks/>
              </p:cNvSpPr>
              <p:nvPr/>
            </p:nvSpPr>
            <p:spPr bwMode="auto">
              <a:xfrm>
                <a:off x="1497013" y="1254125"/>
                <a:ext cx="295275" cy="73025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4" y="29"/>
                  </a:cxn>
                  <a:cxn ang="0">
                    <a:pos x="113" y="29"/>
                  </a:cxn>
                  <a:cxn ang="0">
                    <a:pos x="117" y="26"/>
                  </a:cxn>
                  <a:cxn ang="0">
                    <a:pos x="117" y="4"/>
                  </a:cxn>
                  <a:cxn ang="0">
                    <a:pos x="113" y="0"/>
                  </a:cxn>
                </a:cxnLst>
                <a:rect l="0" t="0" r="r" b="b"/>
                <a:pathLst>
                  <a:path w="117" h="29">
                    <a:moveTo>
                      <a:pt x="11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2" y="29"/>
                      <a:pt x="4" y="29"/>
                    </a:cubicBezTo>
                    <a:cubicBezTo>
                      <a:pt x="113" y="29"/>
                      <a:pt x="113" y="29"/>
                      <a:pt x="113" y="29"/>
                    </a:cubicBezTo>
                    <a:cubicBezTo>
                      <a:pt x="115" y="29"/>
                      <a:pt x="117" y="28"/>
                      <a:pt x="117" y="26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7" y="2"/>
                      <a:pt x="115" y="0"/>
                      <a:pt x="11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7" name="Freeform 180"/>
              <p:cNvSpPr>
                <a:spLocks/>
              </p:cNvSpPr>
              <p:nvPr/>
            </p:nvSpPr>
            <p:spPr bwMode="auto">
              <a:xfrm>
                <a:off x="1497013" y="1365250"/>
                <a:ext cx="295275" cy="73025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113" y="29"/>
                  </a:cxn>
                  <a:cxn ang="0">
                    <a:pos x="117" y="25"/>
                  </a:cxn>
                  <a:cxn ang="0">
                    <a:pos x="117" y="4"/>
                  </a:cxn>
                  <a:cxn ang="0">
                    <a:pos x="113" y="0"/>
                  </a:cxn>
                </a:cxnLst>
                <a:rect l="0" t="0" r="r" b="b"/>
                <a:pathLst>
                  <a:path w="117" h="29">
                    <a:moveTo>
                      <a:pt x="11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7"/>
                      <a:pt x="2" y="29"/>
                      <a:pt x="4" y="29"/>
                    </a:cubicBezTo>
                    <a:cubicBezTo>
                      <a:pt x="113" y="29"/>
                      <a:pt x="113" y="29"/>
                      <a:pt x="113" y="29"/>
                    </a:cubicBezTo>
                    <a:cubicBezTo>
                      <a:pt x="115" y="29"/>
                      <a:pt x="117" y="27"/>
                      <a:pt x="117" y="25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7" y="2"/>
                      <a:pt x="115" y="0"/>
                      <a:pt x="11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8" name="Freeform 181"/>
              <p:cNvSpPr>
                <a:spLocks/>
              </p:cNvSpPr>
              <p:nvPr/>
            </p:nvSpPr>
            <p:spPr bwMode="auto">
              <a:xfrm>
                <a:off x="1497013" y="1474788"/>
                <a:ext cx="295275" cy="74613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4" y="30"/>
                  </a:cxn>
                  <a:cxn ang="0">
                    <a:pos x="113" y="30"/>
                  </a:cxn>
                  <a:cxn ang="0">
                    <a:pos x="117" y="26"/>
                  </a:cxn>
                  <a:cxn ang="0">
                    <a:pos x="117" y="4"/>
                  </a:cxn>
                  <a:cxn ang="0">
                    <a:pos x="113" y="0"/>
                  </a:cxn>
                </a:cxnLst>
                <a:rect l="0" t="0" r="r" b="b"/>
                <a:pathLst>
                  <a:path w="117" h="30">
                    <a:moveTo>
                      <a:pt x="11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2" y="30"/>
                      <a:pt x="4" y="30"/>
                    </a:cubicBezTo>
                    <a:cubicBezTo>
                      <a:pt x="113" y="30"/>
                      <a:pt x="113" y="30"/>
                      <a:pt x="113" y="30"/>
                    </a:cubicBezTo>
                    <a:cubicBezTo>
                      <a:pt x="115" y="30"/>
                      <a:pt x="117" y="28"/>
                      <a:pt x="117" y="26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7" y="2"/>
                      <a:pt x="115" y="0"/>
                      <a:pt x="11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5672363" y="2453500"/>
              <a:ext cx="292100" cy="295276"/>
              <a:chOff x="328613" y="1254125"/>
              <a:chExt cx="292100" cy="295276"/>
            </a:xfrm>
            <a:grpFill/>
          </p:grpSpPr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328613" y="1254125"/>
                <a:ext cx="73025" cy="73025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3" y="29"/>
                  </a:cxn>
                  <a:cxn ang="0">
                    <a:pos x="25" y="29"/>
                  </a:cxn>
                  <a:cxn ang="0">
                    <a:pos x="29" y="26"/>
                  </a:cxn>
                  <a:cxn ang="0">
                    <a:pos x="29" y="4"/>
                  </a:cxn>
                  <a:cxn ang="0">
                    <a:pos x="25" y="0"/>
                  </a:cxn>
                </a:cxnLst>
                <a:rect l="0" t="0" r="r" b="b"/>
                <a:pathLst>
                  <a:path w="29" h="29">
                    <a:moveTo>
                      <a:pt x="2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1" y="29"/>
                      <a:pt x="3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7" y="29"/>
                      <a:pt x="29" y="28"/>
                      <a:pt x="29" y="26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7" y="0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328613" y="1365250"/>
                <a:ext cx="73025" cy="73025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3" y="29"/>
                  </a:cxn>
                  <a:cxn ang="0">
                    <a:pos x="25" y="29"/>
                  </a:cxn>
                  <a:cxn ang="0">
                    <a:pos x="29" y="25"/>
                  </a:cxn>
                  <a:cxn ang="0">
                    <a:pos x="29" y="4"/>
                  </a:cxn>
                  <a:cxn ang="0">
                    <a:pos x="25" y="0"/>
                  </a:cxn>
                </a:cxnLst>
                <a:rect l="0" t="0" r="r" b="b"/>
                <a:pathLst>
                  <a:path w="29" h="29">
                    <a:moveTo>
                      <a:pt x="2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7"/>
                      <a:pt x="1" y="29"/>
                      <a:pt x="3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7" y="29"/>
                      <a:pt x="29" y="27"/>
                      <a:pt x="29" y="2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7" y="0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328613" y="1474788"/>
                <a:ext cx="73025" cy="74613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3" y="30"/>
                  </a:cxn>
                  <a:cxn ang="0">
                    <a:pos x="25" y="30"/>
                  </a:cxn>
                  <a:cxn ang="0">
                    <a:pos x="29" y="26"/>
                  </a:cxn>
                  <a:cxn ang="0">
                    <a:pos x="29" y="4"/>
                  </a:cxn>
                  <a:cxn ang="0">
                    <a:pos x="25" y="0"/>
                  </a:cxn>
                </a:cxnLst>
                <a:rect l="0" t="0" r="r" b="b"/>
                <a:pathLst>
                  <a:path w="29" h="30">
                    <a:moveTo>
                      <a:pt x="2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1" y="30"/>
                      <a:pt x="3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7" y="30"/>
                      <a:pt x="29" y="28"/>
                      <a:pt x="29" y="26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7" y="0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436563" y="1254125"/>
                <a:ext cx="73025" cy="73025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4" y="29"/>
                  </a:cxn>
                  <a:cxn ang="0">
                    <a:pos x="26" y="29"/>
                  </a:cxn>
                  <a:cxn ang="0">
                    <a:pos x="29" y="26"/>
                  </a:cxn>
                  <a:cxn ang="0">
                    <a:pos x="29" y="4"/>
                  </a:cxn>
                  <a:cxn ang="0">
                    <a:pos x="26" y="0"/>
                  </a:cxn>
                </a:cxnLst>
                <a:rect l="0" t="0" r="r" b="b"/>
                <a:pathLst>
                  <a:path w="29" h="29">
                    <a:moveTo>
                      <a:pt x="2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2" y="29"/>
                      <a:pt x="4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8" y="29"/>
                      <a:pt x="29" y="28"/>
                      <a:pt x="29" y="26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8" y="0"/>
                      <a:pt x="2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436563" y="1365250"/>
                <a:ext cx="73025" cy="73025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26" y="29"/>
                  </a:cxn>
                  <a:cxn ang="0">
                    <a:pos x="29" y="25"/>
                  </a:cxn>
                  <a:cxn ang="0">
                    <a:pos x="29" y="4"/>
                  </a:cxn>
                  <a:cxn ang="0">
                    <a:pos x="26" y="0"/>
                  </a:cxn>
                </a:cxnLst>
                <a:rect l="0" t="0" r="r" b="b"/>
                <a:pathLst>
                  <a:path w="29" h="29">
                    <a:moveTo>
                      <a:pt x="2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7"/>
                      <a:pt x="2" y="29"/>
                      <a:pt x="4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8" y="29"/>
                      <a:pt x="29" y="27"/>
                      <a:pt x="29" y="2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8" y="0"/>
                      <a:pt x="2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436563" y="1474788"/>
                <a:ext cx="73025" cy="74613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4" y="30"/>
                  </a:cxn>
                  <a:cxn ang="0">
                    <a:pos x="26" y="30"/>
                  </a:cxn>
                  <a:cxn ang="0">
                    <a:pos x="29" y="26"/>
                  </a:cxn>
                  <a:cxn ang="0">
                    <a:pos x="29" y="4"/>
                  </a:cxn>
                  <a:cxn ang="0">
                    <a:pos x="26" y="0"/>
                  </a:cxn>
                </a:cxnLst>
                <a:rect l="0" t="0" r="r" b="b"/>
                <a:pathLst>
                  <a:path w="29" h="30">
                    <a:moveTo>
                      <a:pt x="2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2" y="30"/>
                      <a:pt x="4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8" y="30"/>
                      <a:pt x="29" y="28"/>
                      <a:pt x="29" y="26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8" y="0"/>
                      <a:pt x="2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547688" y="1254125"/>
                <a:ext cx="73025" cy="73025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4" y="29"/>
                  </a:cxn>
                  <a:cxn ang="0">
                    <a:pos x="25" y="29"/>
                  </a:cxn>
                  <a:cxn ang="0">
                    <a:pos x="29" y="26"/>
                  </a:cxn>
                  <a:cxn ang="0">
                    <a:pos x="29" y="4"/>
                  </a:cxn>
                  <a:cxn ang="0">
                    <a:pos x="25" y="0"/>
                  </a:cxn>
                </a:cxnLst>
                <a:rect l="0" t="0" r="r" b="b"/>
                <a:pathLst>
                  <a:path w="29" h="29">
                    <a:moveTo>
                      <a:pt x="2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2" y="29"/>
                      <a:pt x="4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7" y="29"/>
                      <a:pt x="29" y="28"/>
                      <a:pt x="29" y="26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7" y="0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547688" y="1365250"/>
                <a:ext cx="73025" cy="73025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25" y="29"/>
                  </a:cxn>
                  <a:cxn ang="0">
                    <a:pos x="29" y="25"/>
                  </a:cxn>
                  <a:cxn ang="0">
                    <a:pos x="29" y="4"/>
                  </a:cxn>
                  <a:cxn ang="0">
                    <a:pos x="25" y="0"/>
                  </a:cxn>
                </a:cxnLst>
                <a:rect l="0" t="0" r="r" b="b"/>
                <a:pathLst>
                  <a:path w="29" h="29">
                    <a:moveTo>
                      <a:pt x="2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7"/>
                      <a:pt x="2" y="29"/>
                      <a:pt x="4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7" y="29"/>
                      <a:pt x="29" y="27"/>
                      <a:pt x="29" y="2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7" y="0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547688" y="1474788"/>
                <a:ext cx="73025" cy="74613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4" y="30"/>
                  </a:cxn>
                  <a:cxn ang="0">
                    <a:pos x="25" y="30"/>
                  </a:cxn>
                  <a:cxn ang="0">
                    <a:pos x="29" y="26"/>
                  </a:cxn>
                  <a:cxn ang="0">
                    <a:pos x="29" y="4"/>
                  </a:cxn>
                  <a:cxn ang="0">
                    <a:pos x="25" y="0"/>
                  </a:cxn>
                </a:cxnLst>
                <a:rect l="0" t="0" r="r" b="b"/>
                <a:pathLst>
                  <a:path w="29" h="30">
                    <a:moveTo>
                      <a:pt x="2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2" y="30"/>
                      <a:pt x="4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7" y="30"/>
                      <a:pt x="29" y="28"/>
                      <a:pt x="29" y="26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7" y="0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7428138" y="2453500"/>
              <a:ext cx="293688" cy="295276"/>
              <a:chOff x="2084388" y="1254125"/>
              <a:chExt cx="293688" cy="295276"/>
            </a:xfrm>
            <a:grpFill/>
          </p:grpSpPr>
          <p:sp>
            <p:nvSpPr>
              <p:cNvPr id="291" name="Freeform 191"/>
              <p:cNvSpPr>
                <a:spLocks/>
              </p:cNvSpPr>
              <p:nvPr/>
            </p:nvSpPr>
            <p:spPr bwMode="auto">
              <a:xfrm>
                <a:off x="2084388" y="1254125"/>
                <a:ext cx="74613" cy="73025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3" y="29"/>
                  </a:cxn>
                  <a:cxn ang="0">
                    <a:pos x="25" y="29"/>
                  </a:cxn>
                  <a:cxn ang="0">
                    <a:pos x="29" y="26"/>
                  </a:cxn>
                  <a:cxn ang="0">
                    <a:pos x="29" y="4"/>
                  </a:cxn>
                  <a:cxn ang="0">
                    <a:pos x="25" y="0"/>
                  </a:cxn>
                </a:cxnLst>
                <a:rect l="0" t="0" r="r" b="b"/>
                <a:pathLst>
                  <a:path w="29" h="29">
                    <a:moveTo>
                      <a:pt x="2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1" y="29"/>
                      <a:pt x="3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7" y="29"/>
                      <a:pt x="29" y="28"/>
                      <a:pt x="29" y="26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7" y="0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2" name="Freeform 192"/>
              <p:cNvSpPr>
                <a:spLocks/>
              </p:cNvSpPr>
              <p:nvPr/>
            </p:nvSpPr>
            <p:spPr bwMode="auto">
              <a:xfrm>
                <a:off x="2084388" y="1365250"/>
                <a:ext cx="74613" cy="73025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3" y="29"/>
                  </a:cxn>
                  <a:cxn ang="0">
                    <a:pos x="25" y="29"/>
                  </a:cxn>
                  <a:cxn ang="0">
                    <a:pos x="29" y="25"/>
                  </a:cxn>
                  <a:cxn ang="0">
                    <a:pos x="29" y="4"/>
                  </a:cxn>
                  <a:cxn ang="0">
                    <a:pos x="25" y="0"/>
                  </a:cxn>
                </a:cxnLst>
                <a:rect l="0" t="0" r="r" b="b"/>
                <a:pathLst>
                  <a:path w="29" h="29">
                    <a:moveTo>
                      <a:pt x="2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7"/>
                      <a:pt x="1" y="29"/>
                      <a:pt x="3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7" y="29"/>
                      <a:pt x="29" y="27"/>
                      <a:pt x="29" y="2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7" y="0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3" name="Freeform 193"/>
              <p:cNvSpPr>
                <a:spLocks/>
              </p:cNvSpPr>
              <p:nvPr/>
            </p:nvSpPr>
            <p:spPr bwMode="auto">
              <a:xfrm>
                <a:off x="2084388" y="1474788"/>
                <a:ext cx="74613" cy="74613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3" y="30"/>
                  </a:cxn>
                  <a:cxn ang="0">
                    <a:pos x="25" y="30"/>
                  </a:cxn>
                  <a:cxn ang="0">
                    <a:pos x="29" y="26"/>
                  </a:cxn>
                  <a:cxn ang="0">
                    <a:pos x="29" y="4"/>
                  </a:cxn>
                  <a:cxn ang="0">
                    <a:pos x="25" y="0"/>
                  </a:cxn>
                </a:cxnLst>
                <a:rect l="0" t="0" r="r" b="b"/>
                <a:pathLst>
                  <a:path w="29" h="30">
                    <a:moveTo>
                      <a:pt x="2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1" y="30"/>
                      <a:pt x="3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7" y="30"/>
                      <a:pt x="29" y="28"/>
                      <a:pt x="29" y="26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7" y="0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4" name="Freeform 194"/>
              <p:cNvSpPr>
                <a:spLocks/>
              </p:cNvSpPr>
              <p:nvPr/>
            </p:nvSpPr>
            <p:spPr bwMode="auto">
              <a:xfrm>
                <a:off x="2193926" y="1254125"/>
                <a:ext cx="184150" cy="73025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4" y="29"/>
                  </a:cxn>
                  <a:cxn ang="0">
                    <a:pos x="69" y="29"/>
                  </a:cxn>
                  <a:cxn ang="0">
                    <a:pos x="73" y="26"/>
                  </a:cxn>
                  <a:cxn ang="0">
                    <a:pos x="73" y="4"/>
                  </a:cxn>
                  <a:cxn ang="0">
                    <a:pos x="69" y="0"/>
                  </a:cxn>
                </a:cxnLst>
                <a:rect l="0" t="0" r="r" b="b"/>
                <a:pathLst>
                  <a:path w="73" h="29">
                    <a:moveTo>
                      <a:pt x="6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2" y="29"/>
                      <a:pt x="4" y="29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71" y="29"/>
                      <a:pt x="73" y="28"/>
                      <a:pt x="73" y="26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2"/>
                      <a:pt x="71" y="0"/>
                      <a:pt x="6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5" name="Freeform 195"/>
              <p:cNvSpPr>
                <a:spLocks/>
              </p:cNvSpPr>
              <p:nvPr/>
            </p:nvSpPr>
            <p:spPr bwMode="auto">
              <a:xfrm>
                <a:off x="2193926" y="1365250"/>
                <a:ext cx="184150" cy="73025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4" y="29"/>
                  </a:cxn>
                  <a:cxn ang="0">
                    <a:pos x="69" y="29"/>
                  </a:cxn>
                  <a:cxn ang="0">
                    <a:pos x="73" y="25"/>
                  </a:cxn>
                  <a:cxn ang="0">
                    <a:pos x="73" y="4"/>
                  </a:cxn>
                  <a:cxn ang="0">
                    <a:pos x="69" y="0"/>
                  </a:cxn>
                </a:cxnLst>
                <a:rect l="0" t="0" r="r" b="b"/>
                <a:pathLst>
                  <a:path w="73" h="29">
                    <a:moveTo>
                      <a:pt x="6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7"/>
                      <a:pt x="2" y="29"/>
                      <a:pt x="4" y="29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71" y="29"/>
                      <a:pt x="73" y="27"/>
                      <a:pt x="73" y="25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2"/>
                      <a:pt x="71" y="0"/>
                      <a:pt x="6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6" name="Freeform 196"/>
              <p:cNvSpPr>
                <a:spLocks/>
              </p:cNvSpPr>
              <p:nvPr/>
            </p:nvSpPr>
            <p:spPr bwMode="auto">
              <a:xfrm>
                <a:off x="2193926" y="1474788"/>
                <a:ext cx="184150" cy="74613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26"/>
                  </a:cxn>
                  <a:cxn ang="0">
                    <a:pos x="4" y="30"/>
                  </a:cxn>
                  <a:cxn ang="0">
                    <a:pos x="69" y="30"/>
                  </a:cxn>
                  <a:cxn ang="0">
                    <a:pos x="73" y="26"/>
                  </a:cxn>
                  <a:cxn ang="0">
                    <a:pos x="73" y="4"/>
                  </a:cxn>
                  <a:cxn ang="0">
                    <a:pos x="69" y="0"/>
                  </a:cxn>
                </a:cxnLst>
                <a:rect l="0" t="0" r="r" b="b"/>
                <a:pathLst>
                  <a:path w="73" h="30">
                    <a:moveTo>
                      <a:pt x="6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2" y="30"/>
                      <a:pt x="4" y="30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71" y="30"/>
                      <a:pt x="73" y="28"/>
                      <a:pt x="73" y="26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2"/>
                      <a:pt x="71" y="0"/>
                      <a:pt x="6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30" name="Group 229"/>
            <p:cNvGrpSpPr/>
            <p:nvPr/>
          </p:nvGrpSpPr>
          <p:grpSpPr>
            <a:xfrm>
              <a:off x="6256563" y="2453500"/>
              <a:ext cx="292101" cy="295276"/>
              <a:chOff x="912813" y="1254125"/>
              <a:chExt cx="292101" cy="295276"/>
            </a:xfrm>
            <a:grpFill/>
          </p:grpSpPr>
          <p:sp>
            <p:nvSpPr>
              <p:cNvPr id="287" name="Freeform 197"/>
              <p:cNvSpPr>
                <a:spLocks/>
              </p:cNvSpPr>
              <p:nvPr/>
            </p:nvSpPr>
            <p:spPr bwMode="auto">
              <a:xfrm>
                <a:off x="912813" y="1254125"/>
                <a:ext cx="128588" cy="128588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48"/>
                  </a:cxn>
                  <a:cxn ang="0">
                    <a:pos x="4" y="51"/>
                  </a:cxn>
                  <a:cxn ang="0">
                    <a:pos x="47" y="51"/>
                  </a:cxn>
                  <a:cxn ang="0">
                    <a:pos x="51" y="48"/>
                  </a:cxn>
                  <a:cxn ang="0">
                    <a:pos x="51" y="4"/>
                  </a:cxn>
                  <a:cxn ang="0">
                    <a:pos x="47" y="0"/>
                  </a:cxn>
                </a:cxnLst>
                <a:rect l="0" t="0" r="r" b="b"/>
                <a:pathLst>
                  <a:path w="51" h="51">
                    <a:moveTo>
                      <a:pt x="4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0"/>
                      <a:pt x="2" y="51"/>
                      <a:pt x="4" y="51"/>
                    </a:cubicBezTo>
                    <a:cubicBezTo>
                      <a:pt x="47" y="51"/>
                      <a:pt x="47" y="51"/>
                      <a:pt x="47" y="51"/>
                    </a:cubicBezTo>
                    <a:cubicBezTo>
                      <a:pt x="49" y="51"/>
                      <a:pt x="51" y="50"/>
                      <a:pt x="51" y="48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2"/>
                      <a:pt x="49" y="0"/>
                      <a:pt x="4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8" name="Freeform 198"/>
              <p:cNvSpPr>
                <a:spLocks/>
              </p:cNvSpPr>
              <p:nvPr/>
            </p:nvSpPr>
            <p:spPr bwMode="auto">
              <a:xfrm>
                <a:off x="1076326" y="1254125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48"/>
                  </a:cxn>
                  <a:cxn ang="0">
                    <a:pos x="4" y="51"/>
                  </a:cxn>
                  <a:cxn ang="0">
                    <a:pos x="48" y="51"/>
                  </a:cxn>
                  <a:cxn ang="0">
                    <a:pos x="51" y="48"/>
                  </a:cxn>
                  <a:cxn ang="0">
                    <a:pos x="51" y="4"/>
                  </a:cxn>
                  <a:cxn ang="0">
                    <a:pos x="48" y="0"/>
                  </a:cxn>
                </a:cxnLst>
                <a:rect l="0" t="0" r="r" b="b"/>
                <a:pathLst>
                  <a:path w="51" h="51">
                    <a:moveTo>
                      <a:pt x="4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0"/>
                      <a:pt x="2" y="51"/>
                      <a:pt x="4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50" y="51"/>
                      <a:pt x="51" y="50"/>
                      <a:pt x="51" y="48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2"/>
                      <a:pt x="50" y="0"/>
                      <a:pt x="4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9" name="Freeform 199"/>
              <p:cNvSpPr>
                <a:spLocks/>
              </p:cNvSpPr>
              <p:nvPr/>
            </p:nvSpPr>
            <p:spPr bwMode="auto">
              <a:xfrm>
                <a:off x="912813" y="1420813"/>
                <a:ext cx="128588" cy="128588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7"/>
                  </a:cxn>
                  <a:cxn ang="0">
                    <a:pos x="4" y="51"/>
                  </a:cxn>
                  <a:cxn ang="0">
                    <a:pos x="47" y="51"/>
                  </a:cxn>
                  <a:cxn ang="0">
                    <a:pos x="51" y="47"/>
                  </a:cxn>
                  <a:cxn ang="0">
                    <a:pos x="51" y="3"/>
                  </a:cxn>
                  <a:cxn ang="0">
                    <a:pos x="47" y="0"/>
                  </a:cxn>
                </a:cxnLst>
                <a:rect l="0" t="0" r="r" b="b"/>
                <a:pathLst>
                  <a:path w="51" h="51">
                    <a:moveTo>
                      <a:pt x="4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9"/>
                      <a:pt x="2" y="51"/>
                      <a:pt x="4" y="51"/>
                    </a:cubicBezTo>
                    <a:cubicBezTo>
                      <a:pt x="47" y="51"/>
                      <a:pt x="47" y="51"/>
                      <a:pt x="47" y="51"/>
                    </a:cubicBezTo>
                    <a:cubicBezTo>
                      <a:pt x="49" y="51"/>
                      <a:pt x="51" y="49"/>
                      <a:pt x="51" y="47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1"/>
                      <a:pt x="49" y="0"/>
                      <a:pt x="4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0" name="Freeform 200"/>
              <p:cNvSpPr>
                <a:spLocks/>
              </p:cNvSpPr>
              <p:nvPr/>
            </p:nvSpPr>
            <p:spPr bwMode="auto">
              <a:xfrm>
                <a:off x="1076326" y="1420813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7"/>
                  </a:cxn>
                  <a:cxn ang="0">
                    <a:pos x="4" y="51"/>
                  </a:cxn>
                  <a:cxn ang="0">
                    <a:pos x="48" y="51"/>
                  </a:cxn>
                  <a:cxn ang="0">
                    <a:pos x="51" y="47"/>
                  </a:cxn>
                  <a:cxn ang="0">
                    <a:pos x="51" y="3"/>
                  </a:cxn>
                  <a:cxn ang="0">
                    <a:pos x="48" y="0"/>
                  </a:cxn>
                </a:cxnLst>
                <a:rect l="0" t="0" r="r" b="b"/>
                <a:pathLst>
                  <a:path w="51" h="51">
                    <a:moveTo>
                      <a:pt x="4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9"/>
                      <a:pt x="2" y="51"/>
                      <a:pt x="4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50" y="51"/>
                      <a:pt x="51" y="49"/>
                      <a:pt x="51" y="47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1"/>
                      <a:pt x="50" y="0"/>
                      <a:pt x="4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31" name="Group 230"/>
            <p:cNvGrpSpPr/>
            <p:nvPr/>
          </p:nvGrpSpPr>
          <p:grpSpPr>
            <a:xfrm>
              <a:off x="8013926" y="2453500"/>
              <a:ext cx="274638" cy="295275"/>
              <a:chOff x="2670176" y="1254125"/>
              <a:chExt cx="274638" cy="295275"/>
            </a:xfrm>
            <a:grpFill/>
          </p:grpSpPr>
          <p:sp>
            <p:nvSpPr>
              <p:cNvPr id="284" name="Rectangle 218"/>
              <p:cNvSpPr>
                <a:spLocks noChangeArrowheads="1"/>
              </p:cNvSpPr>
              <p:nvPr/>
            </p:nvSpPr>
            <p:spPr bwMode="auto">
              <a:xfrm>
                <a:off x="2687638" y="1438275"/>
                <a:ext cx="111125" cy="1111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5" name="Rectangle 219"/>
              <p:cNvSpPr>
                <a:spLocks noChangeArrowheads="1"/>
              </p:cNvSpPr>
              <p:nvPr/>
            </p:nvSpPr>
            <p:spPr bwMode="auto">
              <a:xfrm>
                <a:off x="2816226" y="1438275"/>
                <a:ext cx="111125" cy="1111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6" name="Freeform 220"/>
              <p:cNvSpPr>
                <a:spLocks noEditPoints="1"/>
              </p:cNvSpPr>
              <p:nvPr/>
            </p:nvSpPr>
            <p:spPr bwMode="auto">
              <a:xfrm>
                <a:off x="2670176" y="1254125"/>
                <a:ext cx="274638" cy="166688"/>
              </a:xfrm>
              <a:custGeom>
                <a:avLst/>
                <a:gdLst/>
                <a:ahLst/>
                <a:cxnLst>
                  <a:cxn ang="0">
                    <a:pos x="65" y="37"/>
                  </a:cxn>
                  <a:cxn ang="0">
                    <a:pos x="65" y="36"/>
                  </a:cxn>
                  <a:cxn ang="0">
                    <a:pos x="94" y="19"/>
                  </a:cxn>
                  <a:cxn ang="0">
                    <a:pos x="76" y="0"/>
                  </a:cxn>
                  <a:cxn ang="0">
                    <a:pos x="58" y="29"/>
                  </a:cxn>
                  <a:cxn ang="0">
                    <a:pos x="58" y="29"/>
                  </a:cxn>
                  <a:cxn ang="0">
                    <a:pos x="51" y="29"/>
                  </a:cxn>
                  <a:cxn ang="0">
                    <a:pos x="51" y="29"/>
                  </a:cxn>
                  <a:cxn ang="0">
                    <a:pos x="33" y="0"/>
                  </a:cxn>
                  <a:cxn ang="0">
                    <a:pos x="15" y="19"/>
                  </a:cxn>
                  <a:cxn ang="0">
                    <a:pos x="44" y="36"/>
                  </a:cxn>
                  <a:cxn ang="0">
                    <a:pos x="44" y="37"/>
                  </a:cxn>
                  <a:cxn ang="0">
                    <a:pos x="0" y="37"/>
                  </a:cxn>
                  <a:cxn ang="0">
                    <a:pos x="0" y="66"/>
                  </a:cxn>
                  <a:cxn ang="0">
                    <a:pos x="51" y="66"/>
                  </a:cxn>
                  <a:cxn ang="0">
                    <a:pos x="51" y="37"/>
                  </a:cxn>
                  <a:cxn ang="0">
                    <a:pos x="58" y="37"/>
                  </a:cxn>
                  <a:cxn ang="0">
                    <a:pos x="58" y="66"/>
                  </a:cxn>
                  <a:cxn ang="0">
                    <a:pos x="109" y="66"/>
                  </a:cxn>
                  <a:cxn ang="0">
                    <a:pos x="109" y="37"/>
                  </a:cxn>
                  <a:cxn ang="0">
                    <a:pos x="65" y="37"/>
                  </a:cxn>
                  <a:cxn ang="0">
                    <a:pos x="22" y="19"/>
                  </a:cxn>
                  <a:cxn ang="0">
                    <a:pos x="33" y="8"/>
                  </a:cxn>
                  <a:cxn ang="0">
                    <a:pos x="43" y="29"/>
                  </a:cxn>
                  <a:cxn ang="0">
                    <a:pos x="22" y="19"/>
                  </a:cxn>
                  <a:cxn ang="0">
                    <a:pos x="76" y="8"/>
                  </a:cxn>
                  <a:cxn ang="0">
                    <a:pos x="87" y="19"/>
                  </a:cxn>
                  <a:cxn ang="0">
                    <a:pos x="66" y="29"/>
                  </a:cxn>
                  <a:cxn ang="0">
                    <a:pos x="76" y="8"/>
                  </a:cxn>
                </a:cxnLst>
                <a:rect l="0" t="0" r="r" b="b"/>
                <a:pathLst>
                  <a:path w="109" h="66">
                    <a:moveTo>
                      <a:pt x="65" y="37"/>
                    </a:moveTo>
                    <a:cubicBezTo>
                      <a:pt x="65" y="36"/>
                      <a:pt x="65" y="36"/>
                      <a:pt x="65" y="36"/>
                    </a:cubicBezTo>
                    <a:cubicBezTo>
                      <a:pt x="76" y="35"/>
                      <a:pt x="94" y="31"/>
                      <a:pt x="94" y="19"/>
                    </a:cubicBezTo>
                    <a:cubicBezTo>
                      <a:pt x="94" y="9"/>
                      <a:pt x="85" y="0"/>
                      <a:pt x="76" y="0"/>
                    </a:cubicBezTo>
                    <a:cubicBezTo>
                      <a:pt x="68" y="0"/>
                      <a:pt x="60" y="8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49" y="8"/>
                      <a:pt x="41" y="0"/>
                      <a:pt x="33" y="0"/>
                    </a:cubicBezTo>
                    <a:cubicBezTo>
                      <a:pt x="24" y="0"/>
                      <a:pt x="15" y="9"/>
                      <a:pt x="15" y="19"/>
                    </a:cubicBezTo>
                    <a:cubicBezTo>
                      <a:pt x="15" y="31"/>
                      <a:pt x="33" y="35"/>
                      <a:pt x="44" y="36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58" y="66"/>
                      <a:pt x="58" y="66"/>
                      <a:pt x="58" y="66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09" y="37"/>
                      <a:pt x="109" y="37"/>
                      <a:pt x="109" y="37"/>
                    </a:cubicBezTo>
                    <a:lnTo>
                      <a:pt x="65" y="37"/>
                    </a:lnTo>
                    <a:close/>
                    <a:moveTo>
                      <a:pt x="22" y="19"/>
                    </a:moveTo>
                    <a:cubicBezTo>
                      <a:pt x="22" y="13"/>
                      <a:pt x="28" y="8"/>
                      <a:pt x="33" y="8"/>
                    </a:cubicBezTo>
                    <a:cubicBezTo>
                      <a:pt x="38" y="8"/>
                      <a:pt x="42" y="16"/>
                      <a:pt x="43" y="29"/>
                    </a:cubicBezTo>
                    <a:cubicBezTo>
                      <a:pt x="33" y="28"/>
                      <a:pt x="22" y="25"/>
                      <a:pt x="22" y="19"/>
                    </a:cubicBezTo>
                    <a:close/>
                    <a:moveTo>
                      <a:pt x="76" y="8"/>
                    </a:moveTo>
                    <a:cubicBezTo>
                      <a:pt x="81" y="8"/>
                      <a:pt x="87" y="13"/>
                      <a:pt x="87" y="19"/>
                    </a:cubicBezTo>
                    <a:cubicBezTo>
                      <a:pt x="87" y="24"/>
                      <a:pt x="76" y="28"/>
                      <a:pt x="66" y="29"/>
                    </a:cubicBezTo>
                    <a:cubicBezTo>
                      <a:pt x="67" y="16"/>
                      <a:pt x="71" y="8"/>
                      <a:pt x="76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32" name="Group 231"/>
            <p:cNvGrpSpPr/>
            <p:nvPr/>
          </p:nvGrpSpPr>
          <p:grpSpPr>
            <a:xfrm>
              <a:off x="8601301" y="2453500"/>
              <a:ext cx="296863" cy="298451"/>
              <a:chOff x="3257551" y="1254125"/>
              <a:chExt cx="296863" cy="298451"/>
            </a:xfrm>
            <a:grpFill/>
          </p:grpSpPr>
          <p:sp>
            <p:nvSpPr>
              <p:cNvPr id="282" name="Freeform 221"/>
              <p:cNvSpPr>
                <a:spLocks/>
              </p:cNvSpPr>
              <p:nvPr/>
            </p:nvSpPr>
            <p:spPr bwMode="auto">
              <a:xfrm>
                <a:off x="3257551" y="1254125"/>
                <a:ext cx="244475" cy="247650"/>
              </a:xfrm>
              <a:custGeom>
                <a:avLst/>
                <a:gdLst/>
                <a:ahLst/>
                <a:cxnLst>
                  <a:cxn ang="0">
                    <a:pos x="66" y="41"/>
                  </a:cxn>
                  <a:cxn ang="0">
                    <a:pos x="56" y="41"/>
                  </a:cxn>
                  <a:cxn ang="0">
                    <a:pos x="51" y="16"/>
                  </a:cxn>
                  <a:cxn ang="0">
                    <a:pos x="36" y="0"/>
                  </a:cxn>
                  <a:cxn ang="0">
                    <a:pos x="30" y="26"/>
                  </a:cxn>
                  <a:cxn ang="0">
                    <a:pos x="46" y="41"/>
                  </a:cxn>
                  <a:cxn ang="0">
                    <a:pos x="41" y="47"/>
                  </a:cxn>
                  <a:cxn ang="0">
                    <a:pos x="25" y="31"/>
                  </a:cxn>
                  <a:cxn ang="0">
                    <a:pos x="0" y="36"/>
                  </a:cxn>
                  <a:cxn ang="0">
                    <a:pos x="15" y="52"/>
                  </a:cxn>
                  <a:cxn ang="0">
                    <a:pos x="41" y="57"/>
                  </a:cxn>
                  <a:cxn ang="0">
                    <a:pos x="41" y="67"/>
                  </a:cxn>
                  <a:cxn ang="0">
                    <a:pos x="72" y="98"/>
                  </a:cxn>
                  <a:cxn ang="0">
                    <a:pos x="97" y="72"/>
                  </a:cxn>
                  <a:cxn ang="0">
                    <a:pos x="66" y="41"/>
                  </a:cxn>
                </a:cxnLst>
                <a:rect l="0" t="0" r="r" b="b"/>
                <a:pathLst>
                  <a:path w="97" h="98">
                    <a:moveTo>
                      <a:pt x="66" y="41"/>
                    </a:moveTo>
                    <a:cubicBezTo>
                      <a:pt x="64" y="39"/>
                      <a:pt x="59" y="39"/>
                      <a:pt x="56" y="41"/>
                    </a:cubicBezTo>
                    <a:cubicBezTo>
                      <a:pt x="56" y="41"/>
                      <a:pt x="66" y="31"/>
                      <a:pt x="51" y="16"/>
                    </a:cubicBezTo>
                    <a:cubicBezTo>
                      <a:pt x="46" y="11"/>
                      <a:pt x="36" y="0"/>
                      <a:pt x="36" y="0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10" y="47"/>
                      <a:pt x="15" y="52"/>
                    </a:cubicBezTo>
                    <a:cubicBezTo>
                      <a:pt x="30" y="67"/>
                      <a:pt x="41" y="57"/>
                      <a:pt x="41" y="57"/>
                    </a:cubicBezTo>
                    <a:cubicBezTo>
                      <a:pt x="38" y="60"/>
                      <a:pt x="38" y="64"/>
                      <a:pt x="41" y="67"/>
                    </a:cubicBezTo>
                    <a:cubicBezTo>
                      <a:pt x="72" y="98"/>
                      <a:pt x="72" y="98"/>
                      <a:pt x="72" y="98"/>
                    </a:cubicBezTo>
                    <a:cubicBezTo>
                      <a:pt x="97" y="72"/>
                      <a:pt x="97" y="72"/>
                      <a:pt x="97" y="72"/>
                    </a:cubicBezTo>
                    <a:lnTo>
                      <a:pt x="66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3" name="Freeform 222"/>
              <p:cNvSpPr>
                <a:spLocks/>
              </p:cNvSpPr>
              <p:nvPr/>
            </p:nvSpPr>
            <p:spPr bwMode="auto">
              <a:xfrm>
                <a:off x="3451226" y="1449388"/>
                <a:ext cx="103188" cy="103188"/>
              </a:xfrm>
              <a:custGeom>
                <a:avLst/>
                <a:gdLst/>
                <a:ahLst/>
                <a:cxnLst>
                  <a:cxn ang="0">
                    <a:pos x="30" y="6"/>
                  </a:cxn>
                  <a:cxn ang="0">
                    <a:pos x="25" y="0"/>
                  </a:cxn>
                  <a:cxn ang="0">
                    <a:pos x="0" y="26"/>
                  </a:cxn>
                  <a:cxn ang="0">
                    <a:pos x="5" y="31"/>
                  </a:cxn>
                  <a:cxn ang="0">
                    <a:pos x="38" y="39"/>
                  </a:cxn>
                  <a:cxn ang="0">
                    <a:pos x="30" y="6"/>
                  </a:cxn>
                </a:cxnLst>
                <a:rect l="0" t="0" r="r" b="b"/>
                <a:pathLst>
                  <a:path w="41" h="41">
                    <a:moveTo>
                      <a:pt x="30" y="6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5" y="31"/>
                    </a:cubicBezTo>
                    <a:cubicBezTo>
                      <a:pt x="15" y="41"/>
                      <a:pt x="38" y="39"/>
                      <a:pt x="38" y="39"/>
                    </a:cubicBezTo>
                    <a:cubicBezTo>
                      <a:pt x="38" y="39"/>
                      <a:pt x="41" y="16"/>
                      <a:pt x="3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33" name="Group 232"/>
            <p:cNvGrpSpPr/>
            <p:nvPr/>
          </p:nvGrpSpPr>
          <p:grpSpPr>
            <a:xfrm>
              <a:off x="5094588" y="2453500"/>
              <a:ext cx="292100" cy="257176"/>
              <a:chOff x="8526463" y="1254125"/>
              <a:chExt cx="292100" cy="257176"/>
            </a:xfrm>
            <a:grpFill/>
          </p:grpSpPr>
          <p:sp>
            <p:nvSpPr>
              <p:cNvPr id="280" name="Freeform 5"/>
              <p:cNvSpPr>
                <a:spLocks/>
              </p:cNvSpPr>
              <p:nvPr/>
            </p:nvSpPr>
            <p:spPr bwMode="auto">
              <a:xfrm>
                <a:off x="8526463" y="1254125"/>
                <a:ext cx="292100" cy="220663"/>
              </a:xfrm>
              <a:custGeom>
                <a:avLst/>
                <a:gdLst/>
                <a:ahLst/>
                <a:cxnLst>
                  <a:cxn ang="0">
                    <a:pos x="102" y="33"/>
                  </a:cxn>
                  <a:cxn ang="0">
                    <a:pos x="102" y="33"/>
                  </a:cxn>
                  <a:cxn ang="0">
                    <a:pos x="69" y="0"/>
                  </a:cxn>
                  <a:cxn ang="0">
                    <a:pos x="41" y="17"/>
                  </a:cxn>
                  <a:cxn ang="0">
                    <a:pos x="33" y="15"/>
                  </a:cxn>
                  <a:cxn ang="0">
                    <a:pos x="15" y="33"/>
                  </a:cxn>
                  <a:cxn ang="0">
                    <a:pos x="15" y="33"/>
                  </a:cxn>
                  <a:cxn ang="0">
                    <a:pos x="0" y="58"/>
                  </a:cxn>
                  <a:cxn ang="0">
                    <a:pos x="29" y="87"/>
                  </a:cxn>
                  <a:cxn ang="0">
                    <a:pos x="36" y="87"/>
                  </a:cxn>
                  <a:cxn ang="0">
                    <a:pos x="36" y="80"/>
                  </a:cxn>
                  <a:cxn ang="0">
                    <a:pos x="29" y="80"/>
                  </a:cxn>
                  <a:cxn ang="0">
                    <a:pos x="7" y="58"/>
                  </a:cxn>
                  <a:cxn ang="0">
                    <a:pos x="18" y="40"/>
                  </a:cxn>
                  <a:cxn ang="0">
                    <a:pos x="22" y="38"/>
                  </a:cxn>
                  <a:cxn ang="0">
                    <a:pos x="22" y="33"/>
                  </a:cxn>
                  <a:cxn ang="0">
                    <a:pos x="22" y="33"/>
                  </a:cxn>
                  <a:cxn ang="0">
                    <a:pos x="33" y="22"/>
                  </a:cxn>
                  <a:cxn ang="0">
                    <a:pos x="37" y="23"/>
                  </a:cxn>
                  <a:cxn ang="0">
                    <a:pos x="44" y="26"/>
                  </a:cxn>
                  <a:cxn ang="0">
                    <a:pos x="47" y="20"/>
                  </a:cxn>
                  <a:cxn ang="0">
                    <a:pos x="69" y="8"/>
                  </a:cxn>
                  <a:cxn ang="0">
                    <a:pos x="94" y="33"/>
                  </a:cxn>
                  <a:cxn ang="0">
                    <a:pos x="94" y="33"/>
                  </a:cxn>
                  <a:cxn ang="0">
                    <a:pos x="94" y="38"/>
                  </a:cxn>
                  <a:cxn ang="0">
                    <a:pos x="98" y="40"/>
                  </a:cxn>
                  <a:cxn ang="0">
                    <a:pos x="109" y="58"/>
                  </a:cxn>
                  <a:cxn ang="0">
                    <a:pos x="87" y="80"/>
                  </a:cxn>
                  <a:cxn ang="0">
                    <a:pos x="80" y="80"/>
                  </a:cxn>
                  <a:cxn ang="0">
                    <a:pos x="80" y="87"/>
                  </a:cxn>
                  <a:cxn ang="0">
                    <a:pos x="87" y="87"/>
                  </a:cxn>
                  <a:cxn ang="0">
                    <a:pos x="116" y="58"/>
                  </a:cxn>
                  <a:cxn ang="0">
                    <a:pos x="102" y="33"/>
                  </a:cxn>
                </a:cxnLst>
                <a:rect l="0" t="0" r="r" b="b"/>
                <a:pathLst>
                  <a:path w="116" h="87">
                    <a:moveTo>
                      <a:pt x="102" y="33"/>
                    </a:moveTo>
                    <a:cubicBezTo>
                      <a:pt x="102" y="33"/>
                      <a:pt x="102" y="33"/>
                      <a:pt x="102" y="33"/>
                    </a:cubicBezTo>
                    <a:cubicBezTo>
                      <a:pt x="102" y="15"/>
                      <a:pt x="87" y="0"/>
                      <a:pt x="69" y="0"/>
                    </a:cubicBezTo>
                    <a:cubicBezTo>
                      <a:pt x="57" y="0"/>
                      <a:pt x="46" y="7"/>
                      <a:pt x="41" y="17"/>
                    </a:cubicBezTo>
                    <a:cubicBezTo>
                      <a:pt x="38" y="16"/>
                      <a:pt x="36" y="15"/>
                      <a:pt x="33" y="15"/>
                    </a:cubicBezTo>
                    <a:cubicBezTo>
                      <a:pt x="23" y="15"/>
                      <a:pt x="15" y="2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8"/>
                      <a:pt x="0" y="48"/>
                      <a:pt x="0" y="58"/>
                    </a:cubicBezTo>
                    <a:cubicBezTo>
                      <a:pt x="0" y="74"/>
                      <a:pt x="13" y="87"/>
                      <a:pt x="29" y="87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6" y="80"/>
                      <a:pt x="36" y="80"/>
                      <a:pt x="36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17" y="80"/>
                      <a:pt x="7" y="70"/>
                      <a:pt x="7" y="58"/>
                    </a:cubicBezTo>
                    <a:cubicBezTo>
                      <a:pt x="7" y="51"/>
                      <a:pt x="11" y="44"/>
                      <a:pt x="18" y="40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27"/>
                      <a:pt x="27" y="22"/>
                      <a:pt x="33" y="22"/>
                    </a:cubicBezTo>
                    <a:cubicBezTo>
                      <a:pt x="34" y="22"/>
                      <a:pt x="36" y="23"/>
                      <a:pt x="37" y="23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2" y="12"/>
                      <a:pt x="60" y="8"/>
                      <a:pt x="69" y="8"/>
                    </a:cubicBezTo>
                    <a:cubicBezTo>
                      <a:pt x="83" y="8"/>
                      <a:pt x="94" y="19"/>
                      <a:pt x="94" y="33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4" y="38"/>
                      <a:pt x="94" y="38"/>
                      <a:pt x="94" y="38"/>
                    </a:cubicBezTo>
                    <a:cubicBezTo>
                      <a:pt x="98" y="40"/>
                      <a:pt x="98" y="40"/>
                      <a:pt x="98" y="40"/>
                    </a:cubicBezTo>
                    <a:cubicBezTo>
                      <a:pt x="105" y="44"/>
                      <a:pt x="109" y="51"/>
                      <a:pt x="109" y="58"/>
                    </a:cubicBezTo>
                    <a:cubicBezTo>
                      <a:pt x="109" y="70"/>
                      <a:pt x="99" y="80"/>
                      <a:pt x="87" y="80"/>
                    </a:cubicBezTo>
                    <a:cubicBezTo>
                      <a:pt x="80" y="80"/>
                      <a:pt x="80" y="80"/>
                      <a:pt x="80" y="80"/>
                    </a:cubicBezTo>
                    <a:cubicBezTo>
                      <a:pt x="80" y="87"/>
                      <a:pt x="80" y="87"/>
                      <a:pt x="80" y="87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103" y="87"/>
                      <a:pt x="116" y="74"/>
                      <a:pt x="116" y="58"/>
                    </a:cubicBezTo>
                    <a:cubicBezTo>
                      <a:pt x="116" y="48"/>
                      <a:pt x="110" y="38"/>
                      <a:pt x="102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1" name="Freeform 6"/>
              <p:cNvSpPr>
                <a:spLocks/>
              </p:cNvSpPr>
              <p:nvPr/>
            </p:nvSpPr>
            <p:spPr bwMode="auto">
              <a:xfrm>
                <a:off x="8616951" y="1347788"/>
                <a:ext cx="111125" cy="163513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46"/>
                  </a:cxn>
                  <a:cxn ang="0">
                    <a:pos x="24" y="46"/>
                  </a:cxn>
                  <a:cxn ang="0">
                    <a:pos x="24" y="103"/>
                  </a:cxn>
                  <a:cxn ang="0">
                    <a:pos x="46" y="103"/>
                  </a:cxn>
                  <a:cxn ang="0">
                    <a:pos x="46" y="46"/>
                  </a:cxn>
                  <a:cxn ang="0">
                    <a:pos x="70" y="46"/>
                  </a:cxn>
                  <a:cxn ang="0">
                    <a:pos x="35" y="0"/>
                  </a:cxn>
                </a:cxnLst>
                <a:rect l="0" t="0" r="r" b="b"/>
                <a:pathLst>
                  <a:path w="70" h="103">
                    <a:moveTo>
                      <a:pt x="35" y="0"/>
                    </a:moveTo>
                    <a:lnTo>
                      <a:pt x="0" y="46"/>
                    </a:lnTo>
                    <a:lnTo>
                      <a:pt x="24" y="46"/>
                    </a:lnTo>
                    <a:lnTo>
                      <a:pt x="24" y="103"/>
                    </a:lnTo>
                    <a:lnTo>
                      <a:pt x="46" y="103"/>
                    </a:lnTo>
                    <a:lnTo>
                      <a:pt x="46" y="46"/>
                    </a:lnTo>
                    <a:lnTo>
                      <a:pt x="70" y="46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34" name="Group 233"/>
            <p:cNvGrpSpPr/>
            <p:nvPr/>
          </p:nvGrpSpPr>
          <p:grpSpPr>
            <a:xfrm>
              <a:off x="4508801" y="2453500"/>
              <a:ext cx="293688" cy="257176"/>
              <a:chOff x="7940676" y="1254125"/>
              <a:chExt cx="293688" cy="257176"/>
            </a:xfrm>
            <a:grpFill/>
          </p:grpSpPr>
          <p:sp>
            <p:nvSpPr>
              <p:cNvPr id="278" name="Freeform 7"/>
              <p:cNvSpPr>
                <a:spLocks/>
              </p:cNvSpPr>
              <p:nvPr/>
            </p:nvSpPr>
            <p:spPr bwMode="auto">
              <a:xfrm>
                <a:off x="8032751" y="1347788"/>
                <a:ext cx="109538" cy="163513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23" y="0"/>
                  </a:cxn>
                  <a:cxn ang="0">
                    <a:pos x="23" y="57"/>
                  </a:cxn>
                  <a:cxn ang="0">
                    <a:pos x="0" y="57"/>
                  </a:cxn>
                  <a:cxn ang="0">
                    <a:pos x="35" y="103"/>
                  </a:cxn>
                  <a:cxn ang="0">
                    <a:pos x="69" y="57"/>
                  </a:cxn>
                  <a:cxn ang="0">
                    <a:pos x="46" y="57"/>
                  </a:cxn>
                  <a:cxn ang="0">
                    <a:pos x="46" y="0"/>
                  </a:cxn>
                </a:cxnLst>
                <a:rect l="0" t="0" r="r" b="b"/>
                <a:pathLst>
                  <a:path w="69" h="103">
                    <a:moveTo>
                      <a:pt x="46" y="0"/>
                    </a:moveTo>
                    <a:lnTo>
                      <a:pt x="23" y="0"/>
                    </a:lnTo>
                    <a:lnTo>
                      <a:pt x="23" y="57"/>
                    </a:lnTo>
                    <a:lnTo>
                      <a:pt x="0" y="57"/>
                    </a:lnTo>
                    <a:lnTo>
                      <a:pt x="35" y="103"/>
                    </a:lnTo>
                    <a:lnTo>
                      <a:pt x="69" y="57"/>
                    </a:lnTo>
                    <a:lnTo>
                      <a:pt x="46" y="57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9" name="Freeform 8"/>
              <p:cNvSpPr>
                <a:spLocks/>
              </p:cNvSpPr>
              <p:nvPr/>
            </p:nvSpPr>
            <p:spPr bwMode="auto">
              <a:xfrm>
                <a:off x="7940676" y="1254125"/>
                <a:ext cx="293688" cy="220663"/>
              </a:xfrm>
              <a:custGeom>
                <a:avLst/>
                <a:gdLst/>
                <a:ahLst/>
                <a:cxnLst>
                  <a:cxn ang="0">
                    <a:pos x="101" y="33"/>
                  </a:cxn>
                  <a:cxn ang="0">
                    <a:pos x="101" y="33"/>
                  </a:cxn>
                  <a:cxn ang="0">
                    <a:pos x="69" y="0"/>
                  </a:cxn>
                  <a:cxn ang="0">
                    <a:pos x="40" y="17"/>
                  </a:cxn>
                  <a:cxn ang="0">
                    <a:pos x="32" y="15"/>
                  </a:cxn>
                  <a:cxn ang="0">
                    <a:pos x="14" y="33"/>
                  </a:cxn>
                  <a:cxn ang="0">
                    <a:pos x="14" y="33"/>
                  </a:cxn>
                  <a:cxn ang="0">
                    <a:pos x="0" y="58"/>
                  </a:cxn>
                  <a:cxn ang="0">
                    <a:pos x="29" y="87"/>
                  </a:cxn>
                  <a:cxn ang="0">
                    <a:pos x="29" y="80"/>
                  </a:cxn>
                  <a:cxn ang="0">
                    <a:pos x="7" y="58"/>
                  </a:cxn>
                  <a:cxn ang="0">
                    <a:pos x="18" y="40"/>
                  </a:cxn>
                  <a:cxn ang="0">
                    <a:pos x="22" y="38"/>
                  </a:cxn>
                  <a:cxn ang="0">
                    <a:pos x="22" y="33"/>
                  </a:cxn>
                  <a:cxn ang="0">
                    <a:pos x="21" y="33"/>
                  </a:cxn>
                  <a:cxn ang="0">
                    <a:pos x="32" y="22"/>
                  </a:cxn>
                  <a:cxn ang="0">
                    <a:pos x="37" y="23"/>
                  </a:cxn>
                  <a:cxn ang="0">
                    <a:pos x="43" y="26"/>
                  </a:cxn>
                  <a:cxn ang="0">
                    <a:pos x="47" y="20"/>
                  </a:cxn>
                  <a:cxn ang="0">
                    <a:pos x="69" y="8"/>
                  </a:cxn>
                  <a:cxn ang="0">
                    <a:pos x="94" y="33"/>
                  </a:cxn>
                  <a:cxn ang="0">
                    <a:pos x="94" y="33"/>
                  </a:cxn>
                  <a:cxn ang="0">
                    <a:pos x="94" y="38"/>
                  </a:cxn>
                  <a:cxn ang="0">
                    <a:pos x="98" y="40"/>
                  </a:cxn>
                  <a:cxn ang="0">
                    <a:pos x="109" y="58"/>
                  </a:cxn>
                  <a:cxn ang="0">
                    <a:pos x="87" y="80"/>
                  </a:cxn>
                  <a:cxn ang="0">
                    <a:pos x="87" y="87"/>
                  </a:cxn>
                  <a:cxn ang="0">
                    <a:pos x="116" y="58"/>
                  </a:cxn>
                  <a:cxn ang="0">
                    <a:pos x="101" y="33"/>
                  </a:cxn>
                </a:cxnLst>
                <a:rect l="0" t="0" r="r" b="b"/>
                <a:pathLst>
                  <a:path w="116" h="87">
                    <a:moveTo>
                      <a:pt x="101" y="33"/>
                    </a:moveTo>
                    <a:cubicBezTo>
                      <a:pt x="101" y="33"/>
                      <a:pt x="101" y="33"/>
                      <a:pt x="101" y="33"/>
                    </a:cubicBezTo>
                    <a:cubicBezTo>
                      <a:pt x="101" y="15"/>
                      <a:pt x="87" y="0"/>
                      <a:pt x="69" y="0"/>
                    </a:cubicBezTo>
                    <a:cubicBezTo>
                      <a:pt x="57" y="0"/>
                      <a:pt x="46" y="7"/>
                      <a:pt x="40" y="17"/>
                    </a:cubicBezTo>
                    <a:cubicBezTo>
                      <a:pt x="38" y="16"/>
                      <a:pt x="35" y="15"/>
                      <a:pt x="32" y="15"/>
                    </a:cubicBezTo>
                    <a:cubicBezTo>
                      <a:pt x="22" y="15"/>
                      <a:pt x="14" y="2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6" y="38"/>
                      <a:pt x="0" y="48"/>
                      <a:pt x="0" y="58"/>
                    </a:cubicBezTo>
                    <a:cubicBezTo>
                      <a:pt x="0" y="74"/>
                      <a:pt x="13" y="87"/>
                      <a:pt x="29" y="87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17" y="80"/>
                      <a:pt x="7" y="70"/>
                      <a:pt x="7" y="58"/>
                    </a:cubicBezTo>
                    <a:cubicBezTo>
                      <a:pt x="7" y="51"/>
                      <a:pt x="11" y="44"/>
                      <a:pt x="18" y="40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2" y="27"/>
                      <a:pt x="26" y="22"/>
                      <a:pt x="32" y="22"/>
                    </a:cubicBezTo>
                    <a:cubicBezTo>
                      <a:pt x="34" y="22"/>
                      <a:pt x="36" y="23"/>
                      <a:pt x="37" y="23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2"/>
                      <a:pt x="60" y="8"/>
                      <a:pt x="69" y="8"/>
                    </a:cubicBezTo>
                    <a:cubicBezTo>
                      <a:pt x="83" y="8"/>
                      <a:pt x="94" y="19"/>
                      <a:pt x="94" y="33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4" y="38"/>
                      <a:pt x="94" y="38"/>
                      <a:pt x="94" y="38"/>
                    </a:cubicBezTo>
                    <a:cubicBezTo>
                      <a:pt x="98" y="40"/>
                      <a:pt x="98" y="40"/>
                      <a:pt x="98" y="40"/>
                    </a:cubicBezTo>
                    <a:cubicBezTo>
                      <a:pt x="104" y="44"/>
                      <a:pt x="109" y="51"/>
                      <a:pt x="109" y="58"/>
                    </a:cubicBezTo>
                    <a:cubicBezTo>
                      <a:pt x="109" y="70"/>
                      <a:pt x="99" y="80"/>
                      <a:pt x="87" y="80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103" y="87"/>
                      <a:pt x="116" y="74"/>
                      <a:pt x="116" y="58"/>
                    </a:cubicBezTo>
                    <a:cubicBezTo>
                      <a:pt x="116" y="48"/>
                      <a:pt x="110" y="38"/>
                      <a:pt x="101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35" name="Group 234"/>
            <p:cNvGrpSpPr/>
            <p:nvPr/>
          </p:nvGrpSpPr>
          <p:grpSpPr>
            <a:xfrm>
              <a:off x="3337226" y="2453500"/>
              <a:ext cx="292100" cy="295275"/>
              <a:chOff x="6769101" y="1254125"/>
              <a:chExt cx="292100" cy="295275"/>
            </a:xfrm>
            <a:grpFill/>
          </p:grpSpPr>
          <p:sp>
            <p:nvSpPr>
              <p:cNvPr id="276" name="Freeform 10"/>
              <p:cNvSpPr>
                <a:spLocks/>
              </p:cNvSpPr>
              <p:nvPr/>
            </p:nvSpPr>
            <p:spPr bwMode="auto">
              <a:xfrm>
                <a:off x="6842126" y="1347788"/>
                <a:ext cx="146050" cy="127000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24" y="0"/>
                  </a:cxn>
                  <a:cxn ang="0">
                    <a:pos x="24" y="34"/>
                  </a:cxn>
                  <a:cxn ang="0">
                    <a:pos x="0" y="34"/>
                  </a:cxn>
                  <a:cxn ang="0">
                    <a:pos x="46" y="80"/>
                  </a:cxn>
                  <a:cxn ang="0">
                    <a:pos x="92" y="34"/>
                  </a:cxn>
                  <a:cxn ang="0">
                    <a:pos x="70" y="34"/>
                  </a:cxn>
                  <a:cxn ang="0">
                    <a:pos x="70" y="0"/>
                  </a:cxn>
                </a:cxnLst>
                <a:rect l="0" t="0" r="r" b="b"/>
                <a:pathLst>
                  <a:path w="92" h="80">
                    <a:moveTo>
                      <a:pt x="70" y="0"/>
                    </a:moveTo>
                    <a:lnTo>
                      <a:pt x="24" y="0"/>
                    </a:lnTo>
                    <a:lnTo>
                      <a:pt x="24" y="34"/>
                    </a:lnTo>
                    <a:lnTo>
                      <a:pt x="0" y="34"/>
                    </a:lnTo>
                    <a:lnTo>
                      <a:pt x="46" y="80"/>
                    </a:lnTo>
                    <a:lnTo>
                      <a:pt x="92" y="34"/>
                    </a:lnTo>
                    <a:lnTo>
                      <a:pt x="70" y="34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7" name="Freeform 11"/>
              <p:cNvSpPr>
                <a:spLocks noEditPoints="1"/>
              </p:cNvSpPr>
              <p:nvPr/>
            </p:nvSpPr>
            <p:spPr bwMode="auto">
              <a:xfrm>
                <a:off x="6769101" y="1254125"/>
                <a:ext cx="292100" cy="295275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7"/>
                  </a:cxn>
                  <a:cxn ang="0">
                    <a:pos x="116" y="58"/>
                  </a:cxn>
                  <a:cxn ang="0">
                    <a:pos x="58" y="0"/>
                  </a:cxn>
                  <a:cxn ang="0">
                    <a:pos x="58" y="102"/>
                  </a:cxn>
                  <a:cxn ang="0">
                    <a:pos x="15" y="58"/>
                  </a:cxn>
                  <a:cxn ang="0">
                    <a:pos x="58" y="15"/>
                  </a:cxn>
                  <a:cxn ang="0">
                    <a:pos x="102" y="58"/>
                  </a:cxn>
                  <a:cxn ang="0">
                    <a:pos x="58" y="102"/>
                  </a:cxn>
                </a:cxnLst>
                <a:rect l="0" t="0" r="r" b="b"/>
                <a:pathLst>
                  <a:path w="116" h="117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1"/>
                      <a:pt x="26" y="117"/>
                      <a:pt x="58" y="117"/>
                    </a:cubicBezTo>
                    <a:cubicBezTo>
                      <a:pt x="90" y="117"/>
                      <a:pt x="116" y="91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lose/>
                    <a:moveTo>
                      <a:pt x="58" y="102"/>
                    </a:moveTo>
                    <a:cubicBezTo>
                      <a:pt x="34" y="102"/>
                      <a:pt x="15" y="82"/>
                      <a:pt x="15" y="58"/>
                    </a:cubicBezTo>
                    <a:cubicBezTo>
                      <a:pt x="15" y="34"/>
                      <a:pt x="34" y="15"/>
                      <a:pt x="58" y="15"/>
                    </a:cubicBezTo>
                    <a:cubicBezTo>
                      <a:pt x="82" y="15"/>
                      <a:pt x="102" y="34"/>
                      <a:pt x="102" y="58"/>
                    </a:cubicBezTo>
                    <a:cubicBezTo>
                      <a:pt x="102" y="82"/>
                      <a:pt x="82" y="102"/>
                      <a:pt x="58" y="10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36" name="Group 235"/>
            <p:cNvGrpSpPr/>
            <p:nvPr/>
          </p:nvGrpSpPr>
          <p:grpSpPr>
            <a:xfrm>
              <a:off x="3921426" y="2453500"/>
              <a:ext cx="295275" cy="295275"/>
              <a:chOff x="7353301" y="1254125"/>
              <a:chExt cx="295275" cy="295275"/>
            </a:xfrm>
            <a:grpFill/>
          </p:grpSpPr>
          <p:sp>
            <p:nvSpPr>
              <p:cNvPr id="274" name="Freeform 12"/>
              <p:cNvSpPr>
                <a:spLocks/>
              </p:cNvSpPr>
              <p:nvPr/>
            </p:nvSpPr>
            <p:spPr bwMode="auto">
              <a:xfrm>
                <a:off x="7426326" y="1327150"/>
                <a:ext cx="149225" cy="128588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24" y="47"/>
                  </a:cxn>
                  <a:cxn ang="0">
                    <a:pos x="24" y="81"/>
                  </a:cxn>
                  <a:cxn ang="0">
                    <a:pos x="70" y="81"/>
                  </a:cxn>
                  <a:cxn ang="0">
                    <a:pos x="70" y="47"/>
                  </a:cxn>
                  <a:cxn ang="0">
                    <a:pos x="94" y="47"/>
                  </a:cxn>
                  <a:cxn ang="0">
                    <a:pos x="46" y="0"/>
                  </a:cxn>
                  <a:cxn ang="0">
                    <a:pos x="0" y="47"/>
                  </a:cxn>
                </a:cxnLst>
                <a:rect l="0" t="0" r="r" b="b"/>
                <a:pathLst>
                  <a:path w="94" h="81">
                    <a:moveTo>
                      <a:pt x="0" y="47"/>
                    </a:moveTo>
                    <a:lnTo>
                      <a:pt x="24" y="47"/>
                    </a:lnTo>
                    <a:lnTo>
                      <a:pt x="24" y="81"/>
                    </a:lnTo>
                    <a:lnTo>
                      <a:pt x="70" y="81"/>
                    </a:lnTo>
                    <a:lnTo>
                      <a:pt x="70" y="47"/>
                    </a:lnTo>
                    <a:lnTo>
                      <a:pt x="94" y="47"/>
                    </a:lnTo>
                    <a:lnTo>
                      <a:pt x="46" y="0"/>
                    </a:lnTo>
                    <a:lnTo>
                      <a:pt x="0" y="4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5" name="Freeform 13"/>
              <p:cNvSpPr>
                <a:spLocks noEditPoints="1"/>
              </p:cNvSpPr>
              <p:nvPr/>
            </p:nvSpPr>
            <p:spPr bwMode="auto">
              <a:xfrm>
                <a:off x="7353301" y="1254125"/>
                <a:ext cx="295275" cy="295275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0" y="58"/>
                  </a:cxn>
                  <a:cxn ang="0">
                    <a:pos x="58" y="117"/>
                  </a:cxn>
                  <a:cxn ang="0">
                    <a:pos x="117" y="58"/>
                  </a:cxn>
                  <a:cxn ang="0">
                    <a:pos x="58" y="0"/>
                  </a:cxn>
                  <a:cxn ang="0">
                    <a:pos x="58" y="102"/>
                  </a:cxn>
                  <a:cxn ang="0">
                    <a:pos x="15" y="58"/>
                  </a:cxn>
                  <a:cxn ang="0">
                    <a:pos x="58" y="15"/>
                  </a:cxn>
                  <a:cxn ang="0">
                    <a:pos x="102" y="58"/>
                  </a:cxn>
                  <a:cxn ang="0">
                    <a:pos x="58" y="102"/>
                  </a:cxn>
                </a:cxnLst>
                <a:rect l="0" t="0" r="r" b="b"/>
                <a:pathLst>
                  <a:path w="117" h="117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1"/>
                      <a:pt x="26" y="117"/>
                      <a:pt x="58" y="117"/>
                    </a:cubicBezTo>
                    <a:cubicBezTo>
                      <a:pt x="91" y="117"/>
                      <a:pt x="117" y="91"/>
                      <a:pt x="117" y="58"/>
                    </a:cubicBezTo>
                    <a:cubicBezTo>
                      <a:pt x="117" y="26"/>
                      <a:pt x="91" y="0"/>
                      <a:pt x="58" y="0"/>
                    </a:cubicBezTo>
                    <a:close/>
                    <a:moveTo>
                      <a:pt x="58" y="102"/>
                    </a:moveTo>
                    <a:cubicBezTo>
                      <a:pt x="34" y="102"/>
                      <a:pt x="15" y="82"/>
                      <a:pt x="15" y="58"/>
                    </a:cubicBezTo>
                    <a:cubicBezTo>
                      <a:pt x="15" y="34"/>
                      <a:pt x="34" y="15"/>
                      <a:pt x="58" y="15"/>
                    </a:cubicBezTo>
                    <a:cubicBezTo>
                      <a:pt x="83" y="15"/>
                      <a:pt x="102" y="34"/>
                      <a:pt x="102" y="58"/>
                    </a:cubicBezTo>
                    <a:cubicBezTo>
                      <a:pt x="102" y="82"/>
                      <a:pt x="83" y="102"/>
                      <a:pt x="58" y="10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3921426" y="1869300"/>
              <a:ext cx="257175" cy="292100"/>
              <a:chOff x="7353301" y="669925"/>
              <a:chExt cx="257175" cy="292100"/>
            </a:xfrm>
            <a:grpFill/>
          </p:grpSpPr>
          <p:sp>
            <p:nvSpPr>
              <p:cNvPr id="272" name="Freeform 171"/>
              <p:cNvSpPr>
                <a:spLocks/>
              </p:cNvSpPr>
              <p:nvPr/>
            </p:nvSpPr>
            <p:spPr bwMode="auto">
              <a:xfrm>
                <a:off x="7353301" y="669925"/>
                <a:ext cx="38100" cy="292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09"/>
                  </a:cxn>
                  <a:cxn ang="0">
                    <a:pos x="8" y="116"/>
                  </a:cxn>
                  <a:cxn ang="0">
                    <a:pos x="15" y="116"/>
                  </a:cxn>
                  <a:cxn ang="0">
                    <a:pos x="15" y="0"/>
                  </a:cxn>
                  <a:cxn ang="0">
                    <a:pos x="8" y="0"/>
                  </a:cxn>
                  <a:cxn ang="0">
                    <a:pos x="0" y="7"/>
                  </a:cxn>
                </a:cxnLst>
                <a:rect l="0" t="0" r="r" b="b"/>
                <a:pathLst>
                  <a:path w="15" h="116">
                    <a:moveTo>
                      <a:pt x="0" y="7"/>
                    </a:moveTo>
                    <a:cubicBezTo>
                      <a:pt x="0" y="109"/>
                      <a:pt x="0" y="109"/>
                      <a:pt x="0" y="109"/>
                    </a:cubicBezTo>
                    <a:cubicBezTo>
                      <a:pt x="0" y="113"/>
                      <a:pt x="4" y="116"/>
                      <a:pt x="8" y="116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3" name="Freeform 172"/>
              <p:cNvSpPr>
                <a:spLocks noEditPoints="1"/>
              </p:cNvSpPr>
              <p:nvPr/>
            </p:nvSpPr>
            <p:spPr bwMode="auto">
              <a:xfrm>
                <a:off x="7408863" y="669925"/>
                <a:ext cx="201613" cy="292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84"/>
                  </a:cxn>
                  <a:cxn ang="0">
                    <a:pos x="127" y="184"/>
                  </a:cxn>
                  <a:cxn ang="0">
                    <a:pos x="127" y="0"/>
                  </a:cxn>
                  <a:cxn ang="0">
                    <a:pos x="0" y="0"/>
                  </a:cxn>
                  <a:cxn ang="0">
                    <a:pos x="92" y="70"/>
                  </a:cxn>
                  <a:cxn ang="0">
                    <a:pos x="46" y="70"/>
                  </a:cxn>
                  <a:cxn ang="0">
                    <a:pos x="46" y="35"/>
                  </a:cxn>
                  <a:cxn ang="0">
                    <a:pos x="92" y="35"/>
                  </a:cxn>
                  <a:cxn ang="0">
                    <a:pos x="92" y="70"/>
                  </a:cxn>
                </a:cxnLst>
                <a:rect l="0" t="0" r="r" b="b"/>
                <a:pathLst>
                  <a:path w="127" h="184">
                    <a:moveTo>
                      <a:pt x="0" y="0"/>
                    </a:moveTo>
                    <a:lnTo>
                      <a:pt x="0" y="184"/>
                    </a:lnTo>
                    <a:lnTo>
                      <a:pt x="127" y="184"/>
                    </a:lnTo>
                    <a:lnTo>
                      <a:pt x="127" y="0"/>
                    </a:lnTo>
                    <a:lnTo>
                      <a:pt x="0" y="0"/>
                    </a:lnTo>
                    <a:close/>
                    <a:moveTo>
                      <a:pt x="92" y="70"/>
                    </a:moveTo>
                    <a:lnTo>
                      <a:pt x="46" y="70"/>
                    </a:lnTo>
                    <a:lnTo>
                      <a:pt x="46" y="35"/>
                    </a:lnTo>
                    <a:lnTo>
                      <a:pt x="92" y="35"/>
                    </a:lnTo>
                    <a:lnTo>
                      <a:pt x="92" y="7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38" name="Freeform 173"/>
            <p:cNvSpPr>
              <a:spLocks noEditPoints="1"/>
            </p:cNvSpPr>
            <p:nvPr/>
          </p:nvSpPr>
          <p:spPr bwMode="auto">
            <a:xfrm>
              <a:off x="3337225" y="1874063"/>
              <a:ext cx="274638" cy="292100"/>
            </a:xfrm>
            <a:custGeom>
              <a:avLst/>
              <a:gdLst>
                <a:gd name="T0" fmla="*/ 257001 w 109"/>
                <a:gd name="T1" fmla="*/ 0 h 116"/>
                <a:gd name="T2" fmla="*/ 37794 w 109"/>
                <a:gd name="T3" fmla="*/ 0 h 116"/>
                <a:gd name="T4" fmla="*/ 17637 w 109"/>
                <a:gd name="T5" fmla="*/ 17627 h 116"/>
                <a:gd name="T6" fmla="*/ 17637 w 109"/>
                <a:gd name="T7" fmla="*/ 55398 h 116"/>
                <a:gd name="T8" fmla="*/ 45353 w 109"/>
                <a:gd name="T9" fmla="*/ 55398 h 116"/>
                <a:gd name="T10" fmla="*/ 55432 w 109"/>
                <a:gd name="T11" fmla="*/ 65471 h 116"/>
                <a:gd name="T12" fmla="*/ 45353 w 109"/>
                <a:gd name="T13" fmla="*/ 73025 h 116"/>
                <a:gd name="T14" fmla="*/ 10078 w 109"/>
                <a:gd name="T15" fmla="*/ 73025 h 116"/>
                <a:gd name="T16" fmla="*/ 0 w 109"/>
                <a:gd name="T17" fmla="*/ 83097 h 116"/>
                <a:gd name="T18" fmla="*/ 10078 w 109"/>
                <a:gd name="T19" fmla="*/ 90652 h 116"/>
                <a:gd name="T20" fmla="*/ 17637 w 109"/>
                <a:gd name="T21" fmla="*/ 90652 h 116"/>
                <a:gd name="T22" fmla="*/ 17637 w 109"/>
                <a:gd name="T23" fmla="*/ 128423 h 116"/>
                <a:gd name="T24" fmla="*/ 45353 w 109"/>
                <a:gd name="T25" fmla="*/ 128423 h 116"/>
                <a:gd name="T26" fmla="*/ 55432 w 109"/>
                <a:gd name="T27" fmla="*/ 138496 h 116"/>
                <a:gd name="T28" fmla="*/ 45353 w 109"/>
                <a:gd name="T29" fmla="*/ 146050 h 116"/>
                <a:gd name="T30" fmla="*/ 10078 w 109"/>
                <a:gd name="T31" fmla="*/ 146050 h 116"/>
                <a:gd name="T32" fmla="*/ 0 w 109"/>
                <a:gd name="T33" fmla="*/ 156122 h 116"/>
                <a:gd name="T34" fmla="*/ 10078 w 109"/>
                <a:gd name="T35" fmla="*/ 166195 h 116"/>
                <a:gd name="T36" fmla="*/ 17637 w 109"/>
                <a:gd name="T37" fmla="*/ 166195 h 116"/>
                <a:gd name="T38" fmla="*/ 17637 w 109"/>
                <a:gd name="T39" fmla="*/ 201448 h 116"/>
                <a:gd name="T40" fmla="*/ 45353 w 109"/>
                <a:gd name="T41" fmla="*/ 201448 h 116"/>
                <a:gd name="T42" fmla="*/ 55432 w 109"/>
                <a:gd name="T43" fmla="*/ 211521 h 116"/>
                <a:gd name="T44" fmla="*/ 45353 w 109"/>
                <a:gd name="T45" fmla="*/ 219075 h 116"/>
                <a:gd name="T46" fmla="*/ 10078 w 109"/>
                <a:gd name="T47" fmla="*/ 219075 h 116"/>
                <a:gd name="T48" fmla="*/ 0 w 109"/>
                <a:gd name="T49" fmla="*/ 229147 h 116"/>
                <a:gd name="T50" fmla="*/ 10078 w 109"/>
                <a:gd name="T51" fmla="*/ 239220 h 116"/>
                <a:gd name="T52" fmla="*/ 17637 w 109"/>
                <a:gd name="T53" fmla="*/ 239220 h 116"/>
                <a:gd name="T54" fmla="*/ 17637 w 109"/>
                <a:gd name="T55" fmla="*/ 274473 h 116"/>
                <a:gd name="T56" fmla="*/ 37794 w 109"/>
                <a:gd name="T57" fmla="*/ 292100 h 116"/>
                <a:gd name="T58" fmla="*/ 257001 w 109"/>
                <a:gd name="T59" fmla="*/ 292100 h 116"/>
                <a:gd name="T60" fmla="*/ 274638 w 109"/>
                <a:gd name="T61" fmla="*/ 274473 h 116"/>
                <a:gd name="T62" fmla="*/ 274638 w 109"/>
                <a:gd name="T63" fmla="*/ 17627 h 116"/>
                <a:gd name="T64" fmla="*/ 257001 w 109"/>
                <a:gd name="T65" fmla="*/ 0 h 116"/>
                <a:gd name="T66" fmla="*/ 219206 w 109"/>
                <a:gd name="T67" fmla="*/ 128423 h 116"/>
                <a:gd name="T68" fmla="*/ 110863 w 109"/>
                <a:gd name="T69" fmla="*/ 128423 h 116"/>
                <a:gd name="T70" fmla="*/ 110863 w 109"/>
                <a:gd name="T71" fmla="*/ 55398 h 116"/>
                <a:gd name="T72" fmla="*/ 219206 w 109"/>
                <a:gd name="T73" fmla="*/ 55398 h 116"/>
                <a:gd name="T74" fmla="*/ 219206 w 109"/>
                <a:gd name="T75" fmla="*/ 128423 h 1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9" h="116">
                  <a:moveTo>
                    <a:pt x="102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22"/>
                    <a:pt x="22" y="24"/>
                    <a:pt x="22" y="26"/>
                  </a:cubicBezTo>
                  <a:cubicBezTo>
                    <a:pt x="22" y="28"/>
                    <a:pt x="20" y="29"/>
                    <a:pt x="18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2" y="29"/>
                    <a:pt x="0" y="31"/>
                    <a:pt x="0" y="33"/>
                  </a:cubicBezTo>
                  <a:cubicBezTo>
                    <a:pt x="0" y="35"/>
                    <a:pt x="2" y="36"/>
                    <a:pt x="4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20" y="51"/>
                    <a:pt x="22" y="53"/>
                    <a:pt x="22" y="55"/>
                  </a:cubicBezTo>
                  <a:cubicBezTo>
                    <a:pt x="22" y="57"/>
                    <a:pt x="20" y="58"/>
                    <a:pt x="18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8"/>
                    <a:pt x="0" y="60"/>
                    <a:pt x="0" y="62"/>
                  </a:cubicBezTo>
                  <a:cubicBezTo>
                    <a:pt x="0" y="64"/>
                    <a:pt x="2" y="66"/>
                    <a:pt x="4" y="66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20" y="80"/>
                    <a:pt x="22" y="82"/>
                    <a:pt x="22" y="84"/>
                  </a:cubicBezTo>
                  <a:cubicBezTo>
                    <a:pt x="22" y="86"/>
                    <a:pt x="20" y="87"/>
                    <a:pt x="18" y="87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2" y="87"/>
                    <a:pt x="0" y="89"/>
                    <a:pt x="0" y="91"/>
                  </a:cubicBezTo>
                  <a:cubicBezTo>
                    <a:pt x="0" y="93"/>
                    <a:pt x="2" y="95"/>
                    <a:pt x="4" y="95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7" y="113"/>
                    <a:pt x="11" y="116"/>
                    <a:pt x="15" y="116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6" y="116"/>
                    <a:pt x="109" y="113"/>
                    <a:pt x="109" y="109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9" y="3"/>
                    <a:pt x="106" y="0"/>
                    <a:pt x="102" y="0"/>
                  </a:cubicBezTo>
                  <a:close/>
                  <a:moveTo>
                    <a:pt x="87" y="51"/>
                  </a:moveTo>
                  <a:cubicBezTo>
                    <a:pt x="44" y="51"/>
                    <a:pt x="44" y="51"/>
                    <a:pt x="44" y="51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87" y="22"/>
                    <a:pt x="87" y="22"/>
                    <a:pt x="87" y="22"/>
                  </a:cubicBezTo>
                  <a:lnTo>
                    <a:pt x="8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9" name="Group 238"/>
            <p:cNvGrpSpPr/>
            <p:nvPr/>
          </p:nvGrpSpPr>
          <p:grpSpPr>
            <a:xfrm>
              <a:off x="2770488" y="1869300"/>
              <a:ext cx="274638" cy="292100"/>
              <a:chOff x="6202363" y="669925"/>
              <a:chExt cx="274638" cy="292100"/>
            </a:xfrm>
            <a:grpFill/>
          </p:grpSpPr>
          <p:sp>
            <p:nvSpPr>
              <p:cNvPr id="269" name="Freeform 174"/>
              <p:cNvSpPr>
                <a:spLocks noEditPoints="1"/>
              </p:cNvSpPr>
              <p:nvPr/>
            </p:nvSpPr>
            <p:spPr bwMode="auto">
              <a:xfrm>
                <a:off x="6202363" y="669925"/>
                <a:ext cx="274638" cy="292100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102"/>
                  </a:cxn>
                  <a:cxn ang="0">
                    <a:pos x="7" y="109"/>
                  </a:cxn>
                  <a:cxn ang="0">
                    <a:pos x="15" y="109"/>
                  </a:cxn>
                  <a:cxn ang="0">
                    <a:pos x="22" y="116"/>
                  </a:cxn>
                  <a:cxn ang="0">
                    <a:pos x="29" y="109"/>
                  </a:cxn>
                  <a:cxn ang="0">
                    <a:pos x="80" y="109"/>
                  </a:cxn>
                  <a:cxn ang="0">
                    <a:pos x="87" y="116"/>
                  </a:cxn>
                  <a:cxn ang="0">
                    <a:pos x="94" y="109"/>
                  </a:cxn>
                  <a:cxn ang="0">
                    <a:pos x="102" y="109"/>
                  </a:cxn>
                  <a:cxn ang="0">
                    <a:pos x="109" y="102"/>
                  </a:cxn>
                  <a:cxn ang="0">
                    <a:pos x="109" y="7"/>
                  </a:cxn>
                  <a:cxn ang="0">
                    <a:pos x="102" y="0"/>
                  </a:cxn>
                  <a:cxn ang="0">
                    <a:pos x="94" y="94"/>
                  </a:cxn>
                  <a:cxn ang="0">
                    <a:pos x="15" y="94"/>
                  </a:cxn>
                  <a:cxn ang="0">
                    <a:pos x="15" y="58"/>
                  </a:cxn>
                  <a:cxn ang="0">
                    <a:pos x="94" y="58"/>
                  </a:cxn>
                  <a:cxn ang="0">
                    <a:pos x="94" y="94"/>
                  </a:cxn>
                  <a:cxn ang="0">
                    <a:pos x="94" y="51"/>
                  </a:cxn>
                  <a:cxn ang="0">
                    <a:pos x="15" y="51"/>
                  </a:cxn>
                  <a:cxn ang="0">
                    <a:pos x="15" y="15"/>
                  </a:cxn>
                  <a:cxn ang="0">
                    <a:pos x="94" y="15"/>
                  </a:cxn>
                  <a:cxn ang="0">
                    <a:pos x="94" y="51"/>
                  </a:cxn>
                </a:cxnLst>
                <a:rect l="0" t="0" r="r" b="b"/>
                <a:pathLst>
                  <a:path w="109" h="116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6"/>
                      <a:pt x="3" y="109"/>
                      <a:pt x="7" y="109"/>
                    </a:cubicBezTo>
                    <a:cubicBezTo>
                      <a:pt x="15" y="109"/>
                      <a:pt x="15" y="109"/>
                      <a:pt x="15" y="109"/>
                    </a:cubicBezTo>
                    <a:cubicBezTo>
                      <a:pt x="15" y="113"/>
                      <a:pt x="18" y="116"/>
                      <a:pt x="22" y="116"/>
                    </a:cubicBezTo>
                    <a:cubicBezTo>
                      <a:pt x="26" y="116"/>
                      <a:pt x="29" y="113"/>
                      <a:pt x="29" y="109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0" y="113"/>
                      <a:pt x="83" y="116"/>
                      <a:pt x="87" y="116"/>
                    </a:cubicBezTo>
                    <a:cubicBezTo>
                      <a:pt x="91" y="116"/>
                      <a:pt x="94" y="113"/>
                      <a:pt x="94" y="109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6" y="109"/>
                      <a:pt x="109" y="106"/>
                      <a:pt x="109" y="102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09" y="3"/>
                      <a:pt x="106" y="0"/>
                      <a:pt x="102" y="0"/>
                    </a:cubicBezTo>
                    <a:close/>
                    <a:moveTo>
                      <a:pt x="94" y="94"/>
                    </a:move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94" y="58"/>
                      <a:pt x="94" y="58"/>
                      <a:pt x="94" y="58"/>
                    </a:cubicBezTo>
                    <a:lnTo>
                      <a:pt x="94" y="94"/>
                    </a:lnTo>
                    <a:close/>
                    <a:moveTo>
                      <a:pt x="94" y="51"/>
                    </a:move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94" y="15"/>
                      <a:pt x="94" y="15"/>
                      <a:pt x="94" y="15"/>
                    </a:cubicBezTo>
                    <a:lnTo>
                      <a:pt x="94" y="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0" name="Freeform 175"/>
              <p:cNvSpPr>
                <a:spLocks noEditPoints="1"/>
              </p:cNvSpPr>
              <p:nvPr/>
            </p:nvSpPr>
            <p:spPr bwMode="auto">
              <a:xfrm>
                <a:off x="6257926" y="833438"/>
                <a:ext cx="163513" cy="55563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0" y="0"/>
                  </a:cxn>
                  <a:cxn ang="0">
                    <a:pos x="0" y="35"/>
                  </a:cxn>
                  <a:cxn ang="0">
                    <a:pos x="103" y="35"/>
                  </a:cxn>
                  <a:cxn ang="0">
                    <a:pos x="103" y="0"/>
                  </a:cxn>
                  <a:cxn ang="0">
                    <a:pos x="68" y="24"/>
                  </a:cxn>
                  <a:cxn ang="0">
                    <a:pos x="35" y="24"/>
                  </a:cxn>
                  <a:cxn ang="0">
                    <a:pos x="35" y="13"/>
                  </a:cxn>
                  <a:cxn ang="0">
                    <a:pos x="68" y="13"/>
                  </a:cxn>
                  <a:cxn ang="0">
                    <a:pos x="68" y="24"/>
                  </a:cxn>
                </a:cxnLst>
                <a:rect l="0" t="0" r="r" b="b"/>
                <a:pathLst>
                  <a:path w="103" h="35">
                    <a:moveTo>
                      <a:pt x="103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103" y="35"/>
                    </a:lnTo>
                    <a:lnTo>
                      <a:pt x="103" y="0"/>
                    </a:lnTo>
                    <a:close/>
                    <a:moveTo>
                      <a:pt x="68" y="24"/>
                    </a:moveTo>
                    <a:lnTo>
                      <a:pt x="35" y="24"/>
                    </a:lnTo>
                    <a:lnTo>
                      <a:pt x="35" y="13"/>
                    </a:lnTo>
                    <a:lnTo>
                      <a:pt x="68" y="13"/>
                    </a:lnTo>
                    <a:lnTo>
                      <a:pt x="68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1" name="Freeform 176"/>
              <p:cNvSpPr>
                <a:spLocks noEditPoints="1"/>
              </p:cNvSpPr>
              <p:nvPr/>
            </p:nvSpPr>
            <p:spPr bwMode="auto">
              <a:xfrm>
                <a:off x="6257926" y="725488"/>
                <a:ext cx="163513" cy="55563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0" y="0"/>
                  </a:cxn>
                  <a:cxn ang="0">
                    <a:pos x="0" y="35"/>
                  </a:cxn>
                  <a:cxn ang="0">
                    <a:pos x="103" y="35"/>
                  </a:cxn>
                  <a:cxn ang="0">
                    <a:pos x="103" y="0"/>
                  </a:cxn>
                  <a:cxn ang="0">
                    <a:pos x="68" y="22"/>
                  </a:cxn>
                  <a:cxn ang="0">
                    <a:pos x="35" y="22"/>
                  </a:cxn>
                  <a:cxn ang="0">
                    <a:pos x="35" y="11"/>
                  </a:cxn>
                  <a:cxn ang="0">
                    <a:pos x="68" y="11"/>
                  </a:cxn>
                  <a:cxn ang="0">
                    <a:pos x="68" y="22"/>
                  </a:cxn>
                </a:cxnLst>
                <a:rect l="0" t="0" r="r" b="b"/>
                <a:pathLst>
                  <a:path w="103" h="35">
                    <a:moveTo>
                      <a:pt x="103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103" y="35"/>
                    </a:lnTo>
                    <a:lnTo>
                      <a:pt x="103" y="0"/>
                    </a:lnTo>
                    <a:close/>
                    <a:moveTo>
                      <a:pt x="68" y="22"/>
                    </a:moveTo>
                    <a:lnTo>
                      <a:pt x="35" y="22"/>
                    </a:lnTo>
                    <a:lnTo>
                      <a:pt x="35" y="11"/>
                    </a:lnTo>
                    <a:lnTo>
                      <a:pt x="68" y="11"/>
                    </a:lnTo>
                    <a:lnTo>
                      <a:pt x="68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40" name="Freeform 177"/>
            <p:cNvSpPr>
              <a:spLocks noEditPoints="1"/>
            </p:cNvSpPr>
            <p:nvPr/>
          </p:nvSpPr>
          <p:spPr bwMode="auto">
            <a:xfrm>
              <a:off x="4508800" y="1924863"/>
              <a:ext cx="293688" cy="236537"/>
            </a:xfrm>
            <a:custGeom>
              <a:avLst/>
              <a:gdLst>
                <a:gd name="T0" fmla="*/ 146844 w 116"/>
                <a:gd name="T1" fmla="*/ 55360 h 94"/>
                <a:gd name="T2" fmla="*/ 0 w 116"/>
                <a:gd name="T3" fmla="*/ 0 h 94"/>
                <a:gd name="T4" fmla="*/ 0 w 116"/>
                <a:gd name="T5" fmla="*/ 201308 h 94"/>
                <a:gd name="T6" fmla="*/ 7595 w 116"/>
                <a:gd name="T7" fmla="*/ 201308 h 94"/>
                <a:gd name="T8" fmla="*/ 17723 w 116"/>
                <a:gd name="T9" fmla="*/ 201308 h 94"/>
                <a:gd name="T10" fmla="*/ 17723 w 116"/>
                <a:gd name="T11" fmla="*/ 218923 h 94"/>
                <a:gd name="T12" fmla="*/ 129121 w 116"/>
                <a:gd name="T13" fmla="*/ 236537 h 94"/>
                <a:gd name="T14" fmla="*/ 164567 w 116"/>
                <a:gd name="T15" fmla="*/ 236537 h 94"/>
                <a:gd name="T16" fmla="*/ 275965 w 116"/>
                <a:gd name="T17" fmla="*/ 218923 h 94"/>
                <a:gd name="T18" fmla="*/ 275965 w 116"/>
                <a:gd name="T19" fmla="*/ 201308 h 94"/>
                <a:gd name="T20" fmla="*/ 283561 w 116"/>
                <a:gd name="T21" fmla="*/ 201308 h 94"/>
                <a:gd name="T22" fmla="*/ 293688 w 116"/>
                <a:gd name="T23" fmla="*/ 201308 h 94"/>
                <a:gd name="T24" fmla="*/ 293688 w 116"/>
                <a:gd name="T25" fmla="*/ 0 h 94"/>
                <a:gd name="T26" fmla="*/ 146844 w 116"/>
                <a:gd name="T27" fmla="*/ 55360 h 94"/>
                <a:gd name="T28" fmla="*/ 129121 w 116"/>
                <a:gd name="T29" fmla="*/ 191243 h 94"/>
                <a:gd name="T30" fmla="*/ 17723 w 116"/>
                <a:gd name="T31" fmla="*/ 173628 h 94"/>
                <a:gd name="T32" fmla="*/ 17723 w 116"/>
                <a:gd name="T33" fmla="*/ 17614 h 94"/>
                <a:gd name="T34" fmla="*/ 43040 w 116"/>
                <a:gd name="T35" fmla="*/ 17614 h 94"/>
                <a:gd name="T36" fmla="*/ 48104 w 116"/>
                <a:gd name="T37" fmla="*/ 20131 h 94"/>
                <a:gd name="T38" fmla="*/ 48104 w 116"/>
                <a:gd name="T39" fmla="*/ 20131 h 94"/>
                <a:gd name="T40" fmla="*/ 126590 w 116"/>
                <a:gd name="T41" fmla="*/ 50327 h 94"/>
                <a:gd name="T42" fmla="*/ 129121 w 116"/>
                <a:gd name="T43" fmla="*/ 55360 h 94"/>
                <a:gd name="T44" fmla="*/ 129121 w 116"/>
                <a:gd name="T45" fmla="*/ 191243 h 94"/>
                <a:gd name="T46" fmla="*/ 275965 w 116"/>
                <a:gd name="T47" fmla="*/ 173628 h 94"/>
                <a:gd name="T48" fmla="*/ 164567 w 116"/>
                <a:gd name="T49" fmla="*/ 191243 h 94"/>
                <a:gd name="T50" fmla="*/ 164567 w 116"/>
                <a:gd name="T51" fmla="*/ 55360 h 94"/>
                <a:gd name="T52" fmla="*/ 275965 w 116"/>
                <a:gd name="T53" fmla="*/ 17614 h 94"/>
                <a:gd name="T54" fmla="*/ 275965 w 116"/>
                <a:gd name="T55" fmla="*/ 173628 h 9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6" h="94">
                  <a:moveTo>
                    <a:pt x="58" y="22"/>
                  </a:moveTo>
                  <a:cubicBezTo>
                    <a:pt x="58" y="3"/>
                    <a:pt x="17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5" y="80"/>
                    <a:pt x="6" y="80"/>
                    <a:pt x="7" y="80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21" y="87"/>
                    <a:pt x="51" y="83"/>
                    <a:pt x="51" y="94"/>
                  </a:cubicBezTo>
                  <a:cubicBezTo>
                    <a:pt x="65" y="94"/>
                    <a:pt x="65" y="94"/>
                    <a:pt x="65" y="94"/>
                  </a:cubicBezTo>
                  <a:cubicBezTo>
                    <a:pt x="65" y="83"/>
                    <a:pt x="94" y="87"/>
                    <a:pt x="109" y="87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10" y="80"/>
                    <a:pt x="111" y="80"/>
                    <a:pt x="112" y="80"/>
                  </a:cubicBezTo>
                  <a:cubicBezTo>
                    <a:pt x="116" y="80"/>
                    <a:pt x="116" y="80"/>
                    <a:pt x="116" y="8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98" y="0"/>
                    <a:pt x="58" y="3"/>
                    <a:pt x="58" y="22"/>
                  </a:cubicBezTo>
                  <a:close/>
                  <a:moveTo>
                    <a:pt x="51" y="76"/>
                  </a:moveTo>
                  <a:cubicBezTo>
                    <a:pt x="40" y="69"/>
                    <a:pt x="20" y="69"/>
                    <a:pt x="7" y="69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1" y="7"/>
                    <a:pt x="14" y="7"/>
                    <a:pt x="17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34" y="9"/>
                    <a:pt x="49" y="12"/>
                    <a:pt x="50" y="20"/>
                  </a:cubicBezTo>
                  <a:cubicBezTo>
                    <a:pt x="51" y="22"/>
                    <a:pt x="51" y="22"/>
                    <a:pt x="51" y="22"/>
                  </a:cubicBezTo>
                  <a:lnTo>
                    <a:pt x="51" y="76"/>
                  </a:lnTo>
                  <a:close/>
                  <a:moveTo>
                    <a:pt x="109" y="69"/>
                  </a:moveTo>
                  <a:cubicBezTo>
                    <a:pt x="95" y="69"/>
                    <a:pt x="76" y="69"/>
                    <a:pt x="65" y="76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17"/>
                    <a:pt x="73" y="7"/>
                    <a:pt x="109" y="7"/>
                  </a:cubicBezTo>
                  <a:lnTo>
                    <a:pt x="109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178"/>
            <p:cNvSpPr>
              <a:spLocks noEditPoints="1"/>
            </p:cNvSpPr>
            <p:nvPr/>
          </p:nvSpPr>
          <p:spPr bwMode="auto">
            <a:xfrm>
              <a:off x="5094588" y="1869300"/>
              <a:ext cx="292100" cy="292100"/>
            </a:xfrm>
            <a:custGeom>
              <a:avLst/>
              <a:gdLst>
                <a:gd name="T0" fmla="*/ 236538 w 184"/>
                <a:gd name="T1" fmla="*/ 184150 h 184"/>
                <a:gd name="T2" fmla="*/ 236538 w 184"/>
                <a:gd name="T3" fmla="*/ 128588 h 184"/>
                <a:gd name="T4" fmla="*/ 163513 w 184"/>
                <a:gd name="T5" fmla="*/ 128588 h 184"/>
                <a:gd name="T6" fmla="*/ 163513 w 184"/>
                <a:gd name="T7" fmla="*/ 111125 h 184"/>
                <a:gd name="T8" fmla="*/ 219075 w 184"/>
                <a:gd name="T9" fmla="*/ 111125 h 184"/>
                <a:gd name="T10" fmla="*/ 219075 w 184"/>
                <a:gd name="T11" fmla="*/ 0 h 184"/>
                <a:gd name="T12" fmla="*/ 90488 w 184"/>
                <a:gd name="T13" fmla="*/ 0 h 184"/>
                <a:gd name="T14" fmla="*/ 90488 w 184"/>
                <a:gd name="T15" fmla="*/ 111125 h 184"/>
                <a:gd name="T16" fmla="*/ 146050 w 184"/>
                <a:gd name="T17" fmla="*/ 111125 h 184"/>
                <a:gd name="T18" fmla="*/ 146050 w 184"/>
                <a:gd name="T19" fmla="*/ 128588 h 184"/>
                <a:gd name="T20" fmla="*/ 55563 w 184"/>
                <a:gd name="T21" fmla="*/ 128588 h 184"/>
                <a:gd name="T22" fmla="*/ 55563 w 184"/>
                <a:gd name="T23" fmla="*/ 184150 h 184"/>
                <a:gd name="T24" fmla="*/ 0 w 184"/>
                <a:gd name="T25" fmla="*/ 184150 h 184"/>
                <a:gd name="T26" fmla="*/ 0 w 184"/>
                <a:gd name="T27" fmla="*/ 292100 h 184"/>
                <a:gd name="T28" fmla="*/ 128588 w 184"/>
                <a:gd name="T29" fmla="*/ 292100 h 184"/>
                <a:gd name="T30" fmla="*/ 128588 w 184"/>
                <a:gd name="T31" fmla="*/ 184150 h 184"/>
                <a:gd name="T32" fmla="*/ 73025 w 184"/>
                <a:gd name="T33" fmla="*/ 184150 h 184"/>
                <a:gd name="T34" fmla="*/ 73025 w 184"/>
                <a:gd name="T35" fmla="*/ 146050 h 184"/>
                <a:gd name="T36" fmla="*/ 219075 w 184"/>
                <a:gd name="T37" fmla="*/ 146050 h 184"/>
                <a:gd name="T38" fmla="*/ 219075 w 184"/>
                <a:gd name="T39" fmla="*/ 184150 h 184"/>
                <a:gd name="T40" fmla="*/ 163513 w 184"/>
                <a:gd name="T41" fmla="*/ 184150 h 184"/>
                <a:gd name="T42" fmla="*/ 163513 w 184"/>
                <a:gd name="T43" fmla="*/ 292100 h 184"/>
                <a:gd name="T44" fmla="*/ 292100 w 184"/>
                <a:gd name="T45" fmla="*/ 292100 h 184"/>
                <a:gd name="T46" fmla="*/ 292100 w 184"/>
                <a:gd name="T47" fmla="*/ 184150 h 184"/>
                <a:gd name="T48" fmla="*/ 236538 w 184"/>
                <a:gd name="T49" fmla="*/ 184150 h 184"/>
                <a:gd name="T50" fmla="*/ 111125 w 184"/>
                <a:gd name="T51" fmla="*/ 201613 h 184"/>
                <a:gd name="T52" fmla="*/ 111125 w 184"/>
                <a:gd name="T53" fmla="*/ 219075 h 184"/>
                <a:gd name="T54" fmla="*/ 17463 w 184"/>
                <a:gd name="T55" fmla="*/ 219075 h 184"/>
                <a:gd name="T56" fmla="*/ 17463 w 184"/>
                <a:gd name="T57" fmla="*/ 201613 h 184"/>
                <a:gd name="T58" fmla="*/ 111125 w 184"/>
                <a:gd name="T59" fmla="*/ 201613 h 184"/>
                <a:gd name="T60" fmla="*/ 111125 w 184"/>
                <a:gd name="T61" fmla="*/ 36513 h 184"/>
                <a:gd name="T62" fmla="*/ 111125 w 184"/>
                <a:gd name="T63" fmla="*/ 17463 h 184"/>
                <a:gd name="T64" fmla="*/ 201613 w 184"/>
                <a:gd name="T65" fmla="*/ 17463 h 184"/>
                <a:gd name="T66" fmla="*/ 201613 w 184"/>
                <a:gd name="T67" fmla="*/ 36513 h 184"/>
                <a:gd name="T68" fmla="*/ 111125 w 184"/>
                <a:gd name="T69" fmla="*/ 36513 h 184"/>
                <a:gd name="T70" fmla="*/ 274638 w 184"/>
                <a:gd name="T71" fmla="*/ 219075 h 184"/>
                <a:gd name="T72" fmla="*/ 184150 w 184"/>
                <a:gd name="T73" fmla="*/ 219075 h 184"/>
                <a:gd name="T74" fmla="*/ 184150 w 184"/>
                <a:gd name="T75" fmla="*/ 201613 h 184"/>
                <a:gd name="T76" fmla="*/ 274638 w 184"/>
                <a:gd name="T77" fmla="*/ 201613 h 184"/>
                <a:gd name="T78" fmla="*/ 274638 w 184"/>
                <a:gd name="T79" fmla="*/ 219075 h 18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4" h="184">
                  <a:moveTo>
                    <a:pt x="149" y="116"/>
                  </a:moveTo>
                  <a:lnTo>
                    <a:pt x="149" y="81"/>
                  </a:lnTo>
                  <a:lnTo>
                    <a:pt x="103" y="81"/>
                  </a:lnTo>
                  <a:lnTo>
                    <a:pt x="103" y="70"/>
                  </a:lnTo>
                  <a:lnTo>
                    <a:pt x="138" y="70"/>
                  </a:lnTo>
                  <a:lnTo>
                    <a:pt x="138" y="0"/>
                  </a:lnTo>
                  <a:lnTo>
                    <a:pt x="57" y="0"/>
                  </a:lnTo>
                  <a:lnTo>
                    <a:pt x="57" y="70"/>
                  </a:lnTo>
                  <a:lnTo>
                    <a:pt x="92" y="70"/>
                  </a:lnTo>
                  <a:lnTo>
                    <a:pt x="92" y="81"/>
                  </a:lnTo>
                  <a:lnTo>
                    <a:pt x="35" y="81"/>
                  </a:lnTo>
                  <a:lnTo>
                    <a:pt x="35" y="116"/>
                  </a:lnTo>
                  <a:lnTo>
                    <a:pt x="0" y="116"/>
                  </a:lnTo>
                  <a:lnTo>
                    <a:pt x="0" y="184"/>
                  </a:lnTo>
                  <a:lnTo>
                    <a:pt x="81" y="184"/>
                  </a:lnTo>
                  <a:lnTo>
                    <a:pt x="81" y="116"/>
                  </a:lnTo>
                  <a:lnTo>
                    <a:pt x="46" y="116"/>
                  </a:lnTo>
                  <a:lnTo>
                    <a:pt x="46" y="92"/>
                  </a:lnTo>
                  <a:lnTo>
                    <a:pt x="138" y="92"/>
                  </a:lnTo>
                  <a:lnTo>
                    <a:pt x="138" y="116"/>
                  </a:lnTo>
                  <a:lnTo>
                    <a:pt x="103" y="116"/>
                  </a:lnTo>
                  <a:lnTo>
                    <a:pt x="103" y="184"/>
                  </a:lnTo>
                  <a:lnTo>
                    <a:pt x="184" y="184"/>
                  </a:lnTo>
                  <a:lnTo>
                    <a:pt x="184" y="116"/>
                  </a:lnTo>
                  <a:lnTo>
                    <a:pt x="149" y="116"/>
                  </a:lnTo>
                  <a:close/>
                  <a:moveTo>
                    <a:pt x="70" y="127"/>
                  </a:moveTo>
                  <a:lnTo>
                    <a:pt x="70" y="138"/>
                  </a:lnTo>
                  <a:lnTo>
                    <a:pt x="11" y="138"/>
                  </a:lnTo>
                  <a:lnTo>
                    <a:pt x="11" y="127"/>
                  </a:lnTo>
                  <a:lnTo>
                    <a:pt x="70" y="127"/>
                  </a:lnTo>
                  <a:close/>
                  <a:moveTo>
                    <a:pt x="70" y="23"/>
                  </a:moveTo>
                  <a:lnTo>
                    <a:pt x="70" y="11"/>
                  </a:lnTo>
                  <a:lnTo>
                    <a:pt x="127" y="11"/>
                  </a:lnTo>
                  <a:lnTo>
                    <a:pt x="127" y="23"/>
                  </a:lnTo>
                  <a:lnTo>
                    <a:pt x="70" y="23"/>
                  </a:lnTo>
                  <a:close/>
                  <a:moveTo>
                    <a:pt x="173" y="138"/>
                  </a:moveTo>
                  <a:lnTo>
                    <a:pt x="116" y="138"/>
                  </a:lnTo>
                  <a:lnTo>
                    <a:pt x="116" y="127"/>
                  </a:lnTo>
                  <a:lnTo>
                    <a:pt x="173" y="127"/>
                  </a:lnTo>
                  <a:lnTo>
                    <a:pt x="173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2" name="Group 241"/>
            <p:cNvGrpSpPr/>
            <p:nvPr/>
          </p:nvGrpSpPr>
          <p:grpSpPr>
            <a:xfrm>
              <a:off x="2770488" y="2474138"/>
              <a:ext cx="274638" cy="274638"/>
              <a:chOff x="6202363" y="1274763"/>
              <a:chExt cx="274638" cy="274638"/>
            </a:xfrm>
            <a:grpFill/>
          </p:grpSpPr>
          <p:sp>
            <p:nvSpPr>
              <p:cNvPr id="266" name="Freeform 203"/>
              <p:cNvSpPr>
                <a:spLocks noEditPoints="1"/>
              </p:cNvSpPr>
              <p:nvPr/>
            </p:nvSpPr>
            <p:spPr bwMode="auto">
              <a:xfrm>
                <a:off x="6202363" y="1274763"/>
                <a:ext cx="219075" cy="10795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7"/>
                  </a:cxn>
                  <a:cxn ang="0">
                    <a:pos x="0" y="36"/>
                  </a:cxn>
                  <a:cxn ang="0">
                    <a:pos x="7" y="43"/>
                  </a:cxn>
                  <a:cxn ang="0">
                    <a:pos x="73" y="43"/>
                  </a:cxn>
                  <a:cxn ang="0">
                    <a:pos x="87" y="0"/>
                  </a:cxn>
                  <a:cxn ang="0">
                    <a:pos x="7" y="0"/>
                  </a:cxn>
                  <a:cxn ang="0">
                    <a:pos x="65" y="21"/>
                  </a:cxn>
                  <a:cxn ang="0">
                    <a:pos x="58" y="21"/>
                  </a:cxn>
                  <a:cxn ang="0">
                    <a:pos x="58" y="14"/>
                  </a:cxn>
                  <a:cxn ang="0">
                    <a:pos x="65" y="14"/>
                  </a:cxn>
                  <a:cxn ang="0">
                    <a:pos x="65" y="21"/>
                  </a:cxn>
                </a:cxnLst>
                <a:rect l="0" t="0" r="r" b="b"/>
                <a:pathLst>
                  <a:path w="87" h="43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0"/>
                      <a:pt x="3" y="43"/>
                      <a:pt x="7" y="43"/>
                    </a:cubicBezTo>
                    <a:cubicBezTo>
                      <a:pt x="73" y="43"/>
                      <a:pt x="73" y="43"/>
                      <a:pt x="73" y="43"/>
                    </a:cubicBezTo>
                    <a:cubicBezTo>
                      <a:pt x="87" y="0"/>
                      <a:pt x="87" y="0"/>
                      <a:pt x="87" y="0"/>
                    </a:cubicBezTo>
                    <a:lnTo>
                      <a:pt x="7" y="0"/>
                    </a:lnTo>
                    <a:close/>
                    <a:moveTo>
                      <a:pt x="65" y="21"/>
                    </a:moveTo>
                    <a:cubicBezTo>
                      <a:pt x="58" y="21"/>
                      <a:pt x="58" y="21"/>
                      <a:pt x="58" y="21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5" y="14"/>
                      <a:pt x="65" y="14"/>
                      <a:pt x="65" y="14"/>
                    </a:cubicBezTo>
                    <a:lnTo>
                      <a:pt x="65" y="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7" name="Freeform 204"/>
              <p:cNvSpPr>
                <a:spLocks/>
              </p:cNvSpPr>
              <p:nvPr/>
            </p:nvSpPr>
            <p:spPr bwMode="auto">
              <a:xfrm>
                <a:off x="6418263" y="1292225"/>
                <a:ext cx="58738" cy="73025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46"/>
                  </a:cxn>
                  <a:cxn ang="0">
                    <a:pos x="22" y="46"/>
                  </a:cxn>
                  <a:cxn ang="0">
                    <a:pos x="37" y="0"/>
                  </a:cxn>
                  <a:cxn ang="0">
                    <a:pos x="13" y="0"/>
                  </a:cxn>
                </a:cxnLst>
                <a:rect l="0" t="0" r="r" b="b"/>
                <a:pathLst>
                  <a:path w="37" h="46">
                    <a:moveTo>
                      <a:pt x="13" y="0"/>
                    </a:moveTo>
                    <a:lnTo>
                      <a:pt x="0" y="46"/>
                    </a:lnTo>
                    <a:lnTo>
                      <a:pt x="22" y="46"/>
                    </a:lnTo>
                    <a:lnTo>
                      <a:pt x="37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8" name="Freeform 206"/>
              <p:cNvSpPr>
                <a:spLocks/>
              </p:cNvSpPr>
              <p:nvPr/>
            </p:nvSpPr>
            <p:spPr bwMode="auto">
              <a:xfrm>
                <a:off x="6202363" y="1401763"/>
                <a:ext cx="128588" cy="1476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6" y="37"/>
                  </a:cxn>
                  <a:cxn ang="0">
                    <a:pos x="15" y="37"/>
                  </a:cxn>
                  <a:cxn ang="0">
                    <a:pos x="7" y="29"/>
                  </a:cxn>
                  <a:cxn ang="0">
                    <a:pos x="0" y="37"/>
                  </a:cxn>
                  <a:cxn ang="0">
                    <a:pos x="0" y="44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7" y="59"/>
                  </a:cxn>
                  <a:cxn ang="0">
                    <a:pos x="15" y="51"/>
                  </a:cxn>
                  <a:cxn ang="0">
                    <a:pos x="15" y="51"/>
                  </a:cxn>
                  <a:cxn ang="0">
                    <a:pos x="36" y="51"/>
                  </a:cxn>
                  <a:cxn ang="0">
                    <a:pos x="44" y="51"/>
                  </a:cxn>
                  <a:cxn ang="0">
                    <a:pos x="51" y="51"/>
                  </a:cxn>
                  <a:cxn ang="0">
                    <a:pos x="51" y="0"/>
                  </a:cxn>
                  <a:cxn ang="0">
                    <a:pos x="44" y="0"/>
                  </a:cxn>
                  <a:cxn ang="0">
                    <a:pos x="36" y="0"/>
                  </a:cxn>
                </a:cxnLst>
                <a:rect l="0" t="0" r="r" b="b"/>
                <a:pathLst>
                  <a:path w="51" h="59">
                    <a:moveTo>
                      <a:pt x="36" y="0"/>
                    </a:moveTo>
                    <a:cubicBezTo>
                      <a:pt x="36" y="37"/>
                      <a:pt x="36" y="37"/>
                      <a:pt x="36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3"/>
                      <a:pt x="11" y="29"/>
                      <a:pt x="7" y="29"/>
                    </a:cubicBezTo>
                    <a:cubicBezTo>
                      <a:pt x="3" y="29"/>
                      <a:pt x="0" y="33"/>
                      <a:pt x="0" y="3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5"/>
                      <a:pt x="3" y="59"/>
                      <a:pt x="7" y="59"/>
                    </a:cubicBezTo>
                    <a:cubicBezTo>
                      <a:pt x="11" y="59"/>
                      <a:pt x="15" y="55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43" name="Group 242"/>
            <p:cNvGrpSpPr/>
            <p:nvPr/>
          </p:nvGrpSpPr>
          <p:grpSpPr>
            <a:xfrm>
              <a:off x="2753026" y="4203700"/>
              <a:ext cx="254000" cy="257175"/>
              <a:chOff x="6184901" y="4203700"/>
              <a:chExt cx="254000" cy="257175"/>
            </a:xfrm>
            <a:grpFill/>
          </p:grpSpPr>
          <p:sp>
            <p:nvSpPr>
              <p:cNvPr id="264" name="Freeform 238"/>
              <p:cNvSpPr>
                <a:spLocks noEditPoints="1"/>
              </p:cNvSpPr>
              <p:nvPr/>
            </p:nvSpPr>
            <p:spPr bwMode="auto">
              <a:xfrm>
                <a:off x="6184901" y="4203700"/>
                <a:ext cx="254000" cy="257175"/>
              </a:xfrm>
              <a:custGeom>
                <a:avLst/>
                <a:gdLst/>
                <a:ahLst/>
                <a:cxnLst>
                  <a:cxn ang="0">
                    <a:pos x="51" y="7"/>
                  </a:cxn>
                  <a:cxn ang="0">
                    <a:pos x="94" y="51"/>
                  </a:cxn>
                  <a:cxn ang="0">
                    <a:pos x="51" y="94"/>
                  </a:cxn>
                  <a:cxn ang="0">
                    <a:pos x="7" y="51"/>
                  </a:cxn>
                  <a:cxn ang="0">
                    <a:pos x="51" y="7"/>
                  </a:cxn>
                  <a:cxn ang="0">
                    <a:pos x="51" y="0"/>
                  </a:cxn>
                  <a:cxn ang="0">
                    <a:pos x="0" y="51"/>
                  </a:cxn>
                  <a:cxn ang="0">
                    <a:pos x="51" y="102"/>
                  </a:cxn>
                  <a:cxn ang="0">
                    <a:pos x="101" y="51"/>
                  </a:cxn>
                  <a:cxn ang="0">
                    <a:pos x="51" y="0"/>
                  </a:cxn>
                </a:cxnLst>
                <a:rect l="0" t="0" r="r" b="b"/>
                <a:pathLst>
                  <a:path w="101" h="102">
                    <a:moveTo>
                      <a:pt x="51" y="7"/>
                    </a:moveTo>
                    <a:cubicBezTo>
                      <a:pt x="75" y="7"/>
                      <a:pt x="94" y="27"/>
                      <a:pt x="94" y="51"/>
                    </a:cubicBezTo>
                    <a:cubicBezTo>
                      <a:pt x="94" y="75"/>
                      <a:pt x="75" y="94"/>
                      <a:pt x="51" y="94"/>
                    </a:cubicBezTo>
                    <a:cubicBezTo>
                      <a:pt x="27" y="94"/>
                      <a:pt x="7" y="75"/>
                      <a:pt x="7" y="51"/>
                    </a:cubicBezTo>
                    <a:cubicBezTo>
                      <a:pt x="7" y="27"/>
                      <a:pt x="27" y="7"/>
                      <a:pt x="51" y="7"/>
                    </a:cubicBezTo>
                    <a:moveTo>
                      <a:pt x="51" y="0"/>
                    </a:moveTo>
                    <a:cubicBezTo>
                      <a:pt x="23" y="0"/>
                      <a:pt x="0" y="23"/>
                      <a:pt x="0" y="51"/>
                    </a:cubicBezTo>
                    <a:cubicBezTo>
                      <a:pt x="0" y="79"/>
                      <a:pt x="23" y="102"/>
                      <a:pt x="51" y="102"/>
                    </a:cubicBezTo>
                    <a:cubicBezTo>
                      <a:pt x="79" y="102"/>
                      <a:pt x="101" y="79"/>
                      <a:pt x="101" y="51"/>
                    </a:cubicBezTo>
                    <a:cubicBezTo>
                      <a:pt x="101" y="23"/>
                      <a:pt x="79" y="0"/>
                      <a:pt x="5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5" name="Freeform 239"/>
              <p:cNvSpPr>
                <a:spLocks/>
              </p:cNvSpPr>
              <p:nvPr/>
            </p:nvSpPr>
            <p:spPr bwMode="auto">
              <a:xfrm>
                <a:off x="6275388" y="4251325"/>
                <a:ext cx="90488" cy="153988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39" y="50"/>
                  </a:cxn>
                  <a:cxn ang="0">
                    <a:pos x="0" y="16"/>
                  </a:cxn>
                  <a:cxn ang="0">
                    <a:pos x="0" y="0"/>
                  </a:cxn>
                  <a:cxn ang="0">
                    <a:pos x="57" y="50"/>
                  </a:cxn>
                  <a:cxn ang="0">
                    <a:pos x="0" y="97"/>
                  </a:cxn>
                  <a:cxn ang="0">
                    <a:pos x="0" y="83"/>
                  </a:cxn>
                </a:cxnLst>
                <a:rect l="0" t="0" r="r" b="b"/>
                <a:pathLst>
                  <a:path w="57" h="97">
                    <a:moveTo>
                      <a:pt x="0" y="83"/>
                    </a:moveTo>
                    <a:lnTo>
                      <a:pt x="39" y="50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57" y="50"/>
                    </a:lnTo>
                    <a:lnTo>
                      <a:pt x="0" y="97"/>
                    </a:lnTo>
                    <a:lnTo>
                      <a:pt x="0" y="8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44" name="Group 243"/>
            <p:cNvGrpSpPr/>
            <p:nvPr/>
          </p:nvGrpSpPr>
          <p:grpSpPr>
            <a:xfrm>
              <a:off x="3337226" y="4221163"/>
              <a:ext cx="257175" cy="257175"/>
              <a:chOff x="6769101" y="4221163"/>
              <a:chExt cx="257175" cy="257175"/>
            </a:xfrm>
            <a:grpFill/>
          </p:grpSpPr>
          <p:sp>
            <p:nvSpPr>
              <p:cNvPr id="260" name="Freeform 250"/>
              <p:cNvSpPr>
                <a:spLocks/>
              </p:cNvSpPr>
              <p:nvPr/>
            </p:nvSpPr>
            <p:spPr bwMode="auto">
              <a:xfrm>
                <a:off x="6842126" y="4276725"/>
                <a:ext cx="90488" cy="7302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46" y="0"/>
                  </a:cxn>
                  <a:cxn ang="0">
                    <a:pos x="0" y="46"/>
                  </a:cxn>
                  <a:cxn ang="0">
                    <a:pos x="11" y="46"/>
                  </a:cxn>
                  <a:cxn ang="0">
                    <a:pos x="57" y="0"/>
                  </a:cxn>
                </a:cxnLst>
                <a:rect l="0" t="0" r="r" b="b"/>
                <a:pathLst>
                  <a:path w="57" h="46">
                    <a:moveTo>
                      <a:pt x="57" y="0"/>
                    </a:moveTo>
                    <a:lnTo>
                      <a:pt x="46" y="0"/>
                    </a:lnTo>
                    <a:lnTo>
                      <a:pt x="0" y="46"/>
                    </a:lnTo>
                    <a:lnTo>
                      <a:pt x="11" y="46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1" name="Freeform 251"/>
              <p:cNvSpPr>
                <a:spLocks/>
              </p:cNvSpPr>
              <p:nvPr/>
            </p:nvSpPr>
            <p:spPr bwMode="auto">
              <a:xfrm>
                <a:off x="6842126" y="4349750"/>
                <a:ext cx="90488" cy="730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57" y="46"/>
                  </a:cxn>
                  <a:cxn ang="0">
                    <a:pos x="46" y="46"/>
                  </a:cxn>
                  <a:cxn ang="0">
                    <a:pos x="0" y="0"/>
                  </a:cxn>
                </a:cxnLst>
                <a:rect l="0" t="0" r="r" b="b"/>
                <a:pathLst>
                  <a:path w="57" h="46">
                    <a:moveTo>
                      <a:pt x="0" y="0"/>
                    </a:moveTo>
                    <a:lnTo>
                      <a:pt x="11" y="0"/>
                    </a:lnTo>
                    <a:lnTo>
                      <a:pt x="57" y="46"/>
                    </a:lnTo>
                    <a:lnTo>
                      <a:pt x="46" y="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2" name="Freeform 252"/>
              <p:cNvSpPr>
                <a:spLocks noEditPoints="1"/>
              </p:cNvSpPr>
              <p:nvPr/>
            </p:nvSpPr>
            <p:spPr bwMode="auto">
              <a:xfrm>
                <a:off x="6769101" y="4221163"/>
                <a:ext cx="257175" cy="257175"/>
              </a:xfrm>
              <a:custGeom>
                <a:avLst/>
                <a:gdLst/>
                <a:ahLst/>
                <a:cxnLst>
                  <a:cxn ang="0">
                    <a:pos x="149" y="13"/>
                  </a:cxn>
                  <a:cxn ang="0">
                    <a:pos x="149" y="151"/>
                  </a:cxn>
                  <a:cxn ang="0">
                    <a:pos x="11" y="151"/>
                  </a:cxn>
                  <a:cxn ang="0">
                    <a:pos x="11" y="13"/>
                  </a:cxn>
                  <a:cxn ang="0">
                    <a:pos x="149" y="13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162"/>
                  </a:cxn>
                  <a:cxn ang="0">
                    <a:pos x="162" y="162"/>
                  </a:cxn>
                  <a:cxn ang="0">
                    <a:pos x="162" y="0"/>
                  </a:cxn>
                  <a:cxn ang="0">
                    <a:pos x="162" y="0"/>
                  </a:cxn>
                </a:cxnLst>
                <a:rect l="0" t="0" r="r" b="b"/>
                <a:pathLst>
                  <a:path w="162" h="162">
                    <a:moveTo>
                      <a:pt x="149" y="13"/>
                    </a:moveTo>
                    <a:lnTo>
                      <a:pt x="149" y="151"/>
                    </a:lnTo>
                    <a:lnTo>
                      <a:pt x="11" y="151"/>
                    </a:lnTo>
                    <a:lnTo>
                      <a:pt x="11" y="13"/>
                    </a:lnTo>
                    <a:lnTo>
                      <a:pt x="149" y="13"/>
                    </a:lnTo>
                    <a:close/>
                    <a:moveTo>
                      <a:pt x="162" y="0"/>
                    </a:moveTo>
                    <a:lnTo>
                      <a:pt x="0" y="0"/>
                    </a:lnTo>
                    <a:lnTo>
                      <a:pt x="0" y="162"/>
                    </a:lnTo>
                    <a:lnTo>
                      <a:pt x="162" y="162"/>
                    </a:lnTo>
                    <a:lnTo>
                      <a:pt x="162" y="0"/>
                    </a:lnTo>
                    <a:lnTo>
                      <a:pt x="16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3" name="Freeform 253"/>
              <p:cNvSpPr>
                <a:spLocks noEditPoints="1"/>
              </p:cNvSpPr>
              <p:nvPr/>
            </p:nvSpPr>
            <p:spPr bwMode="auto">
              <a:xfrm>
                <a:off x="6769101" y="4221163"/>
                <a:ext cx="257175" cy="257175"/>
              </a:xfrm>
              <a:custGeom>
                <a:avLst/>
                <a:gdLst/>
                <a:ahLst/>
                <a:cxnLst>
                  <a:cxn ang="0">
                    <a:pos x="149" y="13"/>
                  </a:cxn>
                  <a:cxn ang="0">
                    <a:pos x="149" y="151"/>
                  </a:cxn>
                  <a:cxn ang="0">
                    <a:pos x="11" y="151"/>
                  </a:cxn>
                  <a:cxn ang="0">
                    <a:pos x="11" y="13"/>
                  </a:cxn>
                  <a:cxn ang="0">
                    <a:pos x="149" y="13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162"/>
                  </a:cxn>
                  <a:cxn ang="0">
                    <a:pos x="162" y="162"/>
                  </a:cxn>
                  <a:cxn ang="0">
                    <a:pos x="162" y="0"/>
                  </a:cxn>
                  <a:cxn ang="0">
                    <a:pos x="162" y="0"/>
                  </a:cxn>
                </a:cxnLst>
                <a:rect l="0" t="0" r="r" b="b"/>
                <a:pathLst>
                  <a:path w="162" h="162">
                    <a:moveTo>
                      <a:pt x="149" y="13"/>
                    </a:moveTo>
                    <a:lnTo>
                      <a:pt x="149" y="151"/>
                    </a:lnTo>
                    <a:lnTo>
                      <a:pt x="11" y="151"/>
                    </a:lnTo>
                    <a:lnTo>
                      <a:pt x="11" y="13"/>
                    </a:lnTo>
                    <a:lnTo>
                      <a:pt x="149" y="13"/>
                    </a:lnTo>
                    <a:moveTo>
                      <a:pt x="162" y="0"/>
                    </a:moveTo>
                    <a:lnTo>
                      <a:pt x="0" y="0"/>
                    </a:lnTo>
                    <a:lnTo>
                      <a:pt x="0" y="162"/>
                    </a:lnTo>
                    <a:lnTo>
                      <a:pt x="162" y="162"/>
                    </a:lnTo>
                    <a:lnTo>
                      <a:pt x="162" y="0"/>
                    </a:lnTo>
                    <a:lnTo>
                      <a:pt x="162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3903963" y="4221163"/>
              <a:ext cx="257175" cy="257175"/>
              <a:chOff x="7335838" y="4221163"/>
              <a:chExt cx="257175" cy="257175"/>
            </a:xfrm>
            <a:grpFill/>
          </p:grpSpPr>
          <p:sp>
            <p:nvSpPr>
              <p:cNvPr id="256" name="Freeform 254"/>
              <p:cNvSpPr>
                <a:spLocks/>
              </p:cNvSpPr>
              <p:nvPr/>
            </p:nvSpPr>
            <p:spPr bwMode="auto">
              <a:xfrm>
                <a:off x="7426326" y="4349750"/>
                <a:ext cx="93663" cy="73025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13" y="46"/>
                  </a:cxn>
                  <a:cxn ang="0">
                    <a:pos x="59" y="0"/>
                  </a:cxn>
                  <a:cxn ang="0">
                    <a:pos x="46" y="0"/>
                  </a:cxn>
                  <a:cxn ang="0">
                    <a:pos x="0" y="46"/>
                  </a:cxn>
                </a:cxnLst>
                <a:rect l="0" t="0" r="r" b="b"/>
                <a:pathLst>
                  <a:path w="59" h="46">
                    <a:moveTo>
                      <a:pt x="0" y="46"/>
                    </a:moveTo>
                    <a:lnTo>
                      <a:pt x="13" y="46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7" name="Freeform 255"/>
              <p:cNvSpPr>
                <a:spLocks/>
              </p:cNvSpPr>
              <p:nvPr/>
            </p:nvSpPr>
            <p:spPr bwMode="auto">
              <a:xfrm>
                <a:off x="7426326" y="4276725"/>
                <a:ext cx="93663" cy="73025"/>
              </a:xfrm>
              <a:custGeom>
                <a:avLst/>
                <a:gdLst/>
                <a:ahLst/>
                <a:cxnLst>
                  <a:cxn ang="0">
                    <a:pos x="59" y="46"/>
                  </a:cxn>
                  <a:cxn ang="0">
                    <a:pos x="46" y="46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59" y="46"/>
                  </a:cxn>
                </a:cxnLst>
                <a:rect l="0" t="0" r="r" b="b"/>
                <a:pathLst>
                  <a:path w="59" h="46">
                    <a:moveTo>
                      <a:pt x="59" y="46"/>
                    </a:moveTo>
                    <a:lnTo>
                      <a:pt x="46" y="46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59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8" name="Freeform 256"/>
              <p:cNvSpPr>
                <a:spLocks noEditPoints="1"/>
              </p:cNvSpPr>
              <p:nvPr/>
            </p:nvSpPr>
            <p:spPr bwMode="auto">
              <a:xfrm>
                <a:off x="7335838" y="4221163"/>
                <a:ext cx="257175" cy="257175"/>
              </a:xfrm>
              <a:custGeom>
                <a:avLst/>
                <a:gdLst/>
                <a:ahLst/>
                <a:cxnLst>
                  <a:cxn ang="0">
                    <a:pos x="151" y="13"/>
                  </a:cxn>
                  <a:cxn ang="0">
                    <a:pos x="151" y="151"/>
                  </a:cxn>
                  <a:cxn ang="0">
                    <a:pos x="11" y="151"/>
                  </a:cxn>
                  <a:cxn ang="0">
                    <a:pos x="11" y="13"/>
                  </a:cxn>
                  <a:cxn ang="0">
                    <a:pos x="151" y="13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162"/>
                  </a:cxn>
                  <a:cxn ang="0">
                    <a:pos x="162" y="162"/>
                  </a:cxn>
                  <a:cxn ang="0">
                    <a:pos x="162" y="0"/>
                  </a:cxn>
                  <a:cxn ang="0">
                    <a:pos x="162" y="0"/>
                  </a:cxn>
                </a:cxnLst>
                <a:rect l="0" t="0" r="r" b="b"/>
                <a:pathLst>
                  <a:path w="162" h="162">
                    <a:moveTo>
                      <a:pt x="151" y="13"/>
                    </a:moveTo>
                    <a:lnTo>
                      <a:pt x="151" y="151"/>
                    </a:lnTo>
                    <a:lnTo>
                      <a:pt x="11" y="151"/>
                    </a:lnTo>
                    <a:lnTo>
                      <a:pt x="11" y="13"/>
                    </a:lnTo>
                    <a:lnTo>
                      <a:pt x="151" y="13"/>
                    </a:lnTo>
                    <a:close/>
                    <a:moveTo>
                      <a:pt x="162" y="0"/>
                    </a:moveTo>
                    <a:lnTo>
                      <a:pt x="0" y="0"/>
                    </a:lnTo>
                    <a:lnTo>
                      <a:pt x="0" y="162"/>
                    </a:lnTo>
                    <a:lnTo>
                      <a:pt x="162" y="162"/>
                    </a:lnTo>
                    <a:lnTo>
                      <a:pt x="162" y="0"/>
                    </a:lnTo>
                    <a:lnTo>
                      <a:pt x="16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9" name="Freeform 257"/>
              <p:cNvSpPr>
                <a:spLocks noEditPoints="1"/>
              </p:cNvSpPr>
              <p:nvPr/>
            </p:nvSpPr>
            <p:spPr bwMode="auto">
              <a:xfrm>
                <a:off x="7335838" y="4221163"/>
                <a:ext cx="257175" cy="257175"/>
              </a:xfrm>
              <a:custGeom>
                <a:avLst/>
                <a:gdLst/>
                <a:ahLst/>
                <a:cxnLst>
                  <a:cxn ang="0">
                    <a:pos x="151" y="13"/>
                  </a:cxn>
                  <a:cxn ang="0">
                    <a:pos x="151" y="151"/>
                  </a:cxn>
                  <a:cxn ang="0">
                    <a:pos x="11" y="151"/>
                  </a:cxn>
                  <a:cxn ang="0">
                    <a:pos x="11" y="13"/>
                  </a:cxn>
                  <a:cxn ang="0">
                    <a:pos x="151" y="13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162"/>
                  </a:cxn>
                  <a:cxn ang="0">
                    <a:pos x="162" y="162"/>
                  </a:cxn>
                  <a:cxn ang="0">
                    <a:pos x="162" y="0"/>
                  </a:cxn>
                  <a:cxn ang="0">
                    <a:pos x="162" y="0"/>
                  </a:cxn>
                </a:cxnLst>
                <a:rect l="0" t="0" r="r" b="b"/>
                <a:pathLst>
                  <a:path w="162" h="162">
                    <a:moveTo>
                      <a:pt x="151" y="13"/>
                    </a:moveTo>
                    <a:lnTo>
                      <a:pt x="151" y="151"/>
                    </a:lnTo>
                    <a:lnTo>
                      <a:pt x="11" y="151"/>
                    </a:lnTo>
                    <a:lnTo>
                      <a:pt x="11" y="13"/>
                    </a:lnTo>
                    <a:lnTo>
                      <a:pt x="151" y="13"/>
                    </a:lnTo>
                    <a:moveTo>
                      <a:pt x="162" y="0"/>
                    </a:moveTo>
                    <a:lnTo>
                      <a:pt x="0" y="0"/>
                    </a:lnTo>
                    <a:lnTo>
                      <a:pt x="0" y="162"/>
                    </a:lnTo>
                    <a:lnTo>
                      <a:pt x="162" y="162"/>
                    </a:lnTo>
                    <a:lnTo>
                      <a:pt x="162" y="0"/>
                    </a:lnTo>
                    <a:lnTo>
                      <a:pt x="162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4489751" y="4221163"/>
              <a:ext cx="257175" cy="257175"/>
              <a:chOff x="7921626" y="4221163"/>
              <a:chExt cx="257175" cy="257175"/>
            </a:xfrm>
            <a:grpFill/>
          </p:grpSpPr>
          <p:sp>
            <p:nvSpPr>
              <p:cNvPr id="252" name="Freeform 258"/>
              <p:cNvSpPr>
                <a:spLocks/>
              </p:cNvSpPr>
              <p:nvPr/>
            </p:nvSpPr>
            <p:spPr bwMode="auto">
              <a:xfrm>
                <a:off x="8050213" y="4294188"/>
                <a:ext cx="73025" cy="93663"/>
              </a:xfrm>
              <a:custGeom>
                <a:avLst/>
                <a:gdLst/>
                <a:ahLst/>
                <a:cxnLst>
                  <a:cxn ang="0">
                    <a:pos x="46" y="59"/>
                  </a:cxn>
                  <a:cxn ang="0">
                    <a:pos x="46" y="47"/>
                  </a:cxn>
                  <a:cxn ang="0">
                    <a:pos x="0" y="0"/>
                  </a:cxn>
                  <a:cxn ang="0">
                    <a:pos x="0" y="13"/>
                  </a:cxn>
                  <a:cxn ang="0">
                    <a:pos x="46" y="59"/>
                  </a:cxn>
                </a:cxnLst>
                <a:rect l="0" t="0" r="r" b="b"/>
                <a:pathLst>
                  <a:path w="46" h="59">
                    <a:moveTo>
                      <a:pt x="46" y="59"/>
                    </a:moveTo>
                    <a:lnTo>
                      <a:pt x="46" y="47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46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3" name="Freeform 259"/>
              <p:cNvSpPr>
                <a:spLocks/>
              </p:cNvSpPr>
              <p:nvPr/>
            </p:nvSpPr>
            <p:spPr bwMode="auto">
              <a:xfrm>
                <a:off x="7977188" y="4294188"/>
                <a:ext cx="73025" cy="93663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13"/>
                  </a:cxn>
                  <a:cxn ang="0">
                    <a:pos x="0" y="59"/>
                  </a:cxn>
                  <a:cxn ang="0">
                    <a:pos x="0" y="47"/>
                  </a:cxn>
                  <a:cxn ang="0">
                    <a:pos x="46" y="0"/>
                  </a:cxn>
                </a:cxnLst>
                <a:rect l="0" t="0" r="r" b="b"/>
                <a:pathLst>
                  <a:path w="46" h="59">
                    <a:moveTo>
                      <a:pt x="46" y="0"/>
                    </a:moveTo>
                    <a:lnTo>
                      <a:pt x="46" y="13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4" name="Freeform 260"/>
              <p:cNvSpPr>
                <a:spLocks noEditPoints="1"/>
              </p:cNvSpPr>
              <p:nvPr/>
            </p:nvSpPr>
            <p:spPr bwMode="auto">
              <a:xfrm>
                <a:off x="7921626" y="4221163"/>
                <a:ext cx="257175" cy="257175"/>
              </a:xfrm>
              <a:custGeom>
                <a:avLst/>
                <a:gdLst/>
                <a:ahLst/>
                <a:cxnLst>
                  <a:cxn ang="0">
                    <a:pos x="151" y="13"/>
                  </a:cxn>
                  <a:cxn ang="0">
                    <a:pos x="151" y="151"/>
                  </a:cxn>
                  <a:cxn ang="0">
                    <a:pos x="12" y="151"/>
                  </a:cxn>
                  <a:cxn ang="0">
                    <a:pos x="12" y="13"/>
                  </a:cxn>
                  <a:cxn ang="0">
                    <a:pos x="151" y="13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162"/>
                  </a:cxn>
                  <a:cxn ang="0">
                    <a:pos x="162" y="162"/>
                  </a:cxn>
                  <a:cxn ang="0">
                    <a:pos x="162" y="0"/>
                  </a:cxn>
                  <a:cxn ang="0">
                    <a:pos x="162" y="0"/>
                  </a:cxn>
                </a:cxnLst>
                <a:rect l="0" t="0" r="r" b="b"/>
                <a:pathLst>
                  <a:path w="162" h="162">
                    <a:moveTo>
                      <a:pt x="151" y="13"/>
                    </a:moveTo>
                    <a:lnTo>
                      <a:pt x="151" y="151"/>
                    </a:lnTo>
                    <a:lnTo>
                      <a:pt x="12" y="151"/>
                    </a:lnTo>
                    <a:lnTo>
                      <a:pt x="12" y="13"/>
                    </a:lnTo>
                    <a:lnTo>
                      <a:pt x="151" y="13"/>
                    </a:lnTo>
                    <a:close/>
                    <a:moveTo>
                      <a:pt x="162" y="0"/>
                    </a:moveTo>
                    <a:lnTo>
                      <a:pt x="0" y="0"/>
                    </a:lnTo>
                    <a:lnTo>
                      <a:pt x="0" y="162"/>
                    </a:lnTo>
                    <a:lnTo>
                      <a:pt x="162" y="162"/>
                    </a:lnTo>
                    <a:lnTo>
                      <a:pt x="162" y="0"/>
                    </a:lnTo>
                    <a:lnTo>
                      <a:pt x="16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5" name="Freeform 261"/>
              <p:cNvSpPr>
                <a:spLocks noEditPoints="1"/>
              </p:cNvSpPr>
              <p:nvPr/>
            </p:nvSpPr>
            <p:spPr bwMode="auto">
              <a:xfrm>
                <a:off x="7921626" y="4221163"/>
                <a:ext cx="257175" cy="257175"/>
              </a:xfrm>
              <a:custGeom>
                <a:avLst/>
                <a:gdLst/>
                <a:ahLst/>
                <a:cxnLst>
                  <a:cxn ang="0">
                    <a:pos x="151" y="13"/>
                  </a:cxn>
                  <a:cxn ang="0">
                    <a:pos x="151" y="151"/>
                  </a:cxn>
                  <a:cxn ang="0">
                    <a:pos x="12" y="151"/>
                  </a:cxn>
                  <a:cxn ang="0">
                    <a:pos x="12" y="13"/>
                  </a:cxn>
                  <a:cxn ang="0">
                    <a:pos x="151" y="13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162"/>
                  </a:cxn>
                  <a:cxn ang="0">
                    <a:pos x="162" y="162"/>
                  </a:cxn>
                  <a:cxn ang="0">
                    <a:pos x="162" y="0"/>
                  </a:cxn>
                  <a:cxn ang="0">
                    <a:pos x="162" y="0"/>
                  </a:cxn>
                </a:cxnLst>
                <a:rect l="0" t="0" r="r" b="b"/>
                <a:pathLst>
                  <a:path w="162" h="162">
                    <a:moveTo>
                      <a:pt x="151" y="13"/>
                    </a:moveTo>
                    <a:lnTo>
                      <a:pt x="151" y="151"/>
                    </a:lnTo>
                    <a:lnTo>
                      <a:pt x="12" y="151"/>
                    </a:lnTo>
                    <a:lnTo>
                      <a:pt x="12" y="13"/>
                    </a:lnTo>
                    <a:lnTo>
                      <a:pt x="151" y="13"/>
                    </a:lnTo>
                    <a:moveTo>
                      <a:pt x="162" y="0"/>
                    </a:moveTo>
                    <a:lnTo>
                      <a:pt x="0" y="0"/>
                    </a:lnTo>
                    <a:lnTo>
                      <a:pt x="0" y="162"/>
                    </a:lnTo>
                    <a:lnTo>
                      <a:pt x="162" y="162"/>
                    </a:lnTo>
                    <a:lnTo>
                      <a:pt x="162" y="0"/>
                    </a:lnTo>
                    <a:lnTo>
                      <a:pt x="162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247" name="Group 246"/>
            <p:cNvGrpSpPr/>
            <p:nvPr/>
          </p:nvGrpSpPr>
          <p:grpSpPr>
            <a:xfrm>
              <a:off x="5094588" y="4221163"/>
              <a:ext cx="257175" cy="257175"/>
              <a:chOff x="8526463" y="4221163"/>
              <a:chExt cx="257175" cy="257175"/>
            </a:xfrm>
            <a:grpFill/>
          </p:grpSpPr>
          <p:sp>
            <p:nvSpPr>
              <p:cNvPr id="248" name="Freeform 262"/>
              <p:cNvSpPr>
                <a:spLocks/>
              </p:cNvSpPr>
              <p:nvPr/>
            </p:nvSpPr>
            <p:spPr bwMode="auto">
              <a:xfrm>
                <a:off x="8582026" y="4314825"/>
                <a:ext cx="73025" cy="904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"/>
                  </a:cxn>
                  <a:cxn ang="0">
                    <a:pos x="46" y="57"/>
                  </a:cxn>
                  <a:cxn ang="0">
                    <a:pos x="46" y="46"/>
                  </a:cxn>
                  <a:cxn ang="0">
                    <a:pos x="0" y="0"/>
                  </a:cxn>
                </a:cxnLst>
                <a:rect l="0" t="0" r="r" b="b"/>
                <a:pathLst>
                  <a:path w="46" h="57">
                    <a:moveTo>
                      <a:pt x="0" y="0"/>
                    </a:moveTo>
                    <a:lnTo>
                      <a:pt x="0" y="11"/>
                    </a:lnTo>
                    <a:lnTo>
                      <a:pt x="46" y="57"/>
                    </a:lnTo>
                    <a:lnTo>
                      <a:pt x="46" y="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9" name="Freeform 263"/>
              <p:cNvSpPr>
                <a:spLocks/>
              </p:cNvSpPr>
              <p:nvPr/>
            </p:nvSpPr>
            <p:spPr bwMode="auto">
              <a:xfrm>
                <a:off x="8655051" y="4314825"/>
                <a:ext cx="73025" cy="90488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0" y="46"/>
                  </a:cxn>
                  <a:cxn ang="0">
                    <a:pos x="46" y="0"/>
                  </a:cxn>
                  <a:cxn ang="0">
                    <a:pos x="46" y="11"/>
                  </a:cxn>
                  <a:cxn ang="0">
                    <a:pos x="0" y="57"/>
                  </a:cxn>
                </a:cxnLst>
                <a:rect l="0" t="0" r="r" b="b"/>
                <a:pathLst>
                  <a:path w="46" h="57">
                    <a:moveTo>
                      <a:pt x="0" y="57"/>
                    </a:moveTo>
                    <a:lnTo>
                      <a:pt x="0" y="46"/>
                    </a:lnTo>
                    <a:lnTo>
                      <a:pt x="46" y="0"/>
                    </a:lnTo>
                    <a:lnTo>
                      <a:pt x="46" y="11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0" name="Freeform 264"/>
              <p:cNvSpPr>
                <a:spLocks noEditPoints="1"/>
              </p:cNvSpPr>
              <p:nvPr/>
            </p:nvSpPr>
            <p:spPr bwMode="auto">
              <a:xfrm>
                <a:off x="8526463" y="4221163"/>
                <a:ext cx="257175" cy="257175"/>
              </a:xfrm>
              <a:custGeom>
                <a:avLst/>
                <a:gdLst/>
                <a:ahLst/>
                <a:cxnLst>
                  <a:cxn ang="0">
                    <a:pos x="149" y="13"/>
                  </a:cxn>
                  <a:cxn ang="0">
                    <a:pos x="149" y="151"/>
                  </a:cxn>
                  <a:cxn ang="0">
                    <a:pos x="11" y="151"/>
                  </a:cxn>
                  <a:cxn ang="0">
                    <a:pos x="11" y="13"/>
                  </a:cxn>
                  <a:cxn ang="0">
                    <a:pos x="149" y="13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162"/>
                  </a:cxn>
                  <a:cxn ang="0">
                    <a:pos x="162" y="162"/>
                  </a:cxn>
                  <a:cxn ang="0">
                    <a:pos x="162" y="0"/>
                  </a:cxn>
                  <a:cxn ang="0">
                    <a:pos x="162" y="0"/>
                  </a:cxn>
                </a:cxnLst>
                <a:rect l="0" t="0" r="r" b="b"/>
                <a:pathLst>
                  <a:path w="162" h="162">
                    <a:moveTo>
                      <a:pt x="149" y="13"/>
                    </a:moveTo>
                    <a:lnTo>
                      <a:pt x="149" y="151"/>
                    </a:lnTo>
                    <a:lnTo>
                      <a:pt x="11" y="151"/>
                    </a:lnTo>
                    <a:lnTo>
                      <a:pt x="11" y="13"/>
                    </a:lnTo>
                    <a:lnTo>
                      <a:pt x="149" y="13"/>
                    </a:lnTo>
                    <a:close/>
                    <a:moveTo>
                      <a:pt x="162" y="0"/>
                    </a:moveTo>
                    <a:lnTo>
                      <a:pt x="0" y="0"/>
                    </a:lnTo>
                    <a:lnTo>
                      <a:pt x="0" y="162"/>
                    </a:lnTo>
                    <a:lnTo>
                      <a:pt x="162" y="162"/>
                    </a:lnTo>
                    <a:lnTo>
                      <a:pt x="162" y="0"/>
                    </a:lnTo>
                    <a:lnTo>
                      <a:pt x="16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1" name="Freeform 265"/>
              <p:cNvSpPr>
                <a:spLocks noEditPoints="1"/>
              </p:cNvSpPr>
              <p:nvPr/>
            </p:nvSpPr>
            <p:spPr bwMode="auto">
              <a:xfrm>
                <a:off x="8526463" y="4221163"/>
                <a:ext cx="257175" cy="257175"/>
              </a:xfrm>
              <a:custGeom>
                <a:avLst/>
                <a:gdLst/>
                <a:ahLst/>
                <a:cxnLst>
                  <a:cxn ang="0">
                    <a:pos x="149" y="13"/>
                  </a:cxn>
                  <a:cxn ang="0">
                    <a:pos x="149" y="151"/>
                  </a:cxn>
                  <a:cxn ang="0">
                    <a:pos x="11" y="151"/>
                  </a:cxn>
                  <a:cxn ang="0">
                    <a:pos x="11" y="13"/>
                  </a:cxn>
                  <a:cxn ang="0">
                    <a:pos x="149" y="13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162"/>
                  </a:cxn>
                  <a:cxn ang="0">
                    <a:pos x="162" y="162"/>
                  </a:cxn>
                  <a:cxn ang="0">
                    <a:pos x="162" y="0"/>
                  </a:cxn>
                  <a:cxn ang="0">
                    <a:pos x="162" y="0"/>
                  </a:cxn>
                </a:cxnLst>
                <a:rect l="0" t="0" r="r" b="b"/>
                <a:pathLst>
                  <a:path w="162" h="162">
                    <a:moveTo>
                      <a:pt x="149" y="13"/>
                    </a:moveTo>
                    <a:lnTo>
                      <a:pt x="149" y="151"/>
                    </a:lnTo>
                    <a:lnTo>
                      <a:pt x="11" y="151"/>
                    </a:lnTo>
                    <a:lnTo>
                      <a:pt x="11" y="13"/>
                    </a:lnTo>
                    <a:lnTo>
                      <a:pt x="149" y="13"/>
                    </a:lnTo>
                    <a:moveTo>
                      <a:pt x="162" y="0"/>
                    </a:moveTo>
                    <a:lnTo>
                      <a:pt x="0" y="0"/>
                    </a:lnTo>
                    <a:lnTo>
                      <a:pt x="0" y="162"/>
                    </a:lnTo>
                    <a:lnTo>
                      <a:pt x="162" y="162"/>
                    </a:lnTo>
                    <a:lnTo>
                      <a:pt x="162" y="0"/>
                    </a:lnTo>
                    <a:lnTo>
                      <a:pt x="162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14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92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41435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sap" pitchFamily="2" charset="0"/>
              </a:rPr>
              <a:t>ICONS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1428750"/>
            <a:ext cx="8220075" cy="2940050"/>
            <a:chOff x="488950" y="1046163"/>
            <a:chExt cx="8220075" cy="2940050"/>
          </a:xfrm>
          <a:solidFill>
            <a:schemeClr val="bg1">
              <a:lumMod val="85000"/>
            </a:schemeClr>
          </a:solidFill>
        </p:grpSpPr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5842000" y="1522413"/>
              <a:ext cx="200025" cy="160337"/>
            </a:xfrm>
            <a:custGeom>
              <a:avLst/>
              <a:gdLst>
                <a:gd name="T0" fmla="*/ 179752 w 444"/>
                <a:gd name="T1" fmla="*/ 16214 h 356"/>
                <a:gd name="T2" fmla="*/ 179752 w 444"/>
                <a:gd name="T3" fmla="*/ 16214 h 356"/>
                <a:gd name="T4" fmla="*/ 111726 w 444"/>
                <a:gd name="T5" fmla="*/ 16214 h 356"/>
                <a:gd name="T6" fmla="*/ 99562 w 444"/>
                <a:gd name="T7" fmla="*/ 27924 h 356"/>
                <a:gd name="T8" fmla="*/ 87849 w 444"/>
                <a:gd name="T9" fmla="*/ 16214 h 356"/>
                <a:gd name="T10" fmla="*/ 20273 w 444"/>
                <a:gd name="T11" fmla="*/ 16214 h 356"/>
                <a:gd name="T12" fmla="*/ 20273 w 444"/>
                <a:gd name="T13" fmla="*/ 83772 h 356"/>
                <a:gd name="T14" fmla="*/ 99562 w 444"/>
                <a:gd name="T15" fmla="*/ 159887 h 356"/>
                <a:gd name="T16" fmla="*/ 179752 w 444"/>
                <a:gd name="T17" fmla="*/ 83772 h 356"/>
                <a:gd name="T18" fmla="*/ 179752 w 444"/>
                <a:gd name="T19" fmla="*/ 16214 h 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4" h="356">
                  <a:moveTo>
                    <a:pt x="399" y="36"/>
                  </a:moveTo>
                  <a:lnTo>
                    <a:pt x="399" y="36"/>
                  </a:lnTo>
                  <a:cubicBezTo>
                    <a:pt x="355" y="0"/>
                    <a:pt x="293" y="0"/>
                    <a:pt x="248" y="36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195" y="36"/>
                    <a:pt x="195" y="36"/>
                    <a:pt x="195" y="36"/>
                  </a:cubicBezTo>
                  <a:cubicBezTo>
                    <a:pt x="151" y="0"/>
                    <a:pt x="89" y="0"/>
                    <a:pt x="45" y="36"/>
                  </a:cubicBezTo>
                  <a:cubicBezTo>
                    <a:pt x="0" y="80"/>
                    <a:pt x="0" y="151"/>
                    <a:pt x="45" y="186"/>
                  </a:cubicBezTo>
                  <a:cubicBezTo>
                    <a:pt x="221" y="355"/>
                    <a:pt x="221" y="355"/>
                    <a:pt x="221" y="355"/>
                  </a:cubicBezTo>
                  <a:cubicBezTo>
                    <a:pt x="399" y="186"/>
                    <a:pt x="399" y="186"/>
                    <a:pt x="399" y="186"/>
                  </a:cubicBezTo>
                  <a:cubicBezTo>
                    <a:pt x="443" y="151"/>
                    <a:pt x="443" y="80"/>
                    <a:pt x="399" y="3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>
              <a:off x="2324100" y="1514475"/>
              <a:ext cx="111125" cy="179388"/>
            </a:xfrm>
            <a:custGeom>
              <a:avLst/>
              <a:gdLst>
                <a:gd name="T0" fmla="*/ 55786 w 249"/>
                <a:gd name="T1" fmla="*/ 0 h 400"/>
                <a:gd name="T2" fmla="*/ 55786 w 249"/>
                <a:gd name="T3" fmla="*/ 0 h 400"/>
                <a:gd name="T4" fmla="*/ 0 w 249"/>
                <a:gd name="T5" fmla="*/ 56059 h 400"/>
                <a:gd name="T6" fmla="*/ 55786 w 249"/>
                <a:gd name="T7" fmla="*/ 178940 h 400"/>
                <a:gd name="T8" fmla="*/ 110679 w 249"/>
                <a:gd name="T9" fmla="*/ 56059 h 400"/>
                <a:gd name="T10" fmla="*/ 55786 w 249"/>
                <a:gd name="T11" fmla="*/ 0 h 400"/>
                <a:gd name="T12" fmla="*/ 55786 w 249"/>
                <a:gd name="T13" fmla="*/ 87900 h 400"/>
                <a:gd name="T14" fmla="*/ 55786 w 249"/>
                <a:gd name="T15" fmla="*/ 87900 h 400"/>
                <a:gd name="T16" fmla="*/ 23653 w 249"/>
                <a:gd name="T17" fmla="*/ 56059 h 400"/>
                <a:gd name="T18" fmla="*/ 55786 w 249"/>
                <a:gd name="T19" fmla="*/ 24217 h 400"/>
                <a:gd name="T20" fmla="*/ 87026 w 249"/>
                <a:gd name="T21" fmla="*/ 56059 h 400"/>
                <a:gd name="T22" fmla="*/ 55786 w 249"/>
                <a:gd name="T23" fmla="*/ 87900 h 4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9" h="400">
                  <a:moveTo>
                    <a:pt x="125" y="0"/>
                  </a:moveTo>
                  <a:lnTo>
                    <a:pt x="125" y="0"/>
                  </a:lnTo>
                  <a:cubicBezTo>
                    <a:pt x="53" y="0"/>
                    <a:pt x="0" y="54"/>
                    <a:pt x="0" y="125"/>
                  </a:cubicBezTo>
                  <a:cubicBezTo>
                    <a:pt x="0" y="240"/>
                    <a:pt x="125" y="399"/>
                    <a:pt x="125" y="399"/>
                  </a:cubicBezTo>
                  <a:cubicBezTo>
                    <a:pt x="125" y="399"/>
                    <a:pt x="248" y="240"/>
                    <a:pt x="248" y="125"/>
                  </a:cubicBezTo>
                  <a:cubicBezTo>
                    <a:pt x="248" y="54"/>
                    <a:pt x="195" y="0"/>
                    <a:pt x="125" y="0"/>
                  </a:cubicBezTo>
                  <a:close/>
                  <a:moveTo>
                    <a:pt x="125" y="196"/>
                  </a:moveTo>
                  <a:lnTo>
                    <a:pt x="125" y="196"/>
                  </a:lnTo>
                  <a:cubicBezTo>
                    <a:pt x="88" y="196"/>
                    <a:pt x="53" y="160"/>
                    <a:pt x="53" y="125"/>
                  </a:cubicBezTo>
                  <a:cubicBezTo>
                    <a:pt x="53" y="89"/>
                    <a:pt x="88" y="54"/>
                    <a:pt x="125" y="54"/>
                  </a:cubicBezTo>
                  <a:cubicBezTo>
                    <a:pt x="159" y="54"/>
                    <a:pt x="195" y="89"/>
                    <a:pt x="195" y="125"/>
                  </a:cubicBezTo>
                  <a:cubicBezTo>
                    <a:pt x="195" y="160"/>
                    <a:pt x="159" y="196"/>
                    <a:pt x="125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2714625" y="1514475"/>
              <a:ext cx="223838" cy="179388"/>
            </a:xfrm>
            <a:custGeom>
              <a:avLst/>
              <a:gdLst>
                <a:gd name="T0" fmla="*/ 219334 w 497"/>
                <a:gd name="T1" fmla="*/ 31841 h 400"/>
                <a:gd name="T2" fmla="*/ 219334 w 497"/>
                <a:gd name="T3" fmla="*/ 31841 h 400"/>
                <a:gd name="T4" fmla="*/ 167541 w 497"/>
                <a:gd name="T5" fmla="*/ 0 h 400"/>
                <a:gd name="T6" fmla="*/ 159434 w 497"/>
                <a:gd name="T7" fmla="*/ 0 h 400"/>
                <a:gd name="T8" fmla="*/ 111694 w 497"/>
                <a:gd name="T9" fmla="*/ 31841 h 400"/>
                <a:gd name="T10" fmla="*/ 63954 w 497"/>
                <a:gd name="T11" fmla="*/ 0 h 400"/>
                <a:gd name="T12" fmla="*/ 55397 w 497"/>
                <a:gd name="T13" fmla="*/ 0 h 400"/>
                <a:gd name="T14" fmla="*/ 3603 w 497"/>
                <a:gd name="T15" fmla="*/ 31841 h 400"/>
                <a:gd name="T16" fmla="*/ 0 w 497"/>
                <a:gd name="T17" fmla="*/ 39914 h 400"/>
                <a:gd name="T18" fmla="*/ 0 w 497"/>
                <a:gd name="T19" fmla="*/ 171316 h 400"/>
                <a:gd name="T20" fmla="*/ 3603 w 497"/>
                <a:gd name="T21" fmla="*/ 174903 h 400"/>
                <a:gd name="T22" fmla="*/ 11710 w 497"/>
                <a:gd name="T23" fmla="*/ 174903 h 400"/>
                <a:gd name="T24" fmla="*/ 59450 w 497"/>
                <a:gd name="T25" fmla="*/ 147098 h 400"/>
                <a:gd name="T26" fmla="*/ 107640 w 497"/>
                <a:gd name="T27" fmla="*/ 174903 h 400"/>
                <a:gd name="T28" fmla="*/ 115747 w 497"/>
                <a:gd name="T29" fmla="*/ 174903 h 400"/>
                <a:gd name="T30" fmla="*/ 163487 w 497"/>
                <a:gd name="T31" fmla="*/ 147098 h 400"/>
                <a:gd name="T32" fmla="*/ 211678 w 497"/>
                <a:gd name="T33" fmla="*/ 174903 h 400"/>
                <a:gd name="T34" fmla="*/ 215281 w 497"/>
                <a:gd name="T35" fmla="*/ 178940 h 400"/>
                <a:gd name="T36" fmla="*/ 219334 w 497"/>
                <a:gd name="T37" fmla="*/ 174903 h 400"/>
                <a:gd name="T38" fmla="*/ 223388 w 497"/>
                <a:gd name="T39" fmla="*/ 171316 h 400"/>
                <a:gd name="T40" fmla="*/ 223388 w 497"/>
                <a:gd name="T41" fmla="*/ 39914 h 400"/>
                <a:gd name="T42" fmla="*/ 219334 w 497"/>
                <a:gd name="T43" fmla="*/ 31841 h 400"/>
                <a:gd name="T44" fmla="*/ 51794 w 497"/>
                <a:gd name="T45" fmla="*/ 131402 h 400"/>
                <a:gd name="T46" fmla="*/ 51794 w 497"/>
                <a:gd name="T47" fmla="*/ 131402 h 400"/>
                <a:gd name="T48" fmla="*/ 15763 w 497"/>
                <a:gd name="T49" fmla="*/ 155171 h 400"/>
                <a:gd name="T50" fmla="*/ 15763 w 497"/>
                <a:gd name="T51" fmla="*/ 43950 h 400"/>
                <a:gd name="T52" fmla="*/ 51794 w 497"/>
                <a:gd name="T53" fmla="*/ 19733 h 400"/>
                <a:gd name="T54" fmla="*/ 51794 w 497"/>
                <a:gd name="T55" fmla="*/ 131402 h 400"/>
                <a:gd name="T56" fmla="*/ 103587 w 497"/>
                <a:gd name="T57" fmla="*/ 155171 h 400"/>
                <a:gd name="T58" fmla="*/ 103587 w 497"/>
                <a:gd name="T59" fmla="*/ 155171 h 400"/>
                <a:gd name="T60" fmla="*/ 67557 w 497"/>
                <a:gd name="T61" fmla="*/ 131402 h 400"/>
                <a:gd name="T62" fmla="*/ 67557 w 497"/>
                <a:gd name="T63" fmla="*/ 19733 h 400"/>
                <a:gd name="T64" fmla="*/ 103587 w 497"/>
                <a:gd name="T65" fmla="*/ 43950 h 400"/>
                <a:gd name="T66" fmla="*/ 103587 w 497"/>
                <a:gd name="T67" fmla="*/ 155171 h 400"/>
                <a:gd name="T68" fmla="*/ 155381 w 497"/>
                <a:gd name="T69" fmla="*/ 131402 h 400"/>
                <a:gd name="T70" fmla="*/ 155381 w 497"/>
                <a:gd name="T71" fmla="*/ 131402 h 400"/>
                <a:gd name="T72" fmla="*/ 119801 w 497"/>
                <a:gd name="T73" fmla="*/ 155171 h 400"/>
                <a:gd name="T74" fmla="*/ 119801 w 497"/>
                <a:gd name="T75" fmla="*/ 43950 h 400"/>
                <a:gd name="T76" fmla="*/ 155381 w 497"/>
                <a:gd name="T77" fmla="*/ 19733 h 400"/>
                <a:gd name="T78" fmla="*/ 155381 w 497"/>
                <a:gd name="T79" fmla="*/ 131402 h 400"/>
                <a:gd name="T80" fmla="*/ 207624 w 497"/>
                <a:gd name="T81" fmla="*/ 155171 h 400"/>
                <a:gd name="T82" fmla="*/ 207624 w 497"/>
                <a:gd name="T83" fmla="*/ 155171 h 400"/>
                <a:gd name="T84" fmla="*/ 171144 w 497"/>
                <a:gd name="T85" fmla="*/ 131402 h 400"/>
                <a:gd name="T86" fmla="*/ 171144 w 497"/>
                <a:gd name="T87" fmla="*/ 19733 h 400"/>
                <a:gd name="T88" fmla="*/ 207624 w 497"/>
                <a:gd name="T89" fmla="*/ 43950 h 400"/>
                <a:gd name="T90" fmla="*/ 207624 w 497"/>
                <a:gd name="T91" fmla="*/ 155171 h 4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97" h="400">
                  <a:moveTo>
                    <a:pt x="487" y="71"/>
                  </a:moveTo>
                  <a:lnTo>
                    <a:pt x="487" y="71"/>
                  </a:lnTo>
                  <a:cubicBezTo>
                    <a:pt x="372" y="0"/>
                    <a:pt x="372" y="0"/>
                    <a:pt x="372" y="0"/>
                  </a:cubicBezTo>
                  <a:cubicBezTo>
                    <a:pt x="363" y="0"/>
                    <a:pt x="363" y="0"/>
                    <a:pt x="354" y="0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2" y="0"/>
                    <a:pt x="132" y="0"/>
                    <a:pt x="123" y="0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0" y="80"/>
                    <a:pt x="0" y="80"/>
                    <a:pt x="0" y="89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0" y="382"/>
                    <a:pt x="0" y="390"/>
                    <a:pt x="8" y="390"/>
                  </a:cubicBezTo>
                  <a:cubicBezTo>
                    <a:pt x="8" y="399"/>
                    <a:pt x="17" y="399"/>
                    <a:pt x="26" y="390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239" y="390"/>
                    <a:pt x="239" y="390"/>
                    <a:pt x="239" y="390"/>
                  </a:cubicBezTo>
                  <a:cubicBezTo>
                    <a:pt x="248" y="399"/>
                    <a:pt x="248" y="399"/>
                    <a:pt x="257" y="390"/>
                  </a:cubicBezTo>
                  <a:cubicBezTo>
                    <a:pt x="363" y="328"/>
                    <a:pt x="363" y="328"/>
                    <a:pt x="363" y="328"/>
                  </a:cubicBezTo>
                  <a:cubicBezTo>
                    <a:pt x="470" y="390"/>
                    <a:pt x="470" y="390"/>
                    <a:pt x="470" y="390"/>
                  </a:cubicBezTo>
                  <a:cubicBezTo>
                    <a:pt x="470" y="399"/>
                    <a:pt x="478" y="399"/>
                    <a:pt x="478" y="399"/>
                  </a:cubicBezTo>
                  <a:cubicBezTo>
                    <a:pt x="478" y="399"/>
                    <a:pt x="487" y="399"/>
                    <a:pt x="487" y="390"/>
                  </a:cubicBezTo>
                  <a:cubicBezTo>
                    <a:pt x="496" y="390"/>
                    <a:pt x="496" y="382"/>
                    <a:pt x="496" y="382"/>
                  </a:cubicBezTo>
                  <a:cubicBezTo>
                    <a:pt x="496" y="89"/>
                    <a:pt x="496" y="89"/>
                    <a:pt x="496" y="89"/>
                  </a:cubicBezTo>
                  <a:cubicBezTo>
                    <a:pt x="496" y="80"/>
                    <a:pt x="496" y="80"/>
                    <a:pt x="487" y="71"/>
                  </a:cubicBezTo>
                  <a:close/>
                  <a:moveTo>
                    <a:pt x="115" y="293"/>
                  </a:moveTo>
                  <a:lnTo>
                    <a:pt x="115" y="293"/>
                  </a:lnTo>
                  <a:cubicBezTo>
                    <a:pt x="35" y="346"/>
                    <a:pt x="35" y="346"/>
                    <a:pt x="35" y="346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115" y="44"/>
                    <a:pt x="115" y="44"/>
                    <a:pt x="115" y="44"/>
                  </a:cubicBezTo>
                  <a:lnTo>
                    <a:pt x="115" y="293"/>
                  </a:lnTo>
                  <a:close/>
                  <a:moveTo>
                    <a:pt x="230" y="346"/>
                  </a:moveTo>
                  <a:lnTo>
                    <a:pt x="230" y="346"/>
                  </a:lnTo>
                  <a:cubicBezTo>
                    <a:pt x="150" y="293"/>
                    <a:pt x="150" y="293"/>
                    <a:pt x="150" y="293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230" y="98"/>
                    <a:pt x="230" y="98"/>
                    <a:pt x="230" y="98"/>
                  </a:cubicBezTo>
                  <a:lnTo>
                    <a:pt x="230" y="346"/>
                  </a:lnTo>
                  <a:close/>
                  <a:moveTo>
                    <a:pt x="345" y="293"/>
                  </a:moveTo>
                  <a:lnTo>
                    <a:pt x="345" y="293"/>
                  </a:lnTo>
                  <a:cubicBezTo>
                    <a:pt x="266" y="346"/>
                    <a:pt x="266" y="346"/>
                    <a:pt x="266" y="346"/>
                  </a:cubicBezTo>
                  <a:cubicBezTo>
                    <a:pt x="266" y="98"/>
                    <a:pt x="266" y="98"/>
                    <a:pt x="266" y="98"/>
                  </a:cubicBezTo>
                  <a:cubicBezTo>
                    <a:pt x="345" y="44"/>
                    <a:pt x="345" y="44"/>
                    <a:pt x="345" y="44"/>
                  </a:cubicBezTo>
                  <a:lnTo>
                    <a:pt x="345" y="293"/>
                  </a:lnTo>
                  <a:close/>
                  <a:moveTo>
                    <a:pt x="461" y="346"/>
                  </a:moveTo>
                  <a:lnTo>
                    <a:pt x="461" y="346"/>
                  </a:lnTo>
                  <a:cubicBezTo>
                    <a:pt x="380" y="293"/>
                    <a:pt x="380" y="293"/>
                    <a:pt x="380" y="293"/>
                  </a:cubicBezTo>
                  <a:cubicBezTo>
                    <a:pt x="380" y="44"/>
                    <a:pt x="380" y="44"/>
                    <a:pt x="380" y="44"/>
                  </a:cubicBezTo>
                  <a:cubicBezTo>
                    <a:pt x="461" y="98"/>
                    <a:pt x="461" y="98"/>
                    <a:pt x="461" y="98"/>
                  </a:cubicBezTo>
                  <a:lnTo>
                    <a:pt x="461" y="34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>
              <a:off x="1379538" y="1514475"/>
              <a:ext cx="222250" cy="176213"/>
            </a:xfrm>
            <a:custGeom>
              <a:avLst/>
              <a:gdLst>
                <a:gd name="T0" fmla="*/ 166018 w 498"/>
                <a:gd name="T1" fmla="*/ 151877 h 391"/>
                <a:gd name="T2" fmla="*/ 166018 w 498"/>
                <a:gd name="T3" fmla="*/ 151877 h 391"/>
                <a:gd name="T4" fmla="*/ 23653 w 498"/>
                <a:gd name="T5" fmla="*/ 151877 h 391"/>
                <a:gd name="T6" fmla="*/ 23653 w 498"/>
                <a:gd name="T7" fmla="*/ 52278 h 391"/>
                <a:gd name="T8" fmla="*/ 51769 w 498"/>
                <a:gd name="T9" fmla="*/ 52278 h 391"/>
                <a:gd name="T10" fmla="*/ 75422 w 498"/>
                <a:gd name="T11" fmla="*/ 31998 h 391"/>
                <a:gd name="T12" fmla="*/ 12050 w 498"/>
                <a:gd name="T13" fmla="*/ 31998 h 391"/>
                <a:gd name="T14" fmla="*/ 0 w 498"/>
                <a:gd name="T15" fmla="*/ 40110 h 391"/>
                <a:gd name="T16" fmla="*/ 0 w 498"/>
                <a:gd name="T17" fmla="*/ 163594 h 391"/>
                <a:gd name="T18" fmla="*/ 12050 w 498"/>
                <a:gd name="T19" fmla="*/ 175762 h 391"/>
                <a:gd name="T20" fmla="*/ 178068 w 498"/>
                <a:gd name="T21" fmla="*/ 175762 h 391"/>
                <a:gd name="T22" fmla="*/ 190117 w 498"/>
                <a:gd name="T23" fmla="*/ 163594 h 391"/>
                <a:gd name="T24" fmla="*/ 190117 w 498"/>
                <a:gd name="T25" fmla="*/ 123935 h 391"/>
                <a:gd name="T26" fmla="*/ 166018 w 498"/>
                <a:gd name="T27" fmla="*/ 139709 h 391"/>
                <a:gd name="T28" fmla="*/ 166018 w 498"/>
                <a:gd name="T29" fmla="*/ 151877 h 391"/>
                <a:gd name="T30" fmla="*/ 146382 w 498"/>
                <a:gd name="T31" fmla="*/ 76164 h 391"/>
                <a:gd name="T32" fmla="*/ 146382 w 498"/>
                <a:gd name="T33" fmla="*/ 76164 h 391"/>
                <a:gd name="T34" fmla="*/ 146382 w 498"/>
                <a:gd name="T35" fmla="*/ 115823 h 391"/>
                <a:gd name="T36" fmla="*/ 221804 w 498"/>
                <a:gd name="T37" fmla="*/ 56334 h 391"/>
                <a:gd name="T38" fmla="*/ 146382 w 498"/>
                <a:gd name="T39" fmla="*/ 0 h 391"/>
                <a:gd name="T40" fmla="*/ 146382 w 498"/>
                <a:gd name="T41" fmla="*/ 36054 h 391"/>
                <a:gd name="T42" fmla="*/ 59356 w 498"/>
                <a:gd name="T43" fmla="*/ 123935 h 391"/>
                <a:gd name="T44" fmla="*/ 146382 w 498"/>
                <a:gd name="T45" fmla="*/ 76164 h 3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98" h="391">
                  <a:moveTo>
                    <a:pt x="372" y="337"/>
                  </a:moveTo>
                  <a:lnTo>
                    <a:pt x="372" y="337"/>
                  </a:lnTo>
                  <a:cubicBezTo>
                    <a:pt x="53" y="337"/>
                    <a:pt x="53" y="337"/>
                    <a:pt x="53" y="337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16"/>
                    <a:pt x="133" y="98"/>
                    <a:pt x="169" y="71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9" y="71"/>
                    <a:pt x="0" y="80"/>
                    <a:pt x="0" y="89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82"/>
                    <a:pt x="9" y="390"/>
                    <a:pt x="27" y="390"/>
                  </a:cubicBezTo>
                  <a:cubicBezTo>
                    <a:pt x="399" y="390"/>
                    <a:pt x="399" y="390"/>
                    <a:pt x="399" y="390"/>
                  </a:cubicBezTo>
                  <a:cubicBezTo>
                    <a:pt x="408" y="390"/>
                    <a:pt x="426" y="382"/>
                    <a:pt x="426" y="363"/>
                  </a:cubicBezTo>
                  <a:cubicBezTo>
                    <a:pt x="426" y="275"/>
                    <a:pt x="426" y="275"/>
                    <a:pt x="426" y="275"/>
                  </a:cubicBezTo>
                  <a:cubicBezTo>
                    <a:pt x="372" y="310"/>
                    <a:pt x="372" y="310"/>
                    <a:pt x="372" y="310"/>
                  </a:cubicBezTo>
                  <a:lnTo>
                    <a:pt x="372" y="337"/>
                  </a:lnTo>
                  <a:close/>
                  <a:moveTo>
                    <a:pt x="328" y="169"/>
                  </a:moveTo>
                  <a:lnTo>
                    <a:pt x="328" y="169"/>
                  </a:lnTo>
                  <a:cubicBezTo>
                    <a:pt x="328" y="257"/>
                    <a:pt x="328" y="257"/>
                    <a:pt x="328" y="257"/>
                  </a:cubicBezTo>
                  <a:cubicBezTo>
                    <a:pt x="497" y="125"/>
                    <a:pt x="497" y="125"/>
                    <a:pt x="497" y="125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8" y="80"/>
                    <a:pt x="328" y="80"/>
                    <a:pt x="328" y="80"/>
                  </a:cubicBezTo>
                  <a:cubicBezTo>
                    <a:pt x="133" y="80"/>
                    <a:pt x="133" y="275"/>
                    <a:pt x="133" y="275"/>
                  </a:cubicBezTo>
                  <a:cubicBezTo>
                    <a:pt x="186" y="187"/>
                    <a:pt x="222" y="169"/>
                    <a:pt x="328" y="16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>
              <a:off x="3163888" y="1493838"/>
              <a:ext cx="215900" cy="215900"/>
            </a:xfrm>
            <a:custGeom>
              <a:avLst/>
              <a:gdLst>
                <a:gd name="T0" fmla="*/ 107500 w 480"/>
                <a:gd name="T1" fmla="*/ 0 h 480"/>
                <a:gd name="T2" fmla="*/ 107500 w 480"/>
                <a:gd name="T3" fmla="*/ 0 h 480"/>
                <a:gd name="T4" fmla="*/ 0 w 480"/>
                <a:gd name="T5" fmla="*/ 111548 h 480"/>
                <a:gd name="T6" fmla="*/ 107500 w 480"/>
                <a:gd name="T7" fmla="*/ 215450 h 480"/>
                <a:gd name="T8" fmla="*/ 215450 w 480"/>
                <a:gd name="T9" fmla="*/ 107950 h 480"/>
                <a:gd name="T10" fmla="*/ 107500 w 480"/>
                <a:gd name="T11" fmla="*/ 0 h 480"/>
                <a:gd name="T12" fmla="*/ 107500 w 480"/>
                <a:gd name="T13" fmla="*/ 191611 h 480"/>
                <a:gd name="T14" fmla="*/ 107500 w 480"/>
                <a:gd name="T15" fmla="*/ 191611 h 480"/>
                <a:gd name="T16" fmla="*/ 23839 w 480"/>
                <a:gd name="T17" fmla="*/ 111548 h 480"/>
                <a:gd name="T18" fmla="*/ 107500 w 480"/>
                <a:gd name="T19" fmla="*/ 23839 h 480"/>
                <a:gd name="T20" fmla="*/ 191611 w 480"/>
                <a:gd name="T21" fmla="*/ 107950 h 480"/>
                <a:gd name="T22" fmla="*/ 107500 w 480"/>
                <a:gd name="T23" fmla="*/ 191611 h 480"/>
                <a:gd name="T24" fmla="*/ 55324 w 480"/>
                <a:gd name="T25" fmla="*/ 159226 h 480"/>
                <a:gd name="T26" fmla="*/ 55324 w 480"/>
                <a:gd name="T27" fmla="*/ 159226 h 480"/>
                <a:gd name="T28" fmla="*/ 127291 w 480"/>
                <a:gd name="T29" fmla="*/ 131789 h 480"/>
                <a:gd name="T30" fmla="*/ 159226 w 480"/>
                <a:gd name="T31" fmla="*/ 55774 h 480"/>
                <a:gd name="T32" fmla="*/ 83661 w 480"/>
                <a:gd name="T33" fmla="*/ 87709 h 480"/>
                <a:gd name="T34" fmla="*/ 55324 w 480"/>
                <a:gd name="T35" fmla="*/ 159226 h 480"/>
                <a:gd name="T36" fmla="*/ 95806 w 480"/>
                <a:gd name="T37" fmla="*/ 95806 h 480"/>
                <a:gd name="T38" fmla="*/ 95806 w 480"/>
                <a:gd name="T39" fmla="*/ 95806 h 480"/>
                <a:gd name="T40" fmla="*/ 139435 w 480"/>
                <a:gd name="T41" fmla="*/ 76015 h 480"/>
                <a:gd name="T42" fmla="*/ 119645 w 480"/>
                <a:gd name="T43" fmla="*/ 119645 h 480"/>
                <a:gd name="T44" fmla="*/ 95806 w 480"/>
                <a:gd name="T45" fmla="*/ 119645 h 480"/>
                <a:gd name="T46" fmla="*/ 95806 w 480"/>
                <a:gd name="T47" fmla="*/ 95806 h 4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80" h="480">
                  <a:moveTo>
                    <a:pt x="239" y="0"/>
                  </a:moveTo>
                  <a:lnTo>
                    <a:pt x="239" y="0"/>
                  </a:lnTo>
                  <a:cubicBezTo>
                    <a:pt x="107" y="9"/>
                    <a:pt x="0" y="115"/>
                    <a:pt x="0" y="248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7"/>
                    <a:pt x="363" y="0"/>
                    <a:pt x="239" y="0"/>
                  </a:cubicBezTo>
                  <a:close/>
                  <a:moveTo>
                    <a:pt x="239" y="426"/>
                  </a:moveTo>
                  <a:lnTo>
                    <a:pt x="239" y="426"/>
                  </a:lnTo>
                  <a:cubicBezTo>
                    <a:pt x="142" y="434"/>
                    <a:pt x="53" y="346"/>
                    <a:pt x="53" y="248"/>
                  </a:cubicBezTo>
                  <a:cubicBezTo>
                    <a:pt x="53" y="142"/>
                    <a:pt x="133" y="53"/>
                    <a:pt x="239" y="53"/>
                  </a:cubicBezTo>
                  <a:cubicBezTo>
                    <a:pt x="336" y="53"/>
                    <a:pt x="426" y="133"/>
                    <a:pt x="426" y="240"/>
                  </a:cubicBezTo>
                  <a:cubicBezTo>
                    <a:pt x="426" y="346"/>
                    <a:pt x="345" y="426"/>
                    <a:pt x="239" y="426"/>
                  </a:cubicBezTo>
                  <a:close/>
                  <a:moveTo>
                    <a:pt x="123" y="354"/>
                  </a:moveTo>
                  <a:lnTo>
                    <a:pt x="123" y="354"/>
                  </a:lnTo>
                  <a:cubicBezTo>
                    <a:pt x="123" y="354"/>
                    <a:pt x="239" y="337"/>
                    <a:pt x="283" y="293"/>
                  </a:cubicBezTo>
                  <a:cubicBezTo>
                    <a:pt x="336" y="240"/>
                    <a:pt x="354" y="124"/>
                    <a:pt x="354" y="124"/>
                  </a:cubicBezTo>
                  <a:cubicBezTo>
                    <a:pt x="354" y="124"/>
                    <a:pt x="239" y="142"/>
                    <a:pt x="186" y="195"/>
                  </a:cubicBezTo>
                  <a:cubicBezTo>
                    <a:pt x="142" y="240"/>
                    <a:pt x="123" y="354"/>
                    <a:pt x="123" y="354"/>
                  </a:cubicBezTo>
                  <a:close/>
                  <a:moveTo>
                    <a:pt x="213" y="213"/>
                  </a:moveTo>
                  <a:lnTo>
                    <a:pt x="213" y="213"/>
                  </a:lnTo>
                  <a:cubicBezTo>
                    <a:pt x="239" y="195"/>
                    <a:pt x="274" y="178"/>
                    <a:pt x="310" y="169"/>
                  </a:cubicBezTo>
                  <a:cubicBezTo>
                    <a:pt x="301" y="204"/>
                    <a:pt x="283" y="248"/>
                    <a:pt x="266" y="266"/>
                  </a:cubicBezTo>
                  <a:cubicBezTo>
                    <a:pt x="248" y="275"/>
                    <a:pt x="230" y="275"/>
                    <a:pt x="213" y="266"/>
                  </a:cubicBezTo>
                  <a:cubicBezTo>
                    <a:pt x="204" y="248"/>
                    <a:pt x="204" y="231"/>
                    <a:pt x="213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>
              <a:off x="3621088" y="1501775"/>
              <a:ext cx="198437" cy="196850"/>
            </a:xfrm>
            <a:custGeom>
              <a:avLst/>
              <a:gdLst>
                <a:gd name="T0" fmla="*/ 189945 w 444"/>
                <a:gd name="T1" fmla="*/ 7693 h 435"/>
                <a:gd name="T2" fmla="*/ 189945 w 444"/>
                <a:gd name="T3" fmla="*/ 7693 h 435"/>
                <a:gd name="T4" fmla="*/ 154191 w 444"/>
                <a:gd name="T5" fmla="*/ 15839 h 435"/>
                <a:gd name="T6" fmla="*/ 0 w 444"/>
                <a:gd name="T7" fmla="*/ 100461 h 435"/>
                <a:gd name="T8" fmla="*/ 87151 w 444"/>
                <a:gd name="T9" fmla="*/ 112227 h 435"/>
                <a:gd name="T10" fmla="*/ 98772 w 444"/>
                <a:gd name="T11" fmla="*/ 196397 h 435"/>
                <a:gd name="T12" fmla="*/ 178325 w 444"/>
                <a:gd name="T13" fmla="*/ 40275 h 435"/>
                <a:gd name="T14" fmla="*/ 189945 w 444"/>
                <a:gd name="T15" fmla="*/ 7693 h 435"/>
                <a:gd name="T16" fmla="*/ 170280 w 444"/>
                <a:gd name="T17" fmla="*/ 28057 h 435"/>
                <a:gd name="T18" fmla="*/ 170280 w 444"/>
                <a:gd name="T19" fmla="*/ 28057 h 435"/>
                <a:gd name="T20" fmla="*/ 106816 w 444"/>
                <a:gd name="T21" fmla="*/ 144357 h 435"/>
                <a:gd name="T22" fmla="*/ 102794 w 444"/>
                <a:gd name="T23" fmla="*/ 92316 h 435"/>
                <a:gd name="T24" fmla="*/ 170280 w 444"/>
                <a:gd name="T25" fmla="*/ 28057 h 4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4" h="435">
                  <a:moveTo>
                    <a:pt x="425" y="17"/>
                  </a:moveTo>
                  <a:lnTo>
                    <a:pt x="425" y="17"/>
                  </a:lnTo>
                  <a:cubicBezTo>
                    <a:pt x="408" y="0"/>
                    <a:pt x="399" y="17"/>
                    <a:pt x="345" y="35"/>
                  </a:cubicBezTo>
                  <a:cubicBezTo>
                    <a:pt x="221" y="97"/>
                    <a:pt x="0" y="222"/>
                    <a:pt x="0" y="222"/>
                  </a:cubicBezTo>
                  <a:cubicBezTo>
                    <a:pt x="195" y="248"/>
                    <a:pt x="195" y="248"/>
                    <a:pt x="195" y="248"/>
                  </a:cubicBezTo>
                  <a:cubicBezTo>
                    <a:pt x="221" y="434"/>
                    <a:pt x="221" y="434"/>
                    <a:pt x="221" y="434"/>
                  </a:cubicBezTo>
                  <a:cubicBezTo>
                    <a:pt x="221" y="434"/>
                    <a:pt x="345" y="222"/>
                    <a:pt x="399" y="89"/>
                  </a:cubicBezTo>
                  <a:cubicBezTo>
                    <a:pt x="425" y="44"/>
                    <a:pt x="443" y="26"/>
                    <a:pt x="425" y="17"/>
                  </a:cubicBezTo>
                  <a:close/>
                  <a:moveTo>
                    <a:pt x="381" y="62"/>
                  </a:moveTo>
                  <a:lnTo>
                    <a:pt x="381" y="62"/>
                  </a:lnTo>
                  <a:cubicBezTo>
                    <a:pt x="239" y="319"/>
                    <a:pt x="239" y="319"/>
                    <a:pt x="239" y="319"/>
                  </a:cubicBezTo>
                  <a:cubicBezTo>
                    <a:pt x="230" y="204"/>
                    <a:pt x="230" y="204"/>
                    <a:pt x="230" y="204"/>
                  </a:cubicBezTo>
                  <a:lnTo>
                    <a:pt x="381" y="6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>
              <a:off x="4964113" y="1501775"/>
              <a:ext cx="174625" cy="200025"/>
            </a:xfrm>
            <a:custGeom>
              <a:avLst/>
              <a:gdLst>
                <a:gd name="T0" fmla="*/ 142834 w 390"/>
                <a:gd name="T1" fmla="*/ 135603 h 444"/>
                <a:gd name="T2" fmla="*/ 142834 w 390"/>
                <a:gd name="T3" fmla="*/ 135603 h 444"/>
                <a:gd name="T4" fmla="*/ 122685 w 390"/>
                <a:gd name="T5" fmla="*/ 139657 h 444"/>
                <a:gd name="T6" fmla="*/ 63581 w 390"/>
                <a:gd name="T7" fmla="*/ 107671 h 444"/>
                <a:gd name="T8" fmla="*/ 63581 w 390"/>
                <a:gd name="T9" fmla="*/ 100013 h 444"/>
                <a:gd name="T10" fmla="*/ 63581 w 390"/>
                <a:gd name="T11" fmla="*/ 95958 h 444"/>
                <a:gd name="T12" fmla="*/ 122685 w 390"/>
                <a:gd name="T13" fmla="*/ 59917 h 444"/>
                <a:gd name="T14" fmla="*/ 142834 w 390"/>
                <a:gd name="T15" fmla="*/ 68027 h 444"/>
                <a:gd name="T16" fmla="*/ 174177 w 390"/>
                <a:gd name="T17" fmla="*/ 31535 h 444"/>
                <a:gd name="T18" fmla="*/ 142834 w 390"/>
                <a:gd name="T19" fmla="*/ 0 h 444"/>
                <a:gd name="T20" fmla="*/ 111044 w 390"/>
                <a:gd name="T21" fmla="*/ 31535 h 444"/>
                <a:gd name="T22" fmla="*/ 111044 w 390"/>
                <a:gd name="T23" fmla="*/ 40095 h 444"/>
                <a:gd name="T24" fmla="*/ 51492 w 390"/>
                <a:gd name="T25" fmla="*/ 76136 h 444"/>
                <a:gd name="T26" fmla="*/ 31343 w 390"/>
                <a:gd name="T27" fmla="*/ 68027 h 444"/>
                <a:gd name="T28" fmla="*/ 0 w 390"/>
                <a:gd name="T29" fmla="*/ 100013 h 444"/>
                <a:gd name="T30" fmla="*/ 31343 w 390"/>
                <a:gd name="T31" fmla="*/ 135603 h 444"/>
                <a:gd name="T32" fmla="*/ 51492 w 390"/>
                <a:gd name="T33" fmla="*/ 127493 h 444"/>
                <a:gd name="T34" fmla="*/ 111044 w 390"/>
                <a:gd name="T35" fmla="*/ 163534 h 444"/>
                <a:gd name="T36" fmla="*/ 111044 w 390"/>
                <a:gd name="T37" fmla="*/ 167589 h 444"/>
                <a:gd name="T38" fmla="*/ 142834 w 390"/>
                <a:gd name="T39" fmla="*/ 199574 h 444"/>
                <a:gd name="T40" fmla="*/ 174177 w 390"/>
                <a:gd name="T41" fmla="*/ 167589 h 444"/>
                <a:gd name="T42" fmla="*/ 142834 w 390"/>
                <a:gd name="T43" fmla="*/ 135603 h 4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0" h="444">
                  <a:moveTo>
                    <a:pt x="319" y="301"/>
                  </a:moveTo>
                  <a:lnTo>
                    <a:pt x="319" y="301"/>
                  </a:lnTo>
                  <a:cubicBezTo>
                    <a:pt x="301" y="301"/>
                    <a:pt x="283" y="301"/>
                    <a:pt x="274" y="310"/>
                  </a:cubicBezTo>
                  <a:cubicBezTo>
                    <a:pt x="142" y="239"/>
                    <a:pt x="142" y="239"/>
                    <a:pt x="142" y="239"/>
                  </a:cubicBezTo>
                  <a:cubicBezTo>
                    <a:pt x="142" y="230"/>
                    <a:pt x="142" y="230"/>
                    <a:pt x="142" y="222"/>
                  </a:cubicBezTo>
                  <a:lnTo>
                    <a:pt x="142" y="213"/>
                  </a:lnTo>
                  <a:cubicBezTo>
                    <a:pt x="274" y="133"/>
                    <a:pt x="274" y="133"/>
                    <a:pt x="274" y="133"/>
                  </a:cubicBezTo>
                  <a:cubicBezTo>
                    <a:pt x="283" y="142"/>
                    <a:pt x="301" y="151"/>
                    <a:pt x="319" y="151"/>
                  </a:cubicBezTo>
                  <a:cubicBezTo>
                    <a:pt x="363" y="151"/>
                    <a:pt x="389" y="115"/>
                    <a:pt x="389" y="70"/>
                  </a:cubicBezTo>
                  <a:cubicBezTo>
                    <a:pt x="389" y="35"/>
                    <a:pt x="363" y="0"/>
                    <a:pt x="319" y="0"/>
                  </a:cubicBezTo>
                  <a:cubicBezTo>
                    <a:pt x="274" y="0"/>
                    <a:pt x="248" y="35"/>
                    <a:pt x="248" y="70"/>
                  </a:cubicBezTo>
                  <a:cubicBezTo>
                    <a:pt x="248" y="80"/>
                    <a:pt x="248" y="80"/>
                    <a:pt x="248" y="89"/>
                  </a:cubicBezTo>
                  <a:cubicBezTo>
                    <a:pt x="115" y="169"/>
                    <a:pt x="115" y="169"/>
                    <a:pt x="115" y="169"/>
                  </a:cubicBezTo>
                  <a:cubicBezTo>
                    <a:pt x="107" y="151"/>
                    <a:pt x="88" y="151"/>
                    <a:pt x="70" y="151"/>
                  </a:cubicBezTo>
                  <a:cubicBezTo>
                    <a:pt x="26" y="151"/>
                    <a:pt x="0" y="186"/>
                    <a:pt x="0" y="222"/>
                  </a:cubicBezTo>
                  <a:cubicBezTo>
                    <a:pt x="0" y="266"/>
                    <a:pt x="26" y="301"/>
                    <a:pt x="70" y="301"/>
                  </a:cubicBezTo>
                  <a:cubicBezTo>
                    <a:pt x="88" y="301"/>
                    <a:pt x="107" y="292"/>
                    <a:pt x="115" y="283"/>
                  </a:cubicBezTo>
                  <a:cubicBezTo>
                    <a:pt x="248" y="363"/>
                    <a:pt x="248" y="363"/>
                    <a:pt x="248" y="363"/>
                  </a:cubicBezTo>
                  <a:lnTo>
                    <a:pt x="248" y="372"/>
                  </a:lnTo>
                  <a:cubicBezTo>
                    <a:pt x="248" y="416"/>
                    <a:pt x="274" y="443"/>
                    <a:pt x="319" y="443"/>
                  </a:cubicBezTo>
                  <a:cubicBezTo>
                    <a:pt x="363" y="443"/>
                    <a:pt x="389" y="416"/>
                    <a:pt x="389" y="372"/>
                  </a:cubicBezTo>
                  <a:cubicBezTo>
                    <a:pt x="389" y="328"/>
                    <a:pt x="363" y="301"/>
                    <a:pt x="319" y="30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>
              <a:off x="488950" y="1501775"/>
              <a:ext cx="223838" cy="200025"/>
            </a:xfrm>
            <a:custGeom>
              <a:avLst/>
              <a:gdLst>
                <a:gd name="T0" fmla="*/ 139617 w 497"/>
                <a:gd name="T1" fmla="*/ 151370 h 444"/>
                <a:gd name="T2" fmla="*/ 139617 w 497"/>
                <a:gd name="T3" fmla="*/ 151370 h 444"/>
                <a:gd name="T4" fmla="*/ 99534 w 497"/>
                <a:gd name="T5" fmla="*/ 115780 h 444"/>
                <a:gd name="T6" fmla="*/ 111694 w 497"/>
                <a:gd name="T7" fmla="*/ 87849 h 444"/>
                <a:gd name="T8" fmla="*/ 123404 w 497"/>
                <a:gd name="T9" fmla="*/ 68027 h 444"/>
                <a:gd name="T10" fmla="*/ 119801 w 497"/>
                <a:gd name="T11" fmla="*/ 59917 h 444"/>
                <a:gd name="T12" fmla="*/ 123404 w 497"/>
                <a:gd name="T13" fmla="*/ 40095 h 444"/>
                <a:gd name="T14" fmla="*/ 79717 w 497"/>
                <a:gd name="T15" fmla="*/ 0 h 444"/>
                <a:gd name="T16" fmla="*/ 31526 w 497"/>
                <a:gd name="T17" fmla="*/ 40095 h 444"/>
                <a:gd name="T18" fmla="*/ 35580 w 497"/>
                <a:gd name="T19" fmla="*/ 59917 h 444"/>
                <a:gd name="T20" fmla="*/ 31526 w 497"/>
                <a:gd name="T21" fmla="*/ 68027 h 444"/>
                <a:gd name="T22" fmla="*/ 43687 w 497"/>
                <a:gd name="T23" fmla="*/ 87849 h 444"/>
                <a:gd name="T24" fmla="*/ 55397 w 497"/>
                <a:gd name="T25" fmla="*/ 115780 h 444"/>
                <a:gd name="T26" fmla="*/ 15763 w 497"/>
                <a:gd name="T27" fmla="*/ 151370 h 444"/>
                <a:gd name="T28" fmla="*/ 0 w 497"/>
                <a:gd name="T29" fmla="*/ 155425 h 444"/>
                <a:gd name="T30" fmla="*/ 0 w 497"/>
                <a:gd name="T31" fmla="*/ 199574 h 444"/>
                <a:gd name="T32" fmla="*/ 179251 w 497"/>
                <a:gd name="T33" fmla="*/ 199574 h 444"/>
                <a:gd name="T34" fmla="*/ 179251 w 497"/>
                <a:gd name="T35" fmla="*/ 179752 h 444"/>
                <a:gd name="T36" fmla="*/ 139617 w 497"/>
                <a:gd name="T37" fmla="*/ 151370 h 444"/>
                <a:gd name="T38" fmla="*/ 191411 w 497"/>
                <a:gd name="T39" fmla="*/ 87849 h 444"/>
                <a:gd name="T40" fmla="*/ 191411 w 497"/>
                <a:gd name="T41" fmla="*/ 87849 h 444"/>
                <a:gd name="T42" fmla="*/ 191411 w 497"/>
                <a:gd name="T43" fmla="*/ 55863 h 444"/>
                <a:gd name="T44" fmla="*/ 167541 w 497"/>
                <a:gd name="T45" fmla="*/ 55863 h 444"/>
                <a:gd name="T46" fmla="*/ 167541 w 497"/>
                <a:gd name="T47" fmla="*/ 87849 h 444"/>
                <a:gd name="T48" fmla="*/ 135564 w 497"/>
                <a:gd name="T49" fmla="*/ 87849 h 444"/>
                <a:gd name="T50" fmla="*/ 135564 w 497"/>
                <a:gd name="T51" fmla="*/ 111726 h 444"/>
                <a:gd name="T52" fmla="*/ 167541 w 497"/>
                <a:gd name="T53" fmla="*/ 111726 h 444"/>
                <a:gd name="T54" fmla="*/ 167541 w 497"/>
                <a:gd name="T55" fmla="*/ 143712 h 444"/>
                <a:gd name="T56" fmla="*/ 191411 w 497"/>
                <a:gd name="T57" fmla="*/ 143712 h 444"/>
                <a:gd name="T58" fmla="*/ 191411 w 497"/>
                <a:gd name="T59" fmla="*/ 111726 h 444"/>
                <a:gd name="T60" fmla="*/ 223388 w 497"/>
                <a:gd name="T61" fmla="*/ 111726 h 444"/>
                <a:gd name="T62" fmla="*/ 223388 w 497"/>
                <a:gd name="T63" fmla="*/ 87849 h 444"/>
                <a:gd name="T64" fmla="*/ 191411 w 497"/>
                <a:gd name="T65" fmla="*/ 87849 h 4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7" h="444">
                  <a:moveTo>
                    <a:pt x="310" y="336"/>
                  </a:moveTo>
                  <a:lnTo>
                    <a:pt x="310" y="336"/>
                  </a:lnTo>
                  <a:cubicBezTo>
                    <a:pt x="248" y="310"/>
                    <a:pt x="221" y="292"/>
                    <a:pt x="221" y="257"/>
                  </a:cubicBezTo>
                  <a:cubicBezTo>
                    <a:pt x="221" y="230"/>
                    <a:pt x="239" y="239"/>
                    <a:pt x="248" y="195"/>
                  </a:cubicBezTo>
                  <a:cubicBezTo>
                    <a:pt x="257" y="177"/>
                    <a:pt x="274" y="195"/>
                    <a:pt x="274" y="151"/>
                  </a:cubicBezTo>
                  <a:cubicBezTo>
                    <a:pt x="274" y="133"/>
                    <a:pt x="266" y="133"/>
                    <a:pt x="266" y="133"/>
                  </a:cubicBezTo>
                  <a:cubicBezTo>
                    <a:pt x="266" y="133"/>
                    <a:pt x="274" y="106"/>
                    <a:pt x="274" y="89"/>
                  </a:cubicBezTo>
                  <a:cubicBezTo>
                    <a:pt x="274" y="62"/>
                    <a:pt x="257" y="0"/>
                    <a:pt x="177" y="0"/>
                  </a:cubicBezTo>
                  <a:cubicBezTo>
                    <a:pt x="88" y="0"/>
                    <a:pt x="70" y="62"/>
                    <a:pt x="70" y="89"/>
                  </a:cubicBezTo>
                  <a:cubicBezTo>
                    <a:pt x="70" y="106"/>
                    <a:pt x="79" y="133"/>
                    <a:pt x="79" y="133"/>
                  </a:cubicBezTo>
                  <a:cubicBezTo>
                    <a:pt x="79" y="133"/>
                    <a:pt x="70" y="133"/>
                    <a:pt x="70" y="151"/>
                  </a:cubicBezTo>
                  <a:cubicBezTo>
                    <a:pt x="70" y="195"/>
                    <a:pt x="88" y="177"/>
                    <a:pt x="97" y="195"/>
                  </a:cubicBezTo>
                  <a:cubicBezTo>
                    <a:pt x="106" y="239"/>
                    <a:pt x="123" y="230"/>
                    <a:pt x="123" y="257"/>
                  </a:cubicBezTo>
                  <a:cubicBezTo>
                    <a:pt x="123" y="292"/>
                    <a:pt x="97" y="310"/>
                    <a:pt x="35" y="336"/>
                  </a:cubicBezTo>
                  <a:cubicBezTo>
                    <a:pt x="35" y="336"/>
                    <a:pt x="17" y="336"/>
                    <a:pt x="0" y="345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398" y="443"/>
                    <a:pt x="398" y="443"/>
                    <a:pt x="398" y="443"/>
                  </a:cubicBezTo>
                  <a:cubicBezTo>
                    <a:pt x="398" y="443"/>
                    <a:pt x="398" y="408"/>
                    <a:pt x="398" y="399"/>
                  </a:cubicBezTo>
                  <a:cubicBezTo>
                    <a:pt x="398" y="381"/>
                    <a:pt x="372" y="354"/>
                    <a:pt x="310" y="336"/>
                  </a:cubicBezTo>
                  <a:close/>
                  <a:moveTo>
                    <a:pt x="425" y="195"/>
                  </a:moveTo>
                  <a:lnTo>
                    <a:pt x="425" y="195"/>
                  </a:lnTo>
                  <a:cubicBezTo>
                    <a:pt x="425" y="124"/>
                    <a:pt x="425" y="124"/>
                    <a:pt x="425" y="124"/>
                  </a:cubicBezTo>
                  <a:cubicBezTo>
                    <a:pt x="372" y="124"/>
                    <a:pt x="372" y="124"/>
                    <a:pt x="372" y="124"/>
                  </a:cubicBezTo>
                  <a:cubicBezTo>
                    <a:pt x="372" y="195"/>
                    <a:pt x="372" y="195"/>
                    <a:pt x="372" y="195"/>
                  </a:cubicBezTo>
                  <a:cubicBezTo>
                    <a:pt x="301" y="195"/>
                    <a:pt x="301" y="195"/>
                    <a:pt x="301" y="195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72" y="248"/>
                    <a:pt x="372" y="248"/>
                    <a:pt x="372" y="248"/>
                  </a:cubicBezTo>
                  <a:cubicBezTo>
                    <a:pt x="372" y="319"/>
                    <a:pt x="372" y="319"/>
                    <a:pt x="372" y="319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25" y="248"/>
                    <a:pt x="425" y="248"/>
                    <a:pt x="425" y="248"/>
                  </a:cubicBezTo>
                  <a:cubicBezTo>
                    <a:pt x="496" y="248"/>
                    <a:pt x="496" y="248"/>
                    <a:pt x="496" y="248"/>
                  </a:cubicBezTo>
                  <a:cubicBezTo>
                    <a:pt x="496" y="195"/>
                    <a:pt x="496" y="195"/>
                    <a:pt x="496" y="195"/>
                  </a:cubicBezTo>
                  <a:lnTo>
                    <a:pt x="425" y="19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>
              <a:off x="4065588" y="1506538"/>
              <a:ext cx="192087" cy="192087"/>
            </a:xfrm>
            <a:custGeom>
              <a:avLst/>
              <a:gdLst>
                <a:gd name="T0" fmla="*/ 95593 w 426"/>
                <a:gd name="T1" fmla="*/ 0 h 426"/>
                <a:gd name="T2" fmla="*/ 95593 w 426"/>
                <a:gd name="T3" fmla="*/ 0 h 426"/>
                <a:gd name="T4" fmla="*/ 0 w 426"/>
                <a:gd name="T5" fmla="*/ 96044 h 426"/>
                <a:gd name="T6" fmla="*/ 95593 w 426"/>
                <a:gd name="T7" fmla="*/ 191636 h 426"/>
                <a:gd name="T8" fmla="*/ 191636 w 426"/>
                <a:gd name="T9" fmla="*/ 96044 h 426"/>
                <a:gd name="T10" fmla="*/ 95593 w 426"/>
                <a:gd name="T11" fmla="*/ 0 h 426"/>
                <a:gd name="T12" fmla="*/ 103258 w 426"/>
                <a:gd name="T13" fmla="*/ 175854 h 426"/>
                <a:gd name="T14" fmla="*/ 103258 w 426"/>
                <a:gd name="T15" fmla="*/ 175854 h 426"/>
                <a:gd name="T16" fmla="*/ 103258 w 426"/>
                <a:gd name="T17" fmla="*/ 131665 h 426"/>
                <a:gd name="T18" fmla="*/ 87476 w 426"/>
                <a:gd name="T19" fmla="*/ 131665 h 426"/>
                <a:gd name="T20" fmla="*/ 87476 w 426"/>
                <a:gd name="T21" fmla="*/ 175854 h 426"/>
                <a:gd name="T22" fmla="*/ 15782 w 426"/>
                <a:gd name="T23" fmla="*/ 103709 h 426"/>
                <a:gd name="T24" fmla="*/ 59520 w 426"/>
                <a:gd name="T25" fmla="*/ 103709 h 426"/>
                <a:gd name="T26" fmla="*/ 59520 w 426"/>
                <a:gd name="T27" fmla="*/ 87927 h 426"/>
                <a:gd name="T28" fmla="*/ 15782 w 426"/>
                <a:gd name="T29" fmla="*/ 87927 h 426"/>
                <a:gd name="T30" fmla="*/ 87476 w 426"/>
                <a:gd name="T31" fmla="*/ 19840 h 426"/>
                <a:gd name="T32" fmla="*/ 87476 w 426"/>
                <a:gd name="T33" fmla="*/ 64029 h 426"/>
                <a:gd name="T34" fmla="*/ 103258 w 426"/>
                <a:gd name="T35" fmla="*/ 64029 h 426"/>
                <a:gd name="T36" fmla="*/ 103258 w 426"/>
                <a:gd name="T37" fmla="*/ 19840 h 426"/>
                <a:gd name="T38" fmla="*/ 171345 w 426"/>
                <a:gd name="T39" fmla="*/ 87927 h 426"/>
                <a:gd name="T40" fmla="*/ 131665 w 426"/>
                <a:gd name="T41" fmla="*/ 87927 h 426"/>
                <a:gd name="T42" fmla="*/ 131665 w 426"/>
                <a:gd name="T43" fmla="*/ 103709 h 426"/>
                <a:gd name="T44" fmla="*/ 171345 w 426"/>
                <a:gd name="T45" fmla="*/ 103709 h 426"/>
                <a:gd name="T46" fmla="*/ 103258 w 426"/>
                <a:gd name="T47" fmla="*/ 175854 h 42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6" h="426">
                  <a:moveTo>
                    <a:pt x="212" y="0"/>
                  </a:moveTo>
                  <a:lnTo>
                    <a:pt x="212" y="0"/>
                  </a:lnTo>
                  <a:cubicBezTo>
                    <a:pt x="97" y="0"/>
                    <a:pt x="0" y="97"/>
                    <a:pt x="0" y="213"/>
                  </a:cubicBezTo>
                  <a:cubicBezTo>
                    <a:pt x="0" y="336"/>
                    <a:pt x="97" y="425"/>
                    <a:pt x="212" y="425"/>
                  </a:cubicBezTo>
                  <a:cubicBezTo>
                    <a:pt x="327" y="425"/>
                    <a:pt x="425" y="336"/>
                    <a:pt x="425" y="213"/>
                  </a:cubicBezTo>
                  <a:cubicBezTo>
                    <a:pt x="425" y="97"/>
                    <a:pt x="327" y="0"/>
                    <a:pt x="212" y="0"/>
                  </a:cubicBezTo>
                  <a:close/>
                  <a:moveTo>
                    <a:pt x="229" y="390"/>
                  </a:moveTo>
                  <a:lnTo>
                    <a:pt x="229" y="390"/>
                  </a:lnTo>
                  <a:cubicBezTo>
                    <a:pt x="229" y="292"/>
                    <a:pt x="229" y="292"/>
                    <a:pt x="229" y="292"/>
                  </a:cubicBezTo>
                  <a:cubicBezTo>
                    <a:pt x="194" y="292"/>
                    <a:pt x="194" y="292"/>
                    <a:pt x="194" y="292"/>
                  </a:cubicBezTo>
                  <a:cubicBezTo>
                    <a:pt x="194" y="390"/>
                    <a:pt x="194" y="390"/>
                    <a:pt x="194" y="390"/>
                  </a:cubicBezTo>
                  <a:cubicBezTo>
                    <a:pt x="114" y="380"/>
                    <a:pt x="44" y="310"/>
                    <a:pt x="35" y="230"/>
                  </a:cubicBezTo>
                  <a:cubicBezTo>
                    <a:pt x="132" y="230"/>
                    <a:pt x="132" y="230"/>
                    <a:pt x="132" y="230"/>
                  </a:cubicBezTo>
                  <a:cubicBezTo>
                    <a:pt x="132" y="195"/>
                    <a:pt x="132" y="195"/>
                    <a:pt x="132" y="195"/>
                  </a:cubicBezTo>
                  <a:cubicBezTo>
                    <a:pt x="35" y="195"/>
                    <a:pt x="35" y="195"/>
                    <a:pt x="35" y="195"/>
                  </a:cubicBezTo>
                  <a:cubicBezTo>
                    <a:pt x="44" y="115"/>
                    <a:pt x="114" y="53"/>
                    <a:pt x="194" y="44"/>
                  </a:cubicBezTo>
                  <a:cubicBezTo>
                    <a:pt x="194" y="142"/>
                    <a:pt x="194" y="142"/>
                    <a:pt x="194" y="142"/>
                  </a:cubicBezTo>
                  <a:cubicBezTo>
                    <a:pt x="229" y="142"/>
                    <a:pt x="229" y="142"/>
                    <a:pt x="229" y="142"/>
                  </a:cubicBezTo>
                  <a:cubicBezTo>
                    <a:pt x="229" y="44"/>
                    <a:pt x="229" y="44"/>
                    <a:pt x="229" y="44"/>
                  </a:cubicBezTo>
                  <a:cubicBezTo>
                    <a:pt x="310" y="53"/>
                    <a:pt x="380" y="115"/>
                    <a:pt x="380" y="195"/>
                  </a:cubicBezTo>
                  <a:cubicBezTo>
                    <a:pt x="292" y="195"/>
                    <a:pt x="292" y="195"/>
                    <a:pt x="292" y="195"/>
                  </a:cubicBezTo>
                  <a:cubicBezTo>
                    <a:pt x="292" y="230"/>
                    <a:pt x="292" y="230"/>
                    <a:pt x="292" y="230"/>
                  </a:cubicBezTo>
                  <a:cubicBezTo>
                    <a:pt x="380" y="230"/>
                    <a:pt x="380" y="230"/>
                    <a:pt x="380" y="230"/>
                  </a:cubicBezTo>
                  <a:cubicBezTo>
                    <a:pt x="380" y="310"/>
                    <a:pt x="310" y="380"/>
                    <a:pt x="229" y="39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>
              <a:off x="7640638" y="1531938"/>
              <a:ext cx="187325" cy="188912"/>
            </a:xfrm>
            <a:custGeom>
              <a:avLst/>
              <a:gdLst>
                <a:gd name="T0" fmla="*/ 91422 w 418"/>
                <a:gd name="T1" fmla="*/ 0 h 417"/>
                <a:gd name="T2" fmla="*/ 91422 w 418"/>
                <a:gd name="T3" fmla="*/ 0 h 417"/>
                <a:gd name="T4" fmla="*/ 0 w 418"/>
                <a:gd name="T5" fmla="*/ 92417 h 417"/>
                <a:gd name="T6" fmla="*/ 91422 w 418"/>
                <a:gd name="T7" fmla="*/ 188459 h 417"/>
                <a:gd name="T8" fmla="*/ 186877 w 418"/>
                <a:gd name="T9" fmla="*/ 92417 h 417"/>
                <a:gd name="T10" fmla="*/ 91422 w 418"/>
                <a:gd name="T11" fmla="*/ 0 h 417"/>
                <a:gd name="T12" fmla="*/ 146992 w 418"/>
                <a:gd name="T13" fmla="*/ 80186 h 417"/>
                <a:gd name="T14" fmla="*/ 146992 w 418"/>
                <a:gd name="T15" fmla="*/ 80186 h 417"/>
                <a:gd name="T16" fmla="*/ 146992 w 418"/>
                <a:gd name="T17" fmla="*/ 104196 h 417"/>
                <a:gd name="T18" fmla="*/ 35852 w 418"/>
                <a:gd name="T19" fmla="*/ 104196 h 417"/>
                <a:gd name="T20" fmla="*/ 35852 w 418"/>
                <a:gd name="T21" fmla="*/ 80186 h 417"/>
                <a:gd name="T22" fmla="*/ 146992 w 418"/>
                <a:gd name="T23" fmla="*/ 80186 h 4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8" h="417">
                  <a:moveTo>
                    <a:pt x="204" y="0"/>
                  </a:moveTo>
                  <a:lnTo>
                    <a:pt x="204" y="0"/>
                  </a:lnTo>
                  <a:cubicBezTo>
                    <a:pt x="89" y="0"/>
                    <a:pt x="0" y="88"/>
                    <a:pt x="0" y="204"/>
                  </a:cubicBezTo>
                  <a:cubicBezTo>
                    <a:pt x="0" y="319"/>
                    <a:pt x="89" y="416"/>
                    <a:pt x="204" y="416"/>
                  </a:cubicBezTo>
                  <a:cubicBezTo>
                    <a:pt x="319" y="416"/>
                    <a:pt x="417" y="319"/>
                    <a:pt x="417" y="204"/>
                  </a:cubicBezTo>
                  <a:cubicBezTo>
                    <a:pt x="417" y="88"/>
                    <a:pt x="319" y="0"/>
                    <a:pt x="204" y="0"/>
                  </a:cubicBezTo>
                  <a:close/>
                  <a:moveTo>
                    <a:pt x="328" y="177"/>
                  </a:moveTo>
                  <a:lnTo>
                    <a:pt x="328" y="177"/>
                  </a:lnTo>
                  <a:cubicBezTo>
                    <a:pt x="328" y="230"/>
                    <a:pt x="328" y="230"/>
                    <a:pt x="328" y="230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80" y="177"/>
                    <a:pt x="80" y="177"/>
                    <a:pt x="80" y="177"/>
                  </a:cubicBezTo>
                  <a:lnTo>
                    <a:pt x="328" y="17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 noChangeArrowheads="1"/>
            </p:cNvSpPr>
            <p:nvPr/>
          </p:nvSpPr>
          <p:spPr bwMode="auto">
            <a:xfrm>
              <a:off x="1819275" y="1970088"/>
              <a:ext cx="207963" cy="207962"/>
            </a:xfrm>
            <a:custGeom>
              <a:avLst/>
              <a:gdLst>
                <a:gd name="T0" fmla="*/ 103531 w 462"/>
                <a:gd name="T1" fmla="*/ 4060 h 461"/>
                <a:gd name="T2" fmla="*/ 103531 w 462"/>
                <a:gd name="T3" fmla="*/ 4060 h 461"/>
                <a:gd name="T4" fmla="*/ 0 w 462"/>
                <a:gd name="T5" fmla="*/ 107815 h 461"/>
                <a:gd name="T6" fmla="*/ 103531 w 462"/>
                <a:gd name="T7" fmla="*/ 207511 h 461"/>
                <a:gd name="T8" fmla="*/ 207513 w 462"/>
                <a:gd name="T9" fmla="*/ 103755 h 461"/>
                <a:gd name="T10" fmla="*/ 103531 w 462"/>
                <a:gd name="T11" fmla="*/ 4060 h 461"/>
                <a:gd name="T12" fmla="*/ 111634 w 462"/>
                <a:gd name="T13" fmla="*/ 35638 h 461"/>
                <a:gd name="T14" fmla="*/ 111634 w 462"/>
                <a:gd name="T15" fmla="*/ 35638 h 461"/>
                <a:gd name="T16" fmla="*/ 127389 w 462"/>
                <a:gd name="T17" fmla="*/ 47818 h 461"/>
                <a:gd name="T18" fmla="*/ 107583 w 462"/>
                <a:gd name="T19" fmla="*/ 67667 h 461"/>
                <a:gd name="T20" fmla="*/ 95879 w 462"/>
                <a:gd name="T21" fmla="*/ 51878 h 461"/>
                <a:gd name="T22" fmla="*/ 111634 w 462"/>
                <a:gd name="T23" fmla="*/ 35638 h 461"/>
                <a:gd name="T24" fmla="*/ 87777 w 462"/>
                <a:gd name="T25" fmla="*/ 167813 h 461"/>
                <a:gd name="T26" fmla="*/ 87777 w 462"/>
                <a:gd name="T27" fmla="*/ 167813 h 461"/>
                <a:gd name="T28" fmla="*/ 79674 w 462"/>
                <a:gd name="T29" fmla="*/ 147513 h 461"/>
                <a:gd name="T30" fmla="*/ 87777 w 462"/>
                <a:gd name="T31" fmla="*/ 111875 h 461"/>
                <a:gd name="T32" fmla="*/ 87777 w 462"/>
                <a:gd name="T33" fmla="*/ 103755 h 461"/>
                <a:gd name="T34" fmla="*/ 72022 w 462"/>
                <a:gd name="T35" fmla="*/ 111875 h 461"/>
                <a:gd name="T36" fmla="*/ 67971 w 462"/>
                <a:gd name="T37" fmla="*/ 107815 h 461"/>
                <a:gd name="T38" fmla="*/ 111634 w 462"/>
                <a:gd name="T39" fmla="*/ 83455 h 461"/>
                <a:gd name="T40" fmla="*/ 119736 w 462"/>
                <a:gd name="T41" fmla="*/ 103755 h 461"/>
                <a:gd name="T42" fmla="*/ 107583 w 462"/>
                <a:gd name="T43" fmla="*/ 139844 h 461"/>
                <a:gd name="T44" fmla="*/ 107583 w 462"/>
                <a:gd name="T45" fmla="*/ 147513 h 461"/>
                <a:gd name="T46" fmla="*/ 123788 w 462"/>
                <a:gd name="T47" fmla="*/ 139844 h 461"/>
                <a:gd name="T48" fmla="*/ 127389 w 462"/>
                <a:gd name="T49" fmla="*/ 147513 h 461"/>
                <a:gd name="T50" fmla="*/ 87777 w 462"/>
                <a:gd name="T51" fmla="*/ 167813 h 4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62" h="461">
                  <a:moveTo>
                    <a:pt x="230" y="9"/>
                  </a:moveTo>
                  <a:lnTo>
                    <a:pt x="230" y="9"/>
                  </a:lnTo>
                  <a:cubicBezTo>
                    <a:pt x="98" y="9"/>
                    <a:pt x="0" y="106"/>
                    <a:pt x="0" y="239"/>
                  </a:cubicBezTo>
                  <a:cubicBezTo>
                    <a:pt x="0" y="363"/>
                    <a:pt x="107" y="460"/>
                    <a:pt x="230" y="460"/>
                  </a:cubicBezTo>
                  <a:cubicBezTo>
                    <a:pt x="363" y="460"/>
                    <a:pt x="461" y="354"/>
                    <a:pt x="461" y="230"/>
                  </a:cubicBezTo>
                  <a:cubicBezTo>
                    <a:pt x="461" y="106"/>
                    <a:pt x="355" y="0"/>
                    <a:pt x="230" y="9"/>
                  </a:cubicBezTo>
                  <a:close/>
                  <a:moveTo>
                    <a:pt x="248" y="79"/>
                  </a:moveTo>
                  <a:lnTo>
                    <a:pt x="248" y="79"/>
                  </a:lnTo>
                  <a:cubicBezTo>
                    <a:pt x="275" y="79"/>
                    <a:pt x="283" y="97"/>
                    <a:pt x="283" y="106"/>
                  </a:cubicBezTo>
                  <a:cubicBezTo>
                    <a:pt x="283" y="132"/>
                    <a:pt x="266" y="150"/>
                    <a:pt x="239" y="150"/>
                  </a:cubicBezTo>
                  <a:cubicBezTo>
                    <a:pt x="222" y="150"/>
                    <a:pt x="213" y="132"/>
                    <a:pt x="213" y="115"/>
                  </a:cubicBezTo>
                  <a:cubicBezTo>
                    <a:pt x="213" y="106"/>
                    <a:pt x="222" y="79"/>
                    <a:pt x="248" y="79"/>
                  </a:cubicBezTo>
                  <a:close/>
                  <a:moveTo>
                    <a:pt x="195" y="372"/>
                  </a:moveTo>
                  <a:lnTo>
                    <a:pt x="195" y="372"/>
                  </a:lnTo>
                  <a:cubicBezTo>
                    <a:pt x="177" y="372"/>
                    <a:pt x="169" y="363"/>
                    <a:pt x="177" y="327"/>
                  </a:cubicBezTo>
                  <a:cubicBezTo>
                    <a:pt x="195" y="248"/>
                    <a:pt x="195" y="248"/>
                    <a:pt x="195" y="248"/>
                  </a:cubicBezTo>
                  <a:cubicBezTo>
                    <a:pt x="195" y="239"/>
                    <a:pt x="195" y="230"/>
                    <a:pt x="195" y="230"/>
                  </a:cubicBezTo>
                  <a:cubicBezTo>
                    <a:pt x="186" y="230"/>
                    <a:pt x="169" y="239"/>
                    <a:pt x="160" y="248"/>
                  </a:cubicBezTo>
                  <a:cubicBezTo>
                    <a:pt x="151" y="239"/>
                    <a:pt x="151" y="239"/>
                    <a:pt x="151" y="239"/>
                  </a:cubicBezTo>
                  <a:cubicBezTo>
                    <a:pt x="186" y="204"/>
                    <a:pt x="230" y="185"/>
                    <a:pt x="248" y="185"/>
                  </a:cubicBezTo>
                  <a:cubicBezTo>
                    <a:pt x="266" y="185"/>
                    <a:pt x="266" y="204"/>
                    <a:pt x="266" y="230"/>
                  </a:cubicBezTo>
                  <a:cubicBezTo>
                    <a:pt x="239" y="310"/>
                    <a:pt x="239" y="310"/>
                    <a:pt x="239" y="310"/>
                  </a:cubicBezTo>
                  <a:cubicBezTo>
                    <a:pt x="239" y="327"/>
                    <a:pt x="239" y="327"/>
                    <a:pt x="239" y="327"/>
                  </a:cubicBezTo>
                  <a:cubicBezTo>
                    <a:pt x="248" y="327"/>
                    <a:pt x="266" y="327"/>
                    <a:pt x="275" y="310"/>
                  </a:cubicBezTo>
                  <a:cubicBezTo>
                    <a:pt x="283" y="327"/>
                    <a:pt x="283" y="327"/>
                    <a:pt x="283" y="327"/>
                  </a:cubicBezTo>
                  <a:cubicBezTo>
                    <a:pt x="248" y="363"/>
                    <a:pt x="213" y="372"/>
                    <a:pt x="195" y="37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 15"/>
            <p:cNvSpPr>
              <a:spLocks noChangeArrowheads="1"/>
            </p:cNvSpPr>
            <p:nvPr/>
          </p:nvSpPr>
          <p:spPr bwMode="auto">
            <a:xfrm>
              <a:off x="1849438" y="1465263"/>
              <a:ext cx="104775" cy="222250"/>
            </a:xfrm>
            <a:custGeom>
              <a:avLst/>
              <a:gdLst>
                <a:gd name="T0" fmla="*/ 80388 w 232"/>
                <a:gd name="T1" fmla="*/ 0 h 498"/>
                <a:gd name="T2" fmla="*/ 80388 w 232"/>
                <a:gd name="T3" fmla="*/ 0 h 498"/>
                <a:gd name="T4" fmla="*/ 100259 w 232"/>
                <a:gd name="T5" fmla="*/ 23653 h 498"/>
                <a:gd name="T6" fmla="*/ 72259 w 232"/>
                <a:gd name="T7" fmla="*/ 51323 h 498"/>
                <a:gd name="T8" fmla="*/ 48323 w 232"/>
                <a:gd name="T9" fmla="*/ 27670 h 498"/>
                <a:gd name="T10" fmla="*/ 80388 w 232"/>
                <a:gd name="T11" fmla="*/ 0 h 498"/>
                <a:gd name="T12" fmla="*/ 32516 w 232"/>
                <a:gd name="T13" fmla="*/ 221804 h 498"/>
                <a:gd name="T14" fmla="*/ 32516 w 232"/>
                <a:gd name="T15" fmla="*/ 221804 h 498"/>
                <a:gd name="T16" fmla="*/ 20323 w 232"/>
                <a:gd name="T17" fmla="*/ 181638 h 498"/>
                <a:gd name="T18" fmla="*/ 36581 w 232"/>
                <a:gd name="T19" fmla="*/ 126745 h 498"/>
                <a:gd name="T20" fmla="*/ 36581 w 232"/>
                <a:gd name="T21" fmla="*/ 114695 h 498"/>
                <a:gd name="T22" fmla="*/ 8581 w 232"/>
                <a:gd name="T23" fmla="*/ 126745 h 498"/>
                <a:gd name="T24" fmla="*/ 0 w 232"/>
                <a:gd name="T25" fmla="*/ 118712 h 498"/>
                <a:gd name="T26" fmla="*/ 76323 w 232"/>
                <a:gd name="T27" fmla="*/ 79439 h 498"/>
                <a:gd name="T28" fmla="*/ 84452 w 232"/>
                <a:gd name="T29" fmla="*/ 114695 h 498"/>
                <a:gd name="T30" fmla="*/ 68194 w 232"/>
                <a:gd name="T31" fmla="*/ 174051 h 498"/>
                <a:gd name="T32" fmla="*/ 72259 w 232"/>
                <a:gd name="T33" fmla="*/ 189671 h 498"/>
                <a:gd name="T34" fmla="*/ 96194 w 232"/>
                <a:gd name="T35" fmla="*/ 174051 h 498"/>
                <a:gd name="T36" fmla="*/ 104323 w 232"/>
                <a:gd name="T37" fmla="*/ 181638 h 498"/>
                <a:gd name="T38" fmla="*/ 32516 w 232"/>
                <a:gd name="T39" fmla="*/ 221804 h 4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498">
                  <a:moveTo>
                    <a:pt x="178" y="0"/>
                  </a:moveTo>
                  <a:lnTo>
                    <a:pt x="178" y="0"/>
                  </a:lnTo>
                  <a:cubicBezTo>
                    <a:pt x="213" y="0"/>
                    <a:pt x="222" y="27"/>
                    <a:pt x="222" y="53"/>
                  </a:cubicBezTo>
                  <a:cubicBezTo>
                    <a:pt x="222" y="80"/>
                    <a:pt x="196" y="115"/>
                    <a:pt x="160" y="115"/>
                  </a:cubicBezTo>
                  <a:cubicBezTo>
                    <a:pt x="125" y="115"/>
                    <a:pt x="107" y="97"/>
                    <a:pt x="107" y="62"/>
                  </a:cubicBezTo>
                  <a:cubicBezTo>
                    <a:pt x="107" y="35"/>
                    <a:pt x="134" y="0"/>
                    <a:pt x="178" y="0"/>
                  </a:cubicBezTo>
                  <a:close/>
                  <a:moveTo>
                    <a:pt x="72" y="497"/>
                  </a:moveTo>
                  <a:lnTo>
                    <a:pt x="72" y="497"/>
                  </a:lnTo>
                  <a:cubicBezTo>
                    <a:pt x="45" y="497"/>
                    <a:pt x="28" y="478"/>
                    <a:pt x="45" y="407"/>
                  </a:cubicBezTo>
                  <a:cubicBezTo>
                    <a:pt x="81" y="284"/>
                    <a:pt x="81" y="284"/>
                    <a:pt x="81" y="284"/>
                  </a:cubicBezTo>
                  <a:cubicBezTo>
                    <a:pt x="81" y="266"/>
                    <a:pt x="81" y="257"/>
                    <a:pt x="81" y="257"/>
                  </a:cubicBezTo>
                  <a:cubicBezTo>
                    <a:pt x="72" y="257"/>
                    <a:pt x="37" y="275"/>
                    <a:pt x="19" y="284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63" y="213"/>
                    <a:pt x="143" y="178"/>
                    <a:pt x="169" y="178"/>
                  </a:cubicBezTo>
                  <a:cubicBezTo>
                    <a:pt x="196" y="178"/>
                    <a:pt x="205" y="213"/>
                    <a:pt x="187" y="257"/>
                  </a:cubicBezTo>
                  <a:cubicBezTo>
                    <a:pt x="151" y="390"/>
                    <a:pt x="151" y="390"/>
                    <a:pt x="151" y="390"/>
                  </a:cubicBezTo>
                  <a:cubicBezTo>
                    <a:pt x="151" y="416"/>
                    <a:pt x="151" y="425"/>
                    <a:pt x="160" y="425"/>
                  </a:cubicBezTo>
                  <a:cubicBezTo>
                    <a:pt x="160" y="425"/>
                    <a:pt x="187" y="407"/>
                    <a:pt x="213" y="390"/>
                  </a:cubicBezTo>
                  <a:cubicBezTo>
                    <a:pt x="231" y="407"/>
                    <a:pt x="231" y="407"/>
                    <a:pt x="231" y="407"/>
                  </a:cubicBezTo>
                  <a:cubicBezTo>
                    <a:pt x="169" y="478"/>
                    <a:pt x="98" y="497"/>
                    <a:pt x="72" y="49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 16"/>
            <p:cNvSpPr>
              <a:spLocks noChangeArrowheads="1"/>
            </p:cNvSpPr>
            <p:nvPr/>
          </p:nvSpPr>
          <p:spPr bwMode="auto">
            <a:xfrm>
              <a:off x="7164388" y="1970088"/>
              <a:ext cx="188912" cy="187325"/>
            </a:xfrm>
            <a:custGeom>
              <a:avLst/>
              <a:gdLst>
                <a:gd name="T0" fmla="*/ 96495 w 417"/>
                <a:gd name="T1" fmla="*/ 0 h 417"/>
                <a:gd name="T2" fmla="*/ 96495 w 417"/>
                <a:gd name="T3" fmla="*/ 0 h 417"/>
                <a:gd name="T4" fmla="*/ 0 w 417"/>
                <a:gd name="T5" fmla="*/ 91641 h 417"/>
                <a:gd name="T6" fmla="*/ 96495 w 417"/>
                <a:gd name="T7" fmla="*/ 186876 h 417"/>
                <a:gd name="T8" fmla="*/ 188459 w 417"/>
                <a:gd name="T9" fmla="*/ 91641 h 417"/>
                <a:gd name="T10" fmla="*/ 96495 w 417"/>
                <a:gd name="T11" fmla="*/ 0 h 417"/>
                <a:gd name="T12" fmla="*/ 116428 w 417"/>
                <a:gd name="T13" fmla="*/ 91641 h 417"/>
                <a:gd name="T14" fmla="*/ 116428 w 417"/>
                <a:gd name="T15" fmla="*/ 91641 h 417"/>
                <a:gd name="T16" fmla="*/ 148593 w 417"/>
                <a:gd name="T17" fmla="*/ 127579 h 417"/>
                <a:gd name="T18" fmla="*/ 128659 w 417"/>
                <a:gd name="T19" fmla="*/ 147344 h 417"/>
                <a:gd name="T20" fmla="*/ 96495 w 417"/>
                <a:gd name="T21" fmla="*/ 111407 h 417"/>
                <a:gd name="T22" fmla="*/ 59799 w 417"/>
                <a:gd name="T23" fmla="*/ 147344 h 417"/>
                <a:gd name="T24" fmla="*/ 39866 w 417"/>
                <a:gd name="T25" fmla="*/ 127579 h 417"/>
                <a:gd name="T26" fmla="*/ 76108 w 417"/>
                <a:gd name="T27" fmla="*/ 91641 h 417"/>
                <a:gd name="T28" fmla="*/ 39866 w 417"/>
                <a:gd name="T29" fmla="*/ 60196 h 417"/>
                <a:gd name="T30" fmla="*/ 59799 w 417"/>
                <a:gd name="T31" fmla="*/ 39981 h 417"/>
                <a:gd name="T32" fmla="*/ 96495 w 417"/>
                <a:gd name="T33" fmla="*/ 71426 h 417"/>
                <a:gd name="T34" fmla="*/ 128659 w 417"/>
                <a:gd name="T35" fmla="*/ 39981 h 417"/>
                <a:gd name="T36" fmla="*/ 148593 w 417"/>
                <a:gd name="T37" fmla="*/ 60196 h 417"/>
                <a:gd name="T38" fmla="*/ 116428 w 417"/>
                <a:gd name="T39" fmla="*/ 91641 h 4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17" h="417">
                  <a:moveTo>
                    <a:pt x="213" y="0"/>
                  </a:moveTo>
                  <a:lnTo>
                    <a:pt x="213" y="0"/>
                  </a:lnTo>
                  <a:cubicBezTo>
                    <a:pt x="97" y="0"/>
                    <a:pt x="0" y="89"/>
                    <a:pt x="0" y="204"/>
                  </a:cubicBezTo>
                  <a:cubicBezTo>
                    <a:pt x="0" y="319"/>
                    <a:pt x="97" y="416"/>
                    <a:pt x="213" y="416"/>
                  </a:cubicBezTo>
                  <a:cubicBezTo>
                    <a:pt x="328" y="416"/>
                    <a:pt x="416" y="319"/>
                    <a:pt x="416" y="204"/>
                  </a:cubicBezTo>
                  <a:cubicBezTo>
                    <a:pt x="416" y="89"/>
                    <a:pt x="328" y="0"/>
                    <a:pt x="213" y="0"/>
                  </a:cubicBezTo>
                  <a:close/>
                  <a:moveTo>
                    <a:pt x="257" y="204"/>
                  </a:moveTo>
                  <a:lnTo>
                    <a:pt x="257" y="204"/>
                  </a:lnTo>
                  <a:cubicBezTo>
                    <a:pt x="328" y="284"/>
                    <a:pt x="328" y="284"/>
                    <a:pt x="328" y="284"/>
                  </a:cubicBezTo>
                  <a:cubicBezTo>
                    <a:pt x="284" y="328"/>
                    <a:pt x="284" y="328"/>
                    <a:pt x="284" y="328"/>
                  </a:cubicBezTo>
                  <a:cubicBezTo>
                    <a:pt x="213" y="248"/>
                    <a:pt x="213" y="248"/>
                    <a:pt x="213" y="248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88" y="284"/>
                    <a:pt x="88" y="284"/>
                    <a:pt x="88" y="284"/>
                  </a:cubicBezTo>
                  <a:cubicBezTo>
                    <a:pt x="168" y="204"/>
                    <a:pt x="168" y="204"/>
                    <a:pt x="168" y="204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84" y="89"/>
                    <a:pt x="284" y="89"/>
                    <a:pt x="284" y="89"/>
                  </a:cubicBezTo>
                  <a:cubicBezTo>
                    <a:pt x="328" y="134"/>
                    <a:pt x="328" y="134"/>
                    <a:pt x="328" y="134"/>
                  </a:cubicBezTo>
                  <a:lnTo>
                    <a:pt x="257" y="20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17"/>
            <p:cNvSpPr>
              <a:spLocks noChangeArrowheads="1"/>
            </p:cNvSpPr>
            <p:nvPr/>
          </p:nvSpPr>
          <p:spPr bwMode="auto">
            <a:xfrm>
              <a:off x="3616325" y="1947863"/>
              <a:ext cx="207963" cy="207962"/>
            </a:xfrm>
            <a:custGeom>
              <a:avLst/>
              <a:gdLst>
                <a:gd name="T0" fmla="*/ 104207 w 461"/>
                <a:gd name="T1" fmla="*/ 4060 h 461"/>
                <a:gd name="T2" fmla="*/ 104207 w 461"/>
                <a:gd name="T3" fmla="*/ 4060 h 461"/>
                <a:gd name="T4" fmla="*/ 0 w 461"/>
                <a:gd name="T5" fmla="*/ 107815 h 461"/>
                <a:gd name="T6" fmla="*/ 104207 w 461"/>
                <a:gd name="T7" fmla="*/ 207511 h 461"/>
                <a:gd name="T8" fmla="*/ 207512 w 461"/>
                <a:gd name="T9" fmla="*/ 103755 h 461"/>
                <a:gd name="T10" fmla="*/ 104207 w 461"/>
                <a:gd name="T11" fmla="*/ 4060 h 461"/>
                <a:gd name="T12" fmla="*/ 104207 w 461"/>
                <a:gd name="T13" fmla="*/ 167813 h 461"/>
                <a:gd name="T14" fmla="*/ 104207 w 461"/>
                <a:gd name="T15" fmla="*/ 167813 h 461"/>
                <a:gd name="T16" fmla="*/ 99696 w 461"/>
                <a:gd name="T17" fmla="*/ 167813 h 461"/>
                <a:gd name="T18" fmla="*/ 87967 w 461"/>
                <a:gd name="T19" fmla="*/ 151573 h 461"/>
                <a:gd name="T20" fmla="*/ 104207 w 461"/>
                <a:gd name="T21" fmla="*/ 135784 h 461"/>
                <a:gd name="T22" fmla="*/ 104207 w 461"/>
                <a:gd name="T23" fmla="*/ 135784 h 461"/>
                <a:gd name="T24" fmla="*/ 115936 w 461"/>
                <a:gd name="T25" fmla="*/ 151573 h 461"/>
                <a:gd name="T26" fmla="*/ 104207 w 461"/>
                <a:gd name="T27" fmla="*/ 167813 h 461"/>
                <a:gd name="T28" fmla="*/ 139845 w 461"/>
                <a:gd name="T29" fmla="*/ 96087 h 461"/>
                <a:gd name="T30" fmla="*/ 139845 w 461"/>
                <a:gd name="T31" fmla="*/ 96087 h 461"/>
                <a:gd name="T32" fmla="*/ 128116 w 461"/>
                <a:gd name="T33" fmla="*/ 103755 h 461"/>
                <a:gd name="T34" fmla="*/ 119996 w 461"/>
                <a:gd name="T35" fmla="*/ 111875 h 461"/>
                <a:gd name="T36" fmla="*/ 115936 w 461"/>
                <a:gd name="T37" fmla="*/ 115935 h 461"/>
                <a:gd name="T38" fmla="*/ 111876 w 461"/>
                <a:gd name="T39" fmla="*/ 123604 h 461"/>
                <a:gd name="T40" fmla="*/ 111876 w 461"/>
                <a:gd name="T41" fmla="*/ 123604 h 461"/>
                <a:gd name="T42" fmla="*/ 87967 w 461"/>
                <a:gd name="T43" fmla="*/ 123604 h 461"/>
                <a:gd name="T44" fmla="*/ 87967 w 461"/>
                <a:gd name="T45" fmla="*/ 123604 h 461"/>
                <a:gd name="T46" fmla="*/ 92027 w 461"/>
                <a:gd name="T47" fmla="*/ 103755 h 461"/>
                <a:gd name="T48" fmla="*/ 111876 w 461"/>
                <a:gd name="T49" fmla="*/ 92027 h 461"/>
                <a:gd name="T50" fmla="*/ 115936 w 461"/>
                <a:gd name="T51" fmla="*/ 87967 h 461"/>
                <a:gd name="T52" fmla="*/ 119996 w 461"/>
                <a:gd name="T53" fmla="*/ 79395 h 461"/>
                <a:gd name="T54" fmla="*/ 115936 w 461"/>
                <a:gd name="T55" fmla="*/ 67667 h 461"/>
                <a:gd name="T56" fmla="*/ 104207 w 461"/>
                <a:gd name="T57" fmla="*/ 63607 h 461"/>
                <a:gd name="T58" fmla="*/ 92027 w 461"/>
                <a:gd name="T59" fmla="*/ 67667 h 461"/>
                <a:gd name="T60" fmla="*/ 87967 w 461"/>
                <a:gd name="T61" fmla="*/ 79395 h 461"/>
                <a:gd name="T62" fmla="*/ 87967 w 461"/>
                <a:gd name="T63" fmla="*/ 83455 h 461"/>
                <a:gd name="T64" fmla="*/ 64058 w 461"/>
                <a:gd name="T65" fmla="*/ 83455 h 461"/>
                <a:gd name="T66" fmla="*/ 64058 w 461"/>
                <a:gd name="T67" fmla="*/ 79395 h 461"/>
                <a:gd name="T68" fmla="*/ 79847 w 461"/>
                <a:gd name="T69" fmla="*/ 47818 h 461"/>
                <a:gd name="T70" fmla="*/ 104207 w 461"/>
                <a:gd name="T71" fmla="*/ 43758 h 461"/>
                <a:gd name="T72" fmla="*/ 132176 w 461"/>
                <a:gd name="T73" fmla="*/ 51878 h 461"/>
                <a:gd name="T74" fmla="*/ 143905 w 461"/>
                <a:gd name="T75" fmla="*/ 75787 h 461"/>
                <a:gd name="T76" fmla="*/ 139845 w 461"/>
                <a:gd name="T77" fmla="*/ 96087 h 46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61" h="461">
                  <a:moveTo>
                    <a:pt x="231" y="9"/>
                  </a:moveTo>
                  <a:lnTo>
                    <a:pt x="231" y="9"/>
                  </a:lnTo>
                  <a:cubicBezTo>
                    <a:pt x="97" y="9"/>
                    <a:pt x="0" y="106"/>
                    <a:pt x="0" y="239"/>
                  </a:cubicBezTo>
                  <a:cubicBezTo>
                    <a:pt x="0" y="363"/>
                    <a:pt x="106" y="460"/>
                    <a:pt x="231" y="460"/>
                  </a:cubicBezTo>
                  <a:cubicBezTo>
                    <a:pt x="363" y="460"/>
                    <a:pt x="460" y="354"/>
                    <a:pt x="460" y="230"/>
                  </a:cubicBezTo>
                  <a:cubicBezTo>
                    <a:pt x="460" y="106"/>
                    <a:pt x="354" y="0"/>
                    <a:pt x="231" y="9"/>
                  </a:cubicBezTo>
                  <a:close/>
                  <a:moveTo>
                    <a:pt x="231" y="372"/>
                  </a:moveTo>
                  <a:lnTo>
                    <a:pt x="231" y="372"/>
                  </a:lnTo>
                  <a:cubicBezTo>
                    <a:pt x="221" y="372"/>
                    <a:pt x="221" y="372"/>
                    <a:pt x="221" y="372"/>
                  </a:cubicBezTo>
                  <a:cubicBezTo>
                    <a:pt x="204" y="372"/>
                    <a:pt x="195" y="354"/>
                    <a:pt x="195" y="336"/>
                  </a:cubicBezTo>
                  <a:cubicBezTo>
                    <a:pt x="195" y="319"/>
                    <a:pt x="204" y="301"/>
                    <a:pt x="231" y="301"/>
                  </a:cubicBezTo>
                  <a:cubicBezTo>
                    <a:pt x="248" y="310"/>
                    <a:pt x="257" y="319"/>
                    <a:pt x="257" y="336"/>
                  </a:cubicBezTo>
                  <a:cubicBezTo>
                    <a:pt x="257" y="363"/>
                    <a:pt x="248" y="372"/>
                    <a:pt x="231" y="372"/>
                  </a:cubicBezTo>
                  <a:close/>
                  <a:moveTo>
                    <a:pt x="310" y="213"/>
                  </a:moveTo>
                  <a:lnTo>
                    <a:pt x="310" y="213"/>
                  </a:lnTo>
                  <a:cubicBezTo>
                    <a:pt x="301" y="213"/>
                    <a:pt x="293" y="221"/>
                    <a:pt x="284" y="230"/>
                  </a:cubicBezTo>
                  <a:cubicBezTo>
                    <a:pt x="266" y="248"/>
                    <a:pt x="266" y="248"/>
                    <a:pt x="266" y="248"/>
                  </a:cubicBezTo>
                  <a:cubicBezTo>
                    <a:pt x="257" y="248"/>
                    <a:pt x="257" y="257"/>
                    <a:pt x="257" y="257"/>
                  </a:cubicBezTo>
                  <a:cubicBezTo>
                    <a:pt x="248" y="266"/>
                    <a:pt x="248" y="266"/>
                    <a:pt x="248" y="274"/>
                  </a:cubicBezTo>
                  <a:cubicBezTo>
                    <a:pt x="195" y="274"/>
                    <a:pt x="195" y="274"/>
                    <a:pt x="195" y="274"/>
                  </a:cubicBezTo>
                  <a:cubicBezTo>
                    <a:pt x="195" y="257"/>
                    <a:pt x="195" y="248"/>
                    <a:pt x="204" y="230"/>
                  </a:cubicBezTo>
                  <a:cubicBezTo>
                    <a:pt x="221" y="221"/>
                    <a:pt x="248" y="204"/>
                    <a:pt x="248" y="204"/>
                  </a:cubicBezTo>
                  <a:lnTo>
                    <a:pt x="257" y="195"/>
                  </a:lnTo>
                  <a:cubicBezTo>
                    <a:pt x="257" y="185"/>
                    <a:pt x="266" y="176"/>
                    <a:pt x="266" y="176"/>
                  </a:cubicBezTo>
                  <a:cubicBezTo>
                    <a:pt x="266" y="168"/>
                    <a:pt x="257" y="160"/>
                    <a:pt x="257" y="150"/>
                  </a:cubicBezTo>
                  <a:cubicBezTo>
                    <a:pt x="248" y="141"/>
                    <a:pt x="240" y="141"/>
                    <a:pt x="231" y="141"/>
                  </a:cubicBezTo>
                  <a:cubicBezTo>
                    <a:pt x="221" y="141"/>
                    <a:pt x="213" y="141"/>
                    <a:pt x="204" y="150"/>
                  </a:cubicBezTo>
                  <a:cubicBezTo>
                    <a:pt x="195" y="160"/>
                    <a:pt x="195" y="168"/>
                    <a:pt x="195" y="176"/>
                  </a:cubicBezTo>
                  <a:cubicBezTo>
                    <a:pt x="195" y="185"/>
                    <a:pt x="195" y="185"/>
                    <a:pt x="195" y="185"/>
                  </a:cubicBezTo>
                  <a:cubicBezTo>
                    <a:pt x="142" y="185"/>
                    <a:pt x="142" y="185"/>
                    <a:pt x="142" y="185"/>
                  </a:cubicBezTo>
                  <a:cubicBezTo>
                    <a:pt x="142" y="176"/>
                    <a:pt x="142" y="176"/>
                    <a:pt x="142" y="176"/>
                  </a:cubicBezTo>
                  <a:cubicBezTo>
                    <a:pt x="142" y="141"/>
                    <a:pt x="150" y="123"/>
                    <a:pt x="177" y="106"/>
                  </a:cubicBezTo>
                  <a:cubicBezTo>
                    <a:pt x="186" y="97"/>
                    <a:pt x="204" y="97"/>
                    <a:pt x="231" y="97"/>
                  </a:cubicBezTo>
                  <a:cubicBezTo>
                    <a:pt x="257" y="97"/>
                    <a:pt x="275" y="97"/>
                    <a:pt x="293" y="115"/>
                  </a:cubicBezTo>
                  <a:cubicBezTo>
                    <a:pt x="310" y="123"/>
                    <a:pt x="319" y="141"/>
                    <a:pt x="319" y="168"/>
                  </a:cubicBezTo>
                  <a:cubicBezTo>
                    <a:pt x="319" y="185"/>
                    <a:pt x="319" y="195"/>
                    <a:pt x="310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 18"/>
            <p:cNvSpPr>
              <a:spLocks noChangeArrowheads="1"/>
            </p:cNvSpPr>
            <p:nvPr/>
          </p:nvSpPr>
          <p:spPr bwMode="auto">
            <a:xfrm>
              <a:off x="8086725" y="1997075"/>
              <a:ext cx="128588" cy="133350"/>
            </a:xfrm>
            <a:custGeom>
              <a:avLst/>
              <a:gdLst>
                <a:gd name="T0" fmla="*/ 119564 w 285"/>
                <a:gd name="T1" fmla="*/ 56696 h 294"/>
                <a:gd name="T2" fmla="*/ 119564 w 285"/>
                <a:gd name="T3" fmla="*/ 56696 h 294"/>
                <a:gd name="T4" fmla="*/ 75799 w 285"/>
                <a:gd name="T5" fmla="*/ 56696 h 294"/>
                <a:gd name="T6" fmla="*/ 75799 w 285"/>
                <a:gd name="T7" fmla="*/ 8164 h 294"/>
                <a:gd name="T8" fmla="*/ 63617 w 285"/>
                <a:gd name="T9" fmla="*/ 0 h 294"/>
                <a:gd name="T10" fmla="*/ 51886 w 285"/>
                <a:gd name="T11" fmla="*/ 8164 h 294"/>
                <a:gd name="T12" fmla="*/ 51886 w 285"/>
                <a:gd name="T13" fmla="*/ 56696 h 294"/>
                <a:gd name="T14" fmla="*/ 4061 w 285"/>
                <a:gd name="T15" fmla="*/ 56696 h 294"/>
                <a:gd name="T16" fmla="*/ 0 w 285"/>
                <a:gd name="T17" fmla="*/ 64407 h 294"/>
                <a:gd name="T18" fmla="*/ 4061 w 285"/>
                <a:gd name="T19" fmla="*/ 76654 h 294"/>
                <a:gd name="T20" fmla="*/ 51886 w 285"/>
                <a:gd name="T21" fmla="*/ 76654 h 294"/>
                <a:gd name="T22" fmla="*/ 51886 w 285"/>
                <a:gd name="T23" fmla="*/ 124732 h 294"/>
                <a:gd name="T24" fmla="*/ 63617 w 285"/>
                <a:gd name="T25" fmla="*/ 132896 h 294"/>
                <a:gd name="T26" fmla="*/ 75799 w 285"/>
                <a:gd name="T27" fmla="*/ 124732 h 294"/>
                <a:gd name="T28" fmla="*/ 75799 w 285"/>
                <a:gd name="T29" fmla="*/ 76654 h 294"/>
                <a:gd name="T30" fmla="*/ 119564 w 285"/>
                <a:gd name="T31" fmla="*/ 76654 h 294"/>
                <a:gd name="T32" fmla="*/ 128137 w 285"/>
                <a:gd name="T33" fmla="*/ 64407 h 294"/>
                <a:gd name="T34" fmla="*/ 119564 w 285"/>
                <a:gd name="T35" fmla="*/ 56696 h 29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85" h="294">
                  <a:moveTo>
                    <a:pt x="265" y="125"/>
                  </a:moveTo>
                  <a:lnTo>
                    <a:pt x="265" y="125"/>
                  </a:lnTo>
                  <a:cubicBezTo>
                    <a:pt x="168" y="125"/>
                    <a:pt x="168" y="125"/>
                    <a:pt x="168" y="125"/>
                  </a:cubicBezTo>
                  <a:cubicBezTo>
                    <a:pt x="168" y="18"/>
                    <a:pt x="168" y="18"/>
                    <a:pt x="168" y="18"/>
                  </a:cubicBezTo>
                  <a:cubicBezTo>
                    <a:pt x="168" y="0"/>
                    <a:pt x="150" y="0"/>
                    <a:pt x="141" y="0"/>
                  </a:cubicBezTo>
                  <a:cubicBezTo>
                    <a:pt x="124" y="0"/>
                    <a:pt x="115" y="0"/>
                    <a:pt x="115" y="18"/>
                  </a:cubicBezTo>
                  <a:cubicBezTo>
                    <a:pt x="115" y="125"/>
                    <a:pt x="115" y="125"/>
                    <a:pt x="115" y="125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0" y="125"/>
                    <a:pt x="0" y="133"/>
                    <a:pt x="0" y="142"/>
                  </a:cubicBezTo>
                  <a:cubicBezTo>
                    <a:pt x="0" y="160"/>
                    <a:pt x="0" y="169"/>
                    <a:pt x="9" y="169"/>
                  </a:cubicBezTo>
                  <a:cubicBezTo>
                    <a:pt x="115" y="169"/>
                    <a:pt x="115" y="169"/>
                    <a:pt x="115" y="169"/>
                  </a:cubicBezTo>
                  <a:cubicBezTo>
                    <a:pt x="115" y="275"/>
                    <a:pt x="115" y="275"/>
                    <a:pt x="115" y="275"/>
                  </a:cubicBezTo>
                  <a:cubicBezTo>
                    <a:pt x="115" y="284"/>
                    <a:pt x="124" y="293"/>
                    <a:pt x="141" y="293"/>
                  </a:cubicBezTo>
                  <a:cubicBezTo>
                    <a:pt x="150" y="293"/>
                    <a:pt x="168" y="284"/>
                    <a:pt x="168" y="275"/>
                  </a:cubicBezTo>
                  <a:cubicBezTo>
                    <a:pt x="168" y="169"/>
                    <a:pt x="168" y="169"/>
                    <a:pt x="168" y="169"/>
                  </a:cubicBezTo>
                  <a:cubicBezTo>
                    <a:pt x="265" y="169"/>
                    <a:pt x="265" y="169"/>
                    <a:pt x="265" y="169"/>
                  </a:cubicBezTo>
                  <a:cubicBezTo>
                    <a:pt x="284" y="169"/>
                    <a:pt x="284" y="160"/>
                    <a:pt x="284" y="142"/>
                  </a:cubicBezTo>
                  <a:cubicBezTo>
                    <a:pt x="284" y="133"/>
                    <a:pt x="284" y="125"/>
                    <a:pt x="265" y="12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 19"/>
            <p:cNvSpPr>
              <a:spLocks noChangeArrowheads="1"/>
            </p:cNvSpPr>
            <p:nvPr/>
          </p:nvSpPr>
          <p:spPr bwMode="auto">
            <a:xfrm>
              <a:off x="7642225" y="2052638"/>
              <a:ext cx="127000" cy="20637"/>
            </a:xfrm>
            <a:custGeom>
              <a:avLst/>
              <a:gdLst>
                <a:gd name="T0" fmla="*/ 118922 w 283"/>
                <a:gd name="T1" fmla="*/ 0 h 45"/>
                <a:gd name="T2" fmla="*/ 118922 w 283"/>
                <a:gd name="T3" fmla="*/ 0 h 45"/>
                <a:gd name="T4" fmla="*/ 4039 w 283"/>
                <a:gd name="T5" fmla="*/ 0 h 45"/>
                <a:gd name="T6" fmla="*/ 0 w 283"/>
                <a:gd name="T7" fmla="*/ 7796 h 45"/>
                <a:gd name="T8" fmla="*/ 4039 w 283"/>
                <a:gd name="T9" fmla="*/ 20178 h 45"/>
                <a:gd name="T10" fmla="*/ 118922 w 283"/>
                <a:gd name="T11" fmla="*/ 20178 h 45"/>
                <a:gd name="T12" fmla="*/ 126551 w 283"/>
                <a:gd name="T13" fmla="*/ 7796 h 45"/>
                <a:gd name="T14" fmla="*/ 118922 w 283"/>
                <a:gd name="T15" fmla="*/ 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3" h="45">
                  <a:moveTo>
                    <a:pt x="265" y="0"/>
                  </a:moveTo>
                  <a:lnTo>
                    <a:pt x="265" y="0"/>
                  </a:ln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8"/>
                    <a:pt x="0" y="17"/>
                  </a:cubicBezTo>
                  <a:cubicBezTo>
                    <a:pt x="0" y="35"/>
                    <a:pt x="0" y="44"/>
                    <a:pt x="9" y="44"/>
                  </a:cubicBezTo>
                  <a:cubicBezTo>
                    <a:pt x="265" y="44"/>
                    <a:pt x="265" y="44"/>
                    <a:pt x="265" y="44"/>
                  </a:cubicBezTo>
                  <a:cubicBezTo>
                    <a:pt x="282" y="44"/>
                    <a:pt x="282" y="35"/>
                    <a:pt x="282" y="17"/>
                  </a:cubicBezTo>
                  <a:cubicBezTo>
                    <a:pt x="282" y="8"/>
                    <a:pt x="282" y="0"/>
                    <a:pt x="26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20"/>
            <p:cNvSpPr>
              <a:spLocks noChangeArrowheads="1"/>
            </p:cNvSpPr>
            <p:nvPr/>
          </p:nvSpPr>
          <p:spPr bwMode="auto">
            <a:xfrm>
              <a:off x="2273300" y="2381250"/>
              <a:ext cx="223838" cy="227013"/>
            </a:xfrm>
            <a:custGeom>
              <a:avLst/>
              <a:gdLst>
                <a:gd name="T0" fmla="*/ 211227 w 497"/>
                <a:gd name="T1" fmla="*/ 3596 h 505"/>
                <a:gd name="T2" fmla="*/ 211227 w 497"/>
                <a:gd name="T3" fmla="*/ 3596 h 505"/>
                <a:gd name="T4" fmla="*/ 203571 w 497"/>
                <a:gd name="T5" fmla="*/ 0 h 505"/>
                <a:gd name="T6" fmla="*/ 199518 w 497"/>
                <a:gd name="T7" fmla="*/ 7642 h 505"/>
                <a:gd name="T8" fmla="*/ 171594 w 497"/>
                <a:gd name="T9" fmla="*/ 75521 h 505"/>
                <a:gd name="T10" fmla="*/ 167541 w 497"/>
                <a:gd name="T11" fmla="*/ 63384 h 505"/>
                <a:gd name="T12" fmla="*/ 155831 w 497"/>
                <a:gd name="T13" fmla="*/ 59338 h 505"/>
                <a:gd name="T14" fmla="*/ 119350 w 497"/>
                <a:gd name="T15" fmla="*/ 59338 h 505"/>
                <a:gd name="T16" fmla="*/ 108091 w 497"/>
                <a:gd name="T17" fmla="*/ 63384 h 505"/>
                <a:gd name="T18" fmla="*/ 4053 w 497"/>
                <a:gd name="T19" fmla="*/ 134859 h 505"/>
                <a:gd name="T20" fmla="*/ 4053 w 497"/>
                <a:gd name="T21" fmla="*/ 151042 h 505"/>
                <a:gd name="T22" fmla="*/ 47740 w 497"/>
                <a:gd name="T23" fmla="*/ 218472 h 505"/>
                <a:gd name="T24" fmla="*/ 63954 w 497"/>
                <a:gd name="T25" fmla="*/ 222518 h 505"/>
                <a:gd name="T26" fmla="*/ 167541 w 497"/>
                <a:gd name="T27" fmla="*/ 146997 h 505"/>
                <a:gd name="T28" fmla="*/ 175648 w 497"/>
                <a:gd name="T29" fmla="*/ 138905 h 505"/>
                <a:gd name="T30" fmla="*/ 187357 w 497"/>
                <a:gd name="T31" fmla="*/ 102943 h 505"/>
                <a:gd name="T32" fmla="*/ 183754 w 497"/>
                <a:gd name="T33" fmla="*/ 91255 h 505"/>
                <a:gd name="T34" fmla="*/ 179701 w 497"/>
                <a:gd name="T35" fmla="*/ 83163 h 505"/>
                <a:gd name="T36" fmla="*/ 211227 w 497"/>
                <a:gd name="T37" fmla="*/ 3596 h 505"/>
                <a:gd name="T38" fmla="*/ 163487 w 497"/>
                <a:gd name="T39" fmla="*/ 111034 h 505"/>
                <a:gd name="T40" fmla="*/ 163487 w 497"/>
                <a:gd name="T41" fmla="*/ 111034 h 505"/>
                <a:gd name="T42" fmla="*/ 139617 w 497"/>
                <a:gd name="T43" fmla="*/ 102943 h 505"/>
                <a:gd name="T44" fmla="*/ 143671 w 497"/>
                <a:gd name="T45" fmla="*/ 79117 h 505"/>
                <a:gd name="T46" fmla="*/ 163487 w 497"/>
                <a:gd name="T47" fmla="*/ 79117 h 505"/>
                <a:gd name="T48" fmla="*/ 159884 w 497"/>
                <a:gd name="T49" fmla="*/ 83163 h 505"/>
                <a:gd name="T50" fmla="*/ 155831 w 497"/>
                <a:gd name="T51" fmla="*/ 91255 h 505"/>
                <a:gd name="T52" fmla="*/ 159884 w 497"/>
                <a:gd name="T53" fmla="*/ 95301 h 505"/>
                <a:gd name="T54" fmla="*/ 163487 w 497"/>
                <a:gd name="T55" fmla="*/ 95301 h 505"/>
                <a:gd name="T56" fmla="*/ 171594 w 497"/>
                <a:gd name="T57" fmla="*/ 91255 h 505"/>
                <a:gd name="T58" fmla="*/ 163487 w 497"/>
                <a:gd name="T59" fmla="*/ 111034 h 5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505">
                  <a:moveTo>
                    <a:pt x="469" y="8"/>
                  </a:moveTo>
                  <a:lnTo>
                    <a:pt x="469" y="8"/>
                  </a:lnTo>
                  <a:cubicBezTo>
                    <a:pt x="469" y="8"/>
                    <a:pt x="461" y="0"/>
                    <a:pt x="452" y="0"/>
                  </a:cubicBezTo>
                  <a:cubicBezTo>
                    <a:pt x="443" y="8"/>
                    <a:pt x="443" y="17"/>
                    <a:pt x="443" y="17"/>
                  </a:cubicBezTo>
                  <a:cubicBezTo>
                    <a:pt x="461" y="88"/>
                    <a:pt x="416" y="141"/>
                    <a:pt x="381" y="168"/>
                  </a:cubicBezTo>
                  <a:cubicBezTo>
                    <a:pt x="372" y="141"/>
                    <a:pt x="372" y="141"/>
                    <a:pt x="372" y="141"/>
                  </a:cubicBezTo>
                  <a:cubicBezTo>
                    <a:pt x="363" y="141"/>
                    <a:pt x="355" y="132"/>
                    <a:pt x="346" y="132"/>
                  </a:cubicBezTo>
                  <a:cubicBezTo>
                    <a:pt x="265" y="132"/>
                    <a:pt x="265" y="132"/>
                    <a:pt x="265" y="132"/>
                  </a:cubicBezTo>
                  <a:cubicBezTo>
                    <a:pt x="257" y="132"/>
                    <a:pt x="248" y="132"/>
                    <a:pt x="240" y="141"/>
                  </a:cubicBezTo>
                  <a:cubicBezTo>
                    <a:pt x="9" y="300"/>
                    <a:pt x="9" y="300"/>
                    <a:pt x="9" y="300"/>
                  </a:cubicBezTo>
                  <a:cubicBezTo>
                    <a:pt x="0" y="309"/>
                    <a:pt x="0" y="327"/>
                    <a:pt x="9" y="33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5" y="504"/>
                    <a:pt x="133" y="495"/>
                    <a:pt x="142" y="495"/>
                  </a:cubicBezTo>
                  <a:cubicBezTo>
                    <a:pt x="372" y="327"/>
                    <a:pt x="372" y="327"/>
                    <a:pt x="372" y="327"/>
                  </a:cubicBezTo>
                  <a:cubicBezTo>
                    <a:pt x="381" y="327"/>
                    <a:pt x="390" y="309"/>
                    <a:pt x="390" y="309"/>
                  </a:cubicBezTo>
                  <a:cubicBezTo>
                    <a:pt x="416" y="229"/>
                    <a:pt x="416" y="229"/>
                    <a:pt x="416" y="229"/>
                  </a:cubicBezTo>
                  <a:cubicBezTo>
                    <a:pt x="416" y="221"/>
                    <a:pt x="416" y="212"/>
                    <a:pt x="408" y="203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52" y="150"/>
                    <a:pt x="496" y="88"/>
                    <a:pt x="469" y="8"/>
                  </a:cubicBezTo>
                  <a:close/>
                  <a:moveTo>
                    <a:pt x="363" y="247"/>
                  </a:moveTo>
                  <a:lnTo>
                    <a:pt x="363" y="247"/>
                  </a:lnTo>
                  <a:cubicBezTo>
                    <a:pt x="346" y="256"/>
                    <a:pt x="319" y="256"/>
                    <a:pt x="310" y="229"/>
                  </a:cubicBezTo>
                  <a:cubicBezTo>
                    <a:pt x="293" y="212"/>
                    <a:pt x="301" y="194"/>
                    <a:pt x="319" y="176"/>
                  </a:cubicBezTo>
                  <a:cubicBezTo>
                    <a:pt x="328" y="168"/>
                    <a:pt x="346" y="168"/>
                    <a:pt x="363" y="176"/>
                  </a:cubicBezTo>
                  <a:cubicBezTo>
                    <a:pt x="355" y="185"/>
                    <a:pt x="355" y="185"/>
                    <a:pt x="355" y="185"/>
                  </a:cubicBezTo>
                  <a:cubicBezTo>
                    <a:pt x="346" y="185"/>
                    <a:pt x="337" y="194"/>
                    <a:pt x="346" y="203"/>
                  </a:cubicBezTo>
                  <a:cubicBezTo>
                    <a:pt x="346" y="212"/>
                    <a:pt x="355" y="212"/>
                    <a:pt x="355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72" y="212"/>
                    <a:pt x="372" y="212"/>
                    <a:pt x="381" y="203"/>
                  </a:cubicBezTo>
                  <a:cubicBezTo>
                    <a:pt x="381" y="221"/>
                    <a:pt x="372" y="238"/>
                    <a:pt x="363" y="24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21"/>
            <p:cNvSpPr>
              <a:spLocks noChangeArrowheads="1"/>
            </p:cNvSpPr>
            <p:nvPr/>
          </p:nvSpPr>
          <p:spPr bwMode="auto">
            <a:xfrm>
              <a:off x="2268538" y="2876550"/>
              <a:ext cx="223837" cy="125413"/>
            </a:xfrm>
            <a:custGeom>
              <a:avLst/>
              <a:gdLst>
                <a:gd name="T0" fmla="*/ 112144 w 497"/>
                <a:gd name="T1" fmla="*/ 0 h 276"/>
                <a:gd name="T2" fmla="*/ 112144 w 497"/>
                <a:gd name="T3" fmla="*/ 0 h 276"/>
                <a:gd name="T4" fmla="*/ 0 w 497"/>
                <a:gd name="T5" fmla="*/ 60435 h 276"/>
                <a:gd name="T6" fmla="*/ 112144 w 497"/>
                <a:gd name="T7" fmla="*/ 124959 h 276"/>
                <a:gd name="T8" fmla="*/ 223387 w 497"/>
                <a:gd name="T9" fmla="*/ 60435 h 276"/>
                <a:gd name="T10" fmla="*/ 112144 w 497"/>
                <a:gd name="T11" fmla="*/ 0 h 276"/>
                <a:gd name="T12" fmla="*/ 112144 w 497"/>
                <a:gd name="T13" fmla="*/ 108600 h 276"/>
                <a:gd name="T14" fmla="*/ 112144 w 497"/>
                <a:gd name="T15" fmla="*/ 108600 h 276"/>
                <a:gd name="T16" fmla="*/ 63953 w 497"/>
                <a:gd name="T17" fmla="*/ 60435 h 276"/>
                <a:gd name="T18" fmla="*/ 112144 w 497"/>
                <a:gd name="T19" fmla="*/ 11814 h 276"/>
                <a:gd name="T20" fmla="*/ 159884 w 497"/>
                <a:gd name="T21" fmla="*/ 60435 h 276"/>
                <a:gd name="T22" fmla="*/ 112144 w 497"/>
                <a:gd name="T23" fmla="*/ 108600 h 276"/>
                <a:gd name="T24" fmla="*/ 112144 w 497"/>
                <a:gd name="T25" fmla="*/ 60435 h 276"/>
                <a:gd name="T26" fmla="*/ 112144 w 497"/>
                <a:gd name="T27" fmla="*/ 60435 h 276"/>
                <a:gd name="T28" fmla="*/ 112144 w 497"/>
                <a:gd name="T29" fmla="*/ 35897 h 276"/>
                <a:gd name="T30" fmla="*/ 87823 w 497"/>
                <a:gd name="T31" fmla="*/ 60435 h 276"/>
                <a:gd name="T32" fmla="*/ 112144 w 497"/>
                <a:gd name="T33" fmla="*/ 84517 h 276"/>
                <a:gd name="T34" fmla="*/ 136014 w 497"/>
                <a:gd name="T35" fmla="*/ 60435 h 276"/>
                <a:gd name="T36" fmla="*/ 112144 w 497"/>
                <a:gd name="T37" fmla="*/ 60435 h 2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97" h="276">
                  <a:moveTo>
                    <a:pt x="249" y="0"/>
                  </a:moveTo>
                  <a:lnTo>
                    <a:pt x="249" y="0"/>
                  </a:lnTo>
                  <a:cubicBezTo>
                    <a:pt x="89" y="0"/>
                    <a:pt x="0" y="115"/>
                    <a:pt x="0" y="133"/>
                  </a:cubicBezTo>
                  <a:cubicBezTo>
                    <a:pt x="0" y="151"/>
                    <a:pt x="89" y="275"/>
                    <a:pt x="249" y="275"/>
                  </a:cubicBezTo>
                  <a:cubicBezTo>
                    <a:pt x="408" y="275"/>
                    <a:pt x="496" y="151"/>
                    <a:pt x="496" y="133"/>
                  </a:cubicBezTo>
                  <a:cubicBezTo>
                    <a:pt x="496" y="115"/>
                    <a:pt x="408" y="0"/>
                    <a:pt x="249" y="0"/>
                  </a:cubicBezTo>
                  <a:close/>
                  <a:moveTo>
                    <a:pt x="249" y="239"/>
                  </a:moveTo>
                  <a:lnTo>
                    <a:pt x="249" y="239"/>
                  </a:lnTo>
                  <a:cubicBezTo>
                    <a:pt x="186" y="239"/>
                    <a:pt x="142" y="195"/>
                    <a:pt x="142" y="133"/>
                  </a:cubicBezTo>
                  <a:cubicBezTo>
                    <a:pt x="142" y="79"/>
                    <a:pt x="186" y="26"/>
                    <a:pt x="249" y="26"/>
                  </a:cubicBezTo>
                  <a:cubicBezTo>
                    <a:pt x="310" y="26"/>
                    <a:pt x="355" y="79"/>
                    <a:pt x="355" y="133"/>
                  </a:cubicBezTo>
                  <a:cubicBezTo>
                    <a:pt x="355" y="195"/>
                    <a:pt x="310" y="239"/>
                    <a:pt x="249" y="239"/>
                  </a:cubicBezTo>
                  <a:close/>
                  <a:moveTo>
                    <a:pt x="249" y="133"/>
                  </a:moveTo>
                  <a:lnTo>
                    <a:pt x="249" y="133"/>
                  </a:lnTo>
                  <a:cubicBezTo>
                    <a:pt x="239" y="123"/>
                    <a:pt x="266" y="79"/>
                    <a:pt x="249" y="79"/>
                  </a:cubicBezTo>
                  <a:cubicBezTo>
                    <a:pt x="221" y="79"/>
                    <a:pt x="195" y="107"/>
                    <a:pt x="195" y="133"/>
                  </a:cubicBezTo>
                  <a:cubicBezTo>
                    <a:pt x="195" y="168"/>
                    <a:pt x="221" y="186"/>
                    <a:pt x="249" y="186"/>
                  </a:cubicBezTo>
                  <a:cubicBezTo>
                    <a:pt x="274" y="186"/>
                    <a:pt x="302" y="168"/>
                    <a:pt x="302" y="133"/>
                  </a:cubicBezTo>
                  <a:cubicBezTo>
                    <a:pt x="302" y="123"/>
                    <a:pt x="257" y="142"/>
                    <a:pt x="249" y="1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 22"/>
            <p:cNvSpPr>
              <a:spLocks noChangeArrowheads="1"/>
            </p:cNvSpPr>
            <p:nvPr/>
          </p:nvSpPr>
          <p:spPr bwMode="auto">
            <a:xfrm>
              <a:off x="1831975" y="2833688"/>
              <a:ext cx="207963" cy="207962"/>
            </a:xfrm>
            <a:custGeom>
              <a:avLst/>
              <a:gdLst>
                <a:gd name="T0" fmla="*/ 103756 w 461"/>
                <a:gd name="T1" fmla="*/ 3609 h 461"/>
                <a:gd name="T2" fmla="*/ 103756 w 461"/>
                <a:gd name="T3" fmla="*/ 3609 h 461"/>
                <a:gd name="T4" fmla="*/ 0 w 461"/>
                <a:gd name="T5" fmla="*/ 107815 h 461"/>
                <a:gd name="T6" fmla="*/ 103756 w 461"/>
                <a:gd name="T7" fmla="*/ 207511 h 461"/>
                <a:gd name="T8" fmla="*/ 207512 w 461"/>
                <a:gd name="T9" fmla="*/ 103755 h 461"/>
                <a:gd name="T10" fmla="*/ 103756 w 461"/>
                <a:gd name="T11" fmla="*/ 3609 h 461"/>
                <a:gd name="T12" fmla="*/ 103756 w 461"/>
                <a:gd name="T13" fmla="*/ 15789 h 461"/>
                <a:gd name="T14" fmla="*/ 103756 w 461"/>
                <a:gd name="T15" fmla="*/ 15789 h 461"/>
                <a:gd name="T16" fmla="*/ 143905 w 461"/>
                <a:gd name="T17" fmla="*/ 23909 h 461"/>
                <a:gd name="T18" fmla="*/ 131274 w 461"/>
                <a:gd name="T19" fmla="*/ 47818 h 461"/>
                <a:gd name="T20" fmla="*/ 103756 w 461"/>
                <a:gd name="T21" fmla="*/ 43758 h 461"/>
                <a:gd name="T22" fmla="*/ 75787 w 461"/>
                <a:gd name="T23" fmla="*/ 47818 h 461"/>
                <a:gd name="T24" fmla="*/ 63607 w 461"/>
                <a:gd name="T25" fmla="*/ 23909 h 461"/>
                <a:gd name="T26" fmla="*/ 103756 w 461"/>
                <a:gd name="T27" fmla="*/ 15789 h 461"/>
                <a:gd name="T28" fmla="*/ 47818 w 461"/>
                <a:gd name="T29" fmla="*/ 131724 h 461"/>
                <a:gd name="T30" fmla="*/ 47818 w 461"/>
                <a:gd name="T31" fmla="*/ 131724 h 461"/>
                <a:gd name="T32" fmla="*/ 23909 w 461"/>
                <a:gd name="T33" fmla="*/ 147513 h 461"/>
                <a:gd name="T34" fmla="*/ 15789 w 461"/>
                <a:gd name="T35" fmla="*/ 107815 h 461"/>
                <a:gd name="T36" fmla="*/ 23909 w 461"/>
                <a:gd name="T37" fmla="*/ 63607 h 461"/>
                <a:gd name="T38" fmla="*/ 47818 w 461"/>
                <a:gd name="T39" fmla="*/ 75335 h 461"/>
                <a:gd name="T40" fmla="*/ 39698 w 461"/>
                <a:gd name="T41" fmla="*/ 103755 h 461"/>
                <a:gd name="T42" fmla="*/ 47818 w 461"/>
                <a:gd name="T43" fmla="*/ 131724 h 461"/>
                <a:gd name="T44" fmla="*/ 103756 w 461"/>
                <a:gd name="T45" fmla="*/ 195331 h 461"/>
                <a:gd name="T46" fmla="*/ 103756 w 461"/>
                <a:gd name="T47" fmla="*/ 195331 h 461"/>
                <a:gd name="T48" fmla="*/ 63607 w 461"/>
                <a:gd name="T49" fmla="*/ 183602 h 461"/>
                <a:gd name="T50" fmla="*/ 75787 w 461"/>
                <a:gd name="T51" fmla="*/ 159693 h 461"/>
                <a:gd name="T52" fmla="*/ 103756 w 461"/>
                <a:gd name="T53" fmla="*/ 167813 h 461"/>
                <a:gd name="T54" fmla="*/ 131274 w 461"/>
                <a:gd name="T55" fmla="*/ 159693 h 461"/>
                <a:gd name="T56" fmla="*/ 143905 w 461"/>
                <a:gd name="T57" fmla="*/ 183602 h 461"/>
                <a:gd name="T58" fmla="*/ 103756 w 461"/>
                <a:gd name="T59" fmla="*/ 195331 h 461"/>
                <a:gd name="T60" fmla="*/ 103756 w 461"/>
                <a:gd name="T61" fmla="*/ 155633 h 461"/>
                <a:gd name="T62" fmla="*/ 103756 w 461"/>
                <a:gd name="T63" fmla="*/ 155633 h 461"/>
                <a:gd name="T64" fmla="*/ 55938 w 461"/>
                <a:gd name="T65" fmla="*/ 103755 h 461"/>
                <a:gd name="T66" fmla="*/ 103756 w 461"/>
                <a:gd name="T67" fmla="*/ 55487 h 461"/>
                <a:gd name="T68" fmla="*/ 151574 w 461"/>
                <a:gd name="T69" fmla="*/ 103755 h 461"/>
                <a:gd name="T70" fmla="*/ 103756 w 461"/>
                <a:gd name="T71" fmla="*/ 155633 h 461"/>
                <a:gd name="T72" fmla="*/ 159694 w 461"/>
                <a:gd name="T73" fmla="*/ 131724 h 461"/>
                <a:gd name="T74" fmla="*/ 159694 w 461"/>
                <a:gd name="T75" fmla="*/ 131724 h 461"/>
                <a:gd name="T76" fmla="*/ 167814 w 461"/>
                <a:gd name="T77" fmla="*/ 103755 h 461"/>
                <a:gd name="T78" fmla="*/ 159694 w 461"/>
                <a:gd name="T79" fmla="*/ 75335 h 461"/>
                <a:gd name="T80" fmla="*/ 183603 w 461"/>
                <a:gd name="T81" fmla="*/ 63607 h 461"/>
                <a:gd name="T82" fmla="*/ 191723 w 461"/>
                <a:gd name="T83" fmla="*/ 103755 h 461"/>
                <a:gd name="T84" fmla="*/ 183603 w 461"/>
                <a:gd name="T85" fmla="*/ 147513 h 461"/>
                <a:gd name="T86" fmla="*/ 159694 w 461"/>
                <a:gd name="T87" fmla="*/ 131724 h 46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1" h="461">
                  <a:moveTo>
                    <a:pt x="230" y="8"/>
                  </a:moveTo>
                  <a:lnTo>
                    <a:pt x="230" y="8"/>
                  </a:lnTo>
                  <a:cubicBezTo>
                    <a:pt x="97" y="8"/>
                    <a:pt x="0" y="106"/>
                    <a:pt x="0" y="239"/>
                  </a:cubicBezTo>
                  <a:cubicBezTo>
                    <a:pt x="0" y="363"/>
                    <a:pt x="106" y="460"/>
                    <a:pt x="230" y="460"/>
                  </a:cubicBezTo>
                  <a:cubicBezTo>
                    <a:pt x="363" y="460"/>
                    <a:pt x="460" y="354"/>
                    <a:pt x="460" y="230"/>
                  </a:cubicBezTo>
                  <a:cubicBezTo>
                    <a:pt x="460" y="106"/>
                    <a:pt x="354" y="0"/>
                    <a:pt x="230" y="8"/>
                  </a:cubicBezTo>
                  <a:close/>
                  <a:moveTo>
                    <a:pt x="230" y="35"/>
                  </a:moveTo>
                  <a:lnTo>
                    <a:pt x="230" y="35"/>
                  </a:lnTo>
                  <a:cubicBezTo>
                    <a:pt x="256" y="35"/>
                    <a:pt x="291" y="44"/>
                    <a:pt x="319" y="53"/>
                  </a:cubicBezTo>
                  <a:cubicBezTo>
                    <a:pt x="291" y="106"/>
                    <a:pt x="291" y="106"/>
                    <a:pt x="291" y="106"/>
                  </a:cubicBezTo>
                  <a:cubicBezTo>
                    <a:pt x="275" y="97"/>
                    <a:pt x="247" y="97"/>
                    <a:pt x="230" y="97"/>
                  </a:cubicBezTo>
                  <a:cubicBezTo>
                    <a:pt x="203" y="97"/>
                    <a:pt x="185" y="97"/>
                    <a:pt x="168" y="106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68" y="44"/>
                    <a:pt x="194" y="35"/>
                    <a:pt x="230" y="35"/>
                  </a:cubicBezTo>
                  <a:close/>
                  <a:moveTo>
                    <a:pt x="106" y="292"/>
                  </a:moveTo>
                  <a:lnTo>
                    <a:pt x="106" y="292"/>
                  </a:lnTo>
                  <a:cubicBezTo>
                    <a:pt x="53" y="327"/>
                    <a:pt x="53" y="327"/>
                    <a:pt x="53" y="327"/>
                  </a:cubicBezTo>
                  <a:cubicBezTo>
                    <a:pt x="35" y="301"/>
                    <a:pt x="35" y="265"/>
                    <a:pt x="35" y="239"/>
                  </a:cubicBezTo>
                  <a:cubicBezTo>
                    <a:pt x="26" y="204"/>
                    <a:pt x="35" y="167"/>
                    <a:pt x="53" y="141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97" y="185"/>
                    <a:pt x="88" y="212"/>
                    <a:pt x="88" y="230"/>
                  </a:cubicBezTo>
                  <a:cubicBezTo>
                    <a:pt x="88" y="257"/>
                    <a:pt x="97" y="274"/>
                    <a:pt x="106" y="292"/>
                  </a:cubicBezTo>
                  <a:close/>
                  <a:moveTo>
                    <a:pt x="230" y="433"/>
                  </a:moveTo>
                  <a:lnTo>
                    <a:pt x="230" y="433"/>
                  </a:lnTo>
                  <a:cubicBezTo>
                    <a:pt x="194" y="433"/>
                    <a:pt x="168" y="425"/>
                    <a:pt x="141" y="407"/>
                  </a:cubicBezTo>
                  <a:cubicBezTo>
                    <a:pt x="168" y="354"/>
                    <a:pt x="168" y="354"/>
                    <a:pt x="168" y="354"/>
                  </a:cubicBezTo>
                  <a:cubicBezTo>
                    <a:pt x="185" y="363"/>
                    <a:pt x="203" y="372"/>
                    <a:pt x="230" y="372"/>
                  </a:cubicBezTo>
                  <a:cubicBezTo>
                    <a:pt x="247" y="372"/>
                    <a:pt x="275" y="363"/>
                    <a:pt x="291" y="354"/>
                  </a:cubicBezTo>
                  <a:cubicBezTo>
                    <a:pt x="319" y="407"/>
                    <a:pt x="319" y="407"/>
                    <a:pt x="319" y="407"/>
                  </a:cubicBezTo>
                  <a:cubicBezTo>
                    <a:pt x="291" y="425"/>
                    <a:pt x="266" y="433"/>
                    <a:pt x="230" y="433"/>
                  </a:cubicBezTo>
                  <a:close/>
                  <a:moveTo>
                    <a:pt x="230" y="345"/>
                  </a:moveTo>
                  <a:lnTo>
                    <a:pt x="230" y="345"/>
                  </a:lnTo>
                  <a:cubicBezTo>
                    <a:pt x="168" y="345"/>
                    <a:pt x="124" y="292"/>
                    <a:pt x="124" y="230"/>
                  </a:cubicBezTo>
                  <a:cubicBezTo>
                    <a:pt x="124" y="167"/>
                    <a:pt x="168" y="123"/>
                    <a:pt x="230" y="123"/>
                  </a:cubicBezTo>
                  <a:cubicBezTo>
                    <a:pt x="291" y="123"/>
                    <a:pt x="336" y="167"/>
                    <a:pt x="336" y="230"/>
                  </a:cubicBezTo>
                  <a:cubicBezTo>
                    <a:pt x="336" y="292"/>
                    <a:pt x="291" y="345"/>
                    <a:pt x="230" y="345"/>
                  </a:cubicBezTo>
                  <a:close/>
                  <a:moveTo>
                    <a:pt x="354" y="292"/>
                  </a:moveTo>
                  <a:lnTo>
                    <a:pt x="354" y="292"/>
                  </a:lnTo>
                  <a:cubicBezTo>
                    <a:pt x="363" y="274"/>
                    <a:pt x="372" y="257"/>
                    <a:pt x="372" y="230"/>
                  </a:cubicBezTo>
                  <a:cubicBezTo>
                    <a:pt x="372" y="212"/>
                    <a:pt x="363" y="185"/>
                    <a:pt x="354" y="167"/>
                  </a:cubicBezTo>
                  <a:cubicBezTo>
                    <a:pt x="407" y="141"/>
                    <a:pt x="407" y="141"/>
                    <a:pt x="407" y="141"/>
                  </a:cubicBezTo>
                  <a:cubicBezTo>
                    <a:pt x="416" y="167"/>
                    <a:pt x="425" y="195"/>
                    <a:pt x="425" y="230"/>
                  </a:cubicBezTo>
                  <a:cubicBezTo>
                    <a:pt x="425" y="265"/>
                    <a:pt x="416" y="292"/>
                    <a:pt x="407" y="327"/>
                  </a:cubicBezTo>
                  <a:lnTo>
                    <a:pt x="354" y="29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>
              <a:off x="949325" y="2844800"/>
              <a:ext cx="192088" cy="188913"/>
            </a:xfrm>
            <a:custGeom>
              <a:avLst/>
              <a:gdLst>
                <a:gd name="T0" fmla="*/ 187140 w 427"/>
                <a:gd name="T1" fmla="*/ 24011 h 417"/>
                <a:gd name="T2" fmla="*/ 187140 w 427"/>
                <a:gd name="T3" fmla="*/ 24011 h 417"/>
                <a:gd name="T4" fmla="*/ 159249 w 427"/>
                <a:gd name="T5" fmla="*/ 4077 h 417"/>
                <a:gd name="T6" fmla="*/ 147552 w 427"/>
                <a:gd name="T7" fmla="*/ 0 h 417"/>
                <a:gd name="T8" fmla="*/ 40037 w 427"/>
                <a:gd name="T9" fmla="*/ 0 h 417"/>
                <a:gd name="T10" fmla="*/ 27891 w 427"/>
                <a:gd name="T11" fmla="*/ 4077 h 417"/>
                <a:gd name="T12" fmla="*/ 4049 w 427"/>
                <a:gd name="T13" fmla="*/ 24011 h 417"/>
                <a:gd name="T14" fmla="*/ 0 w 427"/>
                <a:gd name="T15" fmla="*/ 36242 h 417"/>
                <a:gd name="T16" fmla="*/ 19794 w 427"/>
                <a:gd name="T17" fmla="*/ 180758 h 417"/>
                <a:gd name="T18" fmla="*/ 32390 w 427"/>
                <a:gd name="T19" fmla="*/ 188460 h 417"/>
                <a:gd name="T20" fmla="*/ 159249 w 427"/>
                <a:gd name="T21" fmla="*/ 188460 h 417"/>
                <a:gd name="T22" fmla="*/ 171395 w 427"/>
                <a:gd name="T23" fmla="*/ 180758 h 417"/>
                <a:gd name="T24" fmla="*/ 191638 w 427"/>
                <a:gd name="T25" fmla="*/ 36242 h 417"/>
                <a:gd name="T26" fmla="*/ 187140 w 427"/>
                <a:gd name="T27" fmla="*/ 24011 h 417"/>
                <a:gd name="T28" fmla="*/ 95819 w 427"/>
                <a:gd name="T29" fmla="*/ 120506 h 417"/>
                <a:gd name="T30" fmla="*/ 95819 w 427"/>
                <a:gd name="T31" fmla="*/ 120506 h 417"/>
                <a:gd name="T32" fmla="*/ 48134 w 427"/>
                <a:gd name="T33" fmla="*/ 56176 h 417"/>
                <a:gd name="T34" fmla="*/ 71977 w 427"/>
                <a:gd name="T35" fmla="*/ 56176 h 417"/>
                <a:gd name="T36" fmla="*/ 95819 w 427"/>
                <a:gd name="T37" fmla="*/ 100572 h 417"/>
                <a:gd name="T38" fmla="*/ 119661 w 427"/>
                <a:gd name="T39" fmla="*/ 56176 h 417"/>
                <a:gd name="T40" fmla="*/ 139455 w 427"/>
                <a:gd name="T41" fmla="*/ 56176 h 417"/>
                <a:gd name="T42" fmla="*/ 95819 w 427"/>
                <a:gd name="T43" fmla="*/ 120506 h 417"/>
                <a:gd name="T44" fmla="*/ 16195 w 427"/>
                <a:gd name="T45" fmla="*/ 36242 h 417"/>
                <a:gd name="T46" fmla="*/ 16195 w 427"/>
                <a:gd name="T47" fmla="*/ 36242 h 417"/>
                <a:gd name="T48" fmla="*/ 40037 w 427"/>
                <a:gd name="T49" fmla="*/ 12232 h 417"/>
                <a:gd name="T50" fmla="*/ 147552 w 427"/>
                <a:gd name="T51" fmla="*/ 12232 h 417"/>
                <a:gd name="T52" fmla="*/ 175893 w 427"/>
                <a:gd name="T53" fmla="*/ 36242 h 417"/>
                <a:gd name="T54" fmla="*/ 16195 w 427"/>
                <a:gd name="T55" fmla="*/ 36242 h 41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27" h="417">
                  <a:moveTo>
                    <a:pt x="416" y="53"/>
                  </a:moveTo>
                  <a:lnTo>
                    <a:pt x="416" y="53"/>
                  </a:lnTo>
                  <a:cubicBezTo>
                    <a:pt x="408" y="44"/>
                    <a:pt x="363" y="9"/>
                    <a:pt x="354" y="9"/>
                  </a:cubicBezTo>
                  <a:cubicBezTo>
                    <a:pt x="354" y="0"/>
                    <a:pt x="337" y="0"/>
                    <a:pt x="328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72" y="0"/>
                    <a:pt x="62" y="9"/>
                  </a:cubicBezTo>
                  <a:cubicBezTo>
                    <a:pt x="62" y="9"/>
                    <a:pt x="18" y="44"/>
                    <a:pt x="9" y="53"/>
                  </a:cubicBezTo>
                  <a:cubicBezTo>
                    <a:pt x="0" y="53"/>
                    <a:pt x="0" y="62"/>
                    <a:pt x="0" y="80"/>
                  </a:cubicBezTo>
                  <a:cubicBezTo>
                    <a:pt x="0" y="88"/>
                    <a:pt x="44" y="399"/>
                    <a:pt x="44" y="399"/>
                  </a:cubicBezTo>
                  <a:cubicBezTo>
                    <a:pt x="53" y="407"/>
                    <a:pt x="62" y="416"/>
                    <a:pt x="72" y="416"/>
                  </a:cubicBezTo>
                  <a:cubicBezTo>
                    <a:pt x="354" y="416"/>
                    <a:pt x="354" y="416"/>
                    <a:pt x="354" y="416"/>
                  </a:cubicBezTo>
                  <a:cubicBezTo>
                    <a:pt x="363" y="416"/>
                    <a:pt x="372" y="407"/>
                    <a:pt x="381" y="399"/>
                  </a:cubicBezTo>
                  <a:cubicBezTo>
                    <a:pt x="381" y="399"/>
                    <a:pt x="426" y="88"/>
                    <a:pt x="426" y="80"/>
                  </a:cubicBezTo>
                  <a:cubicBezTo>
                    <a:pt x="426" y="62"/>
                    <a:pt x="416" y="53"/>
                    <a:pt x="416" y="53"/>
                  </a:cubicBezTo>
                  <a:close/>
                  <a:moveTo>
                    <a:pt x="213" y="266"/>
                  </a:moveTo>
                  <a:lnTo>
                    <a:pt x="213" y="266"/>
                  </a:lnTo>
                  <a:cubicBezTo>
                    <a:pt x="133" y="266"/>
                    <a:pt x="116" y="150"/>
                    <a:pt x="107" y="124"/>
                  </a:cubicBezTo>
                  <a:cubicBezTo>
                    <a:pt x="160" y="124"/>
                    <a:pt x="160" y="124"/>
                    <a:pt x="160" y="124"/>
                  </a:cubicBezTo>
                  <a:cubicBezTo>
                    <a:pt x="160" y="159"/>
                    <a:pt x="178" y="222"/>
                    <a:pt x="213" y="222"/>
                  </a:cubicBezTo>
                  <a:cubicBezTo>
                    <a:pt x="248" y="222"/>
                    <a:pt x="257" y="159"/>
                    <a:pt x="26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150"/>
                    <a:pt x="293" y="266"/>
                    <a:pt x="213" y="266"/>
                  </a:cubicBezTo>
                  <a:close/>
                  <a:moveTo>
                    <a:pt x="36" y="80"/>
                  </a:moveTo>
                  <a:lnTo>
                    <a:pt x="36" y="80"/>
                  </a:lnTo>
                  <a:cubicBezTo>
                    <a:pt x="89" y="27"/>
                    <a:pt x="89" y="27"/>
                    <a:pt x="89" y="27"/>
                  </a:cubicBezTo>
                  <a:cubicBezTo>
                    <a:pt x="328" y="27"/>
                    <a:pt x="328" y="27"/>
                    <a:pt x="328" y="27"/>
                  </a:cubicBezTo>
                  <a:cubicBezTo>
                    <a:pt x="391" y="80"/>
                    <a:pt x="391" y="80"/>
                    <a:pt x="391" y="80"/>
                  </a:cubicBezTo>
                  <a:lnTo>
                    <a:pt x="36" y="8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24"/>
            <p:cNvSpPr>
              <a:spLocks noChangeArrowheads="1"/>
            </p:cNvSpPr>
            <p:nvPr/>
          </p:nvSpPr>
          <p:spPr bwMode="auto">
            <a:xfrm>
              <a:off x="2714625" y="2405063"/>
              <a:ext cx="223838" cy="177800"/>
            </a:xfrm>
            <a:custGeom>
              <a:avLst/>
              <a:gdLst>
                <a:gd name="T0" fmla="*/ 111694 w 497"/>
                <a:gd name="T1" fmla="*/ 66842 h 399"/>
                <a:gd name="T2" fmla="*/ 111694 w 497"/>
                <a:gd name="T3" fmla="*/ 66842 h 399"/>
                <a:gd name="T4" fmla="*/ 79717 w 497"/>
                <a:gd name="T5" fmla="*/ 98481 h 399"/>
                <a:gd name="T6" fmla="*/ 111694 w 497"/>
                <a:gd name="T7" fmla="*/ 130119 h 399"/>
                <a:gd name="T8" fmla="*/ 143671 w 497"/>
                <a:gd name="T9" fmla="*/ 98481 h 399"/>
                <a:gd name="T10" fmla="*/ 111694 w 497"/>
                <a:gd name="T11" fmla="*/ 66842 h 399"/>
                <a:gd name="T12" fmla="*/ 199067 w 497"/>
                <a:gd name="T13" fmla="*/ 31193 h 399"/>
                <a:gd name="T14" fmla="*/ 199067 w 497"/>
                <a:gd name="T15" fmla="*/ 31193 h 399"/>
                <a:gd name="T16" fmla="*/ 175197 w 497"/>
                <a:gd name="T17" fmla="*/ 31193 h 399"/>
                <a:gd name="T18" fmla="*/ 163487 w 497"/>
                <a:gd name="T19" fmla="*/ 27182 h 399"/>
                <a:gd name="T20" fmla="*/ 159434 w 497"/>
                <a:gd name="T21" fmla="*/ 3565 h 399"/>
                <a:gd name="T22" fmla="*/ 147274 w 497"/>
                <a:gd name="T23" fmla="*/ 0 h 399"/>
                <a:gd name="T24" fmla="*/ 71610 w 497"/>
                <a:gd name="T25" fmla="*/ 0 h 399"/>
                <a:gd name="T26" fmla="*/ 63954 w 497"/>
                <a:gd name="T27" fmla="*/ 3565 h 399"/>
                <a:gd name="T28" fmla="*/ 55397 w 497"/>
                <a:gd name="T29" fmla="*/ 27182 h 399"/>
                <a:gd name="T30" fmla="*/ 47740 w 497"/>
                <a:gd name="T31" fmla="*/ 31193 h 399"/>
                <a:gd name="T32" fmla="*/ 23870 w 497"/>
                <a:gd name="T33" fmla="*/ 31193 h 399"/>
                <a:gd name="T34" fmla="*/ 0 w 497"/>
                <a:gd name="T35" fmla="*/ 54811 h 399"/>
                <a:gd name="T36" fmla="*/ 0 w 497"/>
                <a:gd name="T37" fmla="*/ 153737 h 399"/>
                <a:gd name="T38" fmla="*/ 23870 w 497"/>
                <a:gd name="T39" fmla="*/ 177354 h 399"/>
                <a:gd name="T40" fmla="*/ 199067 w 497"/>
                <a:gd name="T41" fmla="*/ 177354 h 399"/>
                <a:gd name="T42" fmla="*/ 223388 w 497"/>
                <a:gd name="T43" fmla="*/ 153737 h 399"/>
                <a:gd name="T44" fmla="*/ 223388 w 497"/>
                <a:gd name="T45" fmla="*/ 54811 h 399"/>
                <a:gd name="T46" fmla="*/ 199067 w 497"/>
                <a:gd name="T47" fmla="*/ 31193 h 399"/>
                <a:gd name="T48" fmla="*/ 111694 w 497"/>
                <a:gd name="T49" fmla="*/ 153737 h 399"/>
                <a:gd name="T50" fmla="*/ 111694 w 497"/>
                <a:gd name="T51" fmla="*/ 153737 h 399"/>
                <a:gd name="T52" fmla="*/ 55397 w 497"/>
                <a:gd name="T53" fmla="*/ 98481 h 399"/>
                <a:gd name="T54" fmla="*/ 111694 w 497"/>
                <a:gd name="T55" fmla="*/ 43225 h 399"/>
                <a:gd name="T56" fmla="*/ 167541 w 497"/>
                <a:gd name="T57" fmla="*/ 98481 h 399"/>
                <a:gd name="T58" fmla="*/ 111694 w 497"/>
                <a:gd name="T59" fmla="*/ 153737 h 399"/>
                <a:gd name="T60" fmla="*/ 191411 w 497"/>
                <a:gd name="T61" fmla="*/ 70853 h 399"/>
                <a:gd name="T62" fmla="*/ 191411 w 497"/>
                <a:gd name="T63" fmla="*/ 70853 h 399"/>
                <a:gd name="T64" fmla="*/ 183304 w 497"/>
                <a:gd name="T65" fmla="*/ 62832 h 399"/>
                <a:gd name="T66" fmla="*/ 191411 w 497"/>
                <a:gd name="T67" fmla="*/ 54811 h 399"/>
                <a:gd name="T68" fmla="*/ 199067 w 497"/>
                <a:gd name="T69" fmla="*/ 62832 h 399"/>
                <a:gd name="T70" fmla="*/ 191411 w 497"/>
                <a:gd name="T71" fmla="*/ 70853 h 3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97" h="399">
                  <a:moveTo>
                    <a:pt x="248" y="150"/>
                  </a:moveTo>
                  <a:lnTo>
                    <a:pt x="248" y="150"/>
                  </a:lnTo>
                  <a:cubicBezTo>
                    <a:pt x="203" y="150"/>
                    <a:pt x="177" y="176"/>
                    <a:pt x="177" y="221"/>
                  </a:cubicBezTo>
                  <a:cubicBezTo>
                    <a:pt x="177" y="266"/>
                    <a:pt x="203" y="292"/>
                    <a:pt x="248" y="292"/>
                  </a:cubicBezTo>
                  <a:cubicBezTo>
                    <a:pt x="292" y="292"/>
                    <a:pt x="319" y="266"/>
                    <a:pt x="319" y="221"/>
                  </a:cubicBezTo>
                  <a:cubicBezTo>
                    <a:pt x="319" y="176"/>
                    <a:pt x="292" y="150"/>
                    <a:pt x="248" y="150"/>
                  </a:cubicBezTo>
                  <a:close/>
                  <a:moveTo>
                    <a:pt x="442" y="70"/>
                  </a:moveTo>
                  <a:lnTo>
                    <a:pt x="442" y="70"/>
                  </a:lnTo>
                  <a:cubicBezTo>
                    <a:pt x="389" y="70"/>
                    <a:pt x="389" y="70"/>
                    <a:pt x="389" y="70"/>
                  </a:cubicBezTo>
                  <a:cubicBezTo>
                    <a:pt x="380" y="70"/>
                    <a:pt x="372" y="70"/>
                    <a:pt x="363" y="61"/>
                  </a:cubicBezTo>
                  <a:cubicBezTo>
                    <a:pt x="354" y="8"/>
                    <a:pt x="354" y="8"/>
                    <a:pt x="354" y="8"/>
                  </a:cubicBezTo>
                  <a:cubicBezTo>
                    <a:pt x="345" y="8"/>
                    <a:pt x="336" y="0"/>
                    <a:pt x="327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0"/>
                    <a:pt x="150" y="8"/>
                    <a:pt x="142" y="8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70"/>
                    <a:pt x="115" y="70"/>
                    <a:pt x="106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17" y="70"/>
                    <a:pt x="0" y="97"/>
                    <a:pt x="0" y="123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72"/>
                    <a:pt x="17" y="398"/>
                    <a:pt x="53" y="398"/>
                  </a:cubicBezTo>
                  <a:cubicBezTo>
                    <a:pt x="442" y="398"/>
                    <a:pt x="442" y="398"/>
                    <a:pt x="442" y="398"/>
                  </a:cubicBezTo>
                  <a:cubicBezTo>
                    <a:pt x="470" y="398"/>
                    <a:pt x="496" y="372"/>
                    <a:pt x="496" y="345"/>
                  </a:cubicBezTo>
                  <a:cubicBezTo>
                    <a:pt x="496" y="123"/>
                    <a:pt x="496" y="123"/>
                    <a:pt x="496" y="123"/>
                  </a:cubicBezTo>
                  <a:cubicBezTo>
                    <a:pt x="496" y="97"/>
                    <a:pt x="470" y="70"/>
                    <a:pt x="442" y="70"/>
                  </a:cubicBezTo>
                  <a:close/>
                  <a:moveTo>
                    <a:pt x="248" y="345"/>
                  </a:moveTo>
                  <a:lnTo>
                    <a:pt x="248" y="345"/>
                  </a:lnTo>
                  <a:cubicBezTo>
                    <a:pt x="177" y="345"/>
                    <a:pt x="123" y="292"/>
                    <a:pt x="123" y="221"/>
                  </a:cubicBezTo>
                  <a:cubicBezTo>
                    <a:pt x="123" y="150"/>
                    <a:pt x="177" y="97"/>
                    <a:pt x="248" y="97"/>
                  </a:cubicBezTo>
                  <a:cubicBezTo>
                    <a:pt x="319" y="97"/>
                    <a:pt x="372" y="150"/>
                    <a:pt x="372" y="221"/>
                  </a:cubicBezTo>
                  <a:cubicBezTo>
                    <a:pt x="372" y="292"/>
                    <a:pt x="319" y="345"/>
                    <a:pt x="248" y="345"/>
                  </a:cubicBezTo>
                  <a:close/>
                  <a:moveTo>
                    <a:pt x="425" y="159"/>
                  </a:moveTo>
                  <a:lnTo>
                    <a:pt x="425" y="159"/>
                  </a:lnTo>
                  <a:cubicBezTo>
                    <a:pt x="416" y="159"/>
                    <a:pt x="407" y="150"/>
                    <a:pt x="407" y="141"/>
                  </a:cubicBezTo>
                  <a:cubicBezTo>
                    <a:pt x="407" y="132"/>
                    <a:pt x="416" y="123"/>
                    <a:pt x="425" y="123"/>
                  </a:cubicBezTo>
                  <a:cubicBezTo>
                    <a:pt x="433" y="123"/>
                    <a:pt x="442" y="132"/>
                    <a:pt x="442" y="141"/>
                  </a:cubicBezTo>
                  <a:cubicBezTo>
                    <a:pt x="442" y="150"/>
                    <a:pt x="433" y="159"/>
                    <a:pt x="425" y="15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25"/>
            <p:cNvSpPr>
              <a:spLocks noChangeArrowheads="1"/>
            </p:cNvSpPr>
            <p:nvPr/>
          </p:nvSpPr>
          <p:spPr bwMode="auto">
            <a:xfrm>
              <a:off x="4983163" y="2389188"/>
              <a:ext cx="155575" cy="214312"/>
            </a:xfrm>
            <a:custGeom>
              <a:avLst/>
              <a:gdLst>
                <a:gd name="T0" fmla="*/ 87680 w 346"/>
                <a:gd name="T1" fmla="*/ 0 h 479"/>
                <a:gd name="T2" fmla="*/ 87680 w 346"/>
                <a:gd name="T3" fmla="*/ 0 h 479"/>
                <a:gd name="T4" fmla="*/ 71942 w 346"/>
                <a:gd name="T5" fmla="*/ 0 h 479"/>
                <a:gd name="T6" fmla="*/ 71942 w 346"/>
                <a:gd name="T7" fmla="*/ 146752 h 479"/>
                <a:gd name="T8" fmla="*/ 35971 w 346"/>
                <a:gd name="T9" fmla="*/ 146752 h 479"/>
                <a:gd name="T10" fmla="*/ 4496 w 346"/>
                <a:gd name="T11" fmla="*/ 190152 h 479"/>
                <a:gd name="T12" fmla="*/ 55755 w 346"/>
                <a:gd name="T13" fmla="*/ 206259 h 479"/>
                <a:gd name="T14" fmla="*/ 87680 w 346"/>
                <a:gd name="T15" fmla="*/ 166439 h 479"/>
                <a:gd name="T16" fmla="*/ 87680 w 346"/>
                <a:gd name="T17" fmla="*/ 47426 h 479"/>
                <a:gd name="T18" fmla="*/ 115557 w 346"/>
                <a:gd name="T19" fmla="*/ 102906 h 479"/>
                <a:gd name="T20" fmla="*/ 123651 w 346"/>
                <a:gd name="T21" fmla="*/ 102906 h 479"/>
                <a:gd name="T22" fmla="*/ 87680 w 346"/>
                <a:gd name="T23" fmla="*/ 0 h 4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6" h="479">
                  <a:moveTo>
                    <a:pt x="195" y="0"/>
                  </a:moveTo>
                  <a:lnTo>
                    <a:pt x="195" y="0"/>
                  </a:lnTo>
                  <a:cubicBezTo>
                    <a:pt x="160" y="0"/>
                    <a:pt x="160" y="0"/>
                    <a:pt x="160" y="0"/>
                  </a:cubicBezTo>
                  <a:cubicBezTo>
                    <a:pt x="160" y="328"/>
                    <a:pt x="160" y="328"/>
                    <a:pt x="160" y="328"/>
                  </a:cubicBezTo>
                  <a:cubicBezTo>
                    <a:pt x="133" y="319"/>
                    <a:pt x="107" y="319"/>
                    <a:pt x="80" y="328"/>
                  </a:cubicBezTo>
                  <a:cubicBezTo>
                    <a:pt x="26" y="346"/>
                    <a:pt x="0" y="390"/>
                    <a:pt x="10" y="425"/>
                  </a:cubicBezTo>
                  <a:cubicBezTo>
                    <a:pt x="26" y="461"/>
                    <a:pt x="71" y="478"/>
                    <a:pt x="124" y="461"/>
                  </a:cubicBezTo>
                  <a:cubicBezTo>
                    <a:pt x="169" y="443"/>
                    <a:pt x="195" y="408"/>
                    <a:pt x="195" y="372"/>
                  </a:cubicBezTo>
                  <a:cubicBezTo>
                    <a:pt x="195" y="106"/>
                    <a:pt x="195" y="106"/>
                    <a:pt x="195" y="106"/>
                  </a:cubicBezTo>
                  <a:cubicBezTo>
                    <a:pt x="266" y="124"/>
                    <a:pt x="266" y="212"/>
                    <a:pt x="257" y="230"/>
                  </a:cubicBezTo>
                  <a:cubicBezTo>
                    <a:pt x="257" y="239"/>
                    <a:pt x="266" y="248"/>
                    <a:pt x="275" y="230"/>
                  </a:cubicBezTo>
                  <a:cubicBezTo>
                    <a:pt x="345" y="115"/>
                    <a:pt x="195" y="62"/>
                    <a:pt x="19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26"/>
            <p:cNvSpPr>
              <a:spLocks noChangeArrowheads="1"/>
            </p:cNvSpPr>
            <p:nvPr/>
          </p:nvSpPr>
          <p:spPr bwMode="auto">
            <a:xfrm>
              <a:off x="3624263" y="2400300"/>
              <a:ext cx="192087" cy="195263"/>
            </a:xfrm>
            <a:custGeom>
              <a:avLst/>
              <a:gdLst>
                <a:gd name="T0" fmla="*/ 115433 w 426"/>
                <a:gd name="T1" fmla="*/ 118953 h 435"/>
                <a:gd name="T2" fmla="*/ 115433 w 426"/>
                <a:gd name="T3" fmla="*/ 118953 h 435"/>
                <a:gd name="T4" fmla="*/ 0 w 426"/>
                <a:gd name="T5" fmla="*/ 135113 h 435"/>
                <a:gd name="T6" fmla="*/ 15782 w 426"/>
                <a:gd name="T7" fmla="*/ 154864 h 435"/>
                <a:gd name="T8" fmla="*/ 156014 w 426"/>
                <a:gd name="T9" fmla="*/ 154864 h 435"/>
                <a:gd name="T10" fmla="*/ 156014 w 426"/>
                <a:gd name="T11" fmla="*/ 15711 h 435"/>
                <a:gd name="T12" fmla="*/ 131665 w 426"/>
                <a:gd name="T13" fmla="*/ 0 h 435"/>
                <a:gd name="T14" fmla="*/ 115433 w 426"/>
                <a:gd name="T15" fmla="*/ 118953 h 4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6" h="435">
                  <a:moveTo>
                    <a:pt x="256" y="265"/>
                  </a:moveTo>
                  <a:lnTo>
                    <a:pt x="256" y="265"/>
                  </a:lnTo>
                  <a:cubicBezTo>
                    <a:pt x="186" y="336"/>
                    <a:pt x="80" y="345"/>
                    <a:pt x="0" y="301"/>
                  </a:cubicBezTo>
                  <a:cubicBezTo>
                    <a:pt x="9" y="319"/>
                    <a:pt x="17" y="328"/>
                    <a:pt x="35" y="345"/>
                  </a:cubicBezTo>
                  <a:cubicBezTo>
                    <a:pt x="124" y="434"/>
                    <a:pt x="256" y="434"/>
                    <a:pt x="346" y="345"/>
                  </a:cubicBezTo>
                  <a:cubicBezTo>
                    <a:pt x="425" y="256"/>
                    <a:pt x="425" y="124"/>
                    <a:pt x="346" y="35"/>
                  </a:cubicBezTo>
                  <a:cubicBezTo>
                    <a:pt x="328" y="26"/>
                    <a:pt x="310" y="9"/>
                    <a:pt x="292" y="0"/>
                  </a:cubicBezTo>
                  <a:cubicBezTo>
                    <a:pt x="346" y="88"/>
                    <a:pt x="328" y="194"/>
                    <a:pt x="256" y="26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27"/>
            <p:cNvSpPr>
              <a:spLocks noChangeArrowheads="1"/>
            </p:cNvSpPr>
            <p:nvPr/>
          </p:nvSpPr>
          <p:spPr bwMode="auto">
            <a:xfrm>
              <a:off x="4049713" y="2400300"/>
              <a:ext cx="227012" cy="177800"/>
            </a:xfrm>
            <a:custGeom>
              <a:avLst/>
              <a:gdLst>
                <a:gd name="T0" fmla="*/ 194710 w 506"/>
                <a:gd name="T1" fmla="*/ 31193 h 399"/>
                <a:gd name="T2" fmla="*/ 194710 w 506"/>
                <a:gd name="T3" fmla="*/ 31193 h 399"/>
                <a:gd name="T4" fmla="*/ 75372 w 506"/>
                <a:gd name="T5" fmla="*/ 15596 h 399"/>
                <a:gd name="T6" fmla="*/ 4038 w 506"/>
                <a:gd name="T7" fmla="*/ 98481 h 399"/>
                <a:gd name="T8" fmla="*/ 87485 w 506"/>
                <a:gd name="T9" fmla="*/ 177354 h 399"/>
                <a:gd name="T10" fmla="*/ 170932 w 506"/>
                <a:gd name="T11" fmla="*/ 138140 h 399"/>
                <a:gd name="T12" fmla="*/ 162856 w 506"/>
                <a:gd name="T13" fmla="*/ 94470 h 399"/>
                <a:gd name="T14" fmla="*/ 210412 w 506"/>
                <a:gd name="T15" fmla="*/ 90460 h 399"/>
                <a:gd name="T16" fmla="*/ 194710 w 506"/>
                <a:gd name="T17" fmla="*/ 31193 h 399"/>
                <a:gd name="T18" fmla="*/ 122927 w 506"/>
                <a:gd name="T19" fmla="*/ 134130 h 399"/>
                <a:gd name="T20" fmla="*/ 122927 w 506"/>
                <a:gd name="T21" fmla="*/ 134130 h 399"/>
                <a:gd name="T22" fmla="*/ 107225 w 506"/>
                <a:gd name="T23" fmla="*/ 118088 h 399"/>
                <a:gd name="T24" fmla="*/ 122927 w 506"/>
                <a:gd name="T25" fmla="*/ 102491 h 399"/>
                <a:gd name="T26" fmla="*/ 138630 w 506"/>
                <a:gd name="T27" fmla="*/ 118088 h 399"/>
                <a:gd name="T28" fmla="*/ 122927 w 506"/>
                <a:gd name="T29" fmla="*/ 134130 h 3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06" h="399">
                  <a:moveTo>
                    <a:pt x="434" y="70"/>
                  </a:moveTo>
                  <a:lnTo>
                    <a:pt x="434" y="70"/>
                  </a:lnTo>
                  <a:cubicBezTo>
                    <a:pt x="354" y="17"/>
                    <a:pt x="265" y="0"/>
                    <a:pt x="168" y="35"/>
                  </a:cubicBezTo>
                  <a:cubicBezTo>
                    <a:pt x="89" y="53"/>
                    <a:pt x="9" y="141"/>
                    <a:pt x="9" y="221"/>
                  </a:cubicBezTo>
                  <a:cubicBezTo>
                    <a:pt x="0" y="319"/>
                    <a:pt x="71" y="398"/>
                    <a:pt x="195" y="398"/>
                  </a:cubicBezTo>
                  <a:cubicBezTo>
                    <a:pt x="337" y="398"/>
                    <a:pt x="381" y="328"/>
                    <a:pt x="381" y="310"/>
                  </a:cubicBezTo>
                  <a:cubicBezTo>
                    <a:pt x="390" y="292"/>
                    <a:pt x="328" y="248"/>
                    <a:pt x="363" y="212"/>
                  </a:cubicBezTo>
                  <a:cubicBezTo>
                    <a:pt x="408" y="168"/>
                    <a:pt x="452" y="203"/>
                    <a:pt x="469" y="203"/>
                  </a:cubicBezTo>
                  <a:cubicBezTo>
                    <a:pt x="496" y="194"/>
                    <a:pt x="505" y="124"/>
                    <a:pt x="434" y="70"/>
                  </a:cubicBezTo>
                  <a:close/>
                  <a:moveTo>
                    <a:pt x="274" y="301"/>
                  </a:moveTo>
                  <a:lnTo>
                    <a:pt x="274" y="301"/>
                  </a:lnTo>
                  <a:cubicBezTo>
                    <a:pt x="248" y="301"/>
                    <a:pt x="239" y="283"/>
                    <a:pt x="239" y="265"/>
                  </a:cubicBezTo>
                  <a:cubicBezTo>
                    <a:pt x="239" y="248"/>
                    <a:pt x="248" y="230"/>
                    <a:pt x="274" y="230"/>
                  </a:cubicBezTo>
                  <a:cubicBezTo>
                    <a:pt x="293" y="230"/>
                    <a:pt x="309" y="248"/>
                    <a:pt x="309" y="265"/>
                  </a:cubicBezTo>
                  <a:cubicBezTo>
                    <a:pt x="309" y="283"/>
                    <a:pt x="293" y="301"/>
                    <a:pt x="274" y="30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28"/>
            <p:cNvSpPr>
              <a:spLocks noChangeArrowheads="1"/>
            </p:cNvSpPr>
            <p:nvPr/>
          </p:nvSpPr>
          <p:spPr bwMode="auto">
            <a:xfrm>
              <a:off x="4498975" y="2392363"/>
              <a:ext cx="223838" cy="187325"/>
            </a:xfrm>
            <a:custGeom>
              <a:avLst/>
              <a:gdLst>
                <a:gd name="T0" fmla="*/ 55735 w 498"/>
                <a:gd name="T1" fmla="*/ 36300 h 418"/>
                <a:gd name="T2" fmla="*/ 55735 w 498"/>
                <a:gd name="T3" fmla="*/ 36300 h 418"/>
                <a:gd name="T4" fmla="*/ 16181 w 498"/>
                <a:gd name="T5" fmla="*/ 115622 h 418"/>
                <a:gd name="T6" fmla="*/ 155518 w 498"/>
                <a:gd name="T7" fmla="*/ 51985 h 418"/>
                <a:gd name="T8" fmla="*/ 4045 w 498"/>
                <a:gd name="T9" fmla="*/ 171192 h 418"/>
                <a:gd name="T10" fmla="*/ 19777 w 498"/>
                <a:gd name="T11" fmla="*/ 179258 h 418"/>
                <a:gd name="T12" fmla="*/ 43599 w 498"/>
                <a:gd name="T13" fmla="*/ 139373 h 418"/>
                <a:gd name="T14" fmla="*/ 131696 w 498"/>
                <a:gd name="T15" fmla="*/ 139373 h 418"/>
                <a:gd name="T16" fmla="*/ 210803 w 498"/>
                <a:gd name="T17" fmla="*/ 32267 h 418"/>
                <a:gd name="T18" fmla="*/ 55735 w 498"/>
                <a:gd name="T19" fmla="*/ 36300 h 4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8" h="418">
                  <a:moveTo>
                    <a:pt x="124" y="81"/>
                  </a:moveTo>
                  <a:lnTo>
                    <a:pt x="124" y="81"/>
                  </a:lnTo>
                  <a:cubicBezTo>
                    <a:pt x="27" y="134"/>
                    <a:pt x="36" y="222"/>
                    <a:pt x="36" y="258"/>
                  </a:cubicBezTo>
                  <a:cubicBezTo>
                    <a:pt x="159" y="107"/>
                    <a:pt x="346" y="116"/>
                    <a:pt x="346" y="116"/>
                  </a:cubicBezTo>
                  <a:cubicBezTo>
                    <a:pt x="346" y="116"/>
                    <a:pt x="80" y="204"/>
                    <a:pt x="9" y="382"/>
                  </a:cubicBezTo>
                  <a:cubicBezTo>
                    <a:pt x="0" y="400"/>
                    <a:pt x="36" y="417"/>
                    <a:pt x="44" y="400"/>
                  </a:cubicBezTo>
                  <a:cubicBezTo>
                    <a:pt x="62" y="355"/>
                    <a:pt x="97" y="311"/>
                    <a:pt x="97" y="311"/>
                  </a:cubicBezTo>
                  <a:cubicBezTo>
                    <a:pt x="151" y="329"/>
                    <a:pt x="230" y="355"/>
                    <a:pt x="293" y="311"/>
                  </a:cubicBezTo>
                  <a:cubicBezTo>
                    <a:pt x="363" y="258"/>
                    <a:pt x="363" y="134"/>
                    <a:pt x="469" y="72"/>
                  </a:cubicBezTo>
                  <a:cubicBezTo>
                    <a:pt x="497" y="63"/>
                    <a:pt x="249" y="0"/>
                    <a:pt x="124" y="8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29"/>
            <p:cNvSpPr>
              <a:spLocks noChangeArrowheads="1"/>
            </p:cNvSpPr>
            <p:nvPr/>
          </p:nvSpPr>
          <p:spPr bwMode="auto">
            <a:xfrm>
              <a:off x="1835150" y="2389188"/>
              <a:ext cx="200025" cy="206375"/>
            </a:xfrm>
            <a:custGeom>
              <a:avLst/>
              <a:gdLst>
                <a:gd name="T0" fmla="*/ 111726 w 444"/>
                <a:gd name="T1" fmla="*/ 150538 h 462"/>
                <a:gd name="T2" fmla="*/ 111726 w 444"/>
                <a:gd name="T3" fmla="*/ 150538 h 462"/>
                <a:gd name="T4" fmla="*/ 144162 w 444"/>
                <a:gd name="T5" fmla="*/ 114802 h 462"/>
                <a:gd name="T6" fmla="*/ 199574 w 444"/>
                <a:gd name="T7" fmla="*/ 31716 h 462"/>
                <a:gd name="T8" fmla="*/ 191916 w 444"/>
                <a:gd name="T9" fmla="*/ 23675 h 462"/>
                <a:gd name="T10" fmla="*/ 155875 w 444"/>
                <a:gd name="T11" fmla="*/ 23675 h 462"/>
                <a:gd name="T12" fmla="*/ 100013 w 444"/>
                <a:gd name="T13" fmla="*/ 0 h 462"/>
                <a:gd name="T14" fmla="*/ 44150 w 444"/>
                <a:gd name="T15" fmla="*/ 23675 h 462"/>
                <a:gd name="T16" fmla="*/ 8109 w 444"/>
                <a:gd name="T17" fmla="*/ 23675 h 462"/>
                <a:gd name="T18" fmla="*/ 0 w 444"/>
                <a:gd name="T19" fmla="*/ 31716 h 462"/>
                <a:gd name="T20" fmla="*/ 55863 w 444"/>
                <a:gd name="T21" fmla="*/ 114802 h 462"/>
                <a:gd name="T22" fmla="*/ 87849 w 444"/>
                <a:gd name="T23" fmla="*/ 150538 h 462"/>
                <a:gd name="T24" fmla="*/ 87849 w 444"/>
                <a:gd name="T25" fmla="*/ 166172 h 462"/>
                <a:gd name="T26" fmla="*/ 48204 w 444"/>
                <a:gd name="T27" fmla="*/ 185827 h 462"/>
                <a:gd name="T28" fmla="*/ 100013 w 444"/>
                <a:gd name="T29" fmla="*/ 205928 h 462"/>
                <a:gd name="T30" fmla="*/ 147766 w 444"/>
                <a:gd name="T31" fmla="*/ 185827 h 462"/>
                <a:gd name="T32" fmla="*/ 111726 w 444"/>
                <a:gd name="T33" fmla="*/ 166172 h 462"/>
                <a:gd name="T34" fmla="*/ 111726 w 444"/>
                <a:gd name="T35" fmla="*/ 150538 h 462"/>
                <a:gd name="T36" fmla="*/ 144162 w 444"/>
                <a:gd name="T37" fmla="*/ 94700 h 462"/>
                <a:gd name="T38" fmla="*/ 144162 w 444"/>
                <a:gd name="T39" fmla="*/ 94700 h 462"/>
                <a:gd name="T40" fmla="*/ 155875 w 444"/>
                <a:gd name="T41" fmla="*/ 39756 h 462"/>
                <a:gd name="T42" fmla="*/ 183807 w 444"/>
                <a:gd name="T43" fmla="*/ 39756 h 462"/>
                <a:gd name="T44" fmla="*/ 144162 w 444"/>
                <a:gd name="T45" fmla="*/ 94700 h 462"/>
                <a:gd name="T46" fmla="*/ 100013 w 444"/>
                <a:gd name="T47" fmla="*/ 16081 h 462"/>
                <a:gd name="T48" fmla="*/ 100013 w 444"/>
                <a:gd name="T49" fmla="*/ 16081 h 462"/>
                <a:gd name="T50" fmla="*/ 144162 w 444"/>
                <a:gd name="T51" fmla="*/ 31716 h 462"/>
                <a:gd name="T52" fmla="*/ 100013 w 444"/>
                <a:gd name="T53" fmla="*/ 51370 h 462"/>
                <a:gd name="T54" fmla="*/ 55863 w 444"/>
                <a:gd name="T55" fmla="*/ 31716 h 462"/>
                <a:gd name="T56" fmla="*/ 100013 w 444"/>
                <a:gd name="T57" fmla="*/ 16081 h 462"/>
                <a:gd name="T58" fmla="*/ 16218 w 444"/>
                <a:gd name="T59" fmla="*/ 39756 h 462"/>
                <a:gd name="T60" fmla="*/ 16218 w 444"/>
                <a:gd name="T61" fmla="*/ 39756 h 462"/>
                <a:gd name="T62" fmla="*/ 44150 w 444"/>
                <a:gd name="T63" fmla="*/ 39756 h 462"/>
                <a:gd name="T64" fmla="*/ 55863 w 444"/>
                <a:gd name="T65" fmla="*/ 94700 h 462"/>
                <a:gd name="T66" fmla="*/ 16218 w 444"/>
                <a:gd name="T67" fmla="*/ 39756 h 4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4" h="462">
                  <a:moveTo>
                    <a:pt x="248" y="337"/>
                  </a:moveTo>
                  <a:lnTo>
                    <a:pt x="248" y="337"/>
                  </a:lnTo>
                  <a:cubicBezTo>
                    <a:pt x="248" y="302"/>
                    <a:pt x="275" y="283"/>
                    <a:pt x="320" y="257"/>
                  </a:cubicBezTo>
                  <a:cubicBezTo>
                    <a:pt x="373" y="221"/>
                    <a:pt x="443" y="177"/>
                    <a:pt x="443" y="71"/>
                  </a:cubicBezTo>
                  <a:cubicBezTo>
                    <a:pt x="443" y="62"/>
                    <a:pt x="434" y="53"/>
                    <a:pt x="426" y="53"/>
                  </a:cubicBezTo>
                  <a:cubicBezTo>
                    <a:pt x="346" y="53"/>
                    <a:pt x="346" y="53"/>
                    <a:pt x="346" y="53"/>
                  </a:cubicBezTo>
                  <a:cubicBezTo>
                    <a:pt x="328" y="27"/>
                    <a:pt x="293" y="0"/>
                    <a:pt x="222" y="0"/>
                  </a:cubicBezTo>
                  <a:cubicBezTo>
                    <a:pt x="151" y="0"/>
                    <a:pt x="116" y="27"/>
                    <a:pt x="9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9" y="53"/>
                    <a:pt x="0" y="62"/>
                    <a:pt x="0" y="71"/>
                  </a:cubicBezTo>
                  <a:cubicBezTo>
                    <a:pt x="0" y="177"/>
                    <a:pt x="62" y="221"/>
                    <a:pt x="124" y="257"/>
                  </a:cubicBezTo>
                  <a:cubicBezTo>
                    <a:pt x="169" y="283"/>
                    <a:pt x="195" y="302"/>
                    <a:pt x="195" y="337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42" y="381"/>
                    <a:pt x="107" y="399"/>
                    <a:pt x="107" y="416"/>
                  </a:cubicBezTo>
                  <a:cubicBezTo>
                    <a:pt x="107" y="443"/>
                    <a:pt x="160" y="461"/>
                    <a:pt x="222" y="461"/>
                  </a:cubicBezTo>
                  <a:cubicBezTo>
                    <a:pt x="283" y="461"/>
                    <a:pt x="328" y="443"/>
                    <a:pt x="328" y="416"/>
                  </a:cubicBezTo>
                  <a:cubicBezTo>
                    <a:pt x="328" y="399"/>
                    <a:pt x="302" y="381"/>
                    <a:pt x="248" y="372"/>
                  </a:cubicBezTo>
                  <a:lnTo>
                    <a:pt x="248" y="337"/>
                  </a:lnTo>
                  <a:close/>
                  <a:moveTo>
                    <a:pt x="320" y="212"/>
                  </a:moveTo>
                  <a:lnTo>
                    <a:pt x="320" y="212"/>
                  </a:lnTo>
                  <a:cubicBezTo>
                    <a:pt x="337" y="186"/>
                    <a:pt x="346" y="142"/>
                    <a:pt x="346" y="89"/>
                  </a:cubicBezTo>
                  <a:cubicBezTo>
                    <a:pt x="408" y="89"/>
                    <a:pt x="408" y="89"/>
                    <a:pt x="408" y="89"/>
                  </a:cubicBezTo>
                  <a:cubicBezTo>
                    <a:pt x="399" y="151"/>
                    <a:pt x="364" y="186"/>
                    <a:pt x="320" y="212"/>
                  </a:cubicBezTo>
                  <a:close/>
                  <a:moveTo>
                    <a:pt x="222" y="36"/>
                  </a:moveTo>
                  <a:lnTo>
                    <a:pt x="222" y="36"/>
                  </a:lnTo>
                  <a:cubicBezTo>
                    <a:pt x="293" y="36"/>
                    <a:pt x="320" y="62"/>
                    <a:pt x="320" y="71"/>
                  </a:cubicBezTo>
                  <a:cubicBezTo>
                    <a:pt x="320" y="80"/>
                    <a:pt x="293" y="106"/>
                    <a:pt x="222" y="115"/>
                  </a:cubicBezTo>
                  <a:cubicBezTo>
                    <a:pt x="151" y="106"/>
                    <a:pt x="124" y="80"/>
                    <a:pt x="124" y="71"/>
                  </a:cubicBezTo>
                  <a:cubicBezTo>
                    <a:pt x="124" y="62"/>
                    <a:pt x="151" y="36"/>
                    <a:pt x="222" y="36"/>
                  </a:cubicBezTo>
                  <a:close/>
                  <a:moveTo>
                    <a:pt x="36" y="89"/>
                  </a:moveTo>
                  <a:lnTo>
                    <a:pt x="36" y="89"/>
                  </a:lnTo>
                  <a:cubicBezTo>
                    <a:pt x="98" y="89"/>
                    <a:pt x="98" y="89"/>
                    <a:pt x="98" y="89"/>
                  </a:cubicBezTo>
                  <a:cubicBezTo>
                    <a:pt x="98" y="142"/>
                    <a:pt x="107" y="186"/>
                    <a:pt x="124" y="212"/>
                  </a:cubicBezTo>
                  <a:cubicBezTo>
                    <a:pt x="80" y="186"/>
                    <a:pt x="36" y="151"/>
                    <a:pt x="36" y="8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30"/>
            <p:cNvSpPr>
              <a:spLocks noChangeArrowheads="1"/>
            </p:cNvSpPr>
            <p:nvPr/>
          </p:nvSpPr>
          <p:spPr bwMode="auto">
            <a:xfrm>
              <a:off x="1379538" y="2833688"/>
              <a:ext cx="222250" cy="211137"/>
            </a:xfrm>
            <a:custGeom>
              <a:avLst/>
              <a:gdLst>
                <a:gd name="T0" fmla="*/ 59356 w 498"/>
                <a:gd name="T1" fmla="*/ 210688 h 470"/>
                <a:gd name="T2" fmla="*/ 59356 w 498"/>
                <a:gd name="T3" fmla="*/ 210688 h 470"/>
                <a:gd name="T4" fmla="*/ 83009 w 498"/>
                <a:gd name="T5" fmla="*/ 210688 h 470"/>
                <a:gd name="T6" fmla="*/ 130762 w 498"/>
                <a:gd name="T7" fmla="*/ 119045 h 470"/>
                <a:gd name="T8" fmla="*/ 190117 w 498"/>
                <a:gd name="T9" fmla="*/ 119045 h 470"/>
                <a:gd name="T10" fmla="*/ 221804 w 498"/>
                <a:gd name="T11" fmla="*/ 103322 h 470"/>
                <a:gd name="T12" fmla="*/ 190117 w 498"/>
                <a:gd name="T13" fmla="*/ 87599 h 470"/>
                <a:gd name="T14" fmla="*/ 130762 w 498"/>
                <a:gd name="T15" fmla="*/ 87599 h 470"/>
                <a:gd name="T16" fmla="*/ 83009 w 498"/>
                <a:gd name="T17" fmla="*/ 0 h 470"/>
                <a:gd name="T18" fmla="*/ 59356 w 498"/>
                <a:gd name="T19" fmla="*/ 0 h 470"/>
                <a:gd name="T20" fmla="*/ 87026 w 498"/>
                <a:gd name="T21" fmla="*/ 87599 h 470"/>
                <a:gd name="T22" fmla="*/ 47753 w 498"/>
                <a:gd name="T23" fmla="*/ 87599 h 470"/>
                <a:gd name="T24" fmla="*/ 23653 w 498"/>
                <a:gd name="T25" fmla="*/ 67384 h 470"/>
                <a:gd name="T26" fmla="*/ 0 w 498"/>
                <a:gd name="T27" fmla="*/ 67384 h 470"/>
                <a:gd name="T28" fmla="*/ 16066 w 498"/>
                <a:gd name="T29" fmla="*/ 103322 h 470"/>
                <a:gd name="T30" fmla="*/ 0 w 498"/>
                <a:gd name="T31" fmla="*/ 143304 h 470"/>
                <a:gd name="T32" fmla="*/ 23653 w 498"/>
                <a:gd name="T33" fmla="*/ 143304 h 470"/>
                <a:gd name="T34" fmla="*/ 47753 w 498"/>
                <a:gd name="T35" fmla="*/ 119045 h 470"/>
                <a:gd name="T36" fmla="*/ 87026 w 498"/>
                <a:gd name="T37" fmla="*/ 119045 h 470"/>
                <a:gd name="T38" fmla="*/ 59356 w 498"/>
                <a:gd name="T39" fmla="*/ 210688 h 4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98" h="470">
                  <a:moveTo>
                    <a:pt x="133" y="469"/>
                  </a:moveTo>
                  <a:lnTo>
                    <a:pt x="133" y="469"/>
                  </a:lnTo>
                  <a:cubicBezTo>
                    <a:pt x="186" y="469"/>
                    <a:pt x="186" y="469"/>
                    <a:pt x="186" y="469"/>
                  </a:cubicBezTo>
                  <a:cubicBezTo>
                    <a:pt x="293" y="265"/>
                    <a:pt x="293" y="265"/>
                    <a:pt x="293" y="265"/>
                  </a:cubicBezTo>
                  <a:cubicBezTo>
                    <a:pt x="426" y="265"/>
                    <a:pt x="426" y="265"/>
                    <a:pt x="426" y="265"/>
                  </a:cubicBezTo>
                  <a:cubicBezTo>
                    <a:pt x="426" y="265"/>
                    <a:pt x="497" y="265"/>
                    <a:pt x="497" y="230"/>
                  </a:cubicBezTo>
                  <a:cubicBezTo>
                    <a:pt x="497" y="195"/>
                    <a:pt x="426" y="195"/>
                    <a:pt x="426" y="195"/>
                  </a:cubicBezTo>
                  <a:cubicBezTo>
                    <a:pt x="293" y="195"/>
                    <a:pt x="293" y="195"/>
                    <a:pt x="293" y="195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36" y="230"/>
                    <a:pt x="36" y="230"/>
                    <a:pt x="36" y="230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53" y="319"/>
                    <a:pt x="53" y="319"/>
                    <a:pt x="53" y="319"/>
                  </a:cubicBezTo>
                  <a:cubicBezTo>
                    <a:pt x="107" y="265"/>
                    <a:pt x="107" y="265"/>
                    <a:pt x="107" y="265"/>
                  </a:cubicBezTo>
                  <a:cubicBezTo>
                    <a:pt x="195" y="265"/>
                    <a:pt x="195" y="265"/>
                    <a:pt x="195" y="265"/>
                  </a:cubicBezTo>
                  <a:lnTo>
                    <a:pt x="133" y="469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2722563" y="2836863"/>
              <a:ext cx="207962" cy="204787"/>
              <a:chOff x="7197121" y="8332916"/>
              <a:chExt cx="553830" cy="543285"/>
            </a:xfrm>
            <a:grpFill/>
          </p:grpSpPr>
          <p:sp>
            <p:nvSpPr>
              <p:cNvPr id="140" name="Freeform 139"/>
              <p:cNvSpPr>
                <a:spLocks noChangeArrowheads="1"/>
              </p:cNvSpPr>
              <p:nvPr/>
            </p:nvSpPr>
            <p:spPr bwMode="auto">
              <a:xfrm>
                <a:off x="7197121" y="8332916"/>
                <a:ext cx="553830" cy="543285"/>
              </a:xfrm>
              <a:custGeom>
                <a:avLst/>
                <a:gdLst>
                  <a:gd name="T0" fmla="*/ 276915 w 462"/>
                  <a:gd name="T1" fmla="*/ 0 h 453"/>
                  <a:gd name="T2" fmla="*/ 276915 w 462"/>
                  <a:gd name="T3" fmla="*/ 0 h 453"/>
                  <a:gd name="T4" fmla="*/ 0 w 462"/>
                  <a:gd name="T5" fmla="*/ 266246 h 453"/>
                  <a:gd name="T6" fmla="*/ 276915 w 462"/>
                  <a:gd name="T7" fmla="*/ 542086 h 453"/>
                  <a:gd name="T8" fmla="*/ 552631 w 462"/>
                  <a:gd name="T9" fmla="*/ 266246 h 453"/>
                  <a:gd name="T10" fmla="*/ 276915 w 462"/>
                  <a:gd name="T11" fmla="*/ 0 h 453"/>
                  <a:gd name="T12" fmla="*/ 276915 w 462"/>
                  <a:gd name="T13" fmla="*/ 478523 h 453"/>
                  <a:gd name="T14" fmla="*/ 276915 w 462"/>
                  <a:gd name="T15" fmla="*/ 478523 h 453"/>
                  <a:gd name="T16" fmla="*/ 63535 w 462"/>
                  <a:gd name="T17" fmla="*/ 266246 h 453"/>
                  <a:gd name="T18" fmla="*/ 276915 w 462"/>
                  <a:gd name="T19" fmla="*/ 53969 h 453"/>
                  <a:gd name="T20" fmla="*/ 489097 w 462"/>
                  <a:gd name="T21" fmla="*/ 266246 h 453"/>
                  <a:gd name="T22" fmla="*/ 276915 w 462"/>
                  <a:gd name="T23" fmla="*/ 478523 h 4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2" h="453">
                    <a:moveTo>
                      <a:pt x="231" y="0"/>
                    </a:moveTo>
                    <a:lnTo>
                      <a:pt x="231" y="0"/>
                    </a:lnTo>
                    <a:cubicBezTo>
                      <a:pt x="106" y="0"/>
                      <a:pt x="0" y="98"/>
                      <a:pt x="0" y="222"/>
                    </a:cubicBezTo>
                    <a:cubicBezTo>
                      <a:pt x="0" y="346"/>
                      <a:pt x="106" y="452"/>
                      <a:pt x="231" y="452"/>
                    </a:cubicBezTo>
                    <a:cubicBezTo>
                      <a:pt x="355" y="452"/>
                      <a:pt x="461" y="346"/>
                      <a:pt x="461" y="222"/>
                    </a:cubicBezTo>
                    <a:cubicBezTo>
                      <a:pt x="461" y="98"/>
                      <a:pt x="355" y="0"/>
                      <a:pt x="231" y="0"/>
                    </a:cubicBezTo>
                    <a:close/>
                    <a:moveTo>
                      <a:pt x="231" y="399"/>
                    </a:moveTo>
                    <a:lnTo>
                      <a:pt x="231" y="399"/>
                    </a:lnTo>
                    <a:cubicBezTo>
                      <a:pt x="133" y="399"/>
                      <a:pt x="53" y="319"/>
                      <a:pt x="53" y="222"/>
                    </a:cubicBezTo>
                    <a:cubicBezTo>
                      <a:pt x="53" y="124"/>
                      <a:pt x="133" y="45"/>
                      <a:pt x="231" y="45"/>
                    </a:cubicBezTo>
                    <a:cubicBezTo>
                      <a:pt x="328" y="45"/>
                      <a:pt x="408" y="124"/>
                      <a:pt x="408" y="222"/>
                    </a:cubicBezTo>
                    <a:cubicBezTo>
                      <a:pt x="408" y="319"/>
                      <a:pt x="328" y="399"/>
                      <a:pt x="231" y="39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1" name="Freeform 140"/>
              <p:cNvSpPr>
                <a:spLocks noChangeArrowheads="1"/>
              </p:cNvSpPr>
              <p:nvPr/>
            </p:nvSpPr>
            <p:spPr bwMode="auto">
              <a:xfrm>
                <a:off x="7450784" y="8450839"/>
                <a:ext cx="126832" cy="261114"/>
              </a:xfrm>
              <a:custGeom>
                <a:avLst/>
                <a:gdLst>
                  <a:gd name="T0" fmla="*/ 42672 w 107"/>
                  <a:gd name="T1" fmla="*/ 0 h 222"/>
                  <a:gd name="T2" fmla="*/ 0 w 107"/>
                  <a:gd name="T3" fmla="*/ 0 h 222"/>
                  <a:gd name="T4" fmla="*/ 0 w 107"/>
                  <a:gd name="T5" fmla="*/ 156433 h 222"/>
                  <a:gd name="T6" fmla="*/ 105496 w 107"/>
                  <a:gd name="T7" fmla="*/ 259938 h 222"/>
                  <a:gd name="T8" fmla="*/ 125647 w 107"/>
                  <a:gd name="T9" fmla="*/ 229357 h 222"/>
                  <a:gd name="T10" fmla="*/ 42672 w 107"/>
                  <a:gd name="T11" fmla="*/ 134086 h 222"/>
                  <a:gd name="T12" fmla="*/ 42672 w 107"/>
                  <a:gd name="T13" fmla="*/ 0 h 2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" h="222">
                    <a:moveTo>
                      <a:pt x="36" y="0"/>
                    </a:moveTo>
                    <a:lnTo>
                      <a:pt x="0" y="0"/>
                    </a:lnTo>
                    <a:lnTo>
                      <a:pt x="0" y="133"/>
                    </a:lnTo>
                    <a:lnTo>
                      <a:pt x="89" y="221"/>
                    </a:lnTo>
                    <a:lnTo>
                      <a:pt x="106" y="195"/>
                    </a:lnTo>
                    <a:lnTo>
                      <a:pt x="36" y="114"/>
                    </a:lnTo>
                    <a:lnTo>
                      <a:pt x="36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3" name="Freeform 32"/>
            <p:cNvSpPr>
              <a:spLocks noChangeArrowheads="1"/>
            </p:cNvSpPr>
            <p:nvPr/>
          </p:nvSpPr>
          <p:spPr bwMode="auto">
            <a:xfrm>
              <a:off x="7640638" y="3751263"/>
              <a:ext cx="152400" cy="160337"/>
            </a:xfrm>
            <a:custGeom>
              <a:avLst/>
              <a:gdLst>
                <a:gd name="T0" fmla="*/ 55910 w 338"/>
                <a:gd name="T1" fmla="*/ 159887 h 356"/>
                <a:gd name="T2" fmla="*/ 55910 w 338"/>
                <a:gd name="T3" fmla="*/ 159887 h 356"/>
                <a:gd name="T4" fmla="*/ 44187 w 338"/>
                <a:gd name="T5" fmla="*/ 151780 h 356"/>
                <a:gd name="T6" fmla="*/ 4058 w 338"/>
                <a:gd name="T7" fmla="*/ 99985 h 356"/>
                <a:gd name="T8" fmla="*/ 8116 w 338"/>
                <a:gd name="T9" fmla="*/ 80169 h 356"/>
                <a:gd name="T10" fmla="*/ 27955 w 338"/>
                <a:gd name="T11" fmla="*/ 80169 h 356"/>
                <a:gd name="T12" fmla="*/ 55910 w 338"/>
                <a:gd name="T13" fmla="*/ 116199 h 356"/>
                <a:gd name="T14" fmla="*/ 119936 w 338"/>
                <a:gd name="T15" fmla="*/ 12160 h 356"/>
                <a:gd name="T16" fmla="*/ 143833 w 338"/>
                <a:gd name="T17" fmla="*/ 4053 h 356"/>
                <a:gd name="T18" fmla="*/ 147891 w 338"/>
                <a:gd name="T19" fmla="*/ 27924 h 356"/>
                <a:gd name="T20" fmla="*/ 72142 w 338"/>
                <a:gd name="T21" fmla="*/ 151780 h 356"/>
                <a:gd name="T22" fmla="*/ 55910 w 338"/>
                <a:gd name="T23" fmla="*/ 159887 h 3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 33"/>
            <p:cNvSpPr>
              <a:spLocks noChangeArrowheads="1"/>
            </p:cNvSpPr>
            <p:nvPr/>
          </p:nvSpPr>
          <p:spPr bwMode="auto">
            <a:xfrm>
              <a:off x="6767513" y="2825750"/>
              <a:ext cx="127000" cy="223838"/>
            </a:xfrm>
            <a:custGeom>
              <a:avLst/>
              <a:gdLst>
                <a:gd name="T0" fmla="*/ 126553 w 284"/>
                <a:gd name="T1" fmla="*/ 51794 h 497"/>
                <a:gd name="T2" fmla="*/ 126553 w 284"/>
                <a:gd name="T3" fmla="*/ 51794 h 497"/>
                <a:gd name="T4" fmla="*/ 126553 w 284"/>
                <a:gd name="T5" fmla="*/ 27923 h 497"/>
                <a:gd name="T6" fmla="*/ 63500 w 284"/>
                <a:gd name="T7" fmla="*/ 0 h 497"/>
                <a:gd name="T8" fmla="*/ 0 w 284"/>
                <a:gd name="T9" fmla="*/ 27923 h 497"/>
                <a:gd name="T10" fmla="*/ 0 w 284"/>
                <a:gd name="T11" fmla="*/ 51794 h 497"/>
                <a:gd name="T12" fmla="*/ 43377 w 284"/>
                <a:gd name="T13" fmla="*/ 111694 h 497"/>
                <a:gd name="T14" fmla="*/ 0 w 284"/>
                <a:gd name="T15" fmla="*/ 171594 h 497"/>
                <a:gd name="T16" fmla="*/ 0 w 284"/>
                <a:gd name="T17" fmla="*/ 199518 h 497"/>
                <a:gd name="T18" fmla="*/ 63500 w 284"/>
                <a:gd name="T19" fmla="*/ 223388 h 497"/>
                <a:gd name="T20" fmla="*/ 126553 w 284"/>
                <a:gd name="T21" fmla="*/ 199518 h 497"/>
                <a:gd name="T22" fmla="*/ 126553 w 284"/>
                <a:gd name="T23" fmla="*/ 171594 h 497"/>
                <a:gd name="T24" fmla="*/ 83176 w 284"/>
                <a:gd name="T25" fmla="*/ 111694 h 497"/>
                <a:gd name="T26" fmla="*/ 126553 w 284"/>
                <a:gd name="T27" fmla="*/ 51794 h 497"/>
                <a:gd name="T28" fmla="*/ 19676 w 284"/>
                <a:gd name="T29" fmla="*/ 27923 h 497"/>
                <a:gd name="T30" fmla="*/ 19676 w 284"/>
                <a:gd name="T31" fmla="*/ 27923 h 497"/>
                <a:gd name="T32" fmla="*/ 63500 w 284"/>
                <a:gd name="T33" fmla="*/ 15763 h 497"/>
                <a:gd name="T34" fmla="*/ 106877 w 284"/>
                <a:gd name="T35" fmla="*/ 27923 h 497"/>
                <a:gd name="T36" fmla="*/ 110901 w 284"/>
                <a:gd name="T37" fmla="*/ 31977 h 497"/>
                <a:gd name="T38" fmla="*/ 63500 w 284"/>
                <a:gd name="T39" fmla="*/ 43687 h 497"/>
                <a:gd name="T40" fmla="*/ 15651 w 284"/>
                <a:gd name="T41" fmla="*/ 31977 h 497"/>
                <a:gd name="T42" fmla="*/ 19676 w 284"/>
                <a:gd name="T43" fmla="*/ 27923 h 497"/>
                <a:gd name="T44" fmla="*/ 67525 w 284"/>
                <a:gd name="T45" fmla="*/ 111694 h 497"/>
                <a:gd name="T46" fmla="*/ 67525 w 284"/>
                <a:gd name="T47" fmla="*/ 111694 h 497"/>
                <a:gd name="T48" fmla="*/ 91225 w 284"/>
                <a:gd name="T49" fmla="*/ 147724 h 497"/>
                <a:gd name="T50" fmla="*/ 110901 w 284"/>
                <a:gd name="T51" fmla="*/ 171594 h 497"/>
                <a:gd name="T52" fmla="*/ 110901 w 284"/>
                <a:gd name="T53" fmla="*/ 187357 h 497"/>
                <a:gd name="T54" fmla="*/ 67525 w 284"/>
                <a:gd name="T55" fmla="*/ 159434 h 497"/>
                <a:gd name="T56" fmla="*/ 59475 w 284"/>
                <a:gd name="T57" fmla="*/ 159434 h 497"/>
                <a:gd name="T58" fmla="*/ 15651 w 284"/>
                <a:gd name="T59" fmla="*/ 187357 h 497"/>
                <a:gd name="T60" fmla="*/ 15651 w 284"/>
                <a:gd name="T61" fmla="*/ 171594 h 497"/>
                <a:gd name="T62" fmla="*/ 35775 w 284"/>
                <a:gd name="T63" fmla="*/ 147724 h 497"/>
                <a:gd name="T64" fmla="*/ 59475 w 284"/>
                <a:gd name="T65" fmla="*/ 111694 h 497"/>
                <a:gd name="T66" fmla="*/ 35775 w 284"/>
                <a:gd name="T67" fmla="*/ 79717 h 497"/>
                <a:gd name="T68" fmla="*/ 15651 w 284"/>
                <a:gd name="T69" fmla="*/ 51794 h 497"/>
                <a:gd name="T70" fmla="*/ 15651 w 284"/>
                <a:gd name="T71" fmla="*/ 39633 h 497"/>
                <a:gd name="T72" fmla="*/ 63500 w 284"/>
                <a:gd name="T73" fmla="*/ 51794 h 497"/>
                <a:gd name="T74" fmla="*/ 110901 w 284"/>
                <a:gd name="T75" fmla="*/ 39633 h 497"/>
                <a:gd name="T76" fmla="*/ 110901 w 284"/>
                <a:gd name="T77" fmla="*/ 51794 h 497"/>
                <a:gd name="T78" fmla="*/ 91225 w 284"/>
                <a:gd name="T79" fmla="*/ 79717 h 497"/>
                <a:gd name="T80" fmla="*/ 67525 w 284"/>
                <a:gd name="T81" fmla="*/ 111694 h 4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34"/>
            <p:cNvSpPr>
              <a:spLocks noChangeArrowheads="1"/>
            </p:cNvSpPr>
            <p:nvPr/>
          </p:nvSpPr>
          <p:spPr bwMode="auto">
            <a:xfrm>
              <a:off x="8070850" y="1525588"/>
              <a:ext cx="160338" cy="187325"/>
            </a:xfrm>
            <a:custGeom>
              <a:avLst/>
              <a:gdLst>
                <a:gd name="T0" fmla="*/ 144078 w 355"/>
                <a:gd name="T1" fmla="*/ 63340 h 417"/>
                <a:gd name="T2" fmla="*/ 144078 w 355"/>
                <a:gd name="T3" fmla="*/ 63340 h 417"/>
                <a:gd name="T4" fmla="*/ 123754 w 355"/>
                <a:gd name="T5" fmla="*/ 63340 h 417"/>
                <a:gd name="T6" fmla="*/ 123754 w 355"/>
                <a:gd name="T7" fmla="*/ 47617 h 417"/>
                <a:gd name="T8" fmla="*/ 79492 w 355"/>
                <a:gd name="T9" fmla="*/ 0 h 417"/>
                <a:gd name="T10" fmla="*/ 35681 w 355"/>
                <a:gd name="T11" fmla="*/ 47617 h 417"/>
                <a:gd name="T12" fmla="*/ 35681 w 355"/>
                <a:gd name="T13" fmla="*/ 63340 h 417"/>
                <a:gd name="T14" fmla="*/ 11291 w 355"/>
                <a:gd name="T15" fmla="*/ 63340 h 417"/>
                <a:gd name="T16" fmla="*/ 0 w 355"/>
                <a:gd name="T17" fmla="*/ 79512 h 417"/>
                <a:gd name="T18" fmla="*/ 0 w 355"/>
                <a:gd name="T19" fmla="*/ 167110 h 417"/>
                <a:gd name="T20" fmla="*/ 11291 w 355"/>
                <a:gd name="T21" fmla="*/ 178790 h 417"/>
                <a:gd name="T22" fmla="*/ 23938 w 355"/>
                <a:gd name="T23" fmla="*/ 182833 h 417"/>
                <a:gd name="T24" fmla="*/ 47876 w 355"/>
                <a:gd name="T25" fmla="*/ 186876 h 417"/>
                <a:gd name="T26" fmla="*/ 111559 w 355"/>
                <a:gd name="T27" fmla="*/ 186876 h 417"/>
                <a:gd name="T28" fmla="*/ 135497 w 355"/>
                <a:gd name="T29" fmla="*/ 182833 h 417"/>
                <a:gd name="T30" fmla="*/ 147692 w 355"/>
                <a:gd name="T31" fmla="*/ 178790 h 417"/>
                <a:gd name="T32" fmla="*/ 159886 w 355"/>
                <a:gd name="T33" fmla="*/ 167110 h 417"/>
                <a:gd name="T34" fmla="*/ 159886 w 355"/>
                <a:gd name="T35" fmla="*/ 79512 h 417"/>
                <a:gd name="T36" fmla="*/ 144078 w 355"/>
                <a:gd name="T37" fmla="*/ 63340 h 417"/>
                <a:gd name="T38" fmla="*/ 55554 w 355"/>
                <a:gd name="T39" fmla="*/ 43574 h 417"/>
                <a:gd name="T40" fmla="*/ 55554 w 355"/>
                <a:gd name="T41" fmla="*/ 43574 h 417"/>
                <a:gd name="T42" fmla="*/ 79492 w 355"/>
                <a:gd name="T43" fmla="*/ 19766 h 417"/>
                <a:gd name="T44" fmla="*/ 103429 w 355"/>
                <a:gd name="T45" fmla="*/ 43574 h 417"/>
                <a:gd name="T46" fmla="*/ 103429 w 355"/>
                <a:gd name="T47" fmla="*/ 63340 h 417"/>
                <a:gd name="T48" fmla="*/ 55554 w 355"/>
                <a:gd name="T49" fmla="*/ 63340 h 417"/>
                <a:gd name="T50" fmla="*/ 55554 w 355"/>
                <a:gd name="T51" fmla="*/ 43574 h 4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55" h="417">
                  <a:moveTo>
                    <a:pt x="319" y="141"/>
                  </a:moveTo>
                  <a:lnTo>
                    <a:pt x="319" y="141"/>
                  </a:lnTo>
                  <a:cubicBezTo>
                    <a:pt x="274" y="141"/>
                    <a:pt x="274" y="141"/>
                    <a:pt x="274" y="141"/>
                  </a:cubicBezTo>
                  <a:cubicBezTo>
                    <a:pt x="274" y="106"/>
                    <a:pt x="274" y="106"/>
                    <a:pt x="274" y="106"/>
                  </a:cubicBezTo>
                  <a:cubicBezTo>
                    <a:pt x="274" y="35"/>
                    <a:pt x="238" y="0"/>
                    <a:pt x="176" y="0"/>
                  </a:cubicBezTo>
                  <a:cubicBezTo>
                    <a:pt x="106" y="0"/>
                    <a:pt x="79" y="35"/>
                    <a:pt x="79" y="106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25" y="141"/>
                    <a:pt x="25" y="141"/>
                    <a:pt x="25" y="141"/>
                  </a:cubicBezTo>
                  <a:cubicBezTo>
                    <a:pt x="17" y="141"/>
                    <a:pt x="0" y="159"/>
                    <a:pt x="0" y="177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81"/>
                    <a:pt x="17" y="398"/>
                    <a:pt x="25" y="398"/>
                  </a:cubicBezTo>
                  <a:cubicBezTo>
                    <a:pt x="53" y="407"/>
                    <a:pt x="53" y="407"/>
                    <a:pt x="53" y="407"/>
                  </a:cubicBezTo>
                  <a:cubicBezTo>
                    <a:pt x="70" y="416"/>
                    <a:pt x="88" y="416"/>
                    <a:pt x="106" y="416"/>
                  </a:cubicBezTo>
                  <a:cubicBezTo>
                    <a:pt x="247" y="416"/>
                    <a:pt x="247" y="416"/>
                    <a:pt x="247" y="416"/>
                  </a:cubicBezTo>
                  <a:cubicBezTo>
                    <a:pt x="265" y="416"/>
                    <a:pt x="283" y="416"/>
                    <a:pt x="300" y="407"/>
                  </a:cubicBezTo>
                  <a:cubicBezTo>
                    <a:pt x="327" y="398"/>
                    <a:pt x="327" y="398"/>
                    <a:pt x="327" y="398"/>
                  </a:cubicBezTo>
                  <a:cubicBezTo>
                    <a:pt x="336" y="398"/>
                    <a:pt x="354" y="381"/>
                    <a:pt x="354" y="372"/>
                  </a:cubicBezTo>
                  <a:cubicBezTo>
                    <a:pt x="354" y="177"/>
                    <a:pt x="354" y="177"/>
                    <a:pt x="354" y="177"/>
                  </a:cubicBezTo>
                  <a:cubicBezTo>
                    <a:pt x="354" y="159"/>
                    <a:pt x="336" y="141"/>
                    <a:pt x="319" y="141"/>
                  </a:cubicBezTo>
                  <a:close/>
                  <a:moveTo>
                    <a:pt x="123" y="97"/>
                  </a:moveTo>
                  <a:lnTo>
                    <a:pt x="123" y="97"/>
                  </a:lnTo>
                  <a:cubicBezTo>
                    <a:pt x="123" y="62"/>
                    <a:pt x="150" y="44"/>
                    <a:pt x="176" y="44"/>
                  </a:cubicBezTo>
                  <a:cubicBezTo>
                    <a:pt x="203" y="44"/>
                    <a:pt x="229" y="62"/>
                    <a:pt x="229" y="97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123" y="141"/>
                    <a:pt x="123" y="141"/>
                    <a:pt x="123" y="141"/>
                  </a:cubicBezTo>
                  <a:lnTo>
                    <a:pt x="123" y="9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35"/>
            <p:cNvSpPr>
              <a:spLocks noChangeArrowheads="1"/>
            </p:cNvSpPr>
            <p:nvPr/>
          </p:nvSpPr>
          <p:spPr bwMode="auto">
            <a:xfrm>
              <a:off x="7162800" y="3282950"/>
              <a:ext cx="215900" cy="195263"/>
            </a:xfrm>
            <a:custGeom>
              <a:avLst/>
              <a:gdLst>
                <a:gd name="T0" fmla="*/ 107500 w 480"/>
                <a:gd name="T1" fmla="*/ 146895 h 436"/>
                <a:gd name="T2" fmla="*/ 107500 w 480"/>
                <a:gd name="T3" fmla="*/ 146895 h 436"/>
                <a:gd name="T4" fmla="*/ 83661 w 480"/>
                <a:gd name="T5" fmla="*/ 171079 h 436"/>
                <a:gd name="T6" fmla="*/ 107500 w 480"/>
                <a:gd name="T7" fmla="*/ 194815 h 436"/>
                <a:gd name="T8" fmla="*/ 131339 w 480"/>
                <a:gd name="T9" fmla="*/ 171079 h 436"/>
                <a:gd name="T10" fmla="*/ 107500 w 480"/>
                <a:gd name="T11" fmla="*/ 146895 h 436"/>
                <a:gd name="T12" fmla="*/ 59822 w 480"/>
                <a:gd name="T13" fmla="*/ 123159 h 436"/>
                <a:gd name="T14" fmla="*/ 59822 w 480"/>
                <a:gd name="T15" fmla="*/ 123159 h 436"/>
                <a:gd name="T16" fmla="*/ 75565 w 480"/>
                <a:gd name="T17" fmla="*/ 139282 h 436"/>
                <a:gd name="T18" fmla="*/ 139435 w 480"/>
                <a:gd name="T19" fmla="*/ 139282 h 436"/>
                <a:gd name="T20" fmla="*/ 155178 w 480"/>
                <a:gd name="T21" fmla="*/ 123159 h 436"/>
                <a:gd name="T22" fmla="*/ 59822 w 480"/>
                <a:gd name="T23" fmla="*/ 123159 h 436"/>
                <a:gd name="T24" fmla="*/ 27887 w 480"/>
                <a:gd name="T25" fmla="*/ 91362 h 436"/>
                <a:gd name="T26" fmla="*/ 27887 w 480"/>
                <a:gd name="T27" fmla="*/ 91362 h 436"/>
                <a:gd name="T28" fmla="*/ 44080 w 480"/>
                <a:gd name="T29" fmla="*/ 107484 h 436"/>
                <a:gd name="T30" fmla="*/ 171371 w 480"/>
                <a:gd name="T31" fmla="*/ 107484 h 436"/>
                <a:gd name="T32" fmla="*/ 187563 w 480"/>
                <a:gd name="T33" fmla="*/ 91362 h 436"/>
                <a:gd name="T34" fmla="*/ 27887 w 480"/>
                <a:gd name="T35" fmla="*/ 91362 h 436"/>
                <a:gd name="T36" fmla="*/ 0 w 480"/>
                <a:gd name="T37" fmla="*/ 60012 h 436"/>
                <a:gd name="T38" fmla="*/ 0 w 480"/>
                <a:gd name="T39" fmla="*/ 60012 h 436"/>
                <a:gd name="T40" fmla="*/ 11695 w 480"/>
                <a:gd name="T41" fmla="*/ 75687 h 436"/>
                <a:gd name="T42" fmla="*/ 199258 w 480"/>
                <a:gd name="T43" fmla="*/ 75687 h 436"/>
                <a:gd name="T44" fmla="*/ 215450 w 480"/>
                <a:gd name="T45" fmla="*/ 60012 h 436"/>
                <a:gd name="T46" fmla="*/ 0 w 480"/>
                <a:gd name="T47" fmla="*/ 60012 h 4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80" h="436">
                  <a:moveTo>
                    <a:pt x="239" y="328"/>
                  </a:moveTo>
                  <a:lnTo>
                    <a:pt x="239" y="328"/>
                  </a:lnTo>
                  <a:cubicBezTo>
                    <a:pt x="213" y="328"/>
                    <a:pt x="186" y="355"/>
                    <a:pt x="186" y="382"/>
                  </a:cubicBezTo>
                  <a:cubicBezTo>
                    <a:pt x="186" y="409"/>
                    <a:pt x="213" y="435"/>
                    <a:pt x="239" y="435"/>
                  </a:cubicBezTo>
                  <a:cubicBezTo>
                    <a:pt x="266" y="435"/>
                    <a:pt x="292" y="409"/>
                    <a:pt x="292" y="382"/>
                  </a:cubicBezTo>
                  <a:cubicBezTo>
                    <a:pt x="292" y="355"/>
                    <a:pt x="266" y="328"/>
                    <a:pt x="239" y="328"/>
                  </a:cubicBezTo>
                  <a:close/>
                  <a:moveTo>
                    <a:pt x="133" y="275"/>
                  </a:moveTo>
                  <a:lnTo>
                    <a:pt x="133" y="275"/>
                  </a:lnTo>
                  <a:cubicBezTo>
                    <a:pt x="168" y="311"/>
                    <a:pt x="168" y="311"/>
                    <a:pt x="168" y="311"/>
                  </a:cubicBezTo>
                  <a:cubicBezTo>
                    <a:pt x="204" y="275"/>
                    <a:pt x="266" y="275"/>
                    <a:pt x="310" y="311"/>
                  </a:cubicBezTo>
                  <a:cubicBezTo>
                    <a:pt x="345" y="275"/>
                    <a:pt x="345" y="275"/>
                    <a:pt x="345" y="275"/>
                  </a:cubicBezTo>
                  <a:cubicBezTo>
                    <a:pt x="283" y="222"/>
                    <a:pt x="195" y="222"/>
                    <a:pt x="133" y="275"/>
                  </a:cubicBezTo>
                  <a:close/>
                  <a:moveTo>
                    <a:pt x="62" y="204"/>
                  </a:moveTo>
                  <a:lnTo>
                    <a:pt x="62" y="204"/>
                  </a:lnTo>
                  <a:cubicBezTo>
                    <a:pt x="98" y="240"/>
                    <a:pt x="98" y="240"/>
                    <a:pt x="98" y="240"/>
                  </a:cubicBezTo>
                  <a:cubicBezTo>
                    <a:pt x="177" y="169"/>
                    <a:pt x="301" y="169"/>
                    <a:pt x="381" y="240"/>
                  </a:cubicBezTo>
                  <a:cubicBezTo>
                    <a:pt x="417" y="204"/>
                    <a:pt x="417" y="204"/>
                    <a:pt x="417" y="204"/>
                  </a:cubicBezTo>
                  <a:cubicBezTo>
                    <a:pt x="319" y="107"/>
                    <a:pt x="160" y="107"/>
                    <a:pt x="62" y="204"/>
                  </a:cubicBezTo>
                  <a:close/>
                  <a:moveTo>
                    <a:pt x="0" y="134"/>
                  </a:moveTo>
                  <a:lnTo>
                    <a:pt x="0" y="134"/>
                  </a:lnTo>
                  <a:cubicBezTo>
                    <a:pt x="26" y="169"/>
                    <a:pt x="26" y="169"/>
                    <a:pt x="26" y="169"/>
                  </a:cubicBezTo>
                  <a:cubicBezTo>
                    <a:pt x="142" y="54"/>
                    <a:pt x="328" y="54"/>
                    <a:pt x="443" y="169"/>
                  </a:cubicBezTo>
                  <a:cubicBezTo>
                    <a:pt x="479" y="134"/>
                    <a:pt x="479" y="134"/>
                    <a:pt x="479" y="134"/>
                  </a:cubicBezTo>
                  <a:cubicBezTo>
                    <a:pt x="345" y="0"/>
                    <a:pt x="133" y="0"/>
                    <a:pt x="0" y="13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8105775" y="3771900"/>
              <a:ext cx="106363" cy="120650"/>
            </a:xfrm>
            <a:custGeom>
              <a:avLst/>
              <a:gdLst>
                <a:gd name="T0" fmla="*/ 101931 w 240"/>
                <a:gd name="T1" fmla="*/ 96249 h 267"/>
                <a:gd name="T2" fmla="*/ 101931 w 240"/>
                <a:gd name="T3" fmla="*/ 96249 h 267"/>
                <a:gd name="T4" fmla="*/ 70909 w 240"/>
                <a:gd name="T5" fmla="*/ 60099 h 267"/>
                <a:gd name="T6" fmla="*/ 101931 w 240"/>
                <a:gd name="T7" fmla="*/ 23949 h 267"/>
                <a:gd name="T8" fmla="*/ 101931 w 240"/>
                <a:gd name="T9" fmla="*/ 7682 h 267"/>
                <a:gd name="T10" fmla="*/ 81988 w 240"/>
                <a:gd name="T11" fmla="*/ 7682 h 267"/>
                <a:gd name="T12" fmla="*/ 54954 w 240"/>
                <a:gd name="T13" fmla="*/ 39765 h 267"/>
                <a:gd name="T14" fmla="*/ 27477 w 240"/>
                <a:gd name="T15" fmla="*/ 7682 h 267"/>
                <a:gd name="T16" fmla="*/ 7977 w 240"/>
                <a:gd name="T17" fmla="*/ 7682 h 267"/>
                <a:gd name="T18" fmla="*/ 7977 w 240"/>
                <a:gd name="T19" fmla="*/ 23949 h 267"/>
                <a:gd name="T20" fmla="*/ 39000 w 240"/>
                <a:gd name="T21" fmla="*/ 60099 h 267"/>
                <a:gd name="T22" fmla="*/ 7977 w 240"/>
                <a:gd name="T23" fmla="*/ 96249 h 267"/>
                <a:gd name="T24" fmla="*/ 7977 w 240"/>
                <a:gd name="T25" fmla="*/ 116131 h 267"/>
                <a:gd name="T26" fmla="*/ 27477 w 240"/>
                <a:gd name="T27" fmla="*/ 116131 h 267"/>
                <a:gd name="T28" fmla="*/ 54954 w 240"/>
                <a:gd name="T29" fmla="*/ 79981 h 267"/>
                <a:gd name="T30" fmla="*/ 81988 w 240"/>
                <a:gd name="T31" fmla="*/ 116131 h 267"/>
                <a:gd name="T32" fmla="*/ 101931 w 240"/>
                <a:gd name="T33" fmla="*/ 116131 h 267"/>
                <a:gd name="T34" fmla="*/ 101931 w 240"/>
                <a:gd name="T35" fmla="*/ 96249 h 2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0" h="267">
                  <a:moveTo>
                    <a:pt x="230" y="213"/>
                  </a:moveTo>
                  <a:lnTo>
                    <a:pt x="230" y="213"/>
                  </a:lnTo>
                  <a:cubicBezTo>
                    <a:pt x="160" y="133"/>
                    <a:pt x="160" y="133"/>
                    <a:pt x="160" y="133"/>
                  </a:cubicBezTo>
                  <a:cubicBezTo>
                    <a:pt x="230" y="53"/>
                    <a:pt x="230" y="53"/>
                    <a:pt x="230" y="53"/>
                  </a:cubicBezTo>
                  <a:cubicBezTo>
                    <a:pt x="239" y="44"/>
                    <a:pt x="239" y="26"/>
                    <a:pt x="230" y="17"/>
                  </a:cubicBezTo>
                  <a:cubicBezTo>
                    <a:pt x="222" y="0"/>
                    <a:pt x="204" y="0"/>
                    <a:pt x="185" y="17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44" y="0"/>
                    <a:pt x="26" y="0"/>
                    <a:pt x="18" y="17"/>
                  </a:cubicBezTo>
                  <a:cubicBezTo>
                    <a:pt x="0" y="26"/>
                    <a:pt x="0" y="44"/>
                    <a:pt x="18" y="5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0" y="221"/>
                    <a:pt x="0" y="248"/>
                    <a:pt x="18" y="257"/>
                  </a:cubicBezTo>
                  <a:cubicBezTo>
                    <a:pt x="26" y="266"/>
                    <a:pt x="44" y="266"/>
                    <a:pt x="62" y="257"/>
                  </a:cubicBezTo>
                  <a:cubicBezTo>
                    <a:pt x="124" y="177"/>
                    <a:pt x="124" y="177"/>
                    <a:pt x="124" y="177"/>
                  </a:cubicBezTo>
                  <a:cubicBezTo>
                    <a:pt x="185" y="257"/>
                    <a:pt x="185" y="257"/>
                    <a:pt x="185" y="257"/>
                  </a:cubicBezTo>
                  <a:cubicBezTo>
                    <a:pt x="204" y="266"/>
                    <a:pt x="222" y="266"/>
                    <a:pt x="230" y="257"/>
                  </a:cubicBezTo>
                  <a:cubicBezTo>
                    <a:pt x="239" y="248"/>
                    <a:pt x="239" y="221"/>
                    <a:pt x="230" y="21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 37"/>
            <p:cNvSpPr>
              <a:spLocks noChangeArrowheads="1"/>
            </p:cNvSpPr>
            <p:nvPr/>
          </p:nvSpPr>
          <p:spPr bwMode="auto">
            <a:xfrm>
              <a:off x="4113213" y="2836863"/>
              <a:ext cx="90487" cy="204787"/>
            </a:xfrm>
            <a:custGeom>
              <a:avLst/>
              <a:gdLst>
                <a:gd name="T0" fmla="*/ 11476 w 205"/>
                <a:gd name="T1" fmla="*/ 200266 h 453"/>
                <a:gd name="T2" fmla="*/ 11476 w 205"/>
                <a:gd name="T3" fmla="*/ 200266 h 453"/>
                <a:gd name="T4" fmla="*/ 46788 w 205"/>
                <a:gd name="T5" fmla="*/ 120250 h 453"/>
                <a:gd name="T6" fmla="*/ 3531 w 205"/>
                <a:gd name="T7" fmla="*/ 95839 h 453"/>
                <a:gd name="T8" fmla="*/ 82100 w 205"/>
                <a:gd name="T9" fmla="*/ 0 h 453"/>
                <a:gd name="T10" fmla="*/ 46788 w 205"/>
                <a:gd name="T11" fmla="*/ 84537 h 453"/>
                <a:gd name="T12" fmla="*/ 90046 w 205"/>
                <a:gd name="T13" fmla="*/ 108496 h 453"/>
                <a:gd name="T14" fmla="*/ 11476 w 205"/>
                <a:gd name="T15" fmla="*/ 200266 h 4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5" h="453">
                  <a:moveTo>
                    <a:pt x="26" y="443"/>
                  </a:moveTo>
                  <a:lnTo>
                    <a:pt x="26" y="443"/>
                  </a:lnTo>
                  <a:cubicBezTo>
                    <a:pt x="17" y="443"/>
                    <a:pt x="106" y="266"/>
                    <a:pt x="106" y="266"/>
                  </a:cubicBezTo>
                  <a:cubicBezTo>
                    <a:pt x="97" y="257"/>
                    <a:pt x="8" y="231"/>
                    <a:pt x="8" y="212"/>
                  </a:cubicBezTo>
                  <a:cubicBezTo>
                    <a:pt x="0" y="196"/>
                    <a:pt x="177" y="0"/>
                    <a:pt x="186" y="0"/>
                  </a:cubicBezTo>
                  <a:cubicBezTo>
                    <a:pt x="186" y="9"/>
                    <a:pt x="106" y="177"/>
                    <a:pt x="106" y="187"/>
                  </a:cubicBezTo>
                  <a:cubicBezTo>
                    <a:pt x="114" y="196"/>
                    <a:pt x="204" y="222"/>
                    <a:pt x="204" y="240"/>
                  </a:cubicBezTo>
                  <a:cubicBezTo>
                    <a:pt x="204" y="249"/>
                    <a:pt x="35" y="452"/>
                    <a:pt x="26" y="44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38"/>
            <p:cNvSpPr>
              <a:spLocks noChangeArrowheads="1"/>
            </p:cNvSpPr>
            <p:nvPr/>
          </p:nvSpPr>
          <p:spPr bwMode="auto">
            <a:xfrm>
              <a:off x="3616325" y="2836863"/>
              <a:ext cx="200025" cy="200025"/>
            </a:xfrm>
            <a:custGeom>
              <a:avLst/>
              <a:gdLst>
                <a:gd name="T0" fmla="*/ 179752 w 444"/>
                <a:gd name="T1" fmla="*/ 23877 h 444"/>
                <a:gd name="T2" fmla="*/ 179752 w 444"/>
                <a:gd name="T3" fmla="*/ 23877 h 444"/>
                <a:gd name="T4" fmla="*/ 167589 w 444"/>
                <a:gd name="T5" fmla="*/ 23877 h 444"/>
                <a:gd name="T6" fmla="*/ 167589 w 444"/>
                <a:gd name="T7" fmla="*/ 44150 h 444"/>
                <a:gd name="T8" fmla="*/ 131998 w 444"/>
                <a:gd name="T9" fmla="*/ 44150 h 444"/>
                <a:gd name="T10" fmla="*/ 131998 w 444"/>
                <a:gd name="T11" fmla="*/ 23877 h 444"/>
                <a:gd name="T12" fmla="*/ 68027 w 444"/>
                <a:gd name="T13" fmla="*/ 23877 h 444"/>
                <a:gd name="T14" fmla="*/ 68027 w 444"/>
                <a:gd name="T15" fmla="*/ 44150 h 444"/>
                <a:gd name="T16" fmla="*/ 31986 w 444"/>
                <a:gd name="T17" fmla="*/ 44150 h 444"/>
                <a:gd name="T18" fmla="*/ 31986 w 444"/>
                <a:gd name="T19" fmla="*/ 23877 h 444"/>
                <a:gd name="T20" fmla="*/ 20273 w 444"/>
                <a:gd name="T21" fmla="*/ 23877 h 444"/>
                <a:gd name="T22" fmla="*/ 0 w 444"/>
                <a:gd name="T23" fmla="*/ 44150 h 444"/>
                <a:gd name="T24" fmla="*/ 0 w 444"/>
                <a:gd name="T25" fmla="*/ 179752 h 444"/>
                <a:gd name="T26" fmla="*/ 20273 w 444"/>
                <a:gd name="T27" fmla="*/ 199574 h 444"/>
                <a:gd name="T28" fmla="*/ 179752 w 444"/>
                <a:gd name="T29" fmla="*/ 199574 h 444"/>
                <a:gd name="T30" fmla="*/ 199574 w 444"/>
                <a:gd name="T31" fmla="*/ 179752 h 444"/>
                <a:gd name="T32" fmla="*/ 199574 w 444"/>
                <a:gd name="T33" fmla="*/ 44150 h 444"/>
                <a:gd name="T34" fmla="*/ 179752 w 444"/>
                <a:gd name="T35" fmla="*/ 23877 h 444"/>
                <a:gd name="T36" fmla="*/ 179752 w 444"/>
                <a:gd name="T37" fmla="*/ 179752 h 444"/>
                <a:gd name="T38" fmla="*/ 179752 w 444"/>
                <a:gd name="T39" fmla="*/ 179752 h 444"/>
                <a:gd name="T40" fmla="*/ 20273 w 444"/>
                <a:gd name="T41" fmla="*/ 179752 h 444"/>
                <a:gd name="T42" fmla="*/ 20273 w 444"/>
                <a:gd name="T43" fmla="*/ 88299 h 444"/>
                <a:gd name="T44" fmla="*/ 179752 w 444"/>
                <a:gd name="T45" fmla="*/ 88299 h 444"/>
                <a:gd name="T46" fmla="*/ 179752 w 444"/>
                <a:gd name="T47" fmla="*/ 179752 h 444"/>
                <a:gd name="T48" fmla="*/ 55863 w 444"/>
                <a:gd name="T49" fmla="*/ 0 h 444"/>
                <a:gd name="T50" fmla="*/ 55863 w 444"/>
                <a:gd name="T51" fmla="*/ 0 h 444"/>
                <a:gd name="T52" fmla="*/ 40095 w 444"/>
                <a:gd name="T53" fmla="*/ 0 h 444"/>
                <a:gd name="T54" fmla="*/ 40095 w 444"/>
                <a:gd name="T55" fmla="*/ 40095 h 444"/>
                <a:gd name="T56" fmla="*/ 55863 w 444"/>
                <a:gd name="T57" fmla="*/ 40095 h 444"/>
                <a:gd name="T58" fmla="*/ 55863 w 444"/>
                <a:gd name="T59" fmla="*/ 0 h 444"/>
                <a:gd name="T60" fmla="*/ 159479 w 444"/>
                <a:gd name="T61" fmla="*/ 0 h 444"/>
                <a:gd name="T62" fmla="*/ 159479 w 444"/>
                <a:gd name="T63" fmla="*/ 0 h 444"/>
                <a:gd name="T64" fmla="*/ 143712 w 444"/>
                <a:gd name="T65" fmla="*/ 0 h 444"/>
                <a:gd name="T66" fmla="*/ 143712 w 444"/>
                <a:gd name="T67" fmla="*/ 40095 h 444"/>
                <a:gd name="T68" fmla="*/ 159479 w 444"/>
                <a:gd name="T69" fmla="*/ 40095 h 444"/>
                <a:gd name="T70" fmla="*/ 159479 w 444"/>
                <a:gd name="T71" fmla="*/ 0 h 4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44">
                  <a:moveTo>
                    <a:pt x="399" y="53"/>
                  </a:moveTo>
                  <a:lnTo>
                    <a:pt x="399" y="53"/>
                  </a:lnTo>
                  <a:cubicBezTo>
                    <a:pt x="372" y="53"/>
                    <a:pt x="372" y="53"/>
                    <a:pt x="372" y="53"/>
                  </a:cubicBezTo>
                  <a:cubicBezTo>
                    <a:pt x="372" y="98"/>
                    <a:pt x="372" y="98"/>
                    <a:pt x="372" y="98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293" y="53"/>
                    <a:pt x="293" y="53"/>
                    <a:pt x="293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98"/>
                    <a:pt x="151" y="98"/>
                    <a:pt x="151" y="98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18" y="53"/>
                    <a:pt x="0" y="71"/>
                    <a:pt x="0" y="98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25"/>
                    <a:pt x="18" y="443"/>
                    <a:pt x="45" y="443"/>
                  </a:cubicBezTo>
                  <a:cubicBezTo>
                    <a:pt x="399" y="443"/>
                    <a:pt x="399" y="443"/>
                    <a:pt x="399" y="443"/>
                  </a:cubicBezTo>
                  <a:cubicBezTo>
                    <a:pt x="425" y="443"/>
                    <a:pt x="443" y="425"/>
                    <a:pt x="443" y="399"/>
                  </a:cubicBezTo>
                  <a:cubicBezTo>
                    <a:pt x="443" y="98"/>
                    <a:pt x="443" y="98"/>
                    <a:pt x="443" y="98"/>
                  </a:cubicBezTo>
                  <a:cubicBezTo>
                    <a:pt x="443" y="71"/>
                    <a:pt x="425" y="53"/>
                    <a:pt x="399" y="53"/>
                  </a:cubicBezTo>
                  <a:close/>
                  <a:moveTo>
                    <a:pt x="399" y="399"/>
                  </a:moveTo>
                  <a:lnTo>
                    <a:pt x="399" y="399"/>
                  </a:lnTo>
                  <a:cubicBezTo>
                    <a:pt x="45" y="399"/>
                    <a:pt x="45" y="399"/>
                    <a:pt x="45" y="399"/>
                  </a:cubicBezTo>
                  <a:cubicBezTo>
                    <a:pt x="45" y="196"/>
                    <a:pt x="45" y="196"/>
                    <a:pt x="45" y="196"/>
                  </a:cubicBezTo>
                  <a:cubicBezTo>
                    <a:pt x="399" y="196"/>
                    <a:pt x="399" y="196"/>
                    <a:pt x="399" y="196"/>
                  </a:cubicBezTo>
                  <a:lnTo>
                    <a:pt x="399" y="399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ubicBezTo>
                    <a:pt x="89" y="0"/>
                    <a:pt x="89" y="0"/>
                    <a:pt x="89" y="0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124" y="89"/>
                    <a:pt x="124" y="89"/>
                    <a:pt x="124" y="89"/>
                  </a:cubicBezTo>
                  <a:lnTo>
                    <a:pt x="124" y="0"/>
                  </a:lnTo>
                  <a:close/>
                  <a:moveTo>
                    <a:pt x="354" y="0"/>
                  </a:moveTo>
                  <a:lnTo>
                    <a:pt x="354" y="0"/>
                  </a:lnTo>
                  <a:cubicBezTo>
                    <a:pt x="319" y="0"/>
                    <a:pt x="319" y="0"/>
                    <a:pt x="319" y="0"/>
                  </a:cubicBezTo>
                  <a:cubicBezTo>
                    <a:pt x="319" y="89"/>
                    <a:pt x="319" y="89"/>
                    <a:pt x="319" y="89"/>
                  </a:cubicBezTo>
                  <a:cubicBezTo>
                    <a:pt x="354" y="89"/>
                    <a:pt x="354" y="89"/>
                    <a:pt x="354" y="89"/>
                  </a:cubicBezTo>
                  <a:lnTo>
                    <a:pt x="35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 39"/>
            <p:cNvSpPr>
              <a:spLocks noChangeArrowheads="1"/>
            </p:cNvSpPr>
            <p:nvPr/>
          </p:nvSpPr>
          <p:spPr bwMode="auto">
            <a:xfrm>
              <a:off x="3198813" y="2908300"/>
              <a:ext cx="144462" cy="141288"/>
            </a:xfrm>
            <a:custGeom>
              <a:avLst/>
              <a:gdLst>
                <a:gd name="T0" fmla="*/ 140399 w 320"/>
                <a:gd name="T1" fmla="*/ 0 h 312"/>
                <a:gd name="T2" fmla="*/ 140399 w 320"/>
                <a:gd name="T3" fmla="*/ 0 h 312"/>
                <a:gd name="T4" fmla="*/ 132273 w 320"/>
                <a:gd name="T5" fmla="*/ 0 h 312"/>
                <a:gd name="T6" fmla="*/ 128210 w 320"/>
                <a:gd name="T7" fmla="*/ 4076 h 312"/>
                <a:gd name="T8" fmla="*/ 128210 w 320"/>
                <a:gd name="T9" fmla="*/ 32605 h 312"/>
                <a:gd name="T10" fmla="*/ 72231 w 320"/>
                <a:gd name="T11" fmla="*/ 72455 h 312"/>
                <a:gd name="T12" fmla="*/ 16252 w 320"/>
                <a:gd name="T13" fmla="*/ 32605 h 312"/>
                <a:gd name="T14" fmla="*/ 16252 w 320"/>
                <a:gd name="T15" fmla="*/ 4076 h 312"/>
                <a:gd name="T16" fmla="*/ 12640 w 320"/>
                <a:gd name="T17" fmla="*/ 0 h 312"/>
                <a:gd name="T18" fmla="*/ 4063 w 320"/>
                <a:gd name="T19" fmla="*/ 0 h 312"/>
                <a:gd name="T20" fmla="*/ 0 w 320"/>
                <a:gd name="T21" fmla="*/ 4076 h 312"/>
                <a:gd name="T22" fmla="*/ 0 w 320"/>
                <a:gd name="T23" fmla="*/ 32605 h 312"/>
                <a:gd name="T24" fmla="*/ 60493 w 320"/>
                <a:gd name="T25" fmla="*/ 88758 h 312"/>
                <a:gd name="T26" fmla="*/ 60493 w 320"/>
                <a:gd name="T27" fmla="*/ 120457 h 312"/>
                <a:gd name="T28" fmla="*/ 32504 w 320"/>
                <a:gd name="T29" fmla="*/ 120457 h 312"/>
                <a:gd name="T30" fmla="*/ 28441 w 320"/>
                <a:gd name="T31" fmla="*/ 124533 h 312"/>
                <a:gd name="T32" fmla="*/ 28441 w 320"/>
                <a:gd name="T33" fmla="*/ 136760 h 312"/>
                <a:gd name="T34" fmla="*/ 32504 w 320"/>
                <a:gd name="T35" fmla="*/ 140835 h 312"/>
                <a:gd name="T36" fmla="*/ 112409 w 320"/>
                <a:gd name="T37" fmla="*/ 140835 h 312"/>
                <a:gd name="T38" fmla="*/ 116021 w 320"/>
                <a:gd name="T39" fmla="*/ 136760 h 312"/>
                <a:gd name="T40" fmla="*/ 116021 w 320"/>
                <a:gd name="T41" fmla="*/ 124533 h 312"/>
                <a:gd name="T42" fmla="*/ 112409 w 320"/>
                <a:gd name="T43" fmla="*/ 120457 h 312"/>
                <a:gd name="T44" fmla="*/ 84420 w 320"/>
                <a:gd name="T45" fmla="*/ 120457 h 312"/>
                <a:gd name="T46" fmla="*/ 84420 w 320"/>
                <a:gd name="T47" fmla="*/ 88758 h 312"/>
                <a:gd name="T48" fmla="*/ 144011 w 320"/>
                <a:gd name="T49" fmla="*/ 32605 h 312"/>
                <a:gd name="T50" fmla="*/ 144011 w 320"/>
                <a:gd name="T51" fmla="*/ 4076 h 312"/>
                <a:gd name="T52" fmla="*/ 140399 w 320"/>
                <a:gd name="T53" fmla="*/ 0 h 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20" h="312">
                  <a:moveTo>
                    <a:pt x="311" y="0"/>
                  </a:moveTo>
                  <a:lnTo>
                    <a:pt x="311" y="0"/>
                  </a:lnTo>
                  <a:cubicBezTo>
                    <a:pt x="293" y="0"/>
                    <a:pt x="293" y="0"/>
                    <a:pt x="293" y="0"/>
                  </a:cubicBezTo>
                  <a:cubicBezTo>
                    <a:pt x="284" y="0"/>
                    <a:pt x="284" y="0"/>
                    <a:pt x="284" y="9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284" y="107"/>
                    <a:pt x="257" y="160"/>
                    <a:pt x="160" y="160"/>
                  </a:cubicBezTo>
                  <a:cubicBezTo>
                    <a:pt x="63" y="160"/>
                    <a:pt x="36" y="107"/>
                    <a:pt x="36" y="7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0"/>
                    <a:pt x="28" y="0"/>
                    <a:pt x="2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0" y="0"/>
                    <a:pt x="0" y="9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34"/>
                    <a:pt x="44" y="187"/>
                    <a:pt x="134" y="196"/>
                  </a:cubicBezTo>
                  <a:cubicBezTo>
                    <a:pt x="134" y="266"/>
                    <a:pt x="134" y="266"/>
                    <a:pt x="134" y="266"/>
                  </a:cubicBezTo>
                  <a:cubicBezTo>
                    <a:pt x="72" y="266"/>
                    <a:pt x="72" y="266"/>
                    <a:pt x="72" y="266"/>
                  </a:cubicBezTo>
                  <a:cubicBezTo>
                    <a:pt x="63" y="266"/>
                    <a:pt x="63" y="266"/>
                    <a:pt x="63" y="275"/>
                  </a:cubicBezTo>
                  <a:cubicBezTo>
                    <a:pt x="63" y="302"/>
                    <a:pt x="63" y="302"/>
                    <a:pt x="63" y="302"/>
                  </a:cubicBezTo>
                  <a:cubicBezTo>
                    <a:pt x="63" y="311"/>
                    <a:pt x="63" y="311"/>
                    <a:pt x="72" y="311"/>
                  </a:cubicBezTo>
                  <a:cubicBezTo>
                    <a:pt x="249" y="311"/>
                    <a:pt x="249" y="311"/>
                    <a:pt x="249" y="311"/>
                  </a:cubicBezTo>
                  <a:cubicBezTo>
                    <a:pt x="257" y="311"/>
                    <a:pt x="257" y="311"/>
                    <a:pt x="257" y="302"/>
                  </a:cubicBezTo>
                  <a:cubicBezTo>
                    <a:pt x="257" y="275"/>
                    <a:pt x="257" y="275"/>
                    <a:pt x="257" y="275"/>
                  </a:cubicBezTo>
                  <a:cubicBezTo>
                    <a:pt x="257" y="266"/>
                    <a:pt x="257" y="266"/>
                    <a:pt x="249" y="266"/>
                  </a:cubicBezTo>
                  <a:cubicBezTo>
                    <a:pt x="187" y="266"/>
                    <a:pt x="187" y="266"/>
                    <a:pt x="187" y="266"/>
                  </a:cubicBezTo>
                  <a:cubicBezTo>
                    <a:pt x="187" y="196"/>
                    <a:pt x="187" y="196"/>
                    <a:pt x="187" y="196"/>
                  </a:cubicBezTo>
                  <a:cubicBezTo>
                    <a:pt x="275" y="187"/>
                    <a:pt x="319" y="134"/>
                    <a:pt x="319" y="72"/>
                  </a:cubicBezTo>
                  <a:cubicBezTo>
                    <a:pt x="319" y="9"/>
                    <a:pt x="319" y="9"/>
                    <a:pt x="319" y="9"/>
                  </a:cubicBezTo>
                  <a:cubicBezTo>
                    <a:pt x="319" y="0"/>
                    <a:pt x="311" y="0"/>
                    <a:pt x="311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40"/>
            <p:cNvSpPr>
              <a:spLocks noChangeArrowheads="1"/>
            </p:cNvSpPr>
            <p:nvPr/>
          </p:nvSpPr>
          <p:spPr bwMode="auto">
            <a:xfrm>
              <a:off x="3238500" y="2908300"/>
              <a:ext cx="63500" cy="53975"/>
            </a:xfrm>
            <a:custGeom>
              <a:avLst/>
              <a:gdLst>
                <a:gd name="T0" fmla="*/ 31528 w 143"/>
                <a:gd name="T1" fmla="*/ 53514 h 117"/>
                <a:gd name="T2" fmla="*/ 31528 w 143"/>
                <a:gd name="T3" fmla="*/ 53514 h 117"/>
                <a:gd name="T4" fmla="*/ 63056 w 143"/>
                <a:gd name="T5" fmla="*/ 33215 h 117"/>
                <a:gd name="T6" fmla="*/ 63056 w 143"/>
                <a:gd name="T7" fmla="*/ 0 h 117"/>
                <a:gd name="T8" fmla="*/ 0 w 143"/>
                <a:gd name="T9" fmla="*/ 0 h 117"/>
                <a:gd name="T10" fmla="*/ 0 w 143"/>
                <a:gd name="T11" fmla="*/ 33215 h 117"/>
                <a:gd name="T12" fmla="*/ 31528 w 143"/>
                <a:gd name="T13" fmla="*/ 53514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3" h="117">
                  <a:moveTo>
                    <a:pt x="71" y="116"/>
                  </a:moveTo>
                  <a:lnTo>
                    <a:pt x="71" y="116"/>
                  </a:lnTo>
                  <a:cubicBezTo>
                    <a:pt x="133" y="116"/>
                    <a:pt x="142" y="90"/>
                    <a:pt x="142" y="72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90"/>
                    <a:pt x="9" y="116"/>
                    <a:pt x="71" y="11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41"/>
            <p:cNvSpPr>
              <a:spLocks noChangeArrowheads="1"/>
            </p:cNvSpPr>
            <p:nvPr/>
          </p:nvSpPr>
          <p:spPr bwMode="auto">
            <a:xfrm>
              <a:off x="3238500" y="2825750"/>
              <a:ext cx="63500" cy="66675"/>
            </a:xfrm>
            <a:custGeom>
              <a:avLst/>
              <a:gdLst>
                <a:gd name="T0" fmla="*/ 63056 w 143"/>
                <a:gd name="T1" fmla="*/ 19428 h 151"/>
                <a:gd name="T2" fmla="*/ 63056 w 143"/>
                <a:gd name="T3" fmla="*/ 19428 h 151"/>
                <a:gd name="T4" fmla="*/ 31528 w 143"/>
                <a:gd name="T5" fmla="*/ 0 h 151"/>
                <a:gd name="T6" fmla="*/ 0 w 143"/>
                <a:gd name="T7" fmla="*/ 19428 h 151"/>
                <a:gd name="T8" fmla="*/ 0 w 143"/>
                <a:gd name="T9" fmla="*/ 66233 h 151"/>
                <a:gd name="T10" fmla="*/ 63056 w 143"/>
                <a:gd name="T11" fmla="*/ 66233 h 151"/>
                <a:gd name="T12" fmla="*/ 63056 w 143"/>
                <a:gd name="T13" fmla="*/ 19428 h 1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3" h="151">
                  <a:moveTo>
                    <a:pt x="142" y="44"/>
                  </a:moveTo>
                  <a:lnTo>
                    <a:pt x="142" y="44"/>
                  </a:lnTo>
                  <a:cubicBezTo>
                    <a:pt x="142" y="26"/>
                    <a:pt x="133" y="0"/>
                    <a:pt x="71" y="0"/>
                  </a:cubicBezTo>
                  <a:cubicBezTo>
                    <a:pt x="9" y="0"/>
                    <a:pt x="0" y="26"/>
                    <a:pt x="0" y="44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42" y="150"/>
                    <a:pt x="142" y="150"/>
                    <a:pt x="142" y="150"/>
                  </a:cubicBezTo>
                  <a:lnTo>
                    <a:pt x="142" y="44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42"/>
            <p:cNvSpPr>
              <a:spLocks noChangeArrowheads="1"/>
            </p:cNvSpPr>
            <p:nvPr/>
          </p:nvSpPr>
          <p:spPr bwMode="auto">
            <a:xfrm>
              <a:off x="8516938" y="1517650"/>
              <a:ext cx="160337" cy="203200"/>
            </a:xfrm>
            <a:custGeom>
              <a:avLst/>
              <a:gdLst>
                <a:gd name="T0" fmla="*/ 144077 w 355"/>
                <a:gd name="T1" fmla="*/ 79396 h 453"/>
                <a:gd name="T2" fmla="*/ 144077 w 355"/>
                <a:gd name="T3" fmla="*/ 79396 h 453"/>
                <a:gd name="T4" fmla="*/ 124205 w 355"/>
                <a:gd name="T5" fmla="*/ 79396 h 453"/>
                <a:gd name="T6" fmla="*/ 124205 w 355"/>
                <a:gd name="T7" fmla="*/ 51585 h 453"/>
                <a:gd name="T8" fmla="*/ 79943 w 355"/>
                <a:gd name="T9" fmla="*/ 0 h 453"/>
                <a:gd name="T10" fmla="*/ 35681 w 355"/>
                <a:gd name="T11" fmla="*/ 51585 h 453"/>
                <a:gd name="T12" fmla="*/ 35681 w 355"/>
                <a:gd name="T13" fmla="*/ 55622 h 453"/>
                <a:gd name="T14" fmla="*/ 56005 w 355"/>
                <a:gd name="T15" fmla="*/ 55622 h 453"/>
                <a:gd name="T16" fmla="*/ 56005 w 355"/>
                <a:gd name="T17" fmla="*/ 47548 h 453"/>
                <a:gd name="T18" fmla="*/ 79943 w 355"/>
                <a:gd name="T19" fmla="*/ 23774 h 453"/>
                <a:gd name="T20" fmla="*/ 103880 w 355"/>
                <a:gd name="T21" fmla="*/ 47548 h 453"/>
                <a:gd name="T22" fmla="*/ 103880 w 355"/>
                <a:gd name="T23" fmla="*/ 79396 h 453"/>
                <a:gd name="T24" fmla="*/ 11743 w 355"/>
                <a:gd name="T25" fmla="*/ 79396 h 453"/>
                <a:gd name="T26" fmla="*/ 0 w 355"/>
                <a:gd name="T27" fmla="*/ 91507 h 453"/>
                <a:gd name="T28" fmla="*/ 0 w 355"/>
                <a:gd name="T29" fmla="*/ 178977 h 453"/>
                <a:gd name="T30" fmla="*/ 11743 w 355"/>
                <a:gd name="T31" fmla="*/ 194677 h 453"/>
                <a:gd name="T32" fmla="*/ 23938 w 355"/>
                <a:gd name="T33" fmla="*/ 198714 h 453"/>
                <a:gd name="T34" fmla="*/ 47875 w 355"/>
                <a:gd name="T35" fmla="*/ 202751 h 453"/>
                <a:gd name="T36" fmla="*/ 112010 w 355"/>
                <a:gd name="T37" fmla="*/ 202751 h 453"/>
                <a:gd name="T38" fmla="*/ 135948 w 355"/>
                <a:gd name="T39" fmla="*/ 198714 h 453"/>
                <a:gd name="T40" fmla="*/ 148142 w 355"/>
                <a:gd name="T41" fmla="*/ 194677 h 453"/>
                <a:gd name="T42" fmla="*/ 159885 w 355"/>
                <a:gd name="T43" fmla="*/ 178977 h 453"/>
                <a:gd name="T44" fmla="*/ 159885 w 355"/>
                <a:gd name="T45" fmla="*/ 91507 h 453"/>
                <a:gd name="T46" fmla="*/ 144077 w 355"/>
                <a:gd name="T47" fmla="*/ 79396 h 4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55" h="453">
                  <a:moveTo>
                    <a:pt x="319" y="177"/>
                  </a:moveTo>
                  <a:lnTo>
                    <a:pt x="319" y="177"/>
                  </a:lnTo>
                  <a:cubicBezTo>
                    <a:pt x="275" y="177"/>
                    <a:pt x="275" y="177"/>
                    <a:pt x="275" y="177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5" y="44"/>
                    <a:pt x="238" y="0"/>
                    <a:pt x="177" y="0"/>
                  </a:cubicBezTo>
                  <a:cubicBezTo>
                    <a:pt x="106" y="0"/>
                    <a:pt x="79" y="44"/>
                    <a:pt x="79" y="115"/>
                  </a:cubicBezTo>
                  <a:cubicBezTo>
                    <a:pt x="79" y="124"/>
                    <a:pt x="79" y="124"/>
                    <a:pt x="79" y="124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24" y="106"/>
                    <a:pt x="124" y="106"/>
                    <a:pt x="124" y="106"/>
                  </a:cubicBezTo>
                  <a:cubicBezTo>
                    <a:pt x="124" y="71"/>
                    <a:pt x="150" y="53"/>
                    <a:pt x="177" y="53"/>
                  </a:cubicBezTo>
                  <a:cubicBezTo>
                    <a:pt x="203" y="53"/>
                    <a:pt x="230" y="71"/>
                    <a:pt x="230" y="106"/>
                  </a:cubicBezTo>
                  <a:cubicBezTo>
                    <a:pt x="230" y="177"/>
                    <a:pt x="230" y="177"/>
                    <a:pt x="230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17" y="177"/>
                    <a:pt x="0" y="195"/>
                    <a:pt x="0" y="204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08"/>
                    <a:pt x="17" y="425"/>
                    <a:pt x="26" y="434"/>
                  </a:cubicBezTo>
                  <a:cubicBezTo>
                    <a:pt x="53" y="443"/>
                    <a:pt x="53" y="443"/>
                    <a:pt x="53" y="443"/>
                  </a:cubicBezTo>
                  <a:cubicBezTo>
                    <a:pt x="71" y="443"/>
                    <a:pt x="88" y="452"/>
                    <a:pt x="106" y="452"/>
                  </a:cubicBezTo>
                  <a:cubicBezTo>
                    <a:pt x="248" y="452"/>
                    <a:pt x="248" y="452"/>
                    <a:pt x="248" y="452"/>
                  </a:cubicBezTo>
                  <a:cubicBezTo>
                    <a:pt x="266" y="452"/>
                    <a:pt x="283" y="443"/>
                    <a:pt x="301" y="443"/>
                  </a:cubicBezTo>
                  <a:cubicBezTo>
                    <a:pt x="328" y="434"/>
                    <a:pt x="328" y="434"/>
                    <a:pt x="328" y="434"/>
                  </a:cubicBezTo>
                  <a:cubicBezTo>
                    <a:pt x="336" y="425"/>
                    <a:pt x="354" y="408"/>
                    <a:pt x="354" y="399"/>
                  </a:cubicBezTo>
                  <a:cubicBezTo>
                    <a:pt x="354" y="204"/>
                    <a:pt x="354" y="204"/>
                    <a:pt x="354" y="204"/>
                  </a:cubicBezTo>
                  <a:cubicBezTo>
                    <a:pt x="354" y="195"/>
                    <a:pt x="336" y="177"/>
                    <a:pt x="319" y="17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43"/>
            <p:cNvSpPr>
              <a:spLocks noChangeArrowheads="1"/>
            </p:cNvSpPr>
            <p:nvPr/>
          </p:nvSpPr>
          <p:spPr bwMode="auto">
            <a:xfrm>
              <a:off x="3182938" y="1069975"/>
              <a:ext cx="176212" cy="174625"/>
            </a:xfrm>
            <a:custGeom>
              <a:avLst/>
              <a:gdLst>
                <a:gd name="T0" fmla="*/ 159537 w 391"/>
                <a:gd name="T1" fmla="*/ 15631 h 391"/>
                <a:gd name="T2" fmla="*/ 159537 w 391"/>
                <a:gd name="T3" fmla="*/ 15631 h 391"/>
                <a:gd name="T4" fmla="*/ 131596 w 391"/>
                <a:gd name="T5" fmla="*/ 0 h 391"/>
                <a:gd name="T6" fmla="*/ 76163 w 391"/>
                <a:gd name="T7" fmla="*/ 59399 h 391"/>
                <a:gd name="T8" fmla="*/ 11717 w 391"/>
                <a:gd name="T9" fmla="*/ 122818 h 391"/>
                <a:gd name="T10" fmla="*/ 0 w 391"/>
                <a:gd name="T11" fmla="*/ 174178 h 391"/>
                <a:gd name="T12" fmla="*/ 52278 w 391"/>
                <a:gd name="T13" fmla="*/ 162120 h 391"/>
                <a:gd name="T14" fmla="*/ 119878 w 391"/>
                <a:gd name="T15" fmla="*/ 99148 h 391"/>
                <a:gd name="T16" fmla="*/ 175761 w 391"/>
                <a:gd name="T17" fmla="*/ 43321 h 391"/>
                <a:gd name="T18" fmla="*/ 159537 w 391"/>
                <a:gd name="T19" fmla="*/ 15631 h 391"/>
                <a:gd name="T20" fmla="*/ 52278 w 391"/>
                <a:gd name="T21" fmla="*/ 158100 h 391"/>
                <a:gd name="T22" fmla="*/ 52278 w 391"/>
                <a:gd name="T23" fmla="*/ 158100 h 391"/>
                <a:gd name="T24" fmla="*/ 31998 w 391"/>
                <a:gd name="T25" fmla="*/ 162120 h 391"/>
                <a:gd name="T26" fmla="*/ 24336 w 391"/>
                <a:gd name="T27" fmla="*/ 150508 h 391"/>
                <a:gd name="T28" fmla="*/ 15773 w 391"/>
                <a:gd name="T29" fmla="*/ 142469 h 391"/>
                <a:gd name="T30" fmla="*/ 19829 w 391"/>
                <a:gd name="T31" fmla="*/ 126838 h 391"/>
                <a:gd name="T32" fmla="*/ 24336 w 391"/>
                <a:gd name="T33" fmla="*/ 118799 h 391"/>
                <a:gd name="T34" fmla="*/ 44166 w 391"/>
                <a:gd name="T35" fmla="*/ 130410 h 391"/>
                <a:gd name="T36" fmla="*/ 55883 w 391"/>
                <a:gd name="T37" fmla="*/ 150508 h 391"/>
                <a:gd name="T38" fmla="*/ 52278 w 391"/>
                <a:gd name="T39" fmla="*/ 158100 h 3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91" h="391">
                  <a:moveTo>
                    <a:pt x="354" y="35"/>
                  </a:moveTo>
                  <a:lnTo>
                    <a:pt x="354" y="35"/>
                  </a:lnTo>
                  <a:cubicBezTo>
                    <a:pt x="319" y="0"/>
                    <a:pt x="292" y="0"/>
                    <a:pt x="292" y="0"/>
                  </a:cubicBezTo>
                  <a:cubicBezTo>
                    <a:pt x="169" y="133"/>
                    <a:pt x="169" y="133"/>
                    <a:pt x="169" y="133"/>
                  </a:cubicBezTo>
                  <a:cubicBezTo>
                    <a:pt x="26" y="275"/>
                    <a:pt x="26" y="275"/>
                    <a:pt x="26" y="275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116" y="363"/>
                    <a:pt x="116" y="363"/>
                    <a:pt x="116" y="363"/>
                  </a:cubicBezTo>
                  <a:cubicBezTo>
                    <a:pt x="266" y="222"/>
                    <a:pt x="266" y="222"/>
                    <a:pt x="266" y="222"/>
                  </a:cubicBezTo>
                  <a:cubicBezTo>
                    <a:pt x="390" y="97"/>
                    <a:pt x="390" y="97"/>
                    <a:pt x="390" y="97"/>
                  </a:cubicBezTo>
                  <a:cubicBezTo>
                    <a:pt x="390" y="97"/>
                    <a:pt x="390" y="71"/>
                    <a:pt x="354" y="35"/>
                  </a:cubicBezTo>
                  <a:close/>
                  <a:moveTo>
                    <a:pt x="116" y="354"/>
                  </a:moveTo>
                  <a:lnTo>
                    <a:pt x="116" y="354"/>
                  </a:lnTo>
                  <a:cubicBezTo>
                    <a:pt x="71" y="363"/>
                    <a:pt x="71" y="363"/>
                    <a:pt x="71" y="363"/>
                  </a:cubicBezTo>
                  <a:cubicBezTo>
                    <a:pt x="71" y="354"/>
                    <a:pt x="63" y="346"/>
                    <a:pt x="54" y="337"/>
                  </a:cubicBezTo>
                  <a:cubicBezTo>
                    <a:pt x="44" y="328"/>
                    <a:pt x="35" y="328"/>
                    <a:pt x="35" y="319"/>
                  </a:cubicBezTo>
                  <a:cubicBezTo>
                    <a:pt x="44" y="284"/>
                    <a:pt x="44" y="284"/>
                    <a:pt x="44" y="284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71" y="266"/>
                    <a:pt x="98" y="292"/>
                  </a:cubicBezTo>
                  <a:cubicBezTo>
                    <a:pt x="124" y="319"/>
                    <a:pt x="124" y="337"/>
                    <a:pt x="124" y="337"/>
                  </a:cubicBezTo>
                  <a:lnTo>
                    <a:pt x="116" y="35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44"/>
            <p:cNvSpPr>
              <a:spLocks noChangeArrowheads="1"/>
            </p:cNvSpPr>
            <p:nvPr/>
          </p:nvSpPr>
          <p:spPr bwMode="auto">
            <a:xfrm>
              <a:off x="6283325" y="1057275"/>
              <a:ext cx="207963" cy="198438"/>
            </a:xfrm>
            <a:custGeom>
              <a:avLst/>
              <a:gdLst>
                <a:gd name="T0" fmla="*/ 163754 w 461"/>
                <a:gd name="T1" fmla="*/ 150508 h 443"/>
                <a:gd name="T2" fmla="*/ 163754 w 461"/>
                <a:gd name="T3" fmla="*/ 150508 h 443"/>
                <a:gd name="T4" fmla="*/ 128116 w 461"/>
                <a:gd name="T5" fmla="*/ 111089 h 443"/>
                <a:gd name="T6" fmla="*/ 139845 w 461"/>
                <a:gd name="T7" fmla="*/ 87349 h 443"/>
                <a:gd name="T8" fmla="*/ 147965 w 461"/>
                <a:gd name="T9" fmla="*/ 67639 h 443"/>
                <a:gd name="T10" fmla="*/ 143905 w 461"/>
                <a:gd name="T11" fmla="*/ 59128 h 443"/>
                <a:gd name="T12" fmla="*/ 147965 w 461"/>
                <a:gd name="T13" fmla="*/ 39419 h 443"/>
                <a:gd name="T14" fmla="*/ 103756 w 461"/>
                <a:gd name="T15" fmla="*/ 0 h 443"/>
                <a:gd name="T16" fmla="*/ 59547 w 461"/>
                <a:gd name="T17" fmla="*/ 39419 h 443"/>
                <a:gd name="T18" fmla="*/ 63607 w 461"/>
                <a:gd name="T19" fmla="*/ 59128 h 443"/>
                <a:gd name="T20" fmla="*/ 59547 w 461"/>
                <a:gd name="T21" fmla="*/ 67639 h 443"/>
                <a:gd name="T22" fmla="*/ 67667 w 461"/>
                <a:gd name="T23" fmla="*/ 87349 h 443"/>
                <a:gd name="T24" fmla="*/ 79847 w 461"/>
                <a:gd name="T25" fmla="*/ 111089 h 443"/>
                <a:gd name="T26" fmla="*/ 43758 w 461"/>
                <a:gd name="T27" fmla="*/ 150508 h 443"/>
                <a:gd name="T28" fmla="*/ 0 w 461"/>
                <a:gd name="T29" fmla="*/ 178281 h 443"/>
                <a:gd name="T30" fmla="*/ 0 w 461"/>
                <a:gd name="T31" fmla="*/ 197990 h 443"/>
                <a:gd name="T32" fmla="*/ 103756 w 461"/>
                <a:gd name="T33" fmla="*/ 197990 h 443"/>
                <a:gd name="T34" fmla="*/ 207512 w 461"/>
                <a:gd name="T35" fmla="*/ 197990 h 443"/>
                <a:gd name="T36" fmla="*/ 207512 w 461"/>
                <a:gd name="T37" fmla="*/ 178281 h 443"/>
                <a:gd name="T38" fmla="*/ 163754 w 461"/>
                <a:gd name="T39" fmla="*/ 150508 h 4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1" h="443">
                  <a:moveTo>
                    <a:pt x="363" y="336"/>
                  </a:moveTo>
                  <a:lnTo>
                    <a:pt x="363" y="336"/>
                  </a:lnTo>
                  <a:cubicBezTo>
                    <a:pt x="301" y="310"/>
                    <a:pt x="284" y="292"/>
                    <a:pt x="284" y="248"/>
                  </a:cubicBezTo>
                  <a:cubicBezTo>
                    <a:pt x="284" y="230"/>
                    <a:pt x="301" y="239"/>
                    <a:pt x="310" y="195"/>
                  </a:cubicBezTo>
                  <a:cubicBezTo>
                    <a:pt x="310" y="176"/>
                    <a:pt x="328" y="195"/>
                    <a:pt x="328" y="151"/>
                  </a:cubicBezTo>
                  <a:cubicBezTo>
                    <a:pt x="328" y="132"/>
                    <a:pt x="319" y="132"/>
                    <a:pt x="319" y="132"/>
                  </a:cubicBezTo>
                  <a:cubicBezTo>
                    <a:pt x="319" y="132"/>
                    <a:pt x="328" y="106"/>
                    <a:pt x="328" y="88"/>
                  </a:cubicBezTo>
                  <a:cubicBezTo>
                    <a:pt x="328" y="61"/>
                    <a:pt x="319" y="0"/>
                    <a:pt x="230" y="0"/>
                  </a:cubicBezTo>
                  <a:cubicBezTo>
                    <a:pt x="141" y="0"/>
                    <a:pt x="132" y="61"/>
                    <a:pt x="132" y="88"/>
                  </a:cubicBezTo>
                  <a:cubicBezTo>
                    <a:pt x="132" y="106"/>
                    <a:pt x="141" y="132"/>
                    <a:pt x="141" y="132"/>
                  </a:cubicBezTo>
                  <a:cubicBezTo>
                    <a:pt x="141" y="132"/>
                    <a:pt x="132" y="132"/>
                    <a:pt x="132" y="151"/>
                  </a:cubicBezTo>
                  <a:cubicBezTo>
                    <a:pt x="132" y="195"/>
                    <a:pt x="150" y="176"/>
                    <a:pt x="150" y="195"/>
                  </a:cubicBezTo>
                  <a:cubicBezTo>
                    <a:pt x="159" y="239"/>
                    <a:pt x="177" y="230"/>
                    <a:pt x="177" y="248"/>
                  </a:cubicBezTo>
                  <a:cubicBezTo>
                    <a:pt x="177" y="292"/>
                    <a:pt x="159" y="310"/>
                    <a:pt x="97" y="336"/>
                  </a:cubicBezTo>
                  <a:cubicBezTo>
                    <a:pt x="35" y="354"/>
                    <a:pt x="0" y="380"/>
                    <a:pt x="0" y="398"/>
                  </a:cubicBezTo>
                  <a:cubicBezTo>
                    <a:pt x="0" y="407"/>
                    <a:pt x="0" y="442"/>
                    <a:pt x="0" y="442"/>
                  </a:cubicBezTo>
                  <a:cubicBezTo>
                    <a:pt x="230" y="442"/>
                    <a:pt x="230" y="442"/>
                    <a:pt x="230" y="442"/>
                  </a:cubicBezTo>
                  <a:cubicBezTo>
                    <a:pt x="460" y="442"/>
                    <a:pt x="460" y="442"/>
                    <a:pt x="460" y="442"/>
                  </a:cubicBezTo>
                  <a:cubicBezTo>
                    <a:pt x="460" y="442"/>
                    <a:pt x="460" y="407"/>
                    <a:pt x="460" y="398"/>
                  </a:cubicBezTo>
                  <a:cubicBezTo>
                    <a:pt x="460" y="380"/>
                    <a:pt x="425" y="354"/>
                    <a:pt x="363" y="33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45"/>
            <p:cNvSpPr>
              <a:spLocks noChangeArrowheads="1"/>
            </p:cNvSpPr>
            <p:nvPr/>
          </p:nvSpPr>
          <p:spPr bwMode="auto">
            <a:xfrm>
              <a:off x="6721475" y="1062038"/>
              <a:ext cx="222250" cy="195262"/>
            </a:xfrm>
            <a:custGeom>
              <a:avLst/>
              <a:gdLst>
                <a:gd name="T0" fmla="*/ 221804 w 498"/>
                <a:gd name="T1" fmla="*/ 194813 h 435"/>
                <a:gd name="T2" fmla="*/ 221804 w 498"/>
                <a:gd name="T3" fmla="*/ 194813 h 435"/>
                <a:gd name="T4" fmla="*/ 217341 w 498"/>
                <a:gd name="T5" fmla="*/ 147232 h 435"/>
                <a:gd name="T6" fmla="*/ 189671 w 498"/>
                <a:gd name="T7" fmla="*/ 131521 h 435"/>
                <a:gd name="T8" fmla="*/ 166018 w 498"/>
                <a:gd name="T9" fmla="*/ 103691 h 435"/>
                <a:gd name="T10" fmla="*/ 174051 w 498"/>
                <a:gd name="T11" fmla="*/ 87980 h 435"/>
                <a:gd name="T12" fmla="*/ 182084 w 498"/>
                <a:gd name="T13" fmla="*/ 71372 h 435"/>
                <a:gd name="T14" fmla="*/ 178068 w 498"/>
                <a:gd name="T15" fmla="*/ 67781 h 435"/>
                <a:gd name="T16" fmla="*/ 182084 w 498"/>
                <a:gd name="T17" fmla="*/ 51621 h 435"/>
                <a:gd name="T18" fmla="*/ 154415 w 498"/>
                <a:gd name="T19" fmla="*/ 27830 h 435"/>
                <a:gd name="T20" fmla="*/ 126745 w 498"/>
                <a:gd name="T21" fmla="*/ 51621 h 435"/>
                <a:gd name="T22" fmla="*/ 130762 w 498"/>
                <a:gd name="T23" fmla="*/ 67781 h 435"/>
                <a:gd name="T24" fmla="*/ 126745 w 498"/>
                <a:gd name="T25" fmla="*/ 71372 h 435"/>
                <a:gd name="T26" fmla="*/ 134778 w 498"/>
                <a:gd name="T27" fmla="*/ 87980 h 435"/>
                <a:gd name="T28" fmla="*/ 138795 w 498"/>
                <a:gd name="T29" fmla="*/ 103691 h 435"/>
                <a:gd name="T30" fmla="*/ 130762 w 498"/>
                <a:gd name="T31" fmla="*/ 123441 h 435"/>
                <a:gd name="T32" fmla="*/ 170035 w 498"/>
                <a:gd name="T33" fmla="*/ 163392 h 435"/>
                <a:gd name="T34" fmla="*/ 170035 w 498"/>
                <a:gd name="T35" fmla="*/ 194813 h 435"/>
                <a:gd name="T36" fmla="*/ 221804 w 498"/>
                <a:gd name="T37" fmla="*/ 194813 h 435"/>
                <a:gd name="T38" fmla="*/ 115142 w 498"/>
                <a:gd name="T39" fmla="*/ 135561 h 435"/>
                <a:gd name="T40" fmla="*/ 115142 w 498"/>
                <a:gd name="T41" fmla="*/ 135561 h 435"/>
                <a:gd name="T42" fmla="*/ 83455 w 498"/>
                <a:gd name="T43" fmla="*/ 103691 h 435"/>
                <a:gd name="T44" fmla="*/ 95059 w 498"/>
                <a:gd name="T45" fmla="*/ 75412 h 435"/>
                <a:gd name="T46" fmla="*/ 103092 w 498"/>
                <a:gd name="T47" fmla="*/ 59701 h 435"/>
                <a:gd name="T48" fmla="*/ 99075 w 498"/>
                <a:gd name="T49" fmla="*/ 51621 h 435"/>
                <a:gd name="T50" fmla="*/ 103092 w 498"/>
                <a:gd name="T51" fmla="*/ 31870 h 435"/>
                <a:gd name="T52" fmla="*/ 67389 w 498"/>
                <a:gd name="T53" fmla="*/ 0 h 435"/>
                <a:gd name="T54" fmla="*/ 31686 w 498"/>
                <a:gd name="T55" fmla="*/ 31870 h 435"/>
                <a:gd name="T56" fmla="*/ 31686 w 498"/>
                <a:gd name="T57" fmla="*/ 51621 h 435"/>
                <a:gd name="T58" fmla="*/ 31686 w 498"/>
                <a:gd name="T59" fmla="*/ 59701 h 435"/>
                <a:gd name="T60" fmla="*/ 39719 w 498"/>
                <a:gd name="T61" fmla="*/ 75412 h 435"/>
                <a:gd name="T62" fmla="*/ 47753 w 498"/>
                <a:gd name="T63" fmla="*/ 103691 h 435"/>
                <a:gd name="T64" fmla="*/ 20083 w 498"/>
                <a:gd name="T65" fmla="*/ 135561 h 435"/>
                <a:gd name="T66" fmla="*/ 0 w 498"/>
                <a:gd name="T67" fmla="*/ 155312 h 435"/>
                <a:gd name="T68" fmla="*/ 0 w 498"/>
                <a:gd name="T69" fmla="*/ 194813 h 435"/>
                <a:gd name="T70" fmla="*/ 154415 w 498"/>
                <a:gd name="T71" fmla="*/ 194813 h 435"/>
                <a:gd name="T72" fmla="*/ 154415 w 498"/>
                <a:gd name="T73" fmla="*/ 163392 h 435"/>
                <a:gd name="T74" fmla="*/ 115142 w 498"/>
                <a:gd name="T75" fmla="*/ 135561 h 4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8" h="435">
                  <a:moveTo>
                    <a:pt x="497" y="434"/>
                  </a:moveTo>
                  <a:lnTo>
                    <a:pt x="497" y="434"/>
                  </a:lnTo>
                  <a:cubicBezTo>
                    <a:pt x="497" y="434"/>
                    <a:pt x="497" y="337"/>
                    <a:pt x="487" y="328"/>
                  </a:cubicBezTo>
                  <a:cubicBezTo>
                    <a:pt x="479" y="319"/>
                    <a:pt x="462" y="302"/>
                    <a:pt x="425" y="293"/>
                  </a:cubicBezTo>
                  <a:cubicBezTo>
                    <a:pt x="390" y="275"/>
                    <a:pt x="372" y="257"/>
                    <a:pt x="372" y="231"/>
                  </a:cubicBezTo>
                  <a:cubicBezTo>
                    <a:pt x="372" y="213"/>
                    <a:pt x="390" y="222"/>
                    <a:pt x="390" y="196"/>
                  </a:cubicBezTo>
                  <a:cubicBezTo>
                    <a:pt x="390" y="178"/>
                    <a:pt x="408" y="196"/>
                    <a:pt x="408" y="159"/>
                  </a:cubicBezTo>
                  <a:cubicBezTo>
                    <a:pt x="408" y="151"/>
                    <a:pt x="399" y="151"/>
                    <a:pt x="399" y="151"/>
                  </a:cubicBezTo>
                  <a:cubicBezTo>
                    <a:pt x="399" y="151"/>
                    <a:pt x="408" y="133"/>
                    <a:pt x="408" y="115"/>
                  </a:cubicBezTo>
                  <a:cubicBezTo>
                    <a:pt x="408" y="98"/>
                    <a:pt x="399" y="62"/>
                    <a:pt x="346" y="62"/>
                  </a:cubicBezTo>
                  <a:cubicBezTo>
                    <a:pt x="293" y="62"/>
                    <a:pt x="284" y="98"/>
                    <a:pt x="284" y="115"/>
                  </a:cubicBezTo>
                  <a:cubicBezTo>
                    <a:pt x="284" y="133"/>
                    <a:pt x="293" y="151"/>
                    <a:pt x="293" y="151"/>
                  </a:cubicBezTo>
                  <a:cubicBezTo>
                    <a:pt x="293" y="151"/>
                    <a:pt x="284" y="151"/>
                    <a:pt x="284" y="159"/>
                  </a:cubicBezTo>
                  <a:cubicBezTo>
                    <a:pt x="284" y="196"/>
                    <a:pt x="293" y="178"/>
                    <a:pt x="302" y="196"/>
                  </a:cubicBezTo>
                  <a:cubicBezTo>
                    <a:pt x="302" y="222"/>
                    <a:pt x="311" y="213"/>
                    <a:pt x="311" y="231"/>
                  </a:cubicBezTo>
                  <a:cubicBezTo>
                    <a:pt x="311" y="249"/>
                    <a:pt x="311" y="266"/>
                    <a:pt x="293" y="275"/>
                  </a:cubicBezTo>
                  <a:cubicBezTo>
                    <a:pt x="372" y="319"/>
                    <a:pt x="381" y="319"/>
                    <a:pt x="381" y="364"/>
                  </a:cubicBezTo>
                  <a:cubicBezTo>
                    <a:pt x="381" y="434"/>
                    <a:pt x="381" y="434"/>
                    <a:pt x="381" y="434"/>
                  </a:cubicBezTo>
                  <a:lnTo>
                    <a:pt x="497" y="434"/>
                  </a:lnTo>
                  <a:close/>
                  <a:moveTo>
                    <a:pt x="258" y="302"/>
                  </a:moveTo>
                  <a:lnTo>
                    <a:pt x="258" y="302"/>
                  </a:lnTo>
                  <a:cubicBezTo>
                    <a:pt x="204" y="284"/>
                    <a:pt x="187" y="266"/>
                    <a:pt x="187" y="231"/>
                  </a:cubicBezTo>
                  <a:cubicBezTo>
                    <a:pt x="187" y="204"/>
                    <a:pt x="204" y="213"/>
                    <a:pt x="213" y="168"/>
                  </a:cubicBezTo>
                  <a:cubicBezTo>
                    <a:pt x="213" y="159"/>
                    <a:pt x="231" y="168"/>
                    <a:pt x="231" y="133"/>
                  </a:cubicBezTo>
                  <a:cubicBezTo>
                    <a:pt x="231" y="115"/>
                    <a:pt x="222" y="115"/>
                    <a:pt x="222" y="115"/>
                  </a:cubicBezTo>
                  <a:cubicBezTo>
                    <a:pt x="222" y="115"/>
                    <a:pt x="222" y="89"/>
                    <a:pt x="231" y="71"/>
                  </a:cubicBezTo>
                  <a:cubicBezTo>
                    <a:pt x="231" y="53"/>
                    <a:pt x="213" y="0"/>
                    <a:pt x="151" y="0"/>
                  </a:cubicBezTo>
                  <a:cubicBezTo>
                    <a:pt x="80" y="0"/>
                    <a:pt x="71" y="53"/>
                    <a:pt x="71" y="71"/>
                  </a:cubicBezTo>
                  <a:cubicBezTo>
                    <a:pt x="71" y="89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33"/>
                  </a:cubicBezTo>
                  <a:cubicBezTo>
                    <a:pt x="71" y="168"/>
                    <a:pt x="80" y="159"/>
                    <a:pt x="89" y="168"/>
                  </a:cubicBezTo>
                  <a:cubicBezTo>
                    <a:pt x="89" y="213"/>
                    <a:pt x="107" y="204"/>
                    <a:pt x="107" y="231"/>
                  </a:cubicBezTo>
                  <a:cubicBezTo>
                    <a:pt x="107" y="266"/>
                    <a:pt x="89" y="284"/>
                    <a:pt x="45" y="302"/>
                  </a:cubicBezTo>
                  <a:cubicBezTo>
                    <a:pt x="27" y="310"/>
                    <a:pt x="0" y="319"/>
                    <a:pt x="0" y="34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46" y="434"/>
                    <a:pt x="346" y="434"/>
                    <a:pt x="346" y="434"/>
                  </a:cubicBezTo>
                  <a:cubicBezTo>
                    <a:pt x="346" y="434"/>
                    <a:pt x="346" y="381"/>
                    <a:pt x="346" y="364"/>
                  </a:cubicBezTo>
                  <a:cubicBezTo>
                    <a:pt x="346" y="346"/>
                    <a:pt x="302" y="328"/>
                    <a:pt x="258" y="3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46"/>
            <p:cNvSpPr>
              <a:spLocks noChangeArrowheads="1"/>
            </p:cNvSpPr>
            <p:nvPr/>
          </p:nvSpPr>
          <p:spPr bwMode="auto">
            <a:xfrm>
              <a:off x="4951413" y="1081088"/>
              <a:ext cx="200025" cy="150812"/>
            </a:xfrm>
            <a:custGeom>
              <a:avLst/>
              <a:gdLst>
                <a:gd name="T0" fmla="*/ 199576 w 445"/>
                <a:gd name="T1" fmla="*/ 150364 h 337"/>
                <a:gd name="T2" fmla="*/ 199576 w 445"/>
                <a:gd name="T3" fmla="*/ 150364 h 337"/>
                <a:gd name="T4" fmla="*/ 80010 w 445"/>
                <a:gd name="T5" fmla="*/ 43856 h 337"/>
                <a:gd name="T6" fmla="*/ 80010 w 445"/>
                <a:gd name="T7" fmla="*/ 0 h 337"/>
                <a:gd name="T8" fmla="*/ 0 w 445"/>
                <a:gd name="T9" fmla="*/ 71155 h 337"/>
                <a:gd name="T10" fmla="*/ 80010 w 445"/>
                <a:gd name="T11" fmla="*/ 146337 h 337"/>
                <a:gd name="T12" fmla="*/ 80010 w 445"/>
                <a:gd name="T13" fmla="*/ 98900 h 337"/>
                <a:gd name="T14" fmla="*/ 199576 w 445"/>
                <a:gd name="T15" fmla="*/ 150364 h 3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5" h="337">
                  <a:moveTo>
                    <a:pt x="444" y="336"/>
                  </a:moveTo>
                  <a:lnTo>
                    <a:pt x="444" y="336"/>
                  </a:lnTo>
                  <a:cubicBezTo>
                    <a:pt x="444" y="336"/>
                    <a:pt x="399" y="98"/>
                    <a:pt x="178" y="98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78" y="327"/>
                    <a:pt x="178" y="327"/>
                    <a:pt x="178" y="327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293" y="221"/>
                    <a:pt x="381" y="230"/>
                    <a:pt x="444" y="33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47"/>
            <p:cNvSpPr>
              <a:spLocks noChangeArrowheads="1"/>
            </p:cNvSpPr>
            <p:nvPr/>
          </p:nvSpPr>
          <p:spPr bwMode="auto">
            <a:xfrm>
              <a:off x="5842000" y="1081088"/>
              <a:ext cx="200025" cy="150812"/>
            </a:xfrm>
            <a:custGeom>
              <a:avLst/>
              <a:gdLst>
                <a:gd name="T0" fmla="*/ 119835 w 444"/>
                <a:gd name="T1" fmla="*/ 98900 h 337"/>
                <a:gd name="T2" fmla="*/ 119835 w 444"/>
                <a:gd name="T3" fmla="*/ 98900 h 337"/>
                <a:gd name="T4" fmla="*/ 119835 w 444"/>
                <a:gd name="T5" fmla="*/ 146337 h 337"/>
                <a:gd name="T6" fmla="*/ 199574 w 444"/>
                <a:gd name="T7" fmla="*/ 71155 h 337"/>
                <a:gd name="T8" fmla="*/ 119835 w 444"/>
                <a:gd name="T9" fmla="*/ 0 h 337"/>
                <a:gd name="T10" fmla="*/ 119835 w 444"/>
                <a:gd name="T11" fmla="*/ 43856 h 337"/>
                <a:gd name="T12" fmla="*/ 0 w 444"/>
                <a:gd name="T13" fmla="*/ 150364 h 337"/>
                <a:gd name="T14" fmla="*/ 119835 w 444"/>
                <a:gd name="T15" fmla="*/ 98900 h 3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337">
                  <a:moveTo>
                    <a:pt x="266" y="221"/>
                  </a:moveTo>
                  <a:lnTo>
                    <a:pt x="266" y="221"/>
                  </a:lnTo>
                  <a:cubicBezTo>
                    <a:pt x="266" y="327"/>
                    <a:pt x="266" y="327"/>
                    <a:pt x="266" y="327"/>
                  </a:cubicBezTo>
                  <a:cubicBezTo>
                    <a:pt x="443" y="159"/>
                    <a:pt x="443" y="159"/>
                    <a:pt x="443" y="159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66" y="98"/>
                    <a:pt x="266" y="98"/>
                    <a:pt x="266" y="98"/>
                  </a:cubicBezTo>
                  <a:cubicBezTo>
                    <a:pt x="45" y="98"/>
                    <a:pt x="0" y="336"/>
                    <a:pt x="0" y="336"/>
                  </a:cubicBezTo>
                  <a:cubicBezTo>
                    <a:pt x="62" y="230"/>
                    <a:pt x="151" y="221"/>
                    <a:pt x="266" y="22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48"/>
            <p:cNvSpPr>
              <a:spLocks noChangeArrowheads="1"/>
            </p:cNvSpPr>
            <p:nvPr/>
          </p:nvSpPr>
          <p:spPr bwMode="auto">
            <a:xfrm>
              <a:off x="496888" y="1057275"/>
              <a:ext cx="200025" cy="198438"/>
            </a:xfrm>
            <a:custGeom>
              <a:avLst/>
              <a:gdLst>
                <a:gd name="T0" fmla="*/ 115780 w 444"/>
                <a:gd name="T1" fmla="*/ 115121 h 443"/>
                <a:gd name="T2" fmla="*/ 115780 w 444"/>
                <a:gd name="T3" fmla="*/ 115121 h 443"/>
                <a:gd name="T4" fmla="*/ 72081 w 444"/>
                <a:gd name="T5" fmla="*/ 138862 h 443"/>
                <a:gd name="T6" fmla="*/ 27931 w 444"/>
                <a:gd name="T7" fmla="*/ 138862 h 443"/>
                <a:gd name="T8" fmla="*/ 31986 w 444"/>
                <a:gd name="T9" fmla="*/ 182312 h 443"/>
                <a:gd name="T10" fmla="*/ 139657 w 444"/>
                <a:gd name="T11" fmla="*/ 138862 h 443"/>
                <a:gd name="T12" fmla="*/ 187411 w 444"/>
                <a:gd name="T13" fmla="*/ 27324 h 443"/>
                <a:gd name="T14" fmla="*/ 143712 w 444"/>
                <a:gd name="T15" fmla="*/ 23741 h 443"/>
                <a:gd name="T16" fmla="*/ 143712 w 444"/>
                <a:gd name="T17" fmla="*/ 67639 h 443"/>
                <a:gd name="T18" fmla="*/ 115780 w 444"/>
                <a:gd name="T19" fmla="*/ 115121 h 4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4" h="443">
                  <a:moveTo>
                    <a:pt x="257" y="257"/>
                  </a:moveTo>
                  <a:lnTo>
                    <a:pt x="257" y="257"/>
                  </a:lnTo>
                  <a:cubicBezTo>
                    <a:pt x="222" y="292"/>
                    <a:pt x="177" y="327"/>
                    <a:pt x="160" y="310"/>
                  </a:cubicBezTo>
                  <a:cubicBezTo>
                    <a:pt x="133" y="283"/>
                    <a:pt x="115" y="265"/>
                    <a:pt x="62" y="310"/>
                  </a:cubicBezTo>
                  <a:cubicBezTo>
                    <a:pt x="0" y="354"/>
                    <a:pt x="44" y="389"/>
                    <a:pt x="71" y="407"/>
                  </a:cubicBezTo>
                  <a:cubicBezTo>
                    <a:pt x="97" y="442"/>
                    <a:pt x="204" y="416"/>
                    <a:pt x="310" y="310"/>
                  </a:cubicBezTo>
                  <a:cubicBezTo>
                    <a:pt x="416" y="204"/>
                    <a:pt x="443" y="97"/>
                    <a:pt x="416" y="61"/>
                  </a:cubicBezTo>
                  <a:cubicBezTo>
                    <a:pt x="390" y="35"/>
                    <a:pt x="363" y="0"/>
                    <a:pt x="319" y="53"/>
                  </a:cubicBezTo>
                  <a:cubicBezTo>
                    <a:pt x="275" y="106"/>
                    <a:pt x="293" y="123"/>
                    <a:pt x="319" y="151"/>
                  </a:cubicBezTo>
                  <a:cubicBezTo>
                    <a:pt x="337" y="167"/>
                    <a:pt x="302" y="212"/>
                    <a:pt x="257" y="25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 49"/>
            <p:cNvSpPr>
              <a:spLocks noChangeArrowheads="1"/>
            </p:cNvSpPr>
            <p:nvPr/>
          </p:nvSpPr>
          <p:spPr bwMode="auto">
            <a:xfrm>
              <a:off x="2276475" y="1092200"/>
              <a:ext cx="207963" cy="128588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50"/>
            <p:cNvSpPr>
              <a:spLocks noChangeArrowheads="1"/>
            </p:cNvSpPr>
            <p:nvPr/>
          </p:nvSpPr>
          <p:spPr bwMode="auto">
            <a:xfrm>
              <a:off x="4049713" y="1046163"/>
              <a:ext cx="215900" cy="222250"/>
            </a:xfrm>
            <a:custGeom>
              <a:avLst/>
              <a:gdLst>
                <a:gd name="T0" fmla="*/ 59947 w 479"/>
                <a:gd name="T1" fmla="*/ 221804 h 498"/>
                <a:gd name="T2" fmla="*/ 59947 w 479"/>
                <a:gd name="T3" fmla="*/ 221804 h 498"/>
                <a:gd name="T4" fmla="*/ 23889 w 479"/>
                <a:gd name="T5" fmla="*/ 205291 h 498"/>
                <a:gd name="T6" fmla="*/ 23889 w 479"/>
                <a:gd name="T7" fmla="*/ 126745 h 498"/>
                <a:gd name="T8" fmla="*/ 135670 w 479"/>
                <a:gd name="T9" fmla="*/ 15620 h 498"/>
                <a:gd name="T10" fmla="*/ 175785 w 479"/>
                <a:gd name="T11" fmla="*/ 4017 h 498"/>
                <a:gd name="T12" fmla="*/ 203730 w 479"/>
                <a:gd name="T13" fmla="*/ 31686 h 498"/>
                <a:gd name="T14" fmla="*/ 191561 w 479"/>
                <a:gd name="T15" fmla="*/ 70959 h 498"/>
                <a:gd name="T16" fmla="*/ 87892 w 479"/>
                <a:gd name="T17" fmla="*/ 174051 h 498"/>
                <a:gd name="T18" fmla="*/ 67610 w 479"/>
                <a:gd name="T19" fmla="*/ 185655 h 498"/>
                <a:gd name="T20" fmla="*/ 47777 w 479"/>
                <a:gd name="T21" fmla="*/ 178068 h 498"/>
                <a:gd name="T22" fmla="*/ 51834 w 479"/>
                <a:gd name="T23" fmla="*/ 142365 h 498"/>
                <a:gd name="T24" fmla="*/ 128008 w 479"/>
                <a:gd name="T25" fmla="*/ 66943 h 498"/>
                <a:gd name="T26" fmla="*/ 139276 w 479"/>
                <a:gd name="T27" fmla="*/ 66943 h 498"/>
                <a:gd name="T28" fmla="*/ 139276 w 479"/>
                <a:gd name="T29" fmla="*/ 79439 h 498"/>
                <a:gd name="T30" fmla="*/ 64004 w 479"/>
                <a:gd name="T31" fmla="*/ 153968 h 498"/>
                <a:gd name="T32" fmla="*/ 59947 w 479"/>
                <a:gd name="T33" fmla="*/ 170035 h 498"/>
                <a:gd name="T34" fmla="*/ 64004 w 479"/>
                <a:gd name="T35" fmla="*/ 170035 h 498"/>
                <a:gd name="T36" fmla="*/ 75723 w 479"/>
                <a:gd name="T37" fmla="*/ 166018 h 498"/>
                <a:gd name="T38" fmla="*/ 179842 w 479"/>
                <a:gd name="T39" fmla="*/ 59356 h 498"/>
                <a:gd name="T40" fmla="*/ 187504 w 479"/>
                <a:gd name="T41" fmla="*/ 35703 h 498"/>
                <a:gd name="T42" fmla="*/ 171728 w 479"/>
                <a:gd name="T43" fmla="*/ 19637 h 498"/>
                <a:gd name="T44" fmla="*/ 147840 w 479"/>
                <a:gd name="T45" fmla="*/ 27670 h 498"/>
                <a:gd name="T46" fmla="*/ 36058 w 479"/>
                <a:gd name="T47" fmla="*/ 134332 h 498"/>
                <a:gd name="T48" fmla="*/ 36058 w 479"/>
                <a:gd name="T49" fmla="*/ 193688 h 498"/>
                <a:gd name="T50" fmla="*/ 91498 w 479"/>
                <a:gd name="T51" fmla="*/ 189671 h 498"/>
                <a:gd name="T52" fmla="*/ 203730 w 479"/>
                <a:gd name="T53" fmla="*/ 83009 h 498"/>
                <a:gd name="T54" fmla="*/ 215449 w 479"/>
                <a:gd name="T55" fmla="*/ 83009 h 498"/>
                <a:gd name="T56" fmla="*/ 215449 w 479"/>
                <a:gd name="T57" fmla="*/ 90596 h 498"/>
                <a:gd name="T58" fmla="*/ 103668 w 479"/>
                <a:gd name="T59" fmla="*/ 201721 h 498"/>
                <a:gd name="T60" fmla="*/ 59947 w 479"/>
                <a:gd name="T61" fmla="*/ 221804 h 4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79" h="498">
                  <a:moveTo>
                    <a:pt x="133" y="497"/>
                  </a:moveTo>
                  <a:lnTo>
                    <a:pt x="133" y="497"/>
                  </a:lnTo>
                  <a:cubicBezTo>
                    <a:pt x="106" y="497"/>
                    <a:pt x="71" y="478"/>
                    <a:pt x="53" y="460"/>
                  </a:cubicBezTo>
                  <a:cubicBezTo>
                    <a:pt x="9" y="416"/>
                    <a:pt x="0" y="337"/>
                    <a:pt x="53" y="284"/>
                  </a:cubicBezTo>
                  <a:cubicBezTo>
                    <a:pt x="89" y="248"/>
                    <a:pt x="230" y="106"/>
                    <a:pt x="301" y="35"/>
                  </a:cubicBezTo>
                  <a:cubicBezTo>
                    <a:pt x="328" y="9"/>
                    <a:pt x="363" y="0"/>
                    <a:pt x="390" y="9"/>
                  </a:cubicBezTo>
                  <a:cubicBezTo>
                    <a:pt x="416" y="18"/>
                    <a:pt x="443" y="44"/>
                    <a:pt x="452" y="71"/>
                  </a:cubicBezTo>
                  <a:cubicBezTo>
                    <a:pt x="461" y="97"/>
                    <a:pt x="452" y="133"/>
                    <a:pt x="425" y="159"/>
                  </a:cubicBezTo>
                  <a:cubicBezTo>
                    <a:pt x="195" y="390"/>
                    <a:pt x="195" y="390"/>
                    <a:pt x="195" y="390"/>
                  </a:cubicBezTo>
                  <a:cubicBezTo>
                    <a:pt x="177" y="407"/>
                    <a:pt x="159" y="416"/>
                    <a:pt x="150" y="416"/>
                  </a:cubicBezTo>
                  <a:cubicBezTo>
                    <a:pt x="133" y="416"/>
                    <a:pt x="115" y="416"/>
                    <a:pt x="106" y="399"/>
                  </a:cubicBezTo>
                  <a:cubicBezTo>
                    <a:pt x="89" y="381"/>
                    <a:pt x="89" y="354"/>
                    <a:pt x="115" y="319"/>
                  </a:cubicBezTo>
                  <a:cubicBezTo>
                    <a:pt x="284" y="150"/>
                    <a:pt x="284" y="150"/>
                    <a:pt x="284" y="150"/>
                  </a:cubicBezTo>
                  <a:cubicBezTo>
                    <a:pt x="293" y="150"/>
                    <a:pt x="301" y="150"/>
                    <a:pt x="309" y="150"/>
                  </a:cubicBezTo>
                  <a:cubicBezTo>
                    <a:pt x="309" y="159"/>
                    <a:pt x="309" y="168"/>
                    <a:pt x="309" y="178"/>
                  </a:cubicBezTo>
                  <a:cubicBezTo>
                    <a:pt x="142" y="345"/>
                    <a:pt x="142" y="345"/>
                    <a:pt x="142" y="345"/>
                  </a:cubicBezTo>
                  <a:cubicBezTo>
                    <a:pt x="124" y="354"/>
                    <a:pt x="124" y="372"/>
                    <a:pt x="133" y="381"/>
                  </a:cubicBezTo>
                  <a:lnTo>
                    <a:pt x="142" y="381"/>
                  </a:lnTo>
                  <a:cubicBezTo>
                    <a:pt x="150" y="381"/>
                    <a:pt x="159" y="372"/>
                    <a:pt x="168" y="372"/>
                  </a:cubicBezTo>
                  <a:cubicBezTo>
                    <a:pt x="399" y="133"/>
                    <a:pt x="399" y="133"/>
                    <a:pt x="399" y="133"/>
                  </a:cubicBezTo>
                  <a:cubicBezTo>
                    <a:pt x="416" y="115"/>
                    <a:pt x="425" y="97"/>
                    <a:pt x="416" y="80"/>
                  </a:cubicBezTo>
                  <a:cubicBezTo>
                    <a:pt x="416" y="62"/>
                    <a:pt x="399" y="44"/>
                    <a:pt x="381" y="44"/>
                  </a:cubicBezTo>
                  <a:cubicBezTo>
                    <a:pt x="363" y="35"/>
                    <a:pt x="346" y="44"/>
                    <a:pt x="328" y="62"/>
                  </a:cubicBezTo>
                  <a:cubicBezTo>
                    <a:pt x="256" y="133"/>
                    <a:pt x="115" y="275"/>
                    <a:pt x="80" y="301"/>
                  </a:cubicBezTo>
                  <a:cubicBezTo>
                    <a:pt x="36" y="354"/>
                    <a:pt x="44" y="407"/>
                    <a:pt x="80" y="434"/>
                  </a:cubicBezTo>
                  <a:cubicBezTo>
                    <a:pt x="106" y="460"/>
                    <a:pt x="159" y="478"/>
                    <a:pt x="203" y="425"/>
                  </a:cubicBezTo>
                  <a:cubicBezTo>
                    <a:pt x="452" y="186"/>
                    <a:pt x="452" y="186"/>
                    <a:pt x="452" y="186"/>
                  </a:cubicBezTo>
                  <a:cubicBezTo>
                    <a:pt x="461" y="178"/>
                    <a:pt x="469" y="178"/>
                    <a:pt x="478" y="186"/>
                  </a:cubicBezTo>
                  <a:lnTo>
                    <a:pt x="478" y="203"/>
                  </a:lnTo>
                  <a:cubicBezTo>
                    <a:pt x="230" y="452"/>
                    <a:pt x="230" y="452"/>
                    <a:pt x="230" y="452"/>
                  </a:cubicBezTo>
                  <a:cubicBezTo>
                    <a:pt x="203" y="478"/>
                    <a:pt x="168" y="497"/>
                    <a:pt x="133" y="49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51"/>
            <p:cNvSpPr>
              <a:spLocks noChangeArrowheads="1"/>
            </p:cNvSpPr>
            <p:nvPr/>
          </p:nvSpPr>
          <p:spPr bwMode="auto">
            <a:xfrm>
              <a:off x="5384800" y="1081088"/>
              <a:ext cx="223838" cy="150812"/>
            </a:xfrm>
            <a:custGeom>
              <a:avLst/>
              <a:gdLst>
                <a:gd name="T0" fmla="*/ 79717 w 497"/>
                <a:gd name="T1" fmla="*/ 31326 h 337"/>
                <a:gd name="T2" fmla="*/ 79717 w 497"/>
                <a:gd name="T3" fmla="*/ 31326 h 337"/>
                <a:gd name="T4" fmla="*/ 79717 w 497"/>
                <a:gd name="T5" fmla="*/ 0 h 337"/>
                <a:gd name="T6" fmla="*/ 0 w 497"/>
                <a:gd name="T7" fmla="*/ 71155 h 337"/>
                <a:gd name="T8" fmla="*/ 79717 w 497"/>
                <a:gd name="T9" fmla="*/ 146337 h 337"/>
                <a:gd name="T10" fmla="*/ 79717 w 497"/>
                <a:gd name="T11" fmla="*/ 115011 h 337"/>
                <a:gd name="T12" fmla="*/ 31977 w 497"/>
                <a:gd name="T13" fmla="*/ 71155 h 337"/>
                <a:gd name="T14" fmla="*/ 79717 w 497"/>
                <a:gd name="T15" fmla="*/ 31326 h 337"/>
                <a:gd name="T16" fmla="*/ 135564 w 497"/>
                <a:gd name="T17" fmla="*/ 43856 h 337"/>
                <a:gd name="T18" fmla="*/ 135564 w 497"/>
                <a:gd name="T19" fmla="*/ 43856 h 337"/>
                <a:gd name="T20" fmla="*/ 135564 w 497"/>
                <a:gd name="T21" fmla="*/ 0 h 337"/>
                <a:gd name="T22" fmla="*/ 55847 w 497"/>
                <a:gd name="T23" fmla="*/ 71155 h 337"/>
                <a:gd name="T24" fmla="*/ 135564 w 497"/>
                <a:gd name="T25" fmla="*/ 146337 h 337"/>
                <a:gd name="T26" fmla="*/ 135564 w 497"/>
                <a:gd name="T27" fmla="*/ 98900 h 337"/>
                <a:gd name="T28" fmla="*/ 223388 w 497"/>
                <a:gd name="T29" fmla="*/ 150364 h 337"/>
                <a:gd name="T30" fmla="*/ 135564 w 497"/>
                <a:gd name="T31" fmla="*/ 43856 h 3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97" h="337">
                  <a:moveTo>
                    <a:pt x="177" y="70"/>
                  </a:moveTo>
                  <a:lnTo>
                    <a:pt x="177" y="70"/>
                  </a:lnTo>
                  <a:cubicBezTo>
                    <a:pt x="177" y="0"/>
                    <a:pt x="177" y="0"/>
                    <a:pt x="177" y="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77" y="327"/>
                    <a:pt x="177" y="327"/>
                    <a:pt x="177" y="327"/>
                  </a:cubicBezTo>
                  <a:cubicBezTo>
                    <a:pt x="177" y="257"/>
                    <a:pt x="177" y="257"/>
                    <a:pt x="177" y="257"/>
                  </a:cubicBezTo>
                  <a:cubicBezTo>
                    <a:pt x="71" y="159"/>
                    <a:pt x="71" y="159"/>
                    <a:pt x="71" y="159"/>
                  </a:cubicBezTo>
                  <a:lnTo>
                    <a:pt x="177" y="70"/>
                  </a:lnTo>
                  <a:close/>
                  <a:moveTo>
                    <a:pt x="301" y="98"/>
                  </a:moveTo>
                  <a:lnTo>
                    <a:pt x="301" y="98"/>
                  </a:lnTo>
                  <a:cubicBezTo>
                    <a:pt x="301" y="0"/>
                    <a:pt x="301" y="0"/>
                    <a:pt x="301" y="0"/>
                  </a:cubicBezTo>
                  <a:cubicBezTo>
                    <a:pt x="124" y="159"/>
                    <a:pt x="124" y="159"/>
                    <a:pt x="124" y="159"/>
                  </a:cubicBezTo>
                  <a:cubicBezTo>
                    <a:pt x="301" y="327"/>
                    <a:pt x="301" y="327"/>
                    <a:pt x="301" y="327"/>
                  </a:cubicBezTo>
                  <a:cubicBezTo>
                    <a:pt x="301" y="221"/>
                    <a:pt x="301" y="221"/>
                    <a:pt x="301" y="221"/>
                  </a:cubicBezTo>
                  <a:cubicBezTo>
                    <a:pt x="381" y="221"/>
                    <a:pt x="435" y="230"/>
                    <a:pt x="496" y="336"/>
                  </a:cubicBezTo>
                  <a:cubicBezTo>
                    <a:pt x="496" y="336"/>
                    <a:pt x="488" y="98"/>
                    <a:pt x="301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52"/>
            <p:cNvSpPr>
              <a:spLocks noChangeArrowheads="1"/>
            </p:cNvSpPr>
            <p:nvPr/>
          </p:nvSpPr>
          <p:spPr bwMode="auto">
            <a:xfrm>
              <a:off x="1824038" y="1057275"/>
              <a:ext cx="223837" cy="198438"/>
            </a:xfrm>
            <a:custGeom>
              <a:avLst/>
              <a:gdLst>
                <a:gd name="T0" fmla="*/ 95480 w 497"/>
                <a:gd name="T1" fmla="*/ 0 h 443"/>
                <a:gd name="T2" fmla="*/ 95480 w 497"/>
                <a:gd name="T3" fmla="*/ 0 h 443"/>
                <a:gd name="T4" fmla="*/ 83770 w 497"/>
                <a:gd name="T5" fmla="*/ 0 h 443"/>
                <a:gd name="T6" fmla="*/ 79717 w 497"/>
                <a:gd name="T7" fmla="*/ 3584 h 443"/>
                <a:gd name="T8" fmla="*/ 79717 w 497"/>
                <a:gd name="T9" fmla="*/ 47482 h 443"/>
                <a:gd name="T10" fmla="*/ 39633 w 497"/>
                <a:gd name="T11" fmla="*/ 47482 h 443"/>
                <a:gd name="T12" fmla="*/ 36030 w 497"/>
                <a:gd name="T13" fmla="*/ 47482 h 443"/>
                <a:gd name="T14" fmla="*/ 27923 w 497"/>
                <a:gd name="T15" fmla="*/ 51065 h 443"/>
                <a:gd name="T16" fmla="*/ 0 w 497"/>
                <a:gd name="T17" fmla="*/ 67639 h 443"/>
                <a:gd name="T18" fmla="*/ 0 w 497"/>
                <a:gd name="T19" fmla="*/ 71223 h 443"/>
                <a:gd name="T20" fmla="*/ 0 w 497"/>
                <a:gd name="T21" fmla="*/ 74806 h 443"/>
                <a:gd name="T22" fmla="*/ 27923 w 497"/>
                <a:gd name="T23" fmla="*/ 94964 h 443"/>
                <a:gd name="T24" fmla="*/ 36030 w 497"/>
                <a:gd name="T25" fmla="*/ 94964 h 443"/>
                <a:gd name="T26" fmla="*/ 39633 w 497"/>
                <a:gd name="T27" fmla="*/ 98995 h 443"/>
                <a:gd name="T28" fmla="*/ 79717 w 497"/>
                <a:gd name="T29" fmla="*/ 98995 h 443"/>
                <a:gd name="T30" fmla="*/ 79717 w 497"/>
                <a:gd name="T31" fmla="*/ 193959 h 443"/>
                <a:gd name="T32" fmla="*/ 83770 w 497"/>
                <a:gd name="T33" fmla="*/ 197990 h 443"/>
                <a:gd name="T34" fmla="*/ 95480 w 497"/>
                <a:gd name="T35" fmla="*/ 197990 h 443"/>
                <a:gd name="T36" fmla="*/ 99533 w 497"/>
                <a:gd name="T37" fmla="*/ 193959 h 443"/>
                <a:gd name="T38" fmla="*/ 99533 w 497"/>
                <a:gd name="T39" fmla="*/ 3584 h 443"/>
                <a:gd name="T40" fmla="*/ 95480 w 497"/>
                <a:gd name="T41" fmla="*/ 0 h 443"/>
                <a:gd name="T42" fmla="*/ 219333 w 497"/>
                <a:gd name="T43" fmla="*/ 47482 h 443"/>
                <a:gd name="T44" fmla="*/ 219333 w 497"/>
                <a:gd name="T45" fmla="*/ 47482 h 443"/>
                <a:gd name="T46" fmla="*/ 195463 w 497"/>
                <a:gd name="T47" fmla="*/ 27324 h 443"/>
                <a:gd name="T48" fmla="*/ 187357 w 497"/>
                <a:gd name="T49" fmla="*/ 23741 h 443"/>
                <a:gd name="T50" fmla="*/ 183303 w 497"/>
                <a:gd name="T51" fmla="*/ 23741 h 443"/>
                <a:gd name="T52" fmla="*/ 107640 w 497"/>
                <a:gd name="T53" fmla="*/ 23741 h 443"/>
                <a:gd name="T54" fmla="*/ 115296 w 497"/>
                <a:gd name="T55" fmla="*/ 74806 h 443"/>
                <a:gd name="T56" fmla="*/ 183303 w 497"/>
                <a:gd name="T57" fmla="*/ 74806 h 443"/>
                <a:gd name="T58" fmla="*/ 187357 w 497"/>
                <a:gd name="T59" fmla="*/ 74806 h 443"/>
                <a:gd name="T60" fmla="*/ 195463 w 497"/>
                <a:gd name="T61" fmla="*/ 71223 h 443"/>
                <a:gd name="T62" fmla="*/ 219333 w 497"/>
                <a:gd name="T63" fmla="*/ 55097 h 443"/>
                <a:gd name="T64" fmla="*/ 223387 w 497"/>
                <a:gd name="T65" fmla="*/ 51065 h 443"/>
                <a:gd name="T66" fmla="*/ 219333 w 497"/>
                <a:gd name="T67" fmla="*/ 47482 h 4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97" h="443">
                  <a:moveTo>
                    <a:pt x="212" y="0"/>
                  </a:moveTo>
                  <a:lnTo>
                    <a:pt x="212" y="0"/>
                  </a:lnTo>
                  <a:cubicBezTo>
                    <a:pt x="186" y="0"/>
                    <a:pt x="186" y="0"/>
                    <a:pt x="186" y="0"/>
                  </a:cubicBezTo>
                  <a:lnTo>
                    <a:pt x="177" y="8"/>
                  </a:lnTo>
                  <a:cubicBezTo>
                    <a:pt x="177" y="106"/>
                    <a:pt x="177" y="106"/>
                    <a:pt x="177" y="106"/>
                  </a:cubicBezTo>
                  <a:cubicBezTo>
                    <a:pt x="88" y="106"/>
                    <a:pt x="88" y="106"/>
                    <a:pt x="88" y="106"/>
                  </a:cubicBezTo>
                  <a:lnTo>
                    <a:pt x="80" y="106"/>
                  </a:lnTo>
                  <a:cubicBezTo>
                    <a:pt x="71" y="106"/>
                    <a:pt x="71" y="106"/>
                    <a:pt x="62" y="114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62" y="212"/>
                    <a:pt x="62" y="212"/>
                    <a:pt x="62" y="212"/>
                  </a:cubicBezTo>
                  <a:cubicBezTo>
                    <a:pt x="71" y="212"/>
                    <a:pt x="71" y="212"/>
                    <a:pt x="80" y="212"/>
                  </a:cubicBezTo>
                  <a:cubicBezTo>
                    <a:pt x="80" y="221"/>
                    <a:pt x="88" y="221"/>
                    <a:pt x="88" y="221"/>
                  </a:cubicBezTo>
                  <a:cubicBezTo>
                    <a:pt x="177" y="221"/>
                    <a:pt x="177" y="221"/>
                    <a:pt x="177" y="221"/>
                  </a:cubicBezTo>
                  <a:cubicBezTo>
                    <a:pt x="177" y="433"/>
                    <a:pt x="177" y="433"/>
                    <a:pt x="177" y="433"/>
                  </a:cubicBezTo>
                  <a:cubicBezTo>
                    <a:pt x="177" y="442"/>
                    <a:pt x="186" y="442"/>
                    <a:pt x="186" y="442"/>
                  </a:cubicBezTo>
                  <a:cubicBezTo>
                    <a:pt x="212" y="442"/>
                    <a:pt x="212" y="442"/>
                    <a:pt x="212" y="442"/>
                  </a:cubicBezTo>
                  <a:cubicBezTo>
                    <a:pt x="212" y="442"/>
                    <a:pt x="221" y="442"/>
                    <a:pt x="221" y="433"/>
                  </a:cubicBezTo>
                  <a:cubicBezTo>
                    <a:pt x="221" y="8"/>
                    <a:pt x="221" y="8"/>
                    <a:pt x="221" y="8"/>
                  </a:cubicBezTo>
                  <a:lnTo>
                    <a:pt x="212" y="0"/>
                  </a:lnTo>
                  <a:close/>
                  <a:moveTo>
                    <a:pt x="487" y="106"/>
                  </a:moveTo>
                  <a:lnTo>
                    <a:pt x="487" y="106"/>
                  </a:lnTo>
                  <a:cubicBezTo>
                    <a:pt x="434" y="61"/>
                    <a:pt x="434" y="61"/>
                    <a:pt x="434" y="61"/>
                  </a:cubicBezTo>
                  <a:cubicBezTo>
                    <a:pt x="425" y="61"/>
                    <a:pt x="425" y="61"/>
                    <a:pt x="416" y="53"/>
                  </a:cubicBezTo>
                  <a:lnTo>
                    <a:pt x="407" y="53"/>
                  </a:lnTo>
                  <a:cubicBezTo>
                    <a:pt x="239" y="53"/>
                    <a:pt x="239" y="53"/>
                    <a:pt x="239" y="53"/>
                  </a:cubicBezTo>
                  <a:cubicBezTo>
                    <a:pt x="256" y="167"/>
                    <a:pt x="256" y="167"/>
                    <a:pt x="256" y="167"/>
                  </a:cubicBezTo>
                  <a:cubicBezTo>
                    <a:pt x="407" y="167"/>
                    <a:pt x="407" y="167"/>
                    <a:pt x="407" y="167"/>
                  </a:cubicBezTo>
                  <a:lnTo>
                    <a:pt x="416" y="167"/>
                  </a:lnTo>
                  <a:cubicBezTo>
                    <a:pt x="425" y="167"/>
                    <a:pt x="425" y="159"/>
                    <a:pt x="434" y="159"/>
                  </a:cubicBezTo>
                  <a:cubicBezTo>
                    <a:pt x="487" y="123"/>
                    <a:pt x="487" y="123"/>
                    <a:pt x="487" y="123"/>
                  </a:cubicBezTo>
                  <a:cubicBezTo>
                    <a:pt x="496" y="114"/>
                    <a:pt x="496" y="114"/>
                    <a:pt x="496" y="114"/>
                  </a:cubicBezTo>
                  <a:cubicBezTo>
                    <a:pt x="496" y="106"/>
                    <a:pt x="496" y="106"/>
                    <a:pt x="487" y="10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53"/>
            <p:cNvSpPr>
              <a:spLocks noChangeArrowheads="1"/>
            </p:cNvSpPr>
            <p:nvPr/>
          </p:nvSpPr>
          <p:spPr bwMode="auto">
            <a:xfrm>
              <a:off x="1422400" y="1046163"/>
              <a:ext cx="136525" cy="230187"/>
            </a:xfrm>
            <a:custGeom>
              <a:avLst/>
              <a:gdLst>
                <a:gd name="T0" fmla="*/ 127964 w 303"/>
                <a:gd name="T1" fmla="*/ 162564 h 514"/>
                <a:gd name="T2" fmla="*/ 127964 w 303"/>
                <a:gd name="T3" fmla="*/ 162564 h 514"/>
                <a:gd name="T4" fmla="*/ 100028 w 303"/>
                <a:gd name="T5" fmla="*/ 75236 h 514"/>
                <a:gd name="T6" fmla="*/ 40101 w 303"/>
                <a:gd name="T7" fmla="*/ 47470 h 514"/>
                <a:gd name="T8" fmla="*/ 20276 w 303"/>
                <a:gd name="T9" fmla="*/ 4031 h 514"/>
                <a:gd name="T10" fmla="*/ 8561 w 303"/>
                <a:gd name="T11" fmla="*/ 0 h 514"/>
                <a:gd name="T12" fmla="*/ 4506 w 303"/>
                <a:gd name="T13" fmla="*/ 12092 h 514"/>
                <a:gd name="T14" fmla="*/ 28386 w 303"/>
                <a:gd name="T15" fmla="*/ 55531 h 514"/>
                <a:gd name="T16" fmla="*/ 8561 w 303"/>
                <a:gd name="T17" fmla="*/ 107032 h 514"/>
                <a:gd name="T18" fmla="*/ 32442 w 303"/>
                <a:gd name="T19" fmla="*/ 194360 h 514"/>
                <a:gd name="T20" fmla="*/ 91918 w 303"/>
                <a:gd name="T21" fmla="*/ 222574 h 514"/>
                <a:gd name="T22" fmla="*/ 127964 w 303"/>
                <a:gd name="T23" fmla="*/ 162564 h 514"/>
                <a:gd name="T24" fmla="*/ 56322 w 303"/>
                <a:gd name="T25" fmla="*/ 99419 h 514"/>
                <a:gd name="T26" fmla="*/ 56322 w 303"/>
                <a:gd name="T27" fmla="*/ 99419 h 514"/>
                <a:gd name="T28" fmla="*/ 36497 w 303"/>
                <a:gd name="T29" fmla="*/ 90910 h 514"/>
                <a:gd name="T30" fmla="*/ 44157 w 303"/>
                <a:gd name="T31" fmla="*/ 71206 h 514"/>
                <a:gd name="T32" fmla="*/ 63982 w 303"/>
                <a:gd name="T33" fmla="*/ 79715 h 514"/>
                <a:gd name="T34" fmla="*/ 56322 w 303"/>
                <a:gd name="T35" fmla="*/ 99419 h 5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03" h="514">
                  <a:moveTo>
                    <a:pt x="284" y="363"/>
                  </a:moveTo>
                  <a:lnTo>
                    <a:pt x="284" y="363"/>
                  </a:lnTo>
                  <a:cubicBezTo>
                    <a:pt x="222" y="168"/>
                    <a:pt x="222" y="168"/>
                    <a:pt x="222" y="168"/>
                  </a:cubicBezTo>
                  <a:cubicBezTo>
                    <a:pt x="204" y="124"/>
                    <a:pt x="142" y="88"/>
                    <a:pt x="89" y="106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36" y="0"/>
                    <a:pt x="28" y="0"/>
                    <a:pt x="19" y="0"/>
                  </a:cubicBezTo>
                  <a:cubicBezTo>
                    <a:pt x="10" y="9"/>
                    <a:pt x="10" y="18"/>
                    <a:pt x="10" y="27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28" y="141"/>
                    <a:pt x="0" y="194"/>
                    <a:pt x="19" y="239"/>
                  </a:cubicBezTo>
                  <a:cubicBezTo>
                    <a:pt x="72" y="434"/>
                    <a:pt x="72" y="434"/>
                    <a:pt x="72" y="434"/>
                  </a:cubicBezTo>
                  <a:cubicBezTo>
                    <a:pt x="81" y="487"/>
                    <a:pt x="142" y="513"/>
                    <a:pt x="204" y="497"/>
                  </a:cubicBezTo>
                  <a:cubicBezTo>
                    <a:pt x="267" y="469"/>
                    <a:pt x="302" y="407"/>
                    <a:pt x="284" y="363"/>
                  </a:cubicBezTo>
                  <a:close/>
                  <a:moveTo>
                    <a:pt x="125" y="222"/>
                  </a:moveTo>
                  <a:lnTo>
                    <a:pt x="125" y="222"/>
                  </a:lnTo>
                  <a:cubicBezTo>
                    <a:pt x="107" y="231"/>
                    <a:pt x="89" y="222"/>
                    <a:pt x="81" y="203"/>
                  </a:cubicBezTo>
                  <a:cubicBezTo>
                    <a:pt x="72" y="186"/>
                    <a:pt x="81" y="159"/>
                    <a:pt x="98" y="159"/>
                  </a:cubicBezTo>
                  <a:cubicBezTo>
                    <a:pt x="125" y="150"/>
                    <a:pt x="142" y="159"/>
                    <a:pt x="142" y="178"/>
                  </a:cubicBezTo>
                  <a:cubicBezTo>
                    <a:pt x="151" y="194"/>
                    <a:pt x="142" y="222"/>
                    <a:pt x="125" y="22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54"/>
            <p:cNvSpPr>
              <a:spLocks noChangeArrowheads="1"/>
            </p:cNvSpPr>
            <p:nvPr/>
          </p:nvSpPr>
          <p:spPr bwMode="auto">
            <a:xfrm>
              <a:off x="8067675" y="2443163"/>
              <a:ext cx="168275" cy="130175"/>
            </a:xfrm>
            <a:custGeom>
              <a:avLst/>
              <a:gdLst>
                <a:gd name="T0" fmla="*/ 24296 w 374"/>
                <a:gd name="T1" fmla="*/ 98187 h 293"/>
                <a:gd name="T2" fmla="*/ 24296 w 374"/>
                <a:gd name="T3" fmla="*/ 98187 h 293"/>
                <a:gd name="T4" fmla="*/ 111583 w 374"/>
                <a:gd name="T5" fmla="*/ 98187 h 293"/>
                <a:gd name="T6" fmla="*/ 111583 w 374"/>
                <a:gd name="T7" fmla="*/ 129731 h 293"/>
                <a:gd name="T8" fmla="*/ 167825 w 374"/>
                <a:gd name="T9" fmla="*/ 82637 h 293"/>
                <a:gd name="T10" fmla="*/ 111583 w 374"/>
                <a:gd name="T11" fmla="*/ 31544 h 293"/>
                <a:gd name="T12" fmla="*/ 111583 w 374"/>
                <a:gd name="T13" fmla="*/ 66642 h 293"/>
                <a:gd name="T14" fmla="*/ 31945 w 374"/>
                <a:gd name="T15" fmla="*/ 66642 h 293"/>
                <a:gd name="T16" fmla="*/ 31945 w 374"/>
                <a:gd name="T17" fmla="*/ 0 h 293"/>
                <a:gd name="T18" fmla="*/ 0 w 374"/>
                <a:gd name="T19" fmla="*/ 0 h 293"/>
                <a:gd name="T20" fmla="*/ 0 w 374"/>
                <a:gd name="T21" fmla="*/ 74640 h 293"/>
                <a:gd name="T22" fmla="*/ 24296 w 374"/>
                <a:gd name="T23" fmla="*/ 98187 h 2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74" h="293">
                  <a:moveTo>
                    <a:pt x="54" y="221"/>
                  </a:moveTo>
                  <a:lnTo>
                    <a:pt x="54" y="221"/>
                  </a:lnTo>
                  <a:cubicBezTo>
                    <a:pt x="248" y="221"/>
                    <a:pt x="248" y="221"/>
                    <a:pt x="248" y="221"/>
                  </a:cubicBezTo>
                  <a:cubicBezTo>
                    <a:pt x="248" y="292"/>
                    <a:pt x="248" y="292"/>
                    <a:pt x="248" y="292"/>
                  </a:cubicBezTo>
                  <a:cubicBezTo>
                    <a:pt x="373" y="186"/>
                    <a:pt x="373" y="186"/>
                    <a:pt x="373" y="18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8" y="150"/>
                    <a:pt x="248" y="150"/>
                    <a:pt x="248" y="150"/>
                  </a:cubicBezTo>
                  <a:cubicBezTo>
                    <a:pt x="71" y="150"/>
                    <a:pt x="71" y="150"/>
                    <a:pt x="71" y="15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95"/>
                    <a:pt x="27" y="221"/>
                    <a:pt x="54" y="22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55"/>
            <p:cNvSpPr>
              <a:spLocks noChangeArrowheads="1"/>
            </p:cNvSpPr>
            <p:nvPr/>
          </p:nvSpPr>
          <p:spPr bwMode="auto">
            <a:xfrm>
              <a:off x="6743700" y="1955800"/>
              <a:ext cx="174625" cy="184150"/>
            </a:xfrm>
            <a:custGeom>
              <a:avLst/>
              <a:gdLst>
                <a:gd name="T0" fmla="*/ 63134 w 390"/>
                <a:gd name="T1" fmla="*/ 143628 h 409"/>
                <a:gd name="T2" fmla="*/ 63134 w 390"/>
                <a:gd name="T3" fmla="*/ 143628 h 409"/>
                <a:gd name="T4" fmla="*/ 55522 w 390"/>
                <a:gd name="T5" fmla="*/ 155334 h 409"/>
                <a:gd name="T6" fmla="*/ 27313 w 390"/>
                <a:gd name="T7" fmla="*/ 155334 h 409"/>
                <a:gd name="T8" fmla="*/ 19701 w 390"/>
                <a:gd name="T9" fmla="*/ 140026 h 409"/>
                <a:gd name="T10" fmla="*/ 27313 w 390"/>
                <a:gd name="T11" fmla="*/ 127419 h 409"/>
                <a:gd name="T12" fmla="*/ 59552 w 390"/>
                <a:gd name="T13" fmla="*/ 91850 h 409"/>
                <a:gd name="T14" fmla="*/ 87313 w 390"/>
                <a:gd name="T15" fmla="*/ 83745 h 409"/>
                <a:gd name="T16" fmla="*/ 102984 w 390"/>
                <a:gd name="T17" fmla="*/ 83745 h 409"/>
                <a:gd name="T18" fmla="*/ 102984 w 390"/>
                <a:gd name="T19" fmla="*/ 72039 h 409"/>
                <a:gd name="T20" fmla="*/ 43432 w 390"/>
                <a:gd name="T21" fmla="*/ 75641 h 409"/>
                <a:gd name="T22" fmla="*/ 11642 w 390"/>
                <a:gd name="T23" fmla="*/ 111661 h 409"/>
                <a:gd name="T24" fmla="*/ 0 w 390"/>
                <a:gd name="T25" fmla="*/ 140026 h 409"/>
                <a:gd name="T26" fmla="*/ 11642 w 390"/>
                <a:gd name="T27" fmla="*/ 171543 h 409"/>
                <a:gd name="T28" fmla="*/ 39403 w 390"/>
                <a:gd name="T29" fmla="*/ 183700 h 409"/>
                <a:gd name="T30" fmla="*/ 71193 w 390"/>
                <a:gd name="T31" fmla="*/ 171543 h 409"/>
                <a:gd name="T32" fmla="*/ 79253 w 390"/>
                <a:gd name="T33" fmla="*/ 159837 h 409"/>
                <a:gd name="T34" fmla="*/ 79253 w 390"/>
                <a:gd name="T35" fmla="*/ 143628 h 409"/>
                <a:gd name="T36" fmla="*/ 63134 w 390"/>
                <a:gd name="T37" fmla="*/ 143628 h 409"/>
                <a:gd name="T38" fmla="*/ 162536 w 390"/>
                <a:gd name="T39" fmla="*/ 16209 h 409"/>
                <a:gd name="T40" fmla="*/ 162536 w 390"/>
                <a:gd name="T41" fmla="*/ 16209 h 409"/>
                <a:gd name="T42" fmla="*/ 107014 w 390"/>
                <a:gd name="T43" fmla="*/ 16209 h 409"/>
                <a:gd name="T44" fmla="*/ 94924 w 390"/>
                <a:gd name="T45" fmla="*/ 23863 h 409"/>
                <a:gd name="T46" fmla="*/ 94924 w 390"/>
                <a:gd name="T47" fmla="*/ 40072 h 409"/>
                <a:gd name="T48" fmla="*/ 111044 w 390"/>
                <a:gd name="T49" fmla="*/ 40072 h 409"/>
                <a:gd name="T50" fmla="*/ 122685 w 390"/>
                <a:gd name="T51" fmla="*/ 31967 h 409"/>
                <a:gd name="T52" fmla="*/ 146416 w 390"/>
                <a:gd name="T53" fmla="*/ 31967 h 409"/>
                <a:gd name="T54" fmla="*/ 154476 w 390"/>
                <a:gd name="T55" fmla="*/ 48176 h 409"/>
                <a:gd name="T56" fmla="*/ 146416 w 390"/>
                <a:gd name="T57" fmla="*/ 59883 h 409"/>
                <a:gd name="T58" fmla="*/ 115073 w 390"/>
                <a:gd name="T59" fmla="*/ 95902 h 409"/>
                <a:gd name="T60" fmla="*/ 87313 w 390"/>
                <a:gd name="T61" fmla="*/ 99504 h 409"/>
                <a:gd name="T62" fmla="*/ 71193 w 390"/>
                <a:gd name="T63" fmla="*/ 99504 h 409"/>
                <a:gd name="T64" fmla="*/ 71193 w 390"/>
                <a:gd name="T65" fmla="*/ 115713 h 409"/>
                <a:gd name="T66" fmla="*/ 94924 w 390"/>
                <a:gd name="T67" fmla="*/ 127419 h 409"/>
                <a:gd name="T68" fmla="*/ 126715 w 390"/>
                <a:gd name="T69" fmla="*/ 111661 h 409"/>
                <a:gd name="T70" fmla="*/ 162536 w 390"/>
                <a:gd name="T71" fmla="*/ 75641 h 409"/>
                <a:gd name="T72" fmla="*/ 174177 w 390"/>
                <a:gd name="T73" fmla="*/ 48176 h 409"/>
                <a:gd name="T74" fmla="*/ 162536 w 390"/>
                <a:gd name="T75" fmla="*/ 16209 h 4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0" h="409">
                  <a:moveTo>
                    <a:pt x="141" y="319"/>
                  </a:moveTo>
                  <a:lnTo>
                    <a:pt x="141" y="319"/>
                  </a:lnTo>
                  <a:cubicBezTo>
                    <a:pt x="124" y="345"/>
                    <a:pt x="124" y="345"/>
                    <a:pt x="124" y="345"/>
                  </a:cubicBezTo>
                  <a:cubicBezTo>
                    <a:pt x="106" y="364"/>
                    <a:pt x="79" y="364"/>
                    <a:pt x="61" y="345"/>
                  </a:cubicBezTo>
                  <a:cubicBezTo>
                    <a:pt x="53" y="336"/>
                    <a:pt x="44" y="319"/>
                    <a:pt x="44" y="311"/>
                  </a:cubicBezTo>
                  <a:cubicBezTo>
                    <a:pt x="44" y="301"/>
                    <a:pt x="53" y="292"/>
                    <a:pt x="61" y="283"/>
                  </a:cubicBezTo>
                  <a:cubicBezTo>
                    <a:pt x="133" y="204"/>
                    <a:pt x="133" y="204"/>
                    <a:pt x="133" y="204"/>
                  </a:cubicBezTo>
                  <a:cubicBezTo>
                    <a:pt x="150" y="195"/>
                    <a:pt x="177" y="168"/>
                    <a:pt x="195" y="186"/>
                  </a:cubicBezTo>
                  <a:cubicBezTo>
                    <a:pt x="204" y="204"/>
                    <a:pt x="221" y="204"/>
                    <a:pt x="230" y="186"/>
                  </a:cubicBezTo>
                  <a:cubicBezTo>
                    <a:pt x="239" y="177"/>
                    <a:pt x="239" y="168"/>
                    <a:pt x="230" y="160"/>
                  </a:cubicBezTo>
                  <a:cubicBezTo>
                    <a:pt x="195" y="124"/>
                    <a:pt x="141" y="124"/>
                    <a:pt x="97" y="168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8" y="266"/>
                    <a:pt x="0" y="283"/>
                    <a:pt x="0" y="311"/>
                  </a:cubicBezTo>
                  <a:cubicBezTo>
                    <a:pt x="0" y="336"/>
                    <a:pt x="8" y="364"/>
                    <a:pt x="26" y="381"/>
                  </a:cubicBezTo>
                  <a:cubicBezTo>
                    <a:pt x="44" y="399"/>
                    <a:pt x="70" y="408"/>
                    <a:pt x="88" y="408"/>
                  </a:cubicBezTo>
                  <a:cubicBezTo>
                    <a:pt x="114" y="408"/>
                    <a:pt x="141" y="399"/>
                    <a:pt x="159" y="381"/>
                  </a:cubicBezTo>
                  <a:cubicBezTo>
                    <a:pt x="177" y="355"/>
                    <a:pt x="177" y="355"/>
                    <a:pt x="177" y="355"/>
                  </a:cubicBezTo>
                  <a:cubicBezTo>
                    <a:pt x="186" y="345"/>
                    <a:pt x="186" y="328"/>
                    <a:pt x="177" y="319"/>
                  </a:cubicBezTo>
                  <a:cubicBezTo>
                    <a:pt x="168" y="311"/>
                    <a:pt x="150" y="311"/>
                    <a:pt x="141" y="319"/>
                  </a:cubicBezTo>
                  <a:close/>
                  <a:moveTo>
                    <a:pt x="363" y="36"/>
                  </a:moveTo>
                  <a:lnTo>
                    <a:pt x="363" y="36"/>
                  </a:lnTo>
                  <a:cubicBezTo>
                    <a:pt x="327" y="0"/>
                    <a:pt x="274" y="0"/>
                    <a:pt x="239" y="36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04" y="71"/>
                    <a:pt x="204" y="80"/>
                    <a:pt x="212" y="89"/>
                  </a:cubicBezTo>
                  <a:cubicBezTo>
                    <a:pt x="221" y="98"/>
                    <a:pt x="239" y="98"/>
                    <a:pt x="248" y="89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92" y="53"/>
                    <a:pt x="318" y="53"/>
                    <a:pt x="327" y="71"/>
                  </a:cubicBezTo>
                  <a:cubicBezTo>
                    <a:pt x="336" y="80"/>
                    <a:pt x="345" y="89"/>
                    <a:pt x="345" y="107"/>
                  </a:cubicBezTo>
                  <a:cubicBezTo>
                    <a:pt x="345" y="115"/>
                    <a:pt x="336" y="124"/>
                    <a:pt x="327" y="13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12" y="248"/>
                    <a:pt x="204" y="230"/>
                    <a:pt x="195" y="221"/>
                  </a:cubicBezTo>
                  <a:cubicBezTo>
                    <a:pt x="186" y="213"/>
                    <a:pt x="168" y="213"/>
                    <a:pt x="159" y="221"/>
                  </a:cubicBezTo>
                  <a:cubicBezTo>
                    <a:pt x="150" y="230"/>
                    <a:pt x="150" y="248"/>
                    <a:pt x="159" y="257"/>
                  </a:cubicBezTo>
                  <a:cubicBezTo>
                    <a:pt x="177" y="275"/>
                    <a:pt x="195" y="283"/>
                    <a:pt x="212" y="283"/>
                  </a:cubicBezTo>
                  <a:cubicBezTo>
                    <a:pt x="239" y="283"/>
                    <a:pt x="265" y="275"/>
                    <a:pt x="283" y="248"/>
                  </a:cubicBezTo>
                  <a:cubicBezTo>
                    <a:pt x="363" y="168"/>
                    <a:pt x="363" y="168"/>
                    <a:pt x="363" y="168"/>
                  </a:cubicBezTo>
                  <a:cubicBezTo>
                    <a:pt x="380" y="151"/>
                    <a:pt x="389" y="124"/>
                    <a:pt x="389" y="107"/>
                  </a:cubicBezTo>
                  <a:cubicBezTo>
                    <a:pt x="389" y="80"/>
                    <a:pt x="380" y="53"/>
                    <a:pt x="363" y="3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56"/>
            <p:cNvSpPr>
              <a:spLocks noChangeArrowheads="1"/>
            </p:cNvSpPr>
            <p:nvPr/>
          </p:nvSpPr>
          <p:spPr bwMode="auto">
            <a:xfrm>
              <a:off x="2738438" y="1971675"/>
              <a:ext cx="173037" cy="153988"/>
            </a:xfrm>
            <a:custGeom>
              <a:avLst/>
              <a:gdLst>
                <a:gd name="T0" fmla="*/ 153071 w 390"/>
                <a:gd name="T1" fmla="*/ 0 h 346"/>
                <a:gd name="T2" fmla="*/ 153071 w 390"/>
                <a:gd name="T3" fmla="*/ 0 h 346"/>
                <a:gd name="T4" fmla="*/ 19522 w 390"/>
                <a:gd name="T5" fmla="*/ 0 h 346"/>
                <a:gd name="T6" fmla="*/ 0 w 390"/>
                <a:gd name="T7" fmla="*/ 19582 h 346"/>
                <a:gd name="T8" fmla="*/ 0 w 390"/>
                <a:gd name="T9" fmla="*/ 98356 h 346"/>
                <a:gd name="T10" fmla="*/ 19522 w 390"/>
                <a:gd name="T11" fmla="*/ 117939 h 346"/>
                <a:gd name="T12" fmla="*/ 63003 w 390"/>
                <a:gd name="T13" fmla="*/ 117939 h 346"/>
                <a:gd name="T14" fmla="*/ 110034 w 390"/>
                <a:gd name="T15" fmla="*/ 153543 h 346"/>
                <a:gd name="T16" fmla="*/ 110034 w 390"/>
                <a:gd name="T17" fmla="*/ 117939 h 346"/>
                <a:gd name="T18" fmla="*/ 153071 w 390"/>
                <a:gd name="T19" fmla="*/ 117939 h 346"/>
                <a:gd name="T20" fmla="*/ 172593 w 390"/>
                <a:gd name="T21" fmla="*/ 98356 h 346"/>
                <a:gd name="T22" fmla="*/ 172593 w 390"/>
                <a:gd name="T23" fmla="*/ 19582 h 346"/>
                <a:gd name="T24" fmla="*/ 153071 w 390"/>
                <a:gd name="T25" fmla="*/ 0 h 3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0" h="346">
                  <a:moveTo>
                    <a:pt x="345" y="0"/>
                  </a:moveTo>
                  <a:lnTo>
                    <a:pt x="345" y="0"/>
                  </a:lnTo>
                  <a:cubicBezTo>
                    <a:pt x="44" y="0"/>
                    <a:pt x="44" y="0"/>
                    <a:pt x="44" y="0"/>
                  </a:cubicBezTo>
                  <a:cubicBezTo>
                    <a:pt x="17" y="0"/>
                    <a:pt x="0" y="17"/>
                    <a:pt x="0" y="44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47"/>
                    <a:pt x="17" y="265"/>
                    <a:pt x="44" y="265"/>
                  </a:cubicBezTo>
                  <a:cubicBezTo>
                    <a:pt x="142" y="265"/>
                    <a:pt x="142" y="265"/>
                    <a:pt x="142" y="265"/>
                  </a:cubicBezTo>
                  <a:cubicBezTo>
                    <a:pt x="248" y="345"/>
                    <a:pt x="248" y="345"/>
                    <a:pt x="248" y="345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345" y="265"/>
                    <a:pt x="345" y="265"/>
                    <a:pt x="345" y="265"/>
                  </a:cubicBezTo>
                  <a:cubicBezTo>
                    <a:pt x="372" y="265"/>
                    <a:pt x="389" y="247"/>
                    <a:pt x="389" y="221"/>
                  </a:cubicBezTo>
                  <a:cubicBezTo>
                    <a:pt x="389" y="44"/>
                    <a:pt x="389" y="44"/>
                    <a:pt x="389" y="44"/>
                  </a:cubicBezTo>
                  <a:cubicBezTo>
                    <a:pt x="389" y="17"/>
                    <a:pt x="372" y="0"/>
                    <a:pt x="34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57"/>
            <p:cNvSpPr>
              <a:spLocks noChangeArrowheads="1"/>
            </p:cNvSpPr>
            <p:nvPr/>
          </p:nvSpPr>
          <p:spPr bwMode="auto">
            <a:xfrm>
              <a:off x="6732588" y="1506538"/>
              <a:ext cx="200025" cy="195262"/>
            </a:xfrm>
            <a:custGeom>
              <a:avLst/>
              <a:gdLst>
                <a:gd name="T0" fmla="*/ 100013 w 444"/>
                <a:gd name="T1" fmla="*/ 0 h 435"/>
                <a:gd name="T2" fmla="*/ 127944 w 444"/>
                <a:gd name="T3" fmla="*/ 71821 h 435"/>
                <a:gd name="T4" fmla="*/ 199574 w 444"/>
                <a:gd name="T5" fmla="*/ 71821 h 435"/>
                <a:gd name="T6" fmla="*/ 139657 w 444"/>
                <a:gd name="T7" fmla="*/ 115362 h 435"/>
                <a:gd name="T8" fmla="*/ 159479 w 444"/>
                <a:gd name="T9" fmla="*/ 194813 h 435"/>
                <a:gd name="T10" fmla="*/ 100013 w 444"/>
                <a:gd name="T11" fmla="*/ 146783 h 435"/>
                <a:gd name="T12" fmla="*/ 39645 w 444"/>
                <a:gd name="T13" fmla="*/ 194813 h 435"/>
                <a:gd name="T14" fmla="*/ 59917 w 444"/>
                <a:gd name="T15" fmla="*/ 115362 h 435"/>
                <a:gd name="T16" fmla="*/ 0 w 444"/>
                <a:gd name="T17" fmla="*/ 71821 h 435"/>
                <a:gd name="T18" fmla="*/ 72081 w 444"/>
                <a:gd name="T19" fmla="*/ 71821 h 435"/>
                <a:gd name="T20" fmla="*/ 100013 w 444"/>
                <a:gd name="T21" fmla="*/ 0 h 4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4" h="435">
                  <a:moveTo>
                    <a:pt x="222" y="0"/>
                  </a:moveTo>
                  <a:lnTo>
                    <a:pt x="284" y="160"/>
                  </a:lnTo>
                  <a:lnTo>
                    <a:pt x="443" y="160"/>
                  </a:lnTo>
                  <a:lnTo>
                    <a:pt x="310" y="257"/>
                  </a:lnTo>
                  <a:lnTo>
                    <a:pt x="354" y="434"/>
                  </a:lnTo>
                  <a:lnTo>
                    <a:pt x="222" y="327"/>
                  </a:lnTo>
                  <a:lnTo>
                    <a:pt x="88" y="434"/>
                  </a:lnTo>
                  <a:lnTo>
                    <a:pt x="133" y="257"/>
                  </a:lnTo>
                  <a:lnTo>
                    <a:pt x="0" y="160"/>
                  </a:lnTo>
                  <a:lnTo>
                    <a:pt x="160" y="160"/>
                  </a:lnTo>
                  <a:lnTo>
                    <a:pt x="222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58"/>
            <p:cNvSpPr>
              <a:spLocks noChangeArrowheads="1"/>
            </p:cNvSpPr>
            <p:nvPr/>
          </p:nvSpPr>
          <p:spPr bwMode="auto">
            <a:xfrm>
              <a:off x="949325" y="2400300"/>
              <a:ext cx="188913" cy="187325"/>
            </a:xfrm>
            <a:custGeom>
              <a:avLst/>
              <a:gdLst>
                <a:gd name="T0" fmla="*/ 172604 w 417"/>
                <a:gd name="T1" fmla="*/ 91192 h 417"/>
                <a:gd name="T2" fmla="*/ 172604 w 417"/>
                <a:gd name="T3" fmla="*/ 91192 h 417"/>
                <a:gd name="T4" fmla="*/ 188460 w 417"/>
                <a:gd name="T5" fmla="*/ 63340 h 417"/>
                <a:gd name="T6" fmla="*/ 184836 w 417"/>
                <a:gd name="T7" fmla="*/ 47617 h 417"/>
                <a:gd name="T8" fmla="*/ 152671 w 417"/>
                <a:gd name="T9" fmla="*/ 35488 h 417"/>
                <a:gd name="T10" fmla="*/ 144516 w 417"/>
                <a:gd name="T11" fmla="*/ 7637 h 417"/>
                <a:gd name="T12" fmla="*/ 124583 w 417"/>
                <a:gd name="T13" fmla="*/ 0 h 417"/>
                <a:gd name="T14" fmla="*/ 96495 w 417"/>
                <a:gd name="T15" fmla="*/ 15723 h 417"/>
                <a:gd name="T16" fmla="*/ 68407 w 417"/>
                <a:gd name="T17" fmla="*/ 0 h 417"/>
                <a:gd name="T18" fmla="*/ 48474 w 417"/>
                <a:gd name="T19" fmla="*/ 7637 h 417"/>
                <a:gd name="T20" fmla="*/ 40320 w 417"/>
                <a:gd name="T21" fmla="*/ 35488 h 417"/>
                <a:gd name="T22" fmla="*/ 8155 w 417"/>
                <a:gd name="T23" fmla="*/ 47617 h 417"/>
                <a:gd name="T24" fmla="*/ 0 w 417"/>
                <a:gd name="T25" fmla="*/ 63340 h 417"/>
                <a:gd name="T26" fmla="*/ 19933 w 417"/>
                <a:gd name="T27" fmla="*/ 91192 h 417"/>
                <a:gd name="T28" fmla="*/ 0 w 417"/>
                <a:gd name="T29" fmla="*/ 123536 h 417"/>
                <a:gd name="T30" fmla="*/ 8155 w 417"/>
                <a:gd name="T31" fmla="*/ 139258 h 417"/>
                <a:gd name="T32" fmla="*/ 40320 w 417"/>
                <a:gd name="T33" fmla="*/ 147344 h 417"/>
                <a:gd name="T34" fmla="*/ 48474 w 417"/>
                <a:gd name="T35" fmla="*/ 178790 h 417"/>
                <a:gd name="T36" fmla="*/ 68407 w 417"/>
                <a:gd name="T37" fmla="*/ 186876 h 417"/>
                <a:gd name="T38" fmla="*/ 96495 w 417"/>
                <a:gd name="T39" fmla="*/ 167110 h 417"/>
                <a:gd name="T40" fmla="*/ 124583 w 417"/>
                <a:gd name="T41" fmla="*/ 186876 h 417"/>
                <a:gd name="T42" fmla="*/ 144516 w 417"/>
                <a:gd name="T43" fmla="*/ 178790 h 417"/>
                <a:gd name="T44" fmla="*/ 152671 w 417"/>
                <a:gd name="T45" fmla="*/ 147344 h 417"/>
                <a:gd name="T46" fmla="*/ 184836 w 417"/>
                <a:gd name="T47" fmla="*/ 139258 h 417"/>
                <a:gd name="T48" fmla="*/ 188460 w 417"/>
                <a:gd name="T49" fmla="*/ 119043 h 417"/>
                <a:gd name="T50" fmla="*/ 172604 w 417"/>
                <a:gd name="T51" fmla="*/ 91192 h 417"/>
                <a:gd name="T52" fmla="*/ 96495 w 417"/>
                <a:gd name="T53" fmla="*/ 131172 h 417"/>
                <a:gd name="T54" fmla="*/ 96495 w 417"/>
                <a:gd name="T55" fmla="*/ 131172 h 417"/>
                <a:gd name="T56" fmla="*/ 56629 w 417"/>
                <a:gd name="T57" fmla="*/ 91192 h 417"/>
                <a:gd name="T58" fmla="*/ 96495 w 417"/>
                <a:gd name="T59" fmla="*/ 51660 h 417"/>
                <a:gd name="T60" fmla="*/ 136362 w 417"/>
                <a:gd name="T61" fmla="*/ 91192 h 417"/>
                <a:gd name="T62" fmla="*/ 96495 w 417"/>
                <a:gd name="T63" fmla="*/ 131172 h 4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59"/>
            <p:cNvSpPr>
              <a:spLocks noChangeArrowheads="1"/>
            </p:cNvSpPr>
            <p:nvPr/>
          </p:nvSpPr>
          <p:spPr bwMode="auto">
            <a:xfrm>
              <a:off x="5392738" y="1943100"/>
              <a:ext cx="207962" cy="207963"/>
            </a:xfrm>
            <a:custGeom>
              <a:avLst/>
              <a:gdLst>
                <a:gd name="T0" fmla="*/ 183655 w 462"/>
                <a:gd name="T1" fmla="*/ 24307 h 462"/>
                <a:gd name="T2" fmla="*/ 183655 w 462"/>
                <a:gd name="T3" fmla="*/ 24307 h 462"/>
                <a:gd name="T4" fmla="*/ 131439 w 462"/>
                <a:gd name="T5" fmla="*/ 8553 h 462"/>
                <a:gd name="T6" fmla="*/ 103531 w 462"/>
                <a:gd name="T7" fmla="*/ 36011 h 462"/>
                <a:gd name="T8" fmla="*/ 95879 w 462"/>
                <a:gd name="T9" fmla="*/ 72022 h 462"/>
                <a:gd name="T10" fmla="*/ 3601 w 462"/>
                <a:gd name="T11" fmla="*/ 163400 h 462"/>
                <a:gd name="T12" fmla="*/ 15755 w 462"/>
                <a:gd name="T13" fmla="*/ 191758 h 462"/>
                <a:gd name="T14" fmla="*/ 44113 w 462"/>
                <a:gd name="T15" fmla="*/ 203912 h 462"/>
                <a:gd name="T16" fmla="*/ 135490 w 462"/>
                <a:gd name="T17" fmla="*/ 111634 h 462"/>
                <a:gd name="T18" fmla="*/ 171501 w 462"/>
                <a:gd name="T19" fmla="*/ 103982 h 462"/>
                <a:gd name="T20" fmla="*/ 199409 w 462"/>
                <a:gd name="T21" fmla="*/ 76073 h 462"/>
                <a:gd name="T22" fmla="*/ 183655 w 462"/>
                <a:gd name="T23" fmla="*/ 24307 h 462"/>
                <a:gd name="T24" fmla="*/ 83725 w 462"/>
                <a:gd name="T25" fmla="*/ 115685 h 462"/>
                <a:gd name="T26" fmla="*/ 83725 w 462"/>
                <a:gd name="T27" fmla="*/ 115685 h 462"/>
                <a:gd name="T28" fmla="*/ 87776 w 462"/>
                <a:gd name="T29" fmla="*/ 99930 h 462"/>
                <a:gd name="T30" fmla="*/ 103531 w 462"/>
                <a:gd name="T31" fmla="*/ 95879 h 462"/>
                <a:gd name="T32" fmla="*/ 99480 w 462"/>
                <a:gd name="T33" fmla="*/ 111634 h 462"/>
                <a:gd name="T34" fmla="*/ 83725 w 462"/>
                <a:gd name="T35" fmla="*/ 115685 h 462"/>
                <a:gd name="T36" fmla="*/ 159348 w 462"/>
                <a:gd name="T37" fmla="*/ 52216 h 462"/>
                <a:gd name="T38" fmla="*/ 159348 w 462"/>
                <a:gd name="T39" fmla="*/ 52216 h 462"/>
                <a:gd name="T40" fmla="*/ 139542 w 462"/>
                <a:gd name="T41" fmla="*/ 16205 h 462"/>
                <a:gd name="T42" fmla="*/ 175552 w 462"/>
                <a:gd name="T43" fmla="*/ 32410 h 462"/>
                <a:gd name="T44" fmla="*/ 191307 w 462"/>
                <a:gd name="T45" fmla="*/ 67971 h 462"/>
                <a:gd name="T46" fmla="*/ 159348 w 462"/>
                <a:gd name="T47" fmla="*/ 52216 h 4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62" h="462">
                  <a:moveTo>
                    <a:pt x="408" y="54"/>
                  </a:moveTo>
                  <a:lnTo>
                    <a:pt x="408" y="54"/>
                  </a:lnTo>
                  <a:cubicBezTo>
                    <a:pt x="363" y="19"/>
                    <a:pt x="310" y="0"/>
                    <a:pt x="292" y="19"/>
                  </a:cubicBezTo>
                  <a:cubicBezTo>
                    <a:pt x="230" y="80"/>
                    <a:pt x="230" y="80"/>
                    <a:pt x="230" y="80"/>
                  </a:cubicBezTo>
                  <a:cubicBezTo>
                    <a:pt x="221" y="89"/>
                    <a:pt x="213" y="125"/>
                    <a:pt x="213" y="160"/>
                  </a:cubicBezTo>
                  <a:cubicBezTo>
                    <a:pt x="8" y="363"/>
                    <a:pt x="8" y="363"/>
                    <a:pt x="8" y="363"/>
                  </a:cubicBezTo>
                  <a:cubicBezTo>
                    <a:pt x="0" y="372"/>
                    <a:pt x="8" y="408"/>
                    <a:pt x="35" y="426"/>
                  </a:cubicBezTo>
                  <a:cubicBezTo>
                    <a:pt x="62" y="453"/>
                    <a:pt x="89" y="461"/>
                    <a:pt x="98" y="453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36" y="248"/>
                    <a:pt x="372" y="240"/>
                    <a:pt x="381" y="231"/>
                  </a:cubicBezTo>
                  <a:cubicBezTo>
                    <a:pt x="443" y="169"/>
                    <a:pt x="443" y="169"/>
                    <a:pt x="443" y="169"/>
                  </a:cubicBezTo>
                  <a:cubicBezTo>
                    <a:pt x="461" y="151"/>
                    <a:pt x="452" y="98"/>
                    <a:pt x="408" y="54"/>
                  </a:cubicBezTo>
                  <a:close/>
                  <a:moveTo>
                    <a:pt x="186" y="257"/>
                  </a:moveTo>
                  <a:lnTo>
                    <a:pt x="186" y="257"/>
                  </a:lnTo>
                  <a:cubicBezTo>
                    <a:pt x="177" y="248"/>
                    <a:pt x="177" y="231"/>
                    <a:pt x="195" y="222"/>
                  </a:cubicBezTo>
                  <a:cubicBezTo>
                    <a:pt x="204" y="204"/>
                    <a:pt x="221" y="204"/>
                    <a:pt x="230" y="213"/>
                  </a:cubicBezTo>
                  <a:cubicBezTo>
                    <a:pt x="239" y="222"/>
                    <a:pt x="239" y="240"/>
                    <a:pt x="221" y="248"/>
                  </a:cubicBezTo>
                  <a:cubicBezTo>
                    <a:pt x="213" y="266"/>
                    <a:pt x="195" y="266"/>
                    <a:pt x="186" y="257"/>
                  </a:cubicBezTo>
                  <a:close/>
                  <a:moveTo>
                    <a:pt x="354" y="116"/>
                  </a:moveTo>
                  <a:lnTo>
                    <a:pt x="354" y="116"/>
                  </a:lnTo>
                  <a:cubicBezTo>
                    <a:pt x="319" y="80"/>
                    <a:pt x="310" y="36"/>
                    <a:pt x="310" y="36"/>
                  </a:cubicBezTo>
                  <a:cubicBezTo>
                    <a:pt x="319" y="27"/>
                    <a:pt x="354" y="44"/>
                    <a:pt x="390" y="72"/>
                  </a:cubicBezTo>
                  <a:cubicBezTo>
                    <a:pt x="425" y="107"/>
                    <a:pt x="434" y="142"/>
                    <a:pt x="425" y="151"/>
                  </a:cubicBezTo>
                  <a:cubicBezTo>
                    <a:pt x="425" y="151"/>
                    <a:pt x="381" y="142"/>
                    <a:pt x="354" y="11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60"/>
            <p:cNvSpPr>
              <a:spLocks noChangeArrowheads="1"/>
            </p:cNvSpPr>
            <p:nvPr/>
          </p:nvSpPr>
          <p:spPr bwMode="auto">
            <a:xfrm>
              <a:off x="500063" y="2349500"/>
              <a:ext cx="204787" cy="238125"/>
            </a:xfrm>
            <a:custGeom>
              <a:avLst/>
              <a:gdLst>
                <a:gd name="T0" fmla="*/ 196198 w 453"/>
                <a:gd name="T1" fmla="*/ 83098 h 533"/>
                <a:gd name="T2" fmla="*/ 196198 w 453"/>
                <a:gd name="T3" fmla="*/ 83098 h 533"/>
                <a:gd name="T4" fmla="*/ 19891 w 453"/>
                <a:gd name="T5" fmla="*/ 71482 h 533"/>
                <a:gd name="T6" fmla="*/ 0 w 453"/>
                <a:gd name="T7" fmla="*/ 79524 h 533"/>
                <a:gd name="T8" fmla="*/ 39782 w 453"/>
                <a:gd name="T9" fmla="*/ 237678 h 533"/>
                <a:gd name="T10" fmla="*/ 63742 w 453"/>
                <a:gd name="T11" fmla="*/ 237678 h 533"/>
                <a:gd name="T12" fmla="*/ 43851 w 453"/>
                <a:gd name="T13" fmla="*/ 158601 h 533"/>
                <a:gd name="T14" fmla="*/ 200266 w 453"/>
                <a:gd name="T15" fmla="*/ 87119 h 533"/>
                <a:gd name="T16" fmla="*/ 196198 w 453"/>
                <a:gd name="T17" fmla="*/ 83098 h 5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3" h="533">
                  <a:moveTo>
                    <a:pt x="434" y="186"/>
                  </a:moveTo>
                  <a:lnTo>
                    <a:pt x="434" y="186"/>
                  </a:lnTo>
                  <a:cubicBezTo>
                    <a:pt x="151" y="301"/>
                    <a:pt x="266" y="0"/>
                    <a:pt x="44" y="16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141" y="532"/>
                    <a:pt x="141" y="532"/>
                    <a:pt x="141" y="532"/>
                  </a:cubicBezTo>
                  <a:cubicBezTo>
                    <a:pt x="97" y="355"/>
                    <a:pt x="97" y="355"/>
                    <a:pt x="97" y="355"/>
                  </a:cubicBezTo>
                  <a:cubicBezTo>
                    <a:pt x="293" y="195"/>
                    <a:pt x="213" y="532"/>
                    <a:pt x="443" y="195"/>
                  </a:cubicBezTo>
                  <a:cubicBezTo>
                    <a:pt x="452" y="195"/>
                    <a:pt x="443" y="186"/>
                    <a:pt x="434" y="18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 61"/>
            <p:cNvSpPr>
              <a:spLocks noChangeArrowheads="1"/>
            </p:cNvSpPr>
            <p:nvPr/>
          </p:nvSpPr>
          <p:spPr bwMode="auto">
            <a:xfrm>
              <a:off x="6291263" y="1947863"/>
              <a:ext cx="192087" cy="207962"/>
            </a:xfrm>
            <a:custGeom>
              <a:avLst/>
              <a:gdLst>
                <a:gd name="T0" fmla="*/ 147447 w 426"/>
                <a:gd name="T1" fmla="*/ 83725 h 462"/>
                <a:gd name="T2" fmla="*/ 147447 w 426"/>
                <a:gd name="T3" fmla="*/ 83725 h 462"/>
                <a:gd name="T4" fmla="*/ 67636 w 426"/>
                <a:gd name="T5" fmla="*/ 8102 h 462"/>
                <a:gd name="T6" fmla="*/ 43738 w 426"/>
                <a:gd name="T7" fmla="*/ 4501 h 462"/>
                <a:gd name="T8" fmla="*/ 31564 w 426"/>
                <a:gd name="T9" fmla="*/ 24307 h 462"/>
                <a:gd name="T10" fmla="*/ 15782 w 426"/>
                <a:gd name="T11" fmla="*/ 131889 h 462"/>
                <a:gd name="T12" fmla="*/ 11724 w 426"/>
                <a:gd name="T13" fmla="*/ 183655 h 462"/>
                <a:gd name="T14" fmla="*/ 111825 w 426"/>
                <a:gd name="T15" fmla="*/ 187706 h 462"/>
                <a:gd name="T16" fmla="*/ 183520 w 426"/>
                <a:gd name="T17" fmla="*/ 119736 h 462"/>
                <a:gd name="T18" fmla="*/ 147447 w 426"/>
                <a:gd name="T19" fmla="*/ 83725 h 462"/>
                <a:gd name="T20" fmla="*/ 107316 w 426"/>
                <a:gd name="T21" fmla="*/ 176002 h 462"/>
                <a:gd name="T22" fmla="*/ 107316 w 426"/>
                <a:gd name="T23" fmla="*/ 176002 h 462"/>
                <a:gd name="T24" fmla="*/ 23898 w 426"/>
                <a:gd name="T25" fmla="*/ 176002 h 462"/>
                <a:gd name="T26" fmla="*/ 87476 w 426"/>
                <a:gd name="T27" fmla="*/ 127838 h 462"/>
                <a:gd name="T28" fmla="*/ 167738 w 426"/>
                <a:gd name="T29" fmla="*/ 123787 h 462"/>
                <a:gd name="T30" fmla="*/ 107316 w 426"/>
                <a:gd name="T31" fmla="*/ 176002 h 462"/>
                <a:gd name="T32" fmla="*/ 91534 w 426"/>
                <a:gd name="T33" fmla="*/ 135490 h 462"/>
                <a:gd name="T34" fmla="*/ 91534 w 426"/>
                <a:gd name="T35" fmla="*/ 135490 h 462"/>
                <a:gd name="T36" fmla="*/ 43738 w 426"/>
                <a:gd name="T37" fmla="*/ 163399 h 462"/>
                <a:gd name="T38" fmla="*/ 75302 w 426"/>
                <a:gd name="T39" fmla="*/ 163399 h 462"/>
                <a:gd name="T40" fmla="*/ 99651 w 426"/>
                <a:gd name="T41" fmla="*/ 131889 h 462"/>
                <a:gd name="T42" fmla="*/ 99651 w 426"/>
                <a:gd name="T43" fmla="*/ 131889 h 462"/>
                <a:gd name="T44" fmla="*/ 91534 w 426"/>
                <a:gd name="T45" fmla="*/ 135490 h 4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26" h="462">
                  <a:moveTo>
                    <a:pt x="327" y="186"/>
                  </a:moveTo>
                  <a:lnTo>
                    <a:pt x="327" y="186"/>
                  </a:lnTo>
                  <a:cubicBezTo>
                    <a:pt x="274" y="63"/>
                    <a:pt x="238" y="18"/>
                    <a:pt x="150" y="18"/>
                  </a:cubicBezTo>
                  <a:cubicBezTo>
                    <a:pt x="114" y="18"/>
                    <a:pt x="123" y="0"/>
                    <a:pt x="97" y="10"/>
                  </a:cubicBezTo>
                  <a:cubicBezTo>
                    <a:pt x="70" y="18"/>
                    <a:pt x="97" y="27"/>
                    <a:pt x="70" y="54"/>
                  </a:cubicBezTo>
                  <a:cubicBezTo>
                    <a:pt x="0" y="107"/>
                    <a:pt x="8" y="169"/>
                    <a:pt x="35" y="293"/>
                  </a:cubicBezTo>
                  <a:cubicBezTo>
                    <a:pt x="53" y="346"/>
                    <a:pt x="8" y="354"/>
                    <a:pt x="26" y="408"/>
                  </a:cubicBezTo>
                  <a:cubicBezTo>
                    <a:pt x="35" y="444"/>
                    <a:pt x="141" y="461"/>
                    <a:pt x="248" y="417"/>
                  </a:cubicBezTo>
                  <a:cubicBezTo>
                    <a:pt x="354" y="382"/>
                    <a:pt x="425" y="301"/>
                    <a:pt x="407" y="266"/>
                  </a:cubicBezTo>
                  <a:cubicBezTo>
                    <a:pt x="389" y="213"/>
                    <a:pt x="354" y="239"/>
                    <a:pt x="327" y="186"/>
                  </a:cubicBezTo>
                  <a:close/>
                  <a:moveTo>
                    <a:pt x="238" y="391"/>
                  </a:moveTo>
                  <a:lnTo>
                    <a:pt x="238" y="391"/>
                  </a:lnTo>
                  <a:cubicBezTo>
                    <a:pt x="141" y="426"/>
                    <a:pt x="61" y="399"/>
                    <a:pt x="53" y="391"/>
                  </a:cubicBezTo>
                  <a:cubicBezTo>
                    <a:pt x="53" y="382"/>
                    <a:pt x="88" y="319"/>
                    <a:pt x="194" y="284"/>
                  </a:cubicBezTo>
                  <a:cubicBezTo>
                    <a:pt x="310" y="239"/>
                    <a:pt x="372" y="257"/>
                    <a:pt x="372" y="275"/>
                  </a:cubicBezTo>
                  <a:cubicBezTo>
                    <a:pt x="380" y="284"/>
                    <a:pt x="336" y="354"/>
                    <a:pt x="238" y="391"/>
                  </a:cubicBezTo>
                  <a:close/>
                  <a:moveTo>
                    <a:pt x="203" y="301"/>
                  </a:moveTo>
                  <a:lnTo>
                    <a:pt x="203" y="301"/>
                  </a:lnTo>
                  <a:cubicBezTo>
                    <a:pt x="150" y="319"/>
                    <a:pt x="123" y="337"/>
                    <a:pt x="97" y="363"/>
                  </a:cubicBezTo>
                  <a:cubicBezTo>
                    <a:pt x="114" y="373"/>
                    <a:pt x="141" y="382"/>
                    <a:pt x="167" y="363"/>
                  </a:cubicBezTo>
                  <a:cubicBezTo>
                    <a:pt x="212" y="354"/>
                    <a:pt x="230" y="319"/>
                    <a:pt x="221" y="293"/>
                  </a:cubicBezTo>
                  <a:cubicBezTo>
                    <a:pt x="221" y="293"/>
                    <a:pt x="212" y="301"/>
                    <a:pt x="203" y="30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62"/>
            <p:cNvSpPr>
              <a:spLocks noChangeArrowheads="1"/>
            </p:cNvSpPr>
            <p:nvPr/>
          </p:nvSpPr>
          <p:spPr bwMode="auto">
            <a:xfrm>
              <a:off x="5834063" y="1951038"/>
              <a:ext cx="215900" cy="192087"/>
            </a:xfrm>
            <a:custGeom>
              <a:avLst/>
              <a:gdLst>
                <a:gd name="T0" fmla="*/ 11719 w 479"/>
                <a:gd name="T1" fmla="*/ 55462 h 426"/>
                <a:gd name="T2" fmla="*/ 11719 w 479"/>
                <a:gd name="T3" fmla="*/ 55462 h 426"/>
                <a:gd name="T4" fmla="*/ 203280 w 479"/>
                <a:gd name="T5" fmla="*/ 55462 h 426"/>
                <a:gd name="T6" fmla="*/ 203280 w 479"/>
                <a:gd name="T7" fmla="*/ 47796 h 426"/>
                <a:gd name="T8" fmla="*/ 159559 w 479"/>
                <a:gd name="T9" fmla="*/ 35622 h 426"/>
                <a:gd name="T10" fmla="*/ 151446 w 479"/>
                <a:gd name="T11" fmla="*/ 35622 h 426"/>
                <a:gd name="T12" fmla="*/ 151446 w 479"/>
                <a:gd name="T13" fmla="*/ 0 h 426"/>
                <a:gd name="T14" fmla="*/ 63553 w 479"/>
                <a:gd name="T15" fmla="*/ 0 h 426"/>
                <a:gd name="T16" fmla="*/ 63553 w 479"/>
                <a:gd name="T17" fmla="*/ 35622 h 426"/>
                <a:gd name="T18" fmla="*/ 55891 w 479"/>
                <a:gd name="T19" fmla="*/ 35622 h 426"/>
                <a:gd name="T20" fmla="*/ 11719 w 479"/>
                <a:gd name="T21" fmla="*/ 47796 h 426"/>
                <a:gd name="T22" fmla="*/ 11719 w 479"/>
                <a:gd name="T23" fmla="*/ 55462 h 426"/>
                <a:gd name="T24" fmla="*/ 203280 w 479"/>
                <a:gd name="T25" fmla="*/ 71694 h 426"/>
                <a:gd name="T26" fmla="*/ 203280 w 479"/>
                <a:gd name="T27" fmla="*/ 71694 h 426"/>
                <a:gd name="T28" fmla="*/ 11719 w 479"/>
                <a:gd name="T29" fmla="*/ 71694 h 426"/>
                <a:gd name="T30" fmla="*/ 0 w 479"/>
                <a:gd name="T31" fmla="*/ 83418 h 426"/>
                <a:gd name="T32" fmla="*/ 0 w 479"/>
                <a:gd name="T33" fmla="*/ 123549 h 426"/>
                <a:gd name="T34" fmla="*/ 11719 w 479"/>
                <a:gd name="T35" fmla="*/ 135273 h 426"/>
                <a:gd name="T36" fmla="*/ 32002 w 479"/>
                <a:gd name="T37" fmla="*/ 135273 h 426"/>
                <a:gd name="T38" fmla="*/ 23889 w 479"/>
                <a:gd name="T39" fmla="*/ 191636 h 426"/>
                <a:gd name="T40" fmla="*/ 191561 w 479"/>
                <a:gd name="T41" fmla="*/ 191636 h 426"/>
                <a:gd name="T42" fmla="*/ 183447 w 479"/>
                <a:gd name="T43" fmla="*/ 135273 h 426"/>
                <a:gd name="T44" fmla="*/ 203280 w 479"/>
                <a:gd name="T45" fmla="*/ 135273 h 426"/>
                <a:gd name="T46" fmla="*/ 215449 w 479"/>
                <a:gd name="T47" fmla="*/ 123549 h 426"/>
                <a:gd name="T48" fmla="*/ 215449 w 479"/>
                <a:gd name="T49" fmla="*/ 83418 h 426"/>
                <a:gd name="T50" fmla="*/ 203280 w 479"/>
                <a:gd name="T51" fmla="*/ 71694 h 426"/>
                <a:gd name="T52" fmla="*/ 43721 w 479"/>
                <a:gd name="T53" fmla="*/ 167738 h 426"/>
                <a:gd name="T54" fmla="*/ 43721 w 479"/>
                <a:gd name="T55" fmla="*/ 167738 h 426"/>
                <a:gd name="T56" fmla="*/ 59496 w 479"/>
                <a:gd name="T57" fmla="*/ 95593 h 426"/>
                <a:gd name="T58" fmla="*/ 155502 w 479"/>
                <a:gd name="T59" fmla="*/ 95593 h 426"/>
                <a:gd name="T60" fmla="*/ 171728 w 479"/>
                <a:gd name="T61" fmla="*/ 167738 h 426"/>
                <a:gd name="T62" fmla="*/ 43721 w 479"/>
                <a:gd name="T63" fmla="*/ 167738 h 4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79" h="426">
                  <a:moveTo>
                    <a:pt x="26" y="123"/>
                  </a:moveTo>
                  <a:lnTo>
                    <a:pt x="26" y="123"/>
                  </a:lnTo>
                  <a:cubicBezTo>
                    <a:pt x="451" y="123"/>
                    <a:pt x="451" y="123"/>
                    <a:pt x="451" y="123"/>
                  </a:cubicBezTo>
                  <a:cubicBezTo>
                    <a:pt x="460" y="123"/>
                    <a:pt x="460" y="115"/>
                    <a:pt x="451" y="106"/>
                  </a:cubicBezTo>
                  <a:cubicBezTo>
                    <a:pt x="451" y="106"/>
                    <a:pt x="372" y="79"/>
                    <a:pt x="354" y="79"/>
                  </a:cubicBezTo>
                  <a:cubicBezTo>
                    <a:pt x="336" y="79"/>
                    <a:pt x="336" y="79"/>
                    <a:pt x="336" y="79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06" y="79"/>
                    <a:pt x="26" y="106"/>
                    <a:pt x="26" y="106"/>
                  </a:cubicBezTo>
                  <a:cubicBezTo>
                    <a:pt x="17" y="115"/>
                    <a:pt x="17" y="123"/>
                    <a:pt x="26" y="123"/>
                  </a:cubicBezTo>
                  <a:close/>
                  <a:moveTo>
                    <a:pt x="451" y="159"/>
                  </a:moveTo>
                  <a:lnTo>
                    <a:pt x="451" y="159"/>
                  </a:lnTo>
                  <a:cubicBezTo>
                    <a:pt x="26" y="159"/>
                    <a:pt x="26" y="159"/>
                    <a:pt x="26" y="159"/>
                  </a:cubicBezTo>
                  <a:cubicBezTo>
                    <a:pt x="8" y="159"/>
                    <a:pt x="0" y="168"/>
                    <a:pt x="0" y="185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83"/>
                    <a:pt x="8" y="300"/>
                    <a:pt x="26" y="300"/>
                  </a:cubicBezTo>
                  <a:cubicBezTo>
                    <a:pt x="71" y="300"/>
                    <a:pt x="71" y="300"/>
                    <a:pt x="71" y="300"/>
                  </a:cubicBezTo>
                  <a:cubicBezTo>
                    <a:pt x="53" y="425"/>
                    <a:pt x="53" y="425"/>
                    <a:pt x="53" y="425"/>
                  </a:cubicBezTo>
                  <a:cubicBezTo>
                    <a:pt x="425" y="425"/>
                    <a:pt x="425" y="425"/>
                    <a:pt x="425" y="425"/>
                  </a:cubicBezTo>
                  <a:cubicBezTo>
                    <a:pt x="407" y="300"/>
                    <a:pt x="407" y="300"/>
                    <a:pt x="407" y="300"/>
                  </a:cubicBezTo>
                  <a:cubicBezTo>
                    <a:pt x="451" y="300"/>
                    <a:pt x="451" y="300"/>
                    <a:pt x="451" y="300"/>
                  </a:cubicBezTo>
                  <a:cubicBezTo>
                    <a:pt x="469" y="300"/>
                    <a:pt x="478" y="283"/>
                    <a:pt x="478" y="274"/>
                  </a:cubicBezTo>
                  <a:cubicBezTo>
                    <a:pt x="478" y="185"/>
                    <a:pt x="478" y="185"/>
                    <a:pt x="478" y="185"/>
                  </a:cubicBezTo>
                  <a:cubicBezTo>
                    <a:pt x="478" y="168"/>
                    <a:pt x="469" y="159"/>
                    <a:pt x="451" y="159"/>
                  </a:cubicBezTo>
                  <a:close/>
                  <a:moveTo>
                    <a:pt x="97" y="372"/>
                  </a:moveTo>
                  <a:lnTo>
                    <a:pt x="97" y="372"/>
                  </a:lnTo>
                  <a:cubicBezTo>
                    <a:pt x="132" y="212"/>
                    <a:pt x="132" y="212"/>
                    <a:pt x="132" y="212"/>
                  </a:cubicBezTo>
                  <a:cubicBezTo>
                    <a:pt x="345" y="212"/>
                    <a:pt x="345" y="212"/>
                    <a:pt x="345" y="212"/>
                  </a:cubicBezTo>
                  <a:cubicBezTo>
                    <a:pt x="381" y="372"/>
                    <a:pt x="381" y="372"/>
                    <a:pt x="381" y="372"/>
                  </a:cubicBezTo>
                  <a:lnTo>
                    <a:pt x="97" y="37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63"/>
            <p:cNvSpPr>
              <a:spLocks noChangeArrowheads="1"/>
            </p:cNvSpPr>
            <p:nvPr/>
          </p:nvSpPr>
          <p:spPr bwMode="auto">
            <a:xfrm>
              <a:off x="2268538" y="1947863"/>
              <a:ext cx="223837" cy="200025"/>
            </a:xfrm>
            <a:custGeom>
              <a:avLst/>
              <a:gdLst>
                <a:gd name="T0" fmla="*/ 63953 w 497"/>
                <a:gd name="T1" fmla="*/ 123611 h 445"/>
                <a:gd name="T2" fmla="*/ 63953 w 497"/>
                <a:gd name="T3" fmla="*/ 123611 h 445"/>
                <a:gd name="T4" fmla="*/ 63953 w 497"/>
                <a:gd name="T5" fmla="*/ 56187 h 445"/>
                <a:gd name="T6" fmla="*/ 23870 w 497"/>
                <a:gd name="T7" fmla="*/ 56187 h 445"/>
                <a:gd name="T8" fmla="*/ 0 w 497"/>
                <a:gd name="T9" fmla="*/ 80010 h 445"/>
                <a:gd name="T10" fmla="*/ 0 w 497"/>
                <a:gd name="T11" fmla="*/ 143389 h 445"/>
                <a:gd name="T12" fmla="*/ 23870 w 497"/>
                <a:gd name="T13" fmla="*/ 167661 h 445"/>
                <a:gd name="T14" fmla="*/ 31977 w 497"/>
                <a:gd name="T15" fmla="*/ 167661 h 445"/>
                <a:gd name="T16" fmla="*/ 31977 w 497"/>
                <a:gd name="T17" fmla="*/ 199576 h 445"/>
                <a:gd name="T18" fmla="*/ 68007 w 497"/>
                <a:gd name="T19" fmla="*/ 167661 h 445"/>
                <a:gd name="T20" fmla="*/ 123403 w 497"/>
                <a:gd name="T21" fmla="*/ 167661 h 445"/>
                <a:gd name="T22" fmla="*/ 143670 w 497"/>
                <a:gd name="T23" fmla="*/ 143389 h 445"/>
                <a:gd name="T24" fmla="*/ 143670 w 497"/>
                <a:gd name="T25" fmla="*/ 123611 h 445"/>
                <a:gd name="T26" fmla="*/ 143670 w 497"/>
                <a:gd name="T27" fmla="*/ 123611 h 445"/>
                <a:gd name="T28" fmla="*/ 63953 w 497"/>
                <a:gd name="T29" fmla="*/ 123611 h 445"/>
                <a:gd name="T30" fmla="*/ 199517 w 497"/>
                <a:gd name="T31" fmla="*/ 0 h 445"/>
                <a:gd name="T32" fmla="*/ 199517 w 497"/>
                <a:gd name="T33" fmla="*/ 0 h 445"/>
                <a:gd name="T34" fmla="*/ 99533 w 497"/>
                <a:gd name="T35" fmla="*/ 0 h 445"/>
                <a:gd name="T36" fmla="*/ 79717 w 497"/>
                <a:gd name="T37" fmla="*/ 24273 h 445"/>
                <a:gd name="T38" fmla="*/ 79717 w 497"/>
                <a:gd name="T39" fmla="*/ 111475 h 445"/>
                <a:gd name="T40" fmla="*/ 155830 w 497"/>
                <a:gd name="T41" fmla="*/ 111475 h 445"/>
                <a:gd name="T42" fmla="*/ 191410 w 497"/>
                <a:gd name="T43" fmla="*/ 143389 h 445"/>
                <a:gd name="T44" fmla="*/ 191410 w 497"/>
                <a:gd name="T45" fmla="*/ 111475 h 445"/>
                <a:gd name="T46" fmla="*/ 199517 w 497"/>
                <a:gd name="T47" fmla="*/ 111475 h 445"/>
                <a:gd name="T48" fmla="*/ 223387 w 497"/>
                <a:gd name="T49" fmla="*/ 87651 h 445"/>
                <a:gd name="T50" fmla="*/ 223387 w 497"/>
                <a:gd name="T51" fmla="*/ 24273 h 445"/>
                <a:gd name="T52" fmla="*/ 199517 w 497"/>
                <a:gd name="T53" fmla="*/ 0 h 4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7" h="445">
                  <a:moveTo>
                    <a:pt x="142" y="275"/>
                  </a:moveTo>
                  <a:lnTo>
                    <a:pt x="142" y="275"/>
                  </a:lnTo>
                  <a:cubicBezTo>
                    <a:pt x="142" y="125"/>
                    <a:pt x="142" y="125"/>
                    <a:pt x="14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18" y="125"/>
                    <a:pt x="0" y="151"/>
                    <a:pt x="0" y="178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54"/>
                    <a:pt x="18" y="373"/>
                    <a:pt x="53" y="373"/>
                  </a:cubicBezTo>
                  <a:cubicBezTo>
                    <a:pt x="71" y="373"/>
                    <a:pt x="71" y="373"/>
                    <a:pt x="71" y="373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151" y="373"/>
                    <a:pt x="151" y="373"/>
                    <a:pt x="151" y="373"/>
                  </a:cubicBezTo>
                  <a:cubicBezTo>
                    <a:pt x="274" y="373"/>
                    <a:pt x="274" y="373"/>
                    <a:pt x="274" y="373"/>
                  </a:cubicBezTo>
                  <a:cubicBezTo>
                    <a:pt x="302" y="373"/>
                    <a:pt x="319" y="354"/>
                    <a:pt x="319" y="319"/>
                  </a:cubicBezTo>
                  <a:cubicBezTo>
                    <a:pt x="319" y="275"/>
                    <a:pt x="319" y="275"/>
                    <a:pt x="319" y="275"/>
                  </a:cubicBezTo>
                  <a:lnTo>
                    <a:pt x="142" y="275"/>
                  </a:lnTo>
                  <a:close/>
                  <a:moveTo>
                    <a:pt x="443" y="0"/>
                  </a:moveTo>
                  <a:lnTo>
                    <a:pt x="443" y="0"/>
                  </a:lnTo>
                  <a:cubicBezTo>
                    <a:pt x="221" y="0"/>
                    <a:pt x="221" y="0"/>
                    <a:pt x="221" y="0"/>
                  </a:cubicBezTo>
                  <a:cubicBezTo>
                    <a:pt x="195" y="0"/>
                    <a:pt x="177" y="27"/>
                    <a:pt x="177" y="54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346" y="248"/>
                    <a:pt x="346" y="248"/>
                    <a:pt x="346" y="248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25" y="248"/>
                    <a:pt x="425" y="248"/>
                    <a:pt x="425" y="248"/>
                  </a:cubicBezTo>
                  <a:cubicBezTo>
                    <a:pt x="443" y="248"/>
                    <a:pt x="443" y="248"/>
                    <a:pt x="443" y="248"/>
                  </a:cubicBezTo>
                  <a:cubicBezTo>
                    <a:pt x="470" y="248"/>
                    <a:pt x="496" y="231"/>
                    <a:pt x="496" y="195"/>
                  </a:cubicBezTo>
                  <a:cubicBezTo>
                    <a:pt x="496" y="54"/>
                    <a:pt x="496" y="54"/>
                    <a:pt x="496" y="54"/>
                  </a:cubicBezTo>
                  <a:cubicBezTo>
                    <a:pt x="496" y="27"/>
                    <a:pt x="470" y="0"/>
                    <a:pt x="44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64"/>
            <p:cNvSpPr>
              <a:spLocks noChangeArrowheads="1"/>
            </p:cNvSpPr>
            <p:nvPr/>
          </p:nvSpPr>
          <p:spPr bwMode="auto">
            <a:xfrm>
              <a:off x="3187700" y="1974850"/>
              <a:ext cx="200025" cy="149225"/>
            </a:xfrm>
            <a:custGeom>
              <a:avLst/>
              <a:gdLst>
                <a:gd name="T0" fmla="*/ 31535 w 444"/>
                <a:gd name="T1" fmla="*/ 0 h 329"/>
                <a:gd name="T2" fmla="*/ 31535 w 444"/>
                <a:gd name="T3" fmla="*/ 0 h 329"/>
                <a:gd name="T4" fmla="*/ 0 w 444"/>
                <a:gd name="T5" fmla="*/ 31750 h 329"/>
                <a:gd name="T6" fmla="*/ 31535 w 444"/>
                <a:gd name="T7" fmla="*/ 68036 h 329"/>
                <a:gd name="T8" fmla="*/ 0 w 444"/>
                <a:gd name="T9" fmla="*/ 131989 h 329"/>
                <a:gd name="T10" fmla="*/ 0 w 444"/>
                <a:gd name="T11" fmla="*/ 148771 h 329"/>
                <a:gd name="T12" fmla="*/ 31535 w 444"/>
                <a:gd name="T13" fmla="*/ 0 h 329"/>
                <a:gd name="T14" fmla="*/ 123889 w 444"/>
                <a:gd name="T15" fmla="*/ 0 h 329"/>
                <a:gd name="T16" fmla="*/ 123889 w 444"/>
                <a:gd name="T17" fmla="*/ 0 h 329"/>
                <a:gd name="T18" fmla="*/ 91903 w 444"/>
                <a:gd name="T19" fmla="*/ 31750 h 329"/>
                <a:gd name="T20" fmla="*/ 123889 w 444"/>
                <a:gd name="T21" fmla="*/ 68036 h 329"/>
                <a:gd name="T22" fmla="*/ 91903 w 444"/>
                <a:gd name="T23" fmla="*/ 131989 h 329"/>
                <a:gd name="T24" fmla="*/ 91903 w 444"/>
                <a:gd name="T25" fmla="*/ 148771 h 329"/>
                <a:gd name="T26" fmla="*/ 123889 w 444"/>
                <a:gd name="T27" fmla="*/ 0 h 3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4" h="329">
                  <a:moveTo>
                    <a:pt x="70" y="0"/>
                  </a:moveTo>
                  <a:lnTo>
                    <a:pt x="70" y="0"/>
                  </a:lnTo>
                  <a:cubicBezTo>
                    <a:pt x="26" y="0"/>
                    <a:pt x="0" y="35"/>
                    <a:pt x="0" y="70"/>
                  </a:cubicBezTo>
                  <a:cubicBezTo>
                    <a:pt x="0" y="115"/>
                    <a:pt x="26" y="150"/>
                    <a:pt x="70" y="150"/>
                  </a:cubicBezTo>
                  <a:cubicBezTo>
                    <a:pt x="142" y="150"/>
                    <a:pt x="98" y="291"/>
                    <a:pt x="0" y="291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68" y="328"/>
                    <a:pt x="239" y="0"/>
                    <a:pt x="70" y="0"/>
                  </a:cubicBezTo>
                  <a:close/>
                  <a:moveTo>
                    <a:pt x="275" y="0"/>
                  </a:moveTo>
                  <a:lnTo>
                    <a:pt x="275" y="0"/>
                  </a:lnTo>
                  <a:cubicBezTo>
                    <a:pt x="239" y="0"/>
                    <a:pt x="204" y="35"/>
                    <a:pt x="204" y="70"/>
                  </a:cubicBezTo>
                  <a:cubicBezTo>
                    <a:pt x="204" y="115"/>
                    <a:pt x="239" y="150"/>
                    <a:pt x="275" y="150"/>
                  </a:cubicBezTo>
                  <a:cubicBezTo>
                    <a:pt x="354" y="150"/>
                    <a:pt x="301" y="291"/>
                    <a:pt x="204" y="291"/>
                  </a:cubicBezTo>
                  <a:cubicBezTo>
                    <a:pt x="204" y="328"/>
                    <a:pt x="204" y="328"/>
                    <a:pt x="204" y="328"/>
                  </a:cubicBezTo>
                  <a:cubicBezTo>
                    <a:pt x="381" y="328"/>
                    <a:pt x="443" y="0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65"/>
            <p:cNvSpPr>
              <a:spLocks noChangeArrowheads="1"/>
            </p:cNvSpPr>
            <p:nvPr/>
          </p:nvSpPr>
          <p:spPr bwMode="auto">
            <a:xfrm>
              <a:off x="4518025" y="1958975"/>
              <a:ext cx="176213" cy="180975"/>
            </a:xfrm>
            <a:custGeom>
              <a:avLst/>
              <a:gdLst>
                <a:gd name="T0" fmla="*/ 155933 w 391"/>
                <a:gd name="T1" fmla="*/ 0 h 400"/>
                <a:gd name="T2" fmla="*/ 155933 w 391"/>
                <a:gd name="T3" fmla="*/ 0 h 400"/>
                <a:gd name="T4" fmla="*/ 63996 w 391"/>
                <a:gd name="T5" fmla="*/ 0 h 400"/>
                <a:gd name="T6" fmla="*/ 44166 w 391"/>
                <a:gd name="T7" fmla="*/ 19907 h 400"/>
                <a:gd name="T8" fmla="*/ 44166 w 391"/>
                <a:gd name="T9" fmla="*/ 112205 h 400"/>
                <a:gd name="T10" fmla="*/ 63996 w 391"/>
                <a:gd name="T11" fmla="*/ 132112 h 400"/>
                <a:gd name="T12" fmla="*/ 155933 w 391"/>
                <a:gd name="T13" fmla="*/ 132112 h 400"/>
                <a:gd name="T14" fmla="*/ 175762 w 391"/>
                <a:gd name="T15" fmla="*/ 112205 h 400"/>
                <a:gd name="T16" fmla="*/ 175762 w 391"/>
                <a:gd name="T17" fmla="*/ 19907 h 400"/>
                <a:gd name="T18" fmla="*/ 155933 w 391"/>
                <a:gd name="T19" fmla="*/ 0 h 400"/>
                <a:gd name="T20" fmla="*/ 155933 w 391"/>
                <a:gd name="T21" fmla="*/ 112205 h 400"/>
                <a:gd name="T22" fmla="*/ 155933 w 391"/>
                <a:gd name="T23" fmla="*/ 112205 h 400"/>
                <a:gd name="T24" fmla="*/ 63996 w 391"/>
                <a:gd name="T25" fmla="*/ 112205 h 400"/>
                <a:gd name="T26" fmla="*/ 63996 w 391"/>
                <a:gd name="T27" fmla="*/ 19907 h 400"/>
                <a:gd name="T28" fmla="*/ 155933 w 391"/>
                <a:gd name="T29" fmla="*/ 19907 h 400"/>
                <a:gd name="T30" fmla="*/ 155933 w 391"/>
                <a:gd name="T31" fmla="*/ 112205 h 400"/>
                <a:gd name="T32" fmla="*/ 20280 w 391"/>
                <a:gd name="T33" fmla="*/ 88225 h 400"/>
                <a:gd name="T34" fmla="*/ 20280 w 391"/>
                <a:gd name="T35" fmla="*/ 88225 h 400"/>
                <a:gd name="T36" fmla="*/ 0 w 391"/>
                <a:gd name="T37" fmla="*/ 88225 h 400"/>
                <a:gd name="T38" fmla="*/ 0 w 391"/>
                <a:gd name="T39" fmla="*/ 156543 h 400"/>
                <a:gd name="T40" fmla="*/ 20280 w 391"/>
                <a:gd name="T41" fmla="*/ 180523 h 400"/>
                <a:gd name="T42" fmla="*/ 88332 w 391"/>
                <a:gd name="T43" fmla="*/ 180523 h 400"/>
                <a:gd name="T44" fmla="*/ 88332 w 391"/>
                <a:gd name="T45" fmla="*/ 156543 h 400"/>
                <a:gd name="T46" fmla="*/ 20280 w 391"/>
                <a:gd name="T47" fmla="*/ 156543 h 400"/>
                <a:gd name="T48" fmla="*/ 20280 w 391"/>
                <a:gd name="T49" fmla="*/ 88225 h 4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91" h="400">
                  <a:moveTo>
                    <a:pt x="346" y="0"/>
                  </a:moveTo>
                  <a:lnTo>
                    <a:pt x="346" y="0"/>
                  </a:lnTo>
                  <a:cubicBezTo>
                    <a:pt x="142" y="0"/>
                    <a:pt x="142" y="0"/>
                    <a:pt x="142" y="0"/>
                  </a:cubicBezTo>
                  <a:cubicBezTo>
                    <a:pt x="115" y="0"/>
                    <a:pt x="98" y="18"/>
                    <a:pt x="98" y="44"/>
                  </a:cubicBezTo>
                  <a:cubicBezTo>
                    <a:pt x="98" y="248"/>
                    <a:pt x="98" y="248"/>
                    <a:pt x="98" y="248"/>
                  </a:cubicBezTo>
                  <a:cubicBezTo>
                    <a:pt x="98" y="274"/>
                    <a:pt x="115" y="292"/>
                    <a:pt x="142" y="292"/>
                  </a:cubicBezTo>
                  <a:cubicBezTo>
                    <a:pt x="346" y="292"/>
                    <a:pt x="346" y="292"/>
                    <a:pt x="346" y="292"/>
                  </a:cubicBezTo>
                  <a:cubicBezTo>
                    <a:pt x="372" y="292"/>
                    <a:pt x="390" y="274"/>
                    <a:pt x="390" y="248"/>
                  </a:cubicBezTo>
                  <a:cubicBezTo>
                    <a:pt x="390" y="44"/>
                    <a:pt x="390" y="44"/>
                    <a:pt x="390" y="44"/>
                  </a:cubicBezTo>
                  <a:cubicBezTo>
                    <a:pt x="390" y="18"/>
                    <a:pt x="372" y="0"/>
                    <a:pt x="346" y="0"/>
                  </a:cubicBezTo>
                  <a:close/>
                  <a:moveTo>
                    <a:pt x="346" y="248"/>
                  </a:moveTo>
                  <a:lnTo>
                    <a:pt x="346" y="248"/>
                  </a:lnTo>
                  <a:cubicBezTo>
                    <a:pt x="142" y="248"/>
                    <a:pt x="142" y="248"/>
                    <a:pt x="142" y="248"/>
                  </a:cubicBezTo>
                  <a:cubicBezTo>
                    <a:pt x="142" y="44"/>
                    <a:pt x="142" y="44"/>
                    <a:pt x="142" y="44"/>
                  </a:cubicBezTo>
                  <a:cubicBezTo>
                    <a:pt x="346" y="44"/>
                    <a:pt x="346" y="44"/>
                    <a:pt x="346" y="44"/>
                  </a:cubicBezTo>
                  <a:lnTo>
                    <a:pt x="346" y="248"/>
                  </a:lnTo>
                  <a:close/>
                  <a:moveTo>
                    <a:pt x="45" y="195"/>
                  </a:moveTo>
                  <a:lnTo>
                    <a:pt x="45" y="195"/>
                  </a:lnTo>
                  <a:cubicBezTo>
                    <a:pt x="0" y="195"/>
                    <a:pt x="0" y="195"/>
                    <a:pt x="0" y="195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72"/>
                    <a:pt x="18" y="399"/>
                    <a:pt x="45" y="399"/>
                  </a:cubicBezTo>
                  <a:cubicBezTo>
                    <a:pt x="196" y="399"/>
                    <a:pt x="196" y="399"/>
                    <a:pt x="196" y="399"/>
                  </a:cubicBezTo>
                  <a:cubicBezTo>
                    <a:pt x="196" y="346"/>
                    <a:pt x="196" y="346"/>
                    <a:pt x="196" y="346"/>
                  </a:cubicBezTo>
                  <a:cubicBezTo>
                    <a:pt x="45" y="346"/>
                    <a:pt x="45" y="346"/>
                    <a:pt x="45" y="346"/>
                  </a:cubicBezTo>
                  <a:lnTo>
                    <a:pt x="45" y="19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66"/>
            <p:cNvSpPr>
              <a:spLocks noChangeArrowheads="1"/>
            </p:cNvSpPr>
            <p:nvPr/>
          </p:nvSpPr>
          <p:spPr bwMode="auto">
            <a:xfrm>
              <a:off x="7610475" y="2443163"/>
              <a:ext cx="192088" cy="130175"/>
            </a:xfrm>
            <a:custGeom>
              <a:avLst/>
              <a:gdLst>
                <a:gd name="T0" fmla="*/ 167346 w 427"/>
                <a:gd name="T1" fmla="*/ 23547 h 293"/>
                <a:gd name="T2" fmla="*/ 167346 w 427"/>
                <a:gd name="T3" fmla="*/ 23547 h 293"/>
                <a:gd name="T4" fmla="*/ 48134 w 427"/>
                <a:gd name="T5" fmla="*/ 23547 h 293"/>
                <a:gd name="T6" fmla="*/ 48134 w 427"/>
                <a:gd name="T7" fmla="*/ 0 h 293"/>
                <a:gd name="T8" fmla="*/ 0 w 427"/>
                <a:gd name="T9" fmla="*/ 39541 h 293"/>
                <a:gd name="T10" fmla="*/ 48134 w 427"/>
                <a:gd name="T11" fmla="*/ 78638 h 293"/>
                <a:gd name="T12" fmla="*/ 48134 w 427"/>
                <a:gd name="T13" fmla="*/ 55091 h 293"/>
                <a:gd name="T14" fmla="*/ 159249 w 427"/>
                <a:gd name="T15" fmla="*/ 55091 h 293"/>
                <a:gd name="T16" fmla="*/ 159249 w 427"/>
                <a:gd name="T17" fmla="*/ 98187 h 293"/>
                <a:gd name="T18" fmla="*/ 12146 w 427"/>
                <a:gd name="T19" fmla="*/ 98187 h 293"/>
                <a:gd name="T20" fmla="*/ 12146 w 427"/>
                <a:gd name="T21" fmla="*/ 129731 h 293"/>
                <a:gd name="T22" fmla="*/ 167346 w 427"/>
                <a:gd name="T23" fmla="*/ 129731 h 293"/>
                <a:gd name="T24" fmla="*/ 191638 w 427"/>
                <a:gd name="T25" fmla="*/ 110182 h 293"/>
                <a:gd name="T26" fmla="*/ 191638 w 427"/>
                <a:gd name="T27" fmla="*/ 43095 h 293"/>
                <a:gd name="T28" fmla="*/ 167346 w 427"/>
                <a:gd name="T29" fmla="*/ 23547 h 2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27" h="293">
                  <a:moveTo>
                    <a:pt x="372" y="53"/>
                  </a:moveTo>
                  <a:lnTo>
                    <a:pt x="372" y="53"/>
                  </a:lnTo>
                  <a:cubicBezTo>
                    <a:pt x="107" y="53"/>
                    <a:pt x="107" y="53"/>
                    <a:pt x="107" y="53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07" y="177"/>
                    <a:pt x="107" y="177"/>
                    <a:pt x="107" y="177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354" y="124"/>
                    <a:pt x="354" y="124"/>
                    <a:pt x="354" y="124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27" y="221"/>
                    <a:pt x="27" y="221"/>
                    <a:pt x="27" y="221"/>
                  </a:cubicBezTo>
                  <a:cubicBezTo>
                    <a:pt x="27" y="292"/>
                    <a:pt x="27" y="292"/>
                    <a:pt x="27" y="292"/>
                  </a:cubicBezTo>
                  <a:cubicBezTo>
                    <a:pt x="372" y="292"/>
                    <a:pt x="372" y="292"/>
                    <a:pt x="372" y="292"/>
                  </a:cubicBezTo>
                  <a:cubicBezTo>
                    <a:pt x="399" y="292"/>
                    <a:pt x="426" y="274"/>
                    <a:pt x="426" y="248"/>
                  </a:cubicBezTo>
                  <a:cubicBezTo>
                    <a:pt x="426" y="97"/>
                    <a:pt x="426" y="97"/>
                    <a:pt x="426" y="97"/>
                  </a:cubicBezTo>
                  <a:cubicBezTo>
                    <a:pt x="426" y="71"/>
                    <a:pt x="399" y="53"/>
                    <a:pt x="372" y="5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67"/>
            <p:cNvSpPr>
              <a:spLocks noChangeArrowheads="1"/>
            </p:cNvSpPr>
            <p:nvPr/>
          </p:nvSpPr>
          <p:spPr bwMode="auto">
            <a:xfrm>
              <a:off x="4057650" y="1955800"/>
              <a:ext cx="207963" cy="184150"/>
            </a:xfrm>
            <a:custGeom>
              <a:avLst/>
              <a:gdLst>
                <a:gd name="T0" fmla="*/ 203452 w 461"/>
                <a:gd name="T1" fmla="*/ 95902 h 409"/>
                <a:gd name="T2" fmla="*/ 203452 w 461"/>
                <a:gd name="T3" fmla="*/ 95902 h 409"/>
                <a:gd name="T4" fmla="*/ 111425 w 461"/>
                <a:gd name="T5" fmla="*/ 7654 h 409"/>
                <a:gd name="T6" fmla="*/ 95636 w 461"/>
                <a:gd name="T7" fmla="*/ 7654 h 409"/>
                <a:gd name="T8" fmla="*/ 4060 w 461"/>
                <a:gd name="T9" fmla="*/ 95902 h 409"/>
                <a:gd name="T10" fmla="*/ 8120 w 461"/>
                <a:gd name="T11" fmla="*/ 103556 h 409"/>
                <a:gd name="T12" fmla="*/ 27969 w 461"/>
                <a:gd name="T13" fmla="*/ 103556 h 409"/>
                <a:gd name="T14" fmla="*/ 27969 w 461"/>
                <a:gd name="T15" fmla="*/ 175595 h 409"/>
                <a:gd name="T16" fmla="*/ 35638 w 461"/>
                <a:gd name="T17" fmla="*/ 183700 h 409"/>
                <a:gd name="T18" fmla="*/ 79847 w 461"/>
                <a:gd name="T19" fmla="*/ 183700 h 409"/>
                <a:gd name="T20" fmla="*/ 79847 w 461"/>
                <a:gd name="T21" fmla="*/ 111661 h 409"/>
                <a:gd name="T22" fmla="*/ 127665 w 461"/>
                <a:gd name="T23" fmla="*/ 111661 h 409"/>
                <a:gd name="T24" fmla="*/ 127665 w 461"/>
                <a:gd name="T25" fmla="*/ 183700 h 409"/>
                <a:gd name="T26" fmla="*/ 171874 w 461"/>
                <a:gd name="T27" fmla="*/ 183700 h 409"/>
                <a:gd name="T28" fmla="*/ 179543 w 461"/>
                <a:gd name="T29" fmla="*/ 175595 h 409"/>
                <a:gd name="T30" fmla="*/ 179543 w 461"/>
                <a:gd name="T31" fmla="*/ 103556 h 409"/>
                <a:gd name="T32" fmla="*/ 199843 w 461"/>
                <a:gd name="T33" fmla="*/ 103556 h 409"/>
                <a:gd name="T34" fmla="*/ 203452 w 461"/>
                <a:gd name="T35" fmla="*/ 95902 h 40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61" h="409">
                  <a:moveTo>
                    <a:pt x="451" y="213"/>
                  </a:moveTo>
                  <a:lnTo>
                    <a:pt x="451" y="213"/>
                  </a:lnTo>
                  <a:cubicBezTo>
                    <a:pt x="247" y="17"/>
                    <a:pt x="247" y="17"/>
                    <a:pt x="247" y="17"/>
                  </a:cubicBezTo>
                  <a:cubicBezTo>
                    <a:pt x="238" y="0"/>
                    <a:pt x="221" y="0"/>
                    <a:pt x="212" y="17"/>
                  </a:cubicBezTo>
                  <a:cubicBezTo>
                    <a:pt x="9" y="213"/>
                    <a:pt x="9" y="213"/>
                    <a:pt x="9" y="213"/>
                  </a:cubicBezTo>
                  <a:cubicBezTo>
                    <a:pt x="0" y="221"/>
                    <a:pt x="9" y="230"/>
                    <a:pt x="18" y="230"/>
                  </a:cubicBezTo>
                  <a:cubicBezTo>
                    <a:pt x="62" y="230"/>
                    <a:pt x="62" y="230"/>
                    <a:pt x="62" y="230"/>
                  </a:cubicBezTo>
                  <a:cubicBezTo>
                    <a:pt x="62" y="390"/>
                    <a:pt x="62" y="390"/>
                    <a:pt x="62" y="390"/>
                  </a:cubicBezTo>
                  <a:cubicBezTo>
                    <a:pt x="62" y="399"/>
                    <a:pt x="62" y="408"/>
                    <a:pt x="79" y="408"/>
                  </a:cubicBezTo>
                  <a:cubicBezTo>
                    <a:pt x="177" y="408"/>
                    <a:pt x="177" y="408"/>
                    <a:pt x="177" y="408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283" y="248"/>
                    <a:pt x="283" y="248"/>
                    <a:pt x="283" y="248"/>
                  </a:cubicBezTo>
                  <a:cubicBezTo>
                    <a:pt x="283" y="408"/>
                    <a:pt x="283" y="408"/>
                    <a:pt x="283" y="408"/>
                  </a:cubicBezTo>
                  <a:cubicBezTo>
                    <a:pt x="381" y="408"/>
                    <a:pt x="381" y="408"/>
                    <a:pt x="381" y="408"/>
                  </a:cubicBezTo>
                  <a:cubicBezTo>
                    <a:pt x="398" y="408"/>
                    <a:pt x="398" y="399"/>
                    <a:pt x="398" y="390"/>
                  </a:cubicBezTo>
                  <a:cubicBezTo>
                    <a:pt x="398" y="230"/>
                    <a:pt x="398" y="230"/>
                    <a:pt x="398" y="230"/>
                  </a:cubicBezTo>
                  <a:cubicBezTo>
                    <a:pt x="443" y="230"/>
                    <a:pt x="443" y="230"/>
                    <a:pt x="443" y="230"/>
                  </a:cubicBezTo>
                  <a:cubicBezTo>
                    <a:pt x="451" y="230"/>
                    <a:pt x="460" y="221"/>
                    <a:pt x="451" y="21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 68"/>
            <p:cNvSpPr>
              <a:spLocks noChangeArrowheads="1"/>
            </p:cNvSpPr>
            <p:nvPr/>
          </p:nvSpPr>
          <p:spPr bwMode="auto">
            <a:xfrm>
              <a:off x="933450" y="1514475"/>
              <a:ext cx="223838" cy="179388"/>
            </a:xfrm>
            <a:custGeom>
              <a:avLst/>
              <a:gdLst>
                <a:gd name="T0" fmla="*/ 199518 w 497"/>
                <a:gd name="T1" fmla="*/ 0 h 400"/>
                <a:gd name="T2" fmla="*/ 199518 w 497"/>
                <a:gd name="T3" fmla="*/ 0 h 400"/>
                <a:gd name="T4" fmla="*/ 23870 w 497"/>
                <a:gd name="T5" fmla="*/ 0 h 400"/>
                <a:gd name="T6" fmla="*/ 0 w 497"/>
                <a:gd name="T7" fmla="*/ 19733 h 400"/>
                <a:gd name="T8" fmla="*/ 0 w 497"/>
                <a:gd name="T9" fmla="*/ 155171 h 400"/>
                <a:gd name="T10" fmla="*/ 23870 w 497"/>
                <a:gd name="T11" fmla="*/ 178940 h 400"/>
                <a:gd name="T12" fmla="*/ 199518 w 497"/>
                <a:gd name="T13" fmla="*/ 178940 h 400"/>
                <a:gd name="T14" fmla="*/ 223388 w 497"/>
                <a:gd name="T15" fmla="*/ 155171 h 400"/>
                <a:gd name="T16" fmla="*/ 223388 w 497"/>
                <a:gd name="T17" fmla="*/ 19733 h 400"/>
                <a:gd name="T18" fmla="*/ 199518 w 497"/>
                <a:gd name="T19" fmla="*/ 0 h 400"/>
                <a:gd name="T20" fmla="*/ 199518 w 497"/>
                <a:gd name="T21" fmla="*/ 155171 h 400"/>
                <a:gd name="T22" fmla="*/ 199518 w 497"/>
                <a:gd name="T23" fmla="*/ 155171 h 400"/>
                <a:gd name="T24" fmla="*/ 23870 w 497"/>
                <a:gd name="T25" fmla="*/ 155171 h 400"/>
                <a:gd name="T26" fmla="*/ 23870 w 497"/>
                <a:gd name="T27" fmla="*/ 19733 h 400"/>
                <a:gd name="T28" fmla="*/ 199518 w 497"/>
                <a:gd name="T29" fmla="*/ 19733 h 400"/>
                <a:gd name="T30" fmla="*/ 199518 w 497"/>
                <a:gd name="T31" fmla="*/ 155171 h 400"/>
                <a:gd name="T32" fmla="*/ 99984 w 497"/>
                <a:gd name="T33" fmla="*/ 111669 h 400"/>
                <a:gd name="T34" fmla="*/ 99984 w 497"/>
                <a:gd name="T35" fmla="*/ 111669 h 400"/>
                <a:gd name="T36" fmla="*/ 43687 w 497"/>
                <a:gd name="T37" fmla="*/ 111669 h 400"/>
                <a:gd name="T38" fmla="*/ 43687 w 497"/>
                <a:gd name="T39" fmla="*/ 131402 h 400"/>
                <a:gd name="T40" fmla="*/ 99984 w 497"/>
                <a:gd name="T41" fmla="*/ 131402 h 400"/>
                <a:gd name="T42" fmla="*/ 99984 w 497"/>
                <a:gd name="T43" fmla="*/ 111669 h 400"/>
                <a:gd name="T44" fmla="*/ 99984 w 497"/>
                <a:gd name="T45" fmla="*/ 79828 h 400"/>
                <a:gd name="T46" fmla="*/ 99984 w 497"/>
                <a:gd name="T47" fmla="*/ 79828 h 400"/>
                <a:gd name="T48" fmla="*/ 43687 w 497"/>
                <a:gd name="T49" fmla="*/ 79828 h 400"/>
                <a:gd name="T50" fmla="*/ 43687 w 497"/>
                <a:gd name="T51" fmla="*/ 99560 h 400"/>
                <a:gd name="T52" fmla="*/ 99984 w 497"/>
                <a:gd name="T53" fmla="*/ 99560 h 400"/>
                <a:gd name="T54" fmla="*/ 99984 w 497"/>
                <a:gd name="T55" fmla="*/ 79828 h 400"/>
                <a:gd name="T56" fmla="*/ 99984 w 497"/>
                <a:gd name="T57" fmla="*/ 43950 h 400"/>
                <a:gd name="T58" fmla="*/ 99984 w 497"/>
                <a:gd name="T59" fmla="*/ 43950 h 400"/>
                <a:gd name="T60" fmla="*/ 43687 w 497"/>
                <a:gd name="T61" fmla="*/ 43950 h 400"/>
                <a:gd name="T62" fmla="*/ 43687 w 497"/>
                <a:gd name="T63" fmla="*/ 64131 h 400"/>
                <a:gd name="T64" fmla="*/ 99984 w 497"/>
                <a:gd name="T65" fmla="*/ 64131 h 400"/>
                <a:gd name="T66" fmla="*/ 99984 w 497"/>
                <a:gd name="T67" fmla="*/ 43950 h 400"/>
                <a:gd name="T68" fmla="*/ 175197 w 497"/>
                <a:gd name="T69" fmla="*/ 115257 h 400"/>
                <a:gd name="T70" fmla="*/ 175197 w 497"/>
                <a:gd name="T71" fmla="*/ 115257 h 400"/>
                <a:gd name="T72" fmla="*/ 159434 w 497"/>
                <a:gd name="T73" fmla="*/ 103597 h 400"/>
                <a:gd name="T74" fmla="*/ 171594 w 497"/>
                <a:gd name="T75" fmla="*/ 67719 h 400"/>
                <a:gd name="T76" fmla="*/ 151327 w 497"/>
                <a:gd name="T77" fmla="*/ 43950 h 400"/>
                <a:gd name="T78" fmla="*/ 131510 w 497"/>
                <a:gd name="T79" fmla="*/ 67719 h 400"/>
                <a:gd name="T80" fmla="*/ 143671 w 497"/>
                <a:gd name="T81" fmla="*/ 103597 h 400"/>
                <a:gd name="T82" fmla="*/ 123854 w 497"/>
                <a:gd name="T83" fmla="*/ 115257 h 400"/>
                <a:gd name="T84" fmla="*/ 123854 w 497"/>
                <a:gd name="T85" fmla="*/ 131402 h 400"/>
                <a:gd name="T86" fmla="*/ 179251 w 497"/>
                <a:gd name="T87" fmla="*/ 131402 h 400"/>
                <a:gd name="T88" fmla="*/ 175197 w 497"/>
                <a:gd name="T89" fmla="*/ 115257 h 4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400">
                  <a:moveTo>
                    <a:pt x="443" y="0"/>
                  </a:moveTo>
                  <a:lnTo>
                    <a:pt x="443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17" y="0"/>
                    <a:pt x="0" y="18"/>
                    <a:pt x="0" y="44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73"/>
                    <a:pt x="17" y="399"/>
                    <a:pt x="53" y="399"/>
                  </a:cubicBezTo>
                  <a:cubicBezTo>
                    <a:pt x="443" y="399"/>
                    <a:pt x="443" y="399"/>
                    <a:pt x="443" y="399"/>
                  </a:cubicBezTo>
                  <a:cubicBezTo>
                    <a:pt x="470" y="399"/>
                    <a:pt x="496" y="373"/>
                    <a:pt x="496" y="346"/>
                  </a:cubicBezTo>
                  <a:cubicBezTo>
                    <a:pt x="496" y="44"/>
                    <a:pt x="496" y="44"/>
                    <a:pt x="496" y="44"/>
                  </a:cubicBezTo>
                  <a:cubicBezTo>
                    <a:pt x="496" y="18"/>
                    <a:pt x="470" y="0"/>
                    <a:pt x="443" y="0"/>
                  </a:cubicBezTo>
                  <a:close/>
                  <a:moveTo>
                    <a:pt x="443" y="346"/>
                  </a:moveTo>
                  <a:lnTo>
                    <a:pt x="443" y="346"/>
                  </a:lnTo>
                  <a:cubicBezTo>
                    <a:pt x="53" y="346"/>
                    <a:pt x="53" y="346"/>
                    <a:pt x="53" y="346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443" y="44"/>
                    <a:pt x="443" y="44"/>
                    <a:pt x="443" y="44"/>
                  </a:cubicBezTo>
                  <a:lnTo>
                    <a:pt x="443" y="346"/>
                  </a:lnTo>
                  <a:close/>
                  <a:moveTo>
                    <a:pt x="222" y="249"/>
                  </a:moveTo>
                  <a:lnTo>
                    <a:pt x="222" y="249"/>
                  </a:lnTo>
                  <a:cubicBezTo>
                    <a:pt x="97" y="249"/>
                    <a:pt x="97" y="249"/>
                    <a:pt x="97" y="249"/>
                  </a:cubicBezTo>
                  <a:cubicBezTo>
                    <a:pt x="97" y="293"/>
                    <a:pt x="97" y="293"/>
                    <a:pt x="97" y="293"/>
                  </a:cubicBezTo>
                  <a:cubicBezTo>
                    <a:pt x="222" y="293"/>
                    <a:pt x="222" y="293"/>
                    <a:pt x="222" y="293"/>
                  </a:cubicBezTo>
                  <a:lnTo>
                    <a:pt x="222" y="249"/>
                  </a:lnTo>
                  <a:close/>
                  <a:moveTo>
                    <a:pt x="222" y="178"/>
                  </a:moveTo>
                  <a:lnTo>
                    <a:pt x="222" y="178"/>
                  </a:lnTo>
                  <a:cubicBezTo>
                    <a:pt x="97" y="178"/>
                    <a:pt x="97" y="178"/>
                    <a:pt x="97" y="178"/>
                  </a:cubicBezTo>
                  <a:cubicBezTo>
                    <a:pt x="97" y="222"/>
                    <a:pt x="97" y="222"/>
                    <a:pt x="97" y="222"/>
                  </a:cubicBezTo>
                  <a:cubicBezTo>
                    <a:pt x="222" y="222"/>
                    <a:pt x="222" y="222"/>
                    <a:pt x="222" y="222"/>
                  </a:cubicBezTo>
                  <a:lnTo>
                    <a:pt x="222" y="178"/>
                  </a:lnTo>
                  <a:close/>
                  <a:moveTo>
                    <a:pt x="222" y="98"/>
                  </a:moveTo>
                  <a:lnTo>
                    <a:pt x="222" y="98"/>
                  </a:lnTo>
                  <a:cubicBezTo>
                    <a:pt x="97" y="98"/>
                    <a:pt x="97" y="98"/>
                    <a:pt x="97" y="98"/>
                  </a:cubicBezTo>
                  <a:cubicBezTo>
                    <a:pt x="97" y="143"/>
                    <a:pt x="97" y="143"/>
                    <a:pt x="97" y="143"/>
                  </a:cubicBezTo>
                  <a:cubicBezTo>
                    <a:pt x="222" y="143"/>
                    <a:pt x="222" y="143"/>
                    <a:pt x="222" y="143"/>
                  </a:cubicBezTo>
                  <a:lnTo>
                    <a:pt x="222" y="98"/>
                  </a:lnTo>
                  <a:close/>
                  <a:moveTo>
                    <a:pt x="389" y="257"/>
                  </a:moveTo>
                  <a:lnTo>
                    <a:pt x="389" y="257"/>
                  </a:lnTo>
                  <a:cubicBezTo>
                    <a:pt x="389" y="257"/>
                    <a:pt x="354" y="249"/>
                    <a:pt x="354" y="231"/>
                  </a:cubicBezTo>
                  <a:cubicBezTo>
                    <a:pt x="354" y="204"/>
                    <a:pt x="381" y="196"/>
                    <a:pt x="381" y="151"/>
                  </a:cubicBezTo>
                  <a:cubicBezTo>
                    <a:pt x="381" y="125"/>
                    <a:pt x="372" y="98"/>
                    <a:pt x="336" y="98"/>
                  </a:cubicBezTo>
                  <a:cubicBezTo>
                    <a:pt x="301" y="98"/>
                    <a:pt x="292" y="125"/>
                    <a:pt x="292" y="151"/>
                  </a:cubicBezTo>
                  <a:cubicBezTo>
                    <a:pt x="292" y="196"/>
                    <a:pt x="319" y="204"/>
                    <a:pt x="319" y="231"/>
                  </a:cubicBezTo>
                  <a:cubicBezTo>
                    <a:pt x="319" y="249"/>
                    <a:pt x="275" y="257"/>
                    <a:pt x="275" y="257"/>
                  </a:cubicBezTo>
                  <a:lnTo>
                    <a:pt x="275" y="293"/>
                  </a:lnTo>
                  <a:cubicBezTo>
                    <a:pt x="398" y="293"/>
                    <a:pt x="398" y="293"/>
                    <a:pt x="398" y="293"/>
                  </a:cubicBezTo>
                  <a:cubicBezTo>
                    <a:pt x="398" y="293"/>
                    <a:pt x="398" y="257"/>
                    <a:pt x="389" y="25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69"/>
            <p:cNvSpPr>
              <a:spLocks noChangeArrowheads="1"/>
            </p:cNvSpPr>
            <p:nvPr/>
          </p:nvSpPr>
          <p:spPr bwMode="auto">
            <a:xfrm>
              <a:off x="981075" y="1049338"/>
              <a:ext cx="127000" cy="219075"/>
            </a:xfrm>
            <a:custGeom>
              <a:avLst/>
              <a:gdLst>
                <a:gd name="T0" fmla="*/ 106806 w 283"/>
                <a:gd name="T1" fmla="*/ 0 h 489"/>
                <a:gd name="T2" fmla="*/ 106806 w 283"/>
                <a:gd name="T3" fmla="*/ 0 h 489"/>
                <a:gd name="T4" fmla="*/ 19746 w 283"/>
                <a:gd name="T5" fmla="*/ 0 h 489"/>
                <a:gd name="T6" fmla="*/ 0 w 283"/>
                <a:gd name="T7" fmla="*/ 19712 h 489"/>
                <a:gd name="T8" fmla="*/ 0 w 283"/>
                <a:gd name="T9" fmla="*/ 194435 h 489"/>
                <a:gd name="T10" fmla="*/ 19746 w 283"/>
                <a:gd name="T11" fmla="*/ 218627 h 489"/>
                <a:gd name="T12" fmla="*/ 106806 w 283"/>
                <a:gd name="T13" fmla="*/ 218627 h 489"/>
                <a:gd name="T14" fmla="*/ 126551 w 283"/>
                <a:gd name="T15" fmla="*/ 194435 h 489"/>
                <a:gd name="T16" fmla="*/ 126551 w 283"/>
                <a:gd name="T17" fmla="*/ 19712 h 489"/>
                <a:gd name="T18" fmla="*/ 106806 w 283"/>
                <a:gd name="T19" fmla="*/ 0 h 489"/>
                <a:gd name="T20" fmla="*/ 63276 w 283"/>
                <a:gd name="T21" fmla="*/ 206083 h 489"/>
                <a:gd name="T22" fmla="*/ 63276 w 283"/>
                <a:gd name="T23" fmla="*/ 206083 h 489"/>
                <a:gd name="T24" fmla="*/ 47569 w 283"/>
                <a:gd name="T25" fmla="*/ 198467 h 489"/>
                <a:gd name="T26" fmla="*/ 63276 w 283"/>
                <a:gd name="T27" fmla="*/ 186371 h 489"/>
                <a:gd name="T28" fmla="*/ 78982 w 283"/>
                <a:gd name="T29" fmla="*/ 198467 h 489"/>
                <a:gd name="T30" fmla="*/ 63276 w 283"/>
                <a:gd name="T31" fmla="*/ 206083 h 489"/>
                <a:gd name="T32" fmla="*/ 110845 w 283"/>
                <a:gd name="T33" fmla="*/ 174722 h 489"/>
                <a:gd name="T34" fmla="*/ 110845 w 283"/>
                <a:gd name="T35" fmla="*/ 174722 h 489"/>
                <a:gd name="T36" fmla="*/ 15707 w 283"/>
                <a:gd name="T37" fmla="*/ 174722 h 489"/>
                <a:gd name="T38" fmla="*/ 15707 w 283"/>
                <a:gd name="T39" fmla="*/ 27776 h 489"/>
                <a:gd name="T40" fmla="*/ 110845 w 283"/>
                <a:gd name="T41" fmla="*/ 27776 h 489"/>
                <a:gd name="T42" fmla="*/ 110845 w 283"/>
                <a:gd name="T43" fmla="*/ 174722 h 4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83" h="489">
                  <a:moveTo>
                    <a:pt x="238" y="0"/>
                  </a:moveTo>
                  <a:lnTo>
                    <a:pt x="238" y="0"/>
                  </a:lnTo>
                  <a:cubicBezTo>
                    <a:pt x="44" y="0"/>
                    <a:pt x="44" y="0"/>
                    <a:pt x="44" y="0"/>
                  </a:cubicBezTo>
                  <a:cubicBezTo>
                    <a:pt x="17" y="0"/>
                    <a:pt x="0" y="18"/>
                    <a:pt x="0" y="44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0" y="460"/>
                    <a:pt x="17" y="488"/>
                    <a:pt x="44" y="488"/>
                  </a:cubicBezTo>
                  <a:cubicBezTo>
                    <a:pt x="238" y="488"/>
                    <a:pt x="238" y="488"/>
                    <a:pt x="238" y="488"/>
                  </a:cubicBezTo>
                  <a:cubicBezTo>
                    <a:pt x="265" y="488"/>
                    <a:pt x="282" y="460"/>
                    <a:pt x="282" y="434"/>
                  </a:cubicBezTo>
                  <a:cubicBezTo>
                    <a:pt x="282" y="44"/>
                    <a:pt x="282" y="44"/>
                    <a:pt x="282" y="44"/>
                  </a:cubicBezTo>
                  <a:cubicBezTo>
                    <a:pt x="282" y="18"/>
                    <a:pt x="265" y="0"/>
                    <a:pt x="238" y="0"/>
                  </a:cubicBezTo>
                  <a:close/>
                  <a:moveTo>
                    <a:pt x="141" y="460"/>
                  </a:moveTo>
                  <a:lnTo>
                    <a:pt x="141" y="460"/>
                  </a:lnTo>
                  <a:cubicBezTo>
                    <a:pt x="123" y="460"/>
                    <a:pt x="106" y="451"/>
                    <a:pt x="106" y="443"/>
                  </a:cubicBezTo>
                  <a:cubicBezTo>
                    <a:pt x="106" y="425"/>
                    <a:pt x="123" y="416"/>
                    <a:pt x="141" y="416"/>
                  </a:cubicBezTo>
                  <a:cubicBezTo>
                    <a:pt x="159" y="416"/>
                    <a:pt x="176" y="425"/>
                    <a:pt x="176" y="443"/>
                  </a:cubicBezTo>
                  <a:cubicBezTo>
                    <a:pt x="176" y="451"/>
                    <a:pt x="159" y="460"/>
                    <a:pt x="141" y="460"/>
                  </a:cubicBezTo>
                  <a:close/>
                  <a:moveTo>
                    <a:pt x="247" y="390"/>
                  </a:moveTo>
                  <a:lnTo>
                    <a:pt x="247" y="390"/>
                  </a:lnTo>
                  <a:cubicBezTo>
                    <a:pt x="35" y="390"/>
                    <a:pt x="35" y="390"/>
                    <a:pt x="35" y="390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247" y="62"/>
                    <a:pt x="247" y="62"/>
                    <a:pt x="247" y="62"/>
                  </a:cubicBezTo>
                  <a:lnTo>
                    <a:pt x="247" y="39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70"/>
            <p:cNvSpPr>
              <a:spLocks noChangeArrowheads="1"/>
            </p:cNvSpPr>
            <p:nvPr/>
          </p:nvSpPr>
          <p:spPr bwMode="auto">
            <a:xfrm>
              <a:off x="7148513" y="2414588"/>
              <a:ext cx="223837" cy="188912"/>
            </a:xfrm>
            <a:custGeom>
              <a:avLst/>
              <a:gdLst>
                <a:gd name="T0" fmla="*/ 167540 w 497"/>
                <a:gd name="T1" fmla="*/ 56041 h 418"/>
                <a:gd name="T2" fmla="*/ 167540 w 497"/>
                <a:gd name="T3" fmla="*/ 56041 h 418"/>
                <a:gd name="T4" fmla="*/ 175196 w 497"/>
                <a:gd name="T5" fmla="*/ 56041 h 418"/>
                <a:gd name="T6" fmla="*/ 175196 w 497"/>
                <a:gd name="T7" fmla="*/ 80446 h 418"/>
                <a:gd name="T8" fmla="*/ 223387 w 497"/>
                <a:gd name="T9" fmla="*/ 40223 h 418"/>
                <a:gd name="T10" fmla="*/ 175196 w 497"/>
                <a:gd name="T11" fmla="*/ 0 h 418"/>
                <a:gd name="T12" fmla="*/ 175196 w 497"/>
                <a:gd name="T13" fmla="*/ 23953 h 418"/>
                <a:gd name="T14" fmla="*/ 167540 w 497"/>
                <a:gd name="T15" fmla="*/ 23953 h 418"/>
                <a:gd name="T16" fmla="*/ 83770 w 497"/>
                <a:gd name="T17" fmla="*/ 84513 h 418"/>
                <a:gd name="T18" fmla="*/ 23870 w 497"/>
                <a:gd name="T19" fmla="*/ 128352 h 418"/>
                <a:gd name="T20" fmla="*/ 0 w 497"/>
                <a:gd name="T21" fmla="*/ 128352 h 418"/>
                <a:gd name="T22" fmla="*/ 0 w 497"/>
                <a:gd name="T23" fmla="*/ 160440 h 418"/>
                <a:gd name="T24" fmla="*/ 23870 w 497"/>
                <a:gd name="T25" fmla="*/ 160440 h 418"/>
                <a:gd name="T26" fmla="*/ 107640 w 497"/>
                <a:gd name="T27" fmla="*/ 100331 h 418"/>
                <a:gd name="T28" fmla="*/ 167540 w 497"/>
                <a:gd name="T29" fmla="*/ 56041 h 418"/>
                <a:gd name="T30" fmla="*/ 59450 w 497"/>
                <a:gd name="T31" fmla="*/ 76378 h 418"/>
                <a:gd name="T32" fmla="*/ 59450 w 497"/>
                <a:gd name="T33" fmla="*/ 76378 h 418"/>
                <a:gd name="T34" fmla="*/ 63503 w 497"/>
                <a:gd name="T35" fmla="*/ 68695 h 418"/>
                <a:gd name="T36" fmla="*/ 79717 w 497"/>
                <a:gd name="T37" fmla="*/ 52425 h 418"/>
                <a:gd name="T38" fmla="*/ 23870 w 497"/>
                <a:gd name="T39" fmla="*/ 28472 h 418"/>
                <a:gd name="T40" fmla="*/ 0 w 497"/>
                <a:gd name="T41" fmla="*/ 28472 h 418"/>
                <a:gd name="T42" fmla="*/ 0 w 497"/>
                <a:gd name="T43" fmla="*/ 60560 h 418"/>
                <a:gd name="T44" fmla="*/ 23870 w 497"/>
                <a:gd name="T45" fmla="*/ 60560 h 418"/>
                <a:gd name="T46" fmla="*/ 59450 w 497"/>
                <a:gd name="T47" fmla="*/ 76378 h 418"/>
                <a:gd name="T48" fmla="*/ 175196 w 497"/>
                <a:gd name="T49" fmla="*/ 132419 h 418"/>
                <a:gd name="T50" fmla="*/ 175196 w 497"/>
                <a:gd name="T51" fmla="*/ 132419 h 418"/>
                <a:gd name="T52" fmla="*/ 167540 w 497"/>
                <a:gd name="T53" fmla="*/ 132419 h 418"/>
                <a:gd name="T54" fmla="*/ 127456 w 497"/>
                <a:gd name="T55" fmla="*/ 112534 h 418"/>
                <a:gd name="T56" fmla="*/ 127456 w 497"/>
                <a:gd name="T57" fmla="*/ 116601 h 418"/>
                <a:gd name="T58" fmla="*/ 111693 w 497"/>
                <a:gd name="T59" fmla="*/ 136487 h 418"/>
                <a:gd name="T60" fmla="*/ 167540 w 497"/>
                <a:gd name="T61" fmla="*/ 160440 h 418"/>
                <a:gd name="T62" fmla="*/ 175196 w 497"/>
                <a:gd name="T63" fmla="*/ 160440 h 418"/>
                <a:gd name="T64" fmla="*/ 175196 w 497"/>
                <a:gd name="T65" fmla="*/ 188460 h 418"/>
                <a:gd name="T66" fmla="*/ 223387 w 497"/>
                <a:gd name="T67" fmla="*/ 148237 h 418"/>
                <a:gd name="T68" fmla="*/ 175196 w 497"/>
                <a:gd name="T69" fmla="*/ 108466 h 418"/>
                <a:gd name="T70" fmla="*/ 175196 w 497"/>
                <a:gd name="T71" fmla="*/ 132419 h 4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97" h="418">
                  <a:moveTo>
                    <a:pt x="372" y="124"/>
                  </a:moveTo>
                  <a:lnTo>
                    <a:pt x="372" y="124"/>
                  </a:lnTo>
                  <a:cubicBezTo>
                    <a:pt x="389" y="124"/>
                    <a:pt x="389" y="124"/>
                    <a:pt x="389" y="124"/>
                  </a:cubicBezTo>
                  <a:cubicBezTo>
                    <a:pt x="389" y="178"/>
                    <a:pt x="389" y="178"/>
                    <a:pt x="389" y="178"/>
                  </a:cubicBezTo>
                  <a:cubicBezTo>
                    <a:pt x="496" y="89"/>
                    <a:pt x="496" y="89"/>
                    <a:pt x="496" y="89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3"/>
                    <a:pt x="389" y="53"/>
                    <a:pt x="389" y="53"/>
                  </a:cubicBezTo>
                  <a:cubicBezTo>
                    <a:pt x="372" y="53"/>
                    <a:pt x="372" y="53"/>
                    <a:pt x="372" y="53"/>
                  </a:cubicBezTo>
                  <a:cubicBezTo>
                    <a:pt x="283" y="53"/>
                    <a:pt x="230" y="124"/>
                    <a:pt x="186" y="187"/>
                  </a:cubicBezTo>
                  <a:cubicBezTo>
                    <a:pt x="141" y="240"/>
                    <a:pt x="106" y="284"/>
                    <a:pt x="53" y="284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53" y="355"/>
                    <a:pt x="53" y="355"/>
                    <a:pt x="53" y="355"/>
                  </a:cubicBezTo>
                  <a:cubicBezTo>
                    <a:pt x="141" y="355"/>
                    <a:pt x="194" y="284"/>
                    <a:pt x="239" y="222"/>
                  </a:cubicBezTo>
                  <a:cubicBezTo>
                    <a:pt x="283" y="169"/>
                    <a:pt x="319" y="124"/>
                    <a:pt x="372" y="124"/>
                  </a:cubicBezTo>
                  <a:close/>
                  <a:moveTo>
                    <a:pt x="132" y="169"/>
                  </a:moveTo>
                  <a:lnTo>
                    <a:pt x="132" y="169"/>
                  </a:lnTo>
                  <a:cubicBezTo>
                    <a:pt x="132" y="160"/>
                    <a:pt x="141" y="160"/>
                    <a:pt x="141" y="152"/>
                  </a:cubicBezTo>
                  <a:cubicBezTo>
                    <a:pt x="150" y="143"/>
                    <a:pt x="167" y="124"/>
                    <a:pt x="177" y="116"/>
                  </a:cubicBezTo>
                  <a:cubicBezTo>
                    <a:pt x="141" y="80"/>
                    <a:pt x="106" y="63"/>
                    <a:pt x="5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79" y="134"/>
                    <a:pt x="106" y="143"/>
                    <a:pt x="132" y="169"/>
                  </a:cubicBezTo>
                  <a:close/>
                  <a:moveTo>
                    <a:pt x="389" y="293"/>
                  </a:moveTo>
                  <a:lnTo>
                    <a:pt x="389" y="293"/>
                  </a:lnTo>
                  <a:cubicBezTo>
                    <a:pt x="372" y="293"/>
                    <a:pt x="372" y="293"/>
                    <a:pt x="372" y="293"/>
                  </a:cubicBezTo>
                  <a:cubicBezTo>
                    <a:pt x="336" y="293"/>
                    <a:pt x="310" y="275"/>
                    <a:pt x="283" y="249"/>
                  </a:cubicBezTo>
                  <a:cubicBezTo>
                    <a:pt x="283" y="249"/>
                    <a:pt x="283" y="249"/>
                    <a:pt x="283" y="258"/>
                  </a:cubicBezTo>
                  <a:cubicBezTo>
                    <a:pt x="266" y="266"/>
                    <a:pt x="257" y="284"/>
                    <a:pt x="248" y="302"/>
                  </a:cubicBezTo>
                  <a:cubicBezTo>
                    <a:pt x="274" y="337"/>
                    <a:pt x="319" y="355"/>
                    <a:pt x="372" y="355"/>
                  </a:cubicBezTo>
                  <a:cubicBezTo>
                    <a:pt x="389" y="355"/>
                    <a:pt x="389" y="355"/>
                    <a:pt x="389" y="355"/>
                  </a:cubicBezTo>
                  <a:cubicBezTo>
                    <a:pt x="389" y="417"/>
                    <a:pt x="389" y="417"/>
                    <a:pt x="389" y="417"/>
                  </a:cubicBezTo>
                  <a:cubicBezTo>
                    <a:pt x="496" y="328"/>
                    <a:pt x="496" y="328"/>
                    <a:pt x="496" y="328"/>
                  </a:cubicBezTo>
                  <a:cubicBezTo>
                    <a:pt x="389" y="240"/>
                    <a:pt x="389" y="240"/>
                    <a:pt x="389" y="240"/>
                  </a:cubicBezTo>
                  <a:lnTo>
                    <a:pt x="389" y="29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Freeform 71"/>
            <p:cNvSpPr>
              <a:spLocks noChangeArrowheads="1"/>
            </p:cNvSpPr>
            <p:nvPr/>
          </p:nvSpPr>
          <p:spPr bwMode="auto">
            <a:xfrm>
              <a:off x="4964113" y="1958975"/>
              <a:ext cx="177800" cy="180975"/>
            </a:xfrm>
            <a:custGeom>
              <a:avLst/>
              <a:gdLst>
                <a:gd name="T0" fmla="*/ 169779 w 399"/>
                <a:gd name="T1" fmla="*/ 152019 h 400"/>
                <a:gd name="T2" fmla="*/ 169779 w 399"/>
                <a:gd name="T3" fmla="*/ 152019 h 400"/>
                <a:gd name="T4" fmla="*/ 130119 w 399"/>
                <a:gd name="T5" fmla="*/ 108133 h 400"/>
                <a:gd name="T6" fmla="*/ 138140 w 399"/>
                <a:gd name="T7" fmla="*/ 71938 h 400"/>
                <a:gd name="T8" fmla="*/ 67288 w 399"/>
                <a:gd name="T9" fmla="*/ 0 h 400"/>
                <a:gd name="T10" fmla="*/ 0 w 399"/>
                <a:gd name="T11" fmla="*/ 68318 h 400"/>
                <a:gd name="T12" fmla="*/ 71298 w 399"/>
                <a:gd name="T13" fmla="*/ 140256 h 400"/>
                <a:gd name="T14" fmla="*/ 102491 w 399"/>
                <a:gd name="T15" fmla="*/ 132112 h 400"/>
                <a:gd name="T16" fmla="*/ 146161 w 399"/>
                <a:gd name="T17" fmla="*/ 176451 h 400"/>
                <a:gd name="T18" fmla="*/ 161758 w 399"/>
                <a:gd name="T19" fmla="*/ 176451 h 400"/>
                <a:gd name="T20" fmla="*/ 173344 w 399"/>
                <a:gd name="T21" fmla="*/ 164687 h 400"/>
                <a:gd name="T22" fmla="*/ 169779 w 399"/>
                <a:gd name="T23" fmla="*/ 152019 h 400"/>
                <a:gd name="T24" fmla="*/ 19607 w 399"/>
                <a:gd name="T25" fmla="*/ 68318 h 400"/>
                <a:gd name="T26" fmla="*/ 19607 w 399"/>
                <a:gd name="T27" fmla="*/ 68318 h 400"/>
                <a:gd name="T28" fmla="*/ 67288 w 399"/>
                <a:gd name="T29" fmla="*/ 19907 h 400"/>
                <a:gd name="T30" fmla="*/ 118533 w 399"/>
                <a:gd name="T31" fmla="*/ 71938 h 400"/>
                <a:gd name="T32" fmla="*/ 71298 w 399"/>
                <a:gd name="T33" fmla="*/ 120348 h 400"/>
                <a:gd name="T34" fmla="*/ 19607 w 399"/>
                <a:gd name="T35" fmla="*/ 68318 h 4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99" h="400">
                  <a:moveTo>
                    <a:pt x="381" y="336"/>
                  </a:moveTo>
                  <a:lnTo>
                    <a:pt x="381" y="336"/>
                  </a:lnTo>
                  <a:cubicBezTo>
                    <a:pt x="292" y="239"/>
                    <a:pt x="292" y="239"/>
                    <a:pt x="292" y="239"/>
                  </a:cubicBezTo>
                  <a:cubicBezTo>
                    <a:pt x="301" y="212"/>
                    <a:pt x="310" y="186"/>
                    <a:pt x="310" y="159"/>
                  </a:cubicBezTo>
                  <a:cubicBezTo>
                    <a:pt x="310" y="71"/>
                    <a:pt x="239" y="0"/>
                    <a:pt x="151" y="0"/>
                  </a:cubicBezTo>
                  <a:cubicBezTo>
                    <a:pt x="70" y="0"/>
                    <a:pt x="0" y="71"/>
                    <a:pt x="0" y="151"/>
                  </a:cubicBezTo>
                  <a:cubicBezTo>
                    <a:pt x="0" y="239"/>
                    <a:pt x="70" y="310"/>
                    <a:pt x="160" y="310"/>
                  </a:cubicBezTo>
                  <a:cubicBezTo>
                    <a:pt x="186" y="310"/>
                    <a:pt x="213" y="302"/>
                    <a:pt x="230" y="292"/>
                  </a:cubicBezTo>
                  <a:cubicBezTo>
                    <a:pt x="328" y="390"/>
                    <a:pt x="328" y="390"/>
                    <a:pt x="328" y="390"/>
                  </a:cubicBezTo>
                  <a:cubicBezTo>
                    <a:pt x="336" y="399"/>
                    <a:pt x="354" y="399"/>
                    <a:pt x="363" y="390"/>
                  </a:cubicBezTo>
                  <a:cubicBezTo>
                    <a:pt x="389" y="364"/>
                    <a:pt x="389" y="364"/>
                    <a:pt x="389" y="364"/>
                  </a:cubicBezTo>
                  <a:cubicBezTo>
                    <a:pt x="398" y="355"/>
                    <a:pt x="389" y="346"/>
                    <a:pt x="381" y="336"/>
                  </a:cubicBezTo>
                  <a:close/>
                  <a:moveTo>
                    <a:pt x="44" y="151"/>
                  </a:moveTo>
                  <a:lnTo>
                    <a:pt x="44" y="151"/>
                  </a:lnTo>
                  <a:cubicBezTo>
                    <a:pt x="44" y="98"/>
                    <a:pt x="98" y="44"/>
                    <a:pt x="151" y="44"/>
                  </a:cubicBezTo>
                  <a:cubicBezTo>
                    <a:pt x="213" y="44"/>
                    <a:pt x="266" y="98"/>
                    <a:pt x="266" y="159"/>
                  </a:cubicBezTo>
                  <a:cubicBezTo>
                    <a:pt x="266" y="221"/>
                    <a:pt x="213" y="266"/>
                    <a:pt x="160" y="266"/>
                  </a:cubicBezTo>
                  <a:cubicBezTo>
                    <a:pt x="98" y="266"/>
                    <a:pt x="44" y="212"/>
                    <a:pt x="44" y="15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Freeform 72"/>
            <p:cNvSpPr>
              <a:spLocks noChangeArrowheads="1"/>
            </p:cNvSpPr>
            <p:nvPr/>
          </p:nvSpPr>
          <p:spPr bwMode="auto">
            <a:xfrm>
              <a:off x="6280150" y="3275013"/>
              <a:ext cx="214313" cy="215900"/>
            </a:xfrm>
            <a:custGeom>
              <a:avLst/>
              <a:gdLst>
                <a:gd name="T0" fmla="*/ 106933 w 479"/>
                <a:gd name="T1" fmla="*/ 0 h 479"/>
                <a:gd name="T2" fmla="*/ 106933 w 479"/>
                <a:gd name="T3" fmla="*/ 0 h 479"/>
                <a:gd name="T4" fmla="*/ 0 w 479"/>
                <a:gd name="T5" fmla="*/ 107725 h 479"/>
                <a:gd name="T6" fmla="*/ 106933 w 479"/>
                <a:gd name="T7" fmla="*/ 215449 h 479"/>
                <a:gd name="T8" fmla="*/ 213866 w 479"/>
                <a:gd name="T9" fmla="*/ 107725 h 479"/>
                <a:gd name="T10" fmla="*/ 106933 w 479"/>
                <a:gd name="T11" fmla="*/ 0 h 479"/>
                <a:gd name="T12" fmla="*/ 198206 w 479"/>
                <a:gd name="T13" fmla="*/ 107725 h 479"/>
                <a:gd name="T14" fmla="*/ 198206 w 479"/>
                <a:gd name="T15" fmla="*/ 107725 h 479"/>
                <a:gd name="T16" fmla="*/ 178520 w 479"/>
                <a:gd name="T17" fmla="*/ 163615 h 479"/>
                <a:gd name="T18" fmla="*/ 174493 w 479"/>
                <a:gd name="T19" fmla="*/ 147840 h 479"/>
                <a:gd name="T20" fmla="*/ 178520 w 479"/>
                <a:gd name="T21" fmla="*/ 115838 h 479"/>
                <a:gd name="T22" fmla="*/ 166439 w 479"/>
                <a:gd name="T23" fmla="*/ 91949 h 479"/>
                <a:gd name="T24" fmla="*/ 142726 w 479"/>
                <a:gd name="T25" fmla="*/ 80230 h 479"/>
                <a:gd name="T26" fmla="*/ 154806 w 479"/>
                <a:gd name="T27" fmla="*/ 39664 h 479"/>
                <a:gd name="T28" fmla="*/ 131093 w 479"/>
                <a:gd name="T29" fmla="*/ 27945 h 479"/>
                <a:gd name="T30" fmla="*/ 134673 w 479"/>
                <a:gd name="T31" fmla="*/ 23889 h 479"/>
                <a:gd name="T32" fmla="*/ 198206 w 479"/>
                <a:gd name="T33" fmla="*/ 107725 h 479"/>
                <a:gd name="T34" fmla="*/ 94853 w 479"/>
                <a:gd name="T35" fmla="*/ 19832 h 479"/>
                <a:gd name="T36" fmla="*/ 94853 w 479"/>
                <a:gd name="T37" fmla="*/ 19832 h 479"/>
                <a:gd name="T38" fmla="*/ 83220 w 479"/>
                <a:gd name="T39" fmla="*/ 27945 h 479"/>
                <a:gd name="T40" fmla="*/ 67113 w 479"/>
                <a:gd name="T41" fmla="*/ 39664 h 479"/>
                <a:gd name="T42" fmla="*/ 51453 w 479"/>
                <a:gd name="T43" fmla="*/ 59947 h 479"/>
                <a:gd name="T44" fmla="*/ 59507 w 479"/>
                <a:gd name="T45" fmla="*/ 71666 h 479"/>
                <a:gd name="T46" fmla="*/ 79193 w 479"/>
                <a:gd name="T47" fmla="*/ 71666 h 479"/>
                <a:gd name="T48" fmla="*/ 110960 w 479"/>
                <a:gd name="T49" fmla="*/ 107725 h 479"/>
                <a:gd name="T50" fmla="*/ 83220 w 479"/>
                <a:gd name="T51" fmla="*/ 131613 h 479"/>
                <a:gd name="T52" fmla="*/ 79193 w 479"/>
                <a:gd name="T53" fmla="*/ 151896 h 479"/>
                <a:gd name="T54" fmla="*/ 79193 w 479"/>
                <a:gd name="T55" fmla="*/ 175785 h 479"/>
                <a:gd name="T56" fmla="*/ 59507 w 479"/>
                <a:gd name="T57" fmla="*/ 155502 h 479"/>
                <a:gd name="T58" fmla="*/ 55480 w 479"/>
                <a:gd name="T59" fmla="*/ 128008 h 479"/>
                <a:gd name="T60" fmla="*/ 39373 w 479"/>
                <a:gd name="T61" fmla="*/ 107725 h 479"/>
                <a:gd name="T62" fmla="*/ 47426 w 479"/>
                <a:gd name="T63" fmla="*/ 83836 h 479"/>
                <a:gd name="T64" fmla="*/ 23713 w 479"/>
                <a:gd name="T65" fmla="*/ 76173 h 479"/>
                <a:gd name="T66" fmla="*/ 94853 w 479"/>
                <a:gd name="T67" fmla="*/ 19832 h 479"/>
                <a:gd name="T68" fmla="*/ 79193 w 479"/>
                <a:gd name="T69" fmla="*/ 195617 h 479"/>
                <a:gd name="T70" fmla="*/ 79193 w 479"/>
                <a:gd name="T71" fmla="*/ 195617 h 479"/>
                <a:gd name="T72" fmla="*/ 91273 w 479"/>
                <a:gd name="T73" fmla="*/ 187504 h 479"/>
                <a:gd name="T74" fmla="*/ 106933 w 479"/>
                <a:gd name="T75" fmla="*/ 183447 h 479"/>
                <a:gd name="T76" fmla="*/ 131093 w 479"/>
                <a:gd name="T77" fmla="*/ 175785 h 479"/>
                <a:gd name="T78" fmla="*/ 158386 w 479"/>
                <a:gd name="T79" fmla="*/ 183447 h 479"/>
                <a:gd name="T80" fmla="*/ 106933 w 479"/>
                <a:gd name="T81" fmla="*/ 199674 h 479"/>
                <a:gd name="T82" fmla="*/ 79193 w 479"/>
                <a:gd name="T83" fmla="*/ 195617 h 4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79" h="479">
                  <a:moveTo>
                    <a:pt x="239" y="0"/>
                  </a:moveTo>
                  <a:lnTo>
                    <a:pt x="239" y="0"/>
                  </a:lnTo>
                  <a:cubicBezTo>
                    <a:pt x="106" y="0"/>
                    <a:pt x="0" y="106"/>
                    <a:pt x="0" y="239"/>
                  </a:cubicBezTo>
                  <a:cubicBezTo>
                    <a:pt x="0" y="372"/>
                    <a:pt x="106" y="478"/>
                    <a:pt x="239" y="478"/>
                  </a:cubicBezTo>
                  <a:cubicBezTo>
                    <a:pt x="372" y="478"/>
                    <a:pt x="478" y="372"/>
                    <a:pt x="478" y="239"/>
                  </a:cubicBezTo>
                  <a:cubicBezTo>
                    <a:pt x="478" y="106"/>
                    <a:pt x="372" y="0"/>
                    <a:pt x="239" y="0"/>
                  </a:cubicBezTo>
                  <a:close/>
                  <a:moveTo>
                    <a:pt x="443" y="239"/>
                  </a:moveTo>
                  <a:lnTo>
                    <a:pt x="443" y="239"/>
                  </a:lnTo>
                  <a:cubicBezTo>
                    <a:pt x="443" y="292"/>
                    <a:pt x="425" y="328"/>
                    <a:pt x="399" y="363"/>
                  </a:cubicBezTo>
                  <a:cubicBezTo>
                    <a:pt x="390" y="363"/>
                    <a:pt x="381" y="345"/>
                    <a:pt x="390" y="328"/>
                  </a:cubicBezTo>
                  <a:cubicBezTo>
                    <a:pt x="399" y="310"/>
                    <a:pt x="399" y="275"/>
                    <a:pt x="399" y="257"/>
                  </a:cubicBezTo>
                  <a:cubicBezTo>
                    <a:pt x="399" y="239"/>
                    <a:pt x="390" y="204"/>
                    <a:pt x="372" y="204"/>
                  </a:cubicBezTo>
                  <a:cubicBezTo>
                    <a:pt x="346" y="204"/>
                    <a:pt x="337" y="204"/>
                    <a:pt x="319" y="178"/>
                  </a:cubicBezTo>
                  <a:cubicBezTo>
                    <a:pt x="301" y="124"/>
                    <a:pt x="372" y="115"/>
                    <a:pt x="346" y="88"/>
                  </a:cubicBezTo>
                  <a:cubicBezTo>
                    <a:pt x="337" y="80"/>
                    <a:pt x="301" y="115"/>
                    <a:pt x="293" y="62"/>
                  </a:cubicBezTo>
                  <a:lnTo>
                    <a:pt x="301" y="53"/>
                  </a:lnTo>
                  <a:cubicBezTo>
                    <a:pt x="381" y="80"/>
                    <a:pt x="443" y="150"/>
                    <a:pt x="443" y="239"/>
                  </a:cubicBezTo>
                  <a:close/>
                  <a:moveTo>
                    <a:pt x="212" y="44"/>
                  </a:moveTo>
                  <a:lnTo>
                    <a:pt x="212" y="44"/>
                  </a:lnTo>
                  <a:cubicBezTo>
                    <a:pt x="204" y="53"/>
                    <a:pt x="194" y="53"/>
                    <a:pt x="186" y="62"/>
                  </a:cubicBezTo>
                  <a:cubicBezTo>
                    <a:pt x="168" y="80"/>
                    <a:pt x="159" y="71"/>
                    <a:pt x="150" y="88"/>
                  </a:cubicBezTo>
                  <a:cubicBezTo>
                    <a:pt x="141" y="106"/>
                    <a:pt x="115" y="124"/>
                    <a:pt x="115" y="133"/>
                  </a:cubicBezTo>
                  <a:cubicBezTo>
                    <a:pt x="115" y="142"/>
                    <a:pt x="133" y="159"/>
                    <a:pt x="133" y="159"/>
                  </a:cubicBezTo>
                  <a:cubicBezTo>
                    <a:pt x="141" y="150"/>
                    <a:pt x="159" y="150"/>
                    <a:pt x="177" y="159"/>
                  </a:cubicBezTo>
                  <a:cubicBezTo>
                    <a:pt x="186" y="159"/>
                    <a:pt x="275" y="169"/>
                    <a:pt x="248" y="239"/>
                  </a:cubicBezTo>
                  <a:cubicBezTo>
                    <a:pt x="239" y="266"/>
                    <a:pt x="194" y="257"/>
                    <a:pt x="186" y="292"/>
                  </a:cubicBezTo>
                  <a:cubicBezTo>
                    <a:pt x="186" y="301"/>
                    <a:pt x="186" y="328"/>
                    <a:pt x="177" y="337"/>
                  </a:cubicBezTo>
                  <a:cubicBezTo>
                    <a:pt x="177" y="345"/>
                    <a:pt x="186" y="390"/>
                    <a:pt x="177" y="390"/>
                  </a:cubicBezTo>
                  <a:cubicBezTo>
                    <a:pt x="168" y="390"/>
                    <a:pt x="133" y="345"/>
                    <a:pt x="133" y="345"/>
                  </a:cubicBezTo>
                  <a:cubicBezTo>
                    <a:pt x="133" y="337"/>
                    <a:pt x="124" y="310"/>
                    <a:pt x="124" y="284"/>
                  </a:cubicBezTo>
                  <a:cubicBezTo>
                    <a:pt x="124" y="266"/>
                    <a:pt x="88" y="266"/>
                    <a:pt x="88" y="239"/>
                  </a:cubicBezTo>
                  <a:cubicBezTo>
                    <a:pt x="88" y="213"/>
                    <a:pt x="106" y="195"/>
                    <a:pt x="106" y="186"/>
                  </a:cubicBezTo>
                  <a:cubicBezTo>
                    <a:pt x="97" y="169"/>
                    <a:pt x="62" y="169"/>
                    <a:pt x="53" y="169"/>
                  </a:cubicBezTo>
                  <a:cubicBezTo>
                    <a:pt x="80" y="97"/>
                    <a:pt x="141" y="53"/>
                    <a:pt x="212" y="44"/>
                  </a:cubicBezTo>
                  <a:close/>
                  <a:moveTo>
                    <a:pt x="177" y="434"/>
                  </a:moveTo>
                  <a:lnTo>
                    <a:pt x="177" y="434"/>
                  </a:lnTo>
                  <a:cubicBezTo>
                    <a:pt x="186" y="425"/>
                    <a:pt x="186" y="416"/>
                    <a:pt x="204" y="416"/>
                  </a:cubicBezTo>
                  <a:cubicBezTo>
                    <a:pt x="212" y="416"/>
                    <a:pt x="221" y="416"/>
                    <a:pt x="239" y="407"/>
                  </a:cubicBezTo>
                  <a:cubicBezTo>
                    <a:pt x="248" y="407"/>
                    <a:pt x="275" y="398"/>
                    <a:pt x="293" y="390"/>
                  </a:cubicBezTo>
                  <a:cubicBezTo>
                    <a:pt x="310" y="390"/>
                    <a:pt x="346" y="398"/>
                    <a:pt x="354" y="407"/>
                  </a:cubicBezTo>
                  <a:cubicBezTo>
                    <a:pt x="319" y="434"/>
                    <a:pt x="284" y="443"/>
                    <a:pt x="239" y="443"/>
                  </a:cubicBezTo>
                  <a:cubicBezTo>
                    <a:pt x="221" y="443"/>
                    <a:pt x="194" y="443"/>
                    <a:pt x="177" y="43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73"/>
            <p:cNvSpPr>
              <a:spLocks noChangeArrowheads="1"/>
            </p:cNvSpPr>
            <p:nvPr/>
          </p:nvSpPr>
          <p:spPr bwMode="auto">
            <a:xfrm>
              <a:off x="6721475" y="3314700"/>
              <a:ext cx="222250" cy="136525"/>
            </a:xfrm>
            <a:custGeom>
              <a:avLst/>
              <a:gdLst>
                <a:gd name="T0" fmla="*/ 206184 w 498"/>
                <a:gd name="T1" fmla="*/ 0 h 303"/>
                <a:gd name="T2" fmla="*/ 0 w 498"/>
                <a:gd name="T3" fmla="*/ 16221 h 303"/>
                <a:gd name="T4" fmla="*/ 16066 w 498"/>
                <a:gd name="T5" fmla="*/ 136074 h 303"/>
                <a:gd name="T6" fmla="*/ 221804 w 498"/>
                <a:gd name="T7" fmla="*/ 119854 h 303"/>
                <a:gd name="T8" fmla="*/ 206184 w 498"/>
                <a:gd name="T9" fmla="*/ 0 h 303"/>
                <a:gd name="T10" fmla="*/ 122728 w 498"/>
                <a:gd name="T11" fmla="*/ 24331 h 303"/>
                <a:gd name="T12" fmla="*/ 142365 w 498"/>
                <a:gd name="T13" fmla="*/ 48212 h 303"/>
                <a:gd name="T14" fmla="*/ 122728 w 498"/>
                <a:gd name="T15" fmla="*/ 24331 h 303"/>
                <a:gd name="T16" fmla="*/ 154415 w 498"/>
                <a:gd name="T17" fmla="*/ 56322 h 303"/>
                <a:gd name="T18" fmla="*/ 134778 w 498"/>
                <a:gd name="T19" fmla="*/ 80203 h 303"/>
                <a:gd name="T20" fmla="*/ 154415 w 498"/>
                <a:gd name="T21" fmla="*/ 56322 h 303"/>
                <a:gd name="T22" fmla="*/ 87026 w 498"/>
                <a:gd name="T23" fmla="*/ 24331 h 303"/>
                <a:gd name="T24" fmla="*/ 111125 w 498"/>
                <a:gd name="T25" fmla="*/ 48212 h 303"/>
                <a:gd name="T26" fmla="*/ 87026 w 498"/>
                <a:gd name="T27" fmla="*/ 24331 h 303"/>
                <a:gd name="T28" fmla="*/ 122728 w 498"/>
                <a:gd name="T29" fmla="*/ 56322 h 303"/>
                <a:gd name="T30" fmla="*/ 99075 w 498"/>
                <a:gd name="T31" fmla="*/ 80203 h 303"/>
                <a:gd name="T32" fmla="*/ 122728 w 498"/>
                <a:gd name="T33" fmla="*/ 56322 h 303"/>
                <a:gd name="T34" fmla="*/ 55339 w 498"/>
                <a:gd name="T35" fmla="*/ 24331 h 303"/>
                <a:gd name="T36" fmla="*/ 79439 w 498"/>
                <a:gd name="T37" fmla="*/ 48212 h 303"/>
                <a:gd name="T38" fmla="*/ 55339 w 498"/>
                <a:gd name="T39" fmla="*/ 24331 h 303"/>
                <a:gd name="T40" fmla="*/ 87026 w 498"/>
                <a:gd name="T41" fmla="*/ 56322 h 303"/>
                <a:gd name="T42" fmla="*/ 67389 w 498"/>
                <a:gd name="T43" fmla="*/ 80203 h 303"/>
                <a:gd name="T44" fmla="*/ 87026 w 498"/>
                <a:gd name="T45" fmla="*/ 56322 h 303"/>
                <a:gd name="T46" fmla="*/ 24099 w 498"/>
                <a:gd name="T47" fmla="*/ 24331 h 303"/>
                <a:gd name="T48" fmla="*/ 43736 w 498"/>
                <a:gd name="T49" fmla="*/ 48212 h 303"/>
                <a:gd name="T50" fmla="*/ 24099 w 498"/>
                <a:gd name="T51" fmla="*/ 24331 h 303"/>
                <a:gd name="T52" fmla="*/ 55339 w 498"/>
                <a:gd name="T53" fmla="*/ 56322 h 303"/>
                <a:gd name="T54" fmla="*/ 31686 w 498"/>
                <a:gd name="T55" fmla="*/ 80203 h 303"/>
                <a:gd name="T56" fmla="*/ 55339 w 498"/>
                <a:gd name="T57" fmla="*/ 56322 h 303"/>
                <a:gd name="T58" fmla="*/ 43736 w 498"/>
                <a:gd name="T59" fmla="*/ 112194 h 303"/>
                <a:gd name="T60" fmla="*/ 24099 w 498"/>
                <a:gd name="T61" fmla="*/ 91918 h 303"/>
                <a:gd name="T62" fmla="*/ 43736 w 498"/>
                <a:gd name="T63" fmla="*/ 112194 h 303"/>
                <a:gd name="T64" fmla="*/ 166018 w 498"/>
                <a:gd name="T65" fmla="*/ 112194 h 303"/>
                <a:gd name="T66" fmla="*/ 55339 w 498"/>
                <a:gd name="T67" fmla="*/ 91918 h 303"/>
                <a:gd name="T68" fmla="*/ 166018 w 498"/>
                <a:gd name="T69" fmla="*/ 112194 h 303"/>
                <a:gd name="T70" fmla="*/ 197704 w 498"/>
                <a:gd name="T71" fmla="*/ 112194 h 303"/>
                <a:gd name="T72" fmla="*/ 178068 w 498"/>
                <a:gd name="T73" fmla="*/ 91918 h 303"/>
                <a:gd name="T74" fmla="*/ 197704 w 498"/>
                <a:gd name="T75" fmla="*/ 112194 h 303"/>
                <a:gd name="T76" fmla="*/ 166018 w 498"/>
                <a:gd name="T77" fmla="*/ 80203 h 303"/>
                <a:gd name="T78" fmla="*/ 189671 w 498"/>
                <a:gd name="T79" fmla="*/ 56322 h 303"/>
                <a:gd name="T80" fmla="*/ 166018 w 498"/>
                <a:gd name="T81" fmla="*/ 80203 h 303"/>
                <a:gd name="T82" fmla="*/ 197704 w 498"/>
                <a:gd name="T83" fmla="*/ 48212 h 303"/>
                <a:gd name="T84" fmla="*/ 154415 w 498"/>
                <a:gd name="T85" fmla="*/ 24331 h 303"/>
                <a:gd name="T86" fmla="*/ 197704 w 498"/>
                <a:gd name="T87" fmla="*/ 48212 h 30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98" h="303">
                  <a:moveTo>
                    <a:pt x="462" y="0"/>
                  </a:moveTo>
                  <a:lnTo>
                    <a:pt x="462" y="0"/>
                  </a:lnTo>
                  <a:cubicBezTo>
                    <a:pt x="36" y="0"/>
                    <a:pt x="36" y="0"/>
                    <a:pt x="36" y="0"/>
                  </a:cubicBezTo>
                  <a:cubicBezTo>
                    <a:pt x="18" y="0"/>
                    <a:pt x="0" y="18"/>
                    <a:pt x="0" y="36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0" y="284"/>
                    <a:pt x="18" y="302"/>
                    <a:pt x="36" y="302"/>
                  </a:cubicBezTo>
                  <a:cubicBezTo>
                    <a:pt x="462" y="302"/>
                    <a:pt x="462" y="302"/>
                    <a:pt x="462" y="302"/>
                  </a:cubicBezTo>
                  <a:cubicBezTo>
                    <a:pt x="479" y="302"/>
                    <a:pt x="497" y="284"/>
                    <a:pt x="497" y="266"/>
                  </a:cubicBezTo>
                  <a:cubicBezTo>
                    <a:pt x="497" y="36"/>
                    <a:pt x="497" y="36"/>
                    <a:pt x="497" y="36"/>
                  </a:cubicBezTo>
                  <a:cubicBezTo>
                    <a:pt x="497" y="18"/>
                    <a:pt x="479" y="0"/>
                    <a:pt x="462" y="0"/>
                  </a:cubicBezTo>
                  <a:close/>
                  <a:moveTo>
                    <a:pt x="275" y="54"/>
                  </a:moveTo>
                  <a:lnTo>
                    <a:pt x="275" y="54"/>
                  </a:lnTo>
                  <a:cubicBezTo>
                    <a:pt x="319" y="54"/>
                    <a:pt x="319" y="54"/>
                    <a:pt x="319" y="54"/>
                  </a:cubicBezTo>
                  <a:cubicBezTo>
                    <a:pt x="319" y="107"/>
                    <a:pt x="319" y="107"/>
                    <a:pt x="319" y="107"/>
                  </a:cubicBezTo>
                  <a:cubicBezTo>
                    <a:pt x="275" y="107"/>
                    <a:pt x="275" y="107"/>
                    <a:pt x="275" y="107"/>
                  </a:cubicBezTo>
                  <a:lnTo>
                    <a:pt x="275" y="54"/>
                  </a:lnTo>
                  <a:close/>
                  <a:moveTo>
                    <a:pt x="346" y="125"/>
                  </a:moveTo>
                  <a:lnTo>
                    <a:pt x="346" y="125"/>
                  </a:lnTo>
                  <a:cubicBezTo>
                    <a:pt x="346" y="178"/>
                    <a:pt x="346" y="178"/>
                    <a:pt x="346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25"/>
                    <a:pt x="302" y="125"/>
                    <a:pt x="302" y="125"/>
                  </a:cubicBezTo>
                  <a:lnTo>
                    <a:pt x="346" y="125"/>
                  </a:lnTo>
                  <a:close/>
                  <a:moveTo>
                    <a:pt x="195" y="54"/>
                  </a:moveTo>
                  <a:lnTo>
                    <a:pt x="195" y="54"/>
                  </a:lnTo>
                  <a:cubicBezTo>
                    <a:pt x="249" y="54"/>
                    <a:pt x="249" y="54"/>
                    <a:pt x="249" y="54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195" y="107"/>
                    <a:pt x="195" y="107"/>
                    <a:pt x="195" y="107"/>
                  </a:cubicBezTo>
                  <a:lnTo>
                    <a:pt x="195" y="54"/>
                  </a:lnTo>
                  <a:close/>
                  <a:moveTo>
                    <a:pt x="275" y="125"/>
                  </a:moveTo>
                  <a:lnTo>
                    <a:pt x="275" y="125"/>
                  </a:lnTo>
                  <a:cubicBezTo>
                    <a:pt x="275" y="178"/>
                    <a:pt x="275" y="178"/>
                    <a:pt x="275" y="178"/>
                  </a:cubicBezTo>
                  <a:cubicBezTo>
                    <a:pt x="222" y="178"/>
                    <a:pt x="222" y="178"/>
                    <a:pt x="222" y="178"/>
                  </a:cubicBezTo>
                  <a:cubicBezTo>
                    <a:pt x="222" y="125"/>
                    <a:pt x="222" y="125"/>
                    <a:pt x="222" y="125"/>
                  </a:cubicBezTo>
                  <a:lnTo>
                    <a:pt x="275" y="125"/>
                  </a:lnTo>
                  <a:close/>
                  <a:moveTo>
                    <a:pt x="124" y="54"/>
                  </a:moveTo>
                  <a:lnTo>
                    <a:pt x="124" y="54"/>
                  </a:lnTo>
                  <a:cubicBezTo>
                    <a:pt x="178" y="54"/>
                    <a:pt x="178" y="54"/>
                    <a:pt x="178" y="54"/>
                  </a:cubicBezTo>
                  <a:cubicBezTo>
                    <a:pt x="178" y="107"/>
                    <a:pt x="178" y="107"/>
                    <a:pt x="178" y="107"/>
                  </a:cubicBezTo>
                  <a:cubicBezTo>
                    <a:pt x="124" y="107"/>
                    <a:pt x="124" y="107"/>
                    <a:pt x="124" y="107"/>
                  </a:cubicBezTo>
                  <a:lnTo>
                    <a:pt x="124" y="54"/>
                  </a:lnTo>
                  <a:close/>
                  <a:moveTo>
                    <a:pt x="195" y="125"/>
                  </a:moveTo>
                  <a:lnTo>
                    <a:pt x="195" y="125"/>
                  </a:lnTo>
                  <a:cubicBezTo>
                    <a:pt x="195" y="178"/>
                    <a:pt x="195" y="178"/>
                    <a:pt x="195" y="178"/>
                  </a:cubicBezTo>
                  <a:cubicBezTo>
                    <a:pt x="151" y="178"/>
                    <a:pt x="151" y="178"/>
                    <a:pt x="151" y="178"/>
                  </a:cubicBezTo>
                  <a:cubicBezTo>
                    <a:pt x="151" y="125"/>
                    <a:pt x="151" y="125"/>
                    <a:pt x="151" y="125"/>
                  </a:cubicBezTo>
                  <a:lnTo>
                    <a:pt x="195" y="12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cubicBezTo>
                    <a:pt x="98" y="54"/>
                    <a:pt x="98" y="54"/>
                    <a:pt x="98" y="54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54" y="107"/>
                    <a:pt x="54" y="107"/>
                    <a:pt x="54" y="107"/>
                  </a:cubicBezTo>
                  <a:lnTo>
                    <a:pt x="54" y="5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cubicBezTo>
                    <a:pt x="124" y="178"/>
                    <a:pt x="124" y="178"/>
                    <a:pt x="124" y="178"/>
                  </a:cubicBezTo>
                  <a:cubicBezTo>
                    <a:pt x="71" y="178"/>
                    <a:pt x="71" y="178"/>
                    <a:pt x="71" y="178"/>
                  </a:cubicBezTo>
                  <a:cubicBezTo>
                    <a:pt x="71" y="125"/>
                    <a:pt x="71" y="125"/>
                    <a:pt x="71" y="125"/>
                  </a:cubicBezTo>
                  <a:lnTo>
                    <a:pt x="124" y="125"/>
                  </a:lnTo>
                  <a:close/>
                  <a:moveTo>
                    <a:pt x="98" y="249"/>
                  </a:moveTo>
                  <a:lnTo>
                    <a:pt x="98" y="249"/>
                  </a:lnTo>
                  <a:cubicBezTo>
                    <a:pt x="54" y="249"/>
                    <a:pt x="54" y="249"/>
                    <a:pt x="54" y="249"/>
                  </a:cubicBezTo>
                  <a:cubicBezTo>
                    <a:pt x="54" y="204"/>
                    <a:pt x="54" y="204"/>
                    <a:pt x="54" y="204"/>
                  </a:cubicBezTo>
                  <a:cubicBezTo>
                    <a:pt x="98" y="204"/>
                    <a:pt x="98" y="204"/>
                    <a:pt x="98" y="204"/>
                  </a:cubicBezTo>
                  <a:lnTo>
                    <a:pt x="98" y="249"/>
                  </a:lnTo>
                  <a:close/>
                  <a:moveTo>
                    <a:pt x="372" y="249"/>
                  </a:moveTo>
                  <a:lnTo>
                    <a:pt x="372" y="249"/>
                  </a:lnTo>
                  <a:cubicBezTo>
                    <a:pt x="124" y="249"/>
                    <a:pt x="124" y="249"/>
                    <a:pt x="124" y="249"/>
                  </a:cubicBezTo>
                  <a:cubicBezTo>
                    <a:pt x="124" y="204"/>
                    <a:pt x="124" y="204"/>
                    <a:pt x="124" y="204"/>
                  </a:cubicBezTo>
                  <a:cubicBezTo>
                    <a:pt x="372" y="204"/>
                    <a:pt x="372" y="204"/>
                    <a:pt x="372" y="204"/>
                  </a:cubicBezTo>
                  <a:lnTo>
                    <a:pt x="372" y="249"/>
                  </a:lnTo>
                  <a:close/>
                  <a:moveTo>
                    <a:pt x="443" y="249"/>
                  </a:moveTo>
                  <a:lnTo>
                    <a:pt x="443" y="249"/>
                  </a:lnTo>
                  <a:cubicBezTo>
                    <a:pt x="399" y="249"/>
                    <a:pt x="399" y="249"/>
                    <a:pt x="399" y="249"/>
                  </a:cubicBezTo>
                  <a:cubicBezTo>
                    <a:pt x="399" y="204"/>
                    <a:pt x="399" y="204"/>
                    <a:pt x="399" y="204"/>
                  </a:cubicBezTo>
                  <a:cubicBezTo>
                    <a:pt x="443" y="204"/>
                    <a:pt x="443" y="204"/>
                    <a:pt x="443" y="204"/>
                  </a:cubicBezTo>
                  <a:lnTo>
                    <a:pt x="443" y="249"/>
                  </a:lnTo>
                  <a:close/>
                  <a:moveTo>
                    <a:pt x="372" y="178"/>
                  </a:moveTo>
                  <a:lnTo>
                    <a:pt x="372" y="178"/>
                  </a:lnTo>
                  <a:cubicBezTo>
                    <a:pt x="372" y="125"/>
                    <a:pt x="372" y="125"/>
                    <a:pt x="372" y="125"/>
                  </a:cubicBezTo>
                  <a:cubicBezTo>
                    <a:pt x="425" y="125"/>
                    <a:pt x="425" y="125"/>
                    <a:pt x="425" y="125"/>
                  </a:cubicBezTo>
                  <a:cubicBezTo>
                    <a:pt x="425" y="178"/>
                    <a:pt x="425" y="178"/>
                    <a:pt x="425" y="178"/>
                  </a:cubicBezTo>
                  <a:lnTo>
                    <a:pt x="372" y="178"/>
                  </a:lnTo>
                  <a:close/>
                  <a:moveTo>
                    <a:pt x="443" y="107"/>
                  </a:moveTo>
                  <a:lnTo>
                    <a:pt x="443" y="107"/>
                  </a:lnTo>
                  <a:cubicBezTo>
                    <a:pt x="346" y="107"/>
                    <a:pt x="346" y="107"/>
                    <a:pt x="346" y="107"/>
                  </a:cubicBezTo>
                  <a:cubicBezTo>
                    <a:pt x="346" y="54"/>
                    <a:pt x="346" y="54"/>
                    <a:pt x="346" y="54"/>
                  </a:cubicBezTo>
                  <a:cubicBezTo>
                    <a:pt x="443" y="54"/>
                    <a:pt x="443" y="54"/>
                    <a:pt x="443" y="54"/>
                  </a:cubicBezTo>
                  <a:lnTo>
                    <a:pt x="443" y="10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74"/>
            <p:cNvSpPr>
              <a:spLocks noChangeArrowheads="1"/>
            </p:cNvSpPr>
            <p:nvPr/>
          </p:nvSpPr>
          <p:spPr bwMode="auto">
            <a:xfrm>
              <a:off x="488950" y="3740150"/>
              <a:ext cx="223838" cy="179388"/>
            </a:xfrm>
            <a:custGeom>
              <a:avLst/>
              <a:gdLst>
                <a:gd name="T0" fmla="*/ 199067 w 497"/>
                <a:gd name="T1" fmla="*/ 0 h 401"/>
                <a:gd name="T2" fmla="*/ 199067 w 497"/>
                <a:gd name="T3" fmla="*/ 0 h 401"/>
                <a:gd name="T4" fmla="*/ 23870 w 497"/>
                <a:gd name="T5" fmla="*/ 0 h 401"/>
                <a:gd name="T6" fmla="*/ 0 w 497"/>
                <a:gd name="T7" fmla="*/ 20131 h 401"/>
                <a:gd name="T8" fmla="*/ 0 w 497"/>
                <a:gd name="T9" fmla="*/ 155231 h 401"/>
                <a:gd name="T10" fmla="*/ 23870 w 497"/>
                <a:gd name="T11" fmla="*/ 178941 h 401"/>
                <a:gd name="T12" fmla="*/ 199067 w 497"/>
                <a:gd name="T13" fmla="*/ 178941 h 401"/>
                <a:gd name="T14" fmla="*/ 223388 w 497"/>
                <a:gd name="T15" fmla="*/ 155231 h 401"/>
                <a:gd name="T16" fmla="*/ 223388 w 497"/>
                <a:gd name="T17" fmla="*/ 20131 h 401"/>
                <a:gd name="T18" fmla="*/ 199067 w 497"/>
                <a:gd name="T19" fmla="*/ 0 h 401"/>
                <a:gd name="T20" fmla="*/ 51343 w 497"/>
                <a:gd name="T21" fmla="*/ 20131 h 401"/>
                <a:gd name="T22" fmla="*/ 51343 w 497"/>
                <a:gd name="T23" fmla="*/ 20131 h 401"/>
                <a:gd name="T24" fmla="*/ 59450 w 497"/>
                <a:gd name="T25" fmla="*/ 28183 h 401"/>
                <a:gd name="T26" fmla="*/ 51343 w 497"/>
                <a:gd name="T27" fmla="*/ 35788 h 401"/>
                <a:gd name="T28" fmla="*/ 43687 w 497"/>
                <a:gd name="T29" fmla="*/ 28183 h 401"/>
                <a:gd name="T30" fmla="*/ 51343 w 497"/>
                <a:gd name="T31" fmla="*/ 20131 h 401"/>
                <a:gd name="T32" fmla="*/ 19817 w 497"/>
                <a:gd name="T33" fmla="*/ 28183 h 401"/>
                <a:gd name="T34" fmla="*/ 19817 w 497"/>
                <a:gd name="T35" fmla="*/ 28183 h 401"/>
                <a:gd name="T36" fmla="*/ 27473 w 497"/>
                <a:gd name="T37" fmla="*/ 20131 h 401"/>
                <a:gd name="T38" fmla="*/ 35580 w 497"/>
                <a:gd name="T39" fmla="*/ 28183 h 401"/>
                <a:gd name="T40" fmla="*/ 27473 w 497"/>
                <a:gd name="T41" fmla="*/ 35788 h 401"/>
                <a:gd name="T42" fmla="*/ 19817 w 497"/>
                <a:gd name="T43" fmla="*/ 28183 h 401"/>
                <a:gd name="T44" fmla="*/ 199067 w 497"/>
                <a:gd name="T45" fmla="*/ 155231 h 401"/>
                <a:gd name="T46" fmla="*/ 199067 w 497"/>
                <a:gd name="T47" fmla="*/ 155231 h 401"/>
                <a:gd name="T48" fmla="*/ 19817 w 497"/>
                <a:gd name="T49" fmla="*/ 155231 h 401"/>
                <a:gd name="T50" fmla="*/ 19817 w 497"/>
                <a:gd name="T51" fmla="*/ 51893 h 401"/>
                <a:gd name="T52" fmla="*/ 199067 w 497"/>
                <a:gd name="T53" fmla="*/ 51893 h 401"/>
                <a:gd name="T54" fmla="*/ 199067 w 497"/>
                <a:gd name="T55" fmla="*/ 155231 h 401"/>
                <a:gd name="T56" fmla="*/ 199067 w 497"/>
                <a:gd name="T57" fmla="*/ 35788 h 401"/>
                <a:gd name="T58" fmla="*/ 199067 w 497"/>
                <a:gd name="T59" fmla="*/ 35788 h 401"/>
                <a:gd name="T60" fmla="*/ 67557 w 497"/>
                <a:gd name="T61" fmla="*/ 35788 h 401"/>
                <a:gd name="T62" fmla="*/ 67557 w 497"/>
                <a:gd name="T63" fmla="*/ 20131 h 401"/>
                <a:gd name="T64" fmla="*/ 199067 w 497"/>
                <a:gd name="T65" fmla="*/ 20131 h 401"/>
                <a:gd name="T66" fmla="*/ 199067 w 497"/>
                <a:gd name="T67" fmla="*/ 35788 h 4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97" h="401">
                  <a:moveTo>
                    <a:pt x="442" y="0"/>
                  </a:moveTo>
                  <a:lnTo>
                    <a:pt x="442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17" y="0"/>
                    <a:pt x="0" y="19"/>
                    <a:pt x="0" y="45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373"/>
                    <a:pt x="17" y="400"/>
                    <a:pt x="53" y="400"/>
                  </a:cubicBezTo>
                  <a:cubicBezTo>
                    <a:pt x="442" y="400"/>
                    <a:pt x="442" y="400"/>
                    <a:pt x="442" y="400"/>
                  </a:cubicBezTo>
                  <a:cubicBezTo>
                    <a:pt x="469" y="400"/>
                    <a:pt x="496" y="373"/>
                    <a:pt x="496" y="347"/>
                  </a:cubicBezTo>
                  <a:cubicBezTo>
                    <a:pt x="496" y="45"/>
                    <a:pt x="496" y="45"/>
                    <a:pt x="496" y="45"/>
                  </a:cubicBezTo>
                  <a:cubicBezTo>
                    <a:pt x="496" y="19"/>
                    <a:pt x="469" y="0"/>
                    <a:pt x="442" y="0"/>
                  </a:cubicBezTo>
                  <a:close/>
                  <a:moveTo>
                    <a:pt x="114" y="45"/>
                  </a:moveTo>
                  <a:lnTo>
                    <a:pt x="114" y="45"/>
                  </a:lnTo>
                  <a:cubicBezTo>
                    <a:pt x="123" y="45"/>
                    <a:pt x="132" y="54"/>
                    <a:pt x="132" y="63"/>
                  </a:cubicBezTo>
                  <a:cubicBezTo>
                    <a:pt x="132" y="72"/>
                    <a:pt x="123" y="80"/>
                    <a:pt x="114" y="80"/>
                  </a:cubicBezTo>
                  <a:cubicBezTo>
                    <a:pt x="106" y="80"/>
                    <a:pt x="97" y="72"/>
                    <a:pt x="97" y="63"/>
                  </a:cubicBezTo>
                  <a:cubicBezTo>
                    <a:pt x="97" y="54"/>
                    <a:pt x="106" y="45"/>
                    <a:pt x="114" y="45"/>
                  </a:cubicBezTo>
                  <a:close/>
                  <a:moveTo>
                    <a:pt x="44" y="63"/>
                  </a:moveTo>
                  <a:lnTo>
                    <a:pt x="44" y="63"/>
                  </a:lnTo>
                  <a:cubicBezTo>
                    <a:pt x="44" y="54"/>
                    <a:pt x="53" y="45"/>
                    <a:pt x="61" y="45"/>
                  </a:cubicBezTo>
                  <a:cubicBezTo>
                    <a:pt x="70" y="45"/>
                    <a:pt x="79" y="54"/>
                    <a:pt x="79" y="63"/>
                  </a:cubicBezTo>
                  <a:cubicBezTo>
                    <a:pt x="79" y="72"/>
                    <a:pt x="70" y="80"/>
                    <a:pt x="61" y="80"/>
                  </a:cubicBezTo>
                  <a:cubicBezTo>
                    <a:pt x="53" y="80"/>
                    <a:pt x="44" y="72"/>
                    <a:pt x="44" y="63"/>
                  </a:cubicBezTo>
                  <a:close/>
                  <a:moveTo>
                    <a:pt x="442" y="347"/>
                  </a:moveTo>
                  <a:lnTo>
                    <a:pt x="442" y="347"/>
                  </a:lnTo>
                  <a:cubicBezTo>
                    <a:pt x="44" y="347"/>
                    <a:pt x="44" y="347"/>
                    <a:pt x="44" y="347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42" y="116"/>
                    <a:pt x="442" y="116"/>
                    <a:pt x="442" y="116"/>
                  </a:cubicBezTo>
                  <a:lnTo>
                    <a:pt x="442" y="347"/>
                  </a:lnTo>
                  <a:close/>
                  <a:moveTo>
                    <a:pt x="442" y="80"/>
                  </a:moveTo>
                  <a:lnTo>
                    <a:pt x="442" y="80"/>
                  </a:lnTo>
                  <a:cubicBezTo>
                    <a:pt x="150" y="80"/>
                    <a:pt x="150" y="80"/>
                    <a:pt x="150" y="80"/>
                  </a:cubicBezTo>
                  <a:cubicBezTo>
                    <a:pt x="150" y="45"/>
                    <a:pt x="150" y="45"/>
                    <a:pt x="150" y="45"/>
                  </a:cubicBezTo>
                  <a:cubicBezTo>
                    <a:pt x="442" y="45"/>
                    <a:pt x="442" y="45"/>
                    <a:pt x="442" y="45"/>
                  </a:cubicBezTo>
                  <a:lnTo>
                    <a:pt x="442" y="8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75"/>
            <p:cNvSpPr>
              <a:spLocks noChangeArrowheads="1"/>
            </p:cNvSpPr>
            <p:nvPr/>
          </p:nvSpPr>
          <p:spPr bwMode="auto">
            <a:xfrm>
              <a:off x="933450" y="3727450"/>
              <a:ext cx="223838" cy="200025"/>
            </a:xfrm>
            <a:custGeom>
              <a:avLst/>
              <a:gdLst>
                <a:gd name="T0" fmla="*/ 199518 w 497"/>
                <a:gd name="T1" fmla="*/ 0 h 444"/>
                <a:gd name="T2" fmla="*/ 199518 w 497"/>
                <a:gd name="T3" fmla="*/ 0 h 444"/>
                <a:gd name="T4" fmla="*/ 23870 w 497"/>
                <a:gd name="T5" fmla="*/ 0 h 444"/>
                <a:gd name="T6" fmla="*/ 0 w 497"/>
                <a:gd name="T7" fmla="*/ 23877 h 444"/>
                <a:gd name="T8" fmla="*/ 0 w 497"/>
                <a:gd name="T9" fmla="*/ 155425 h 444"/>
                <a:gd name="T10" fmla="*/ 23870 w 497"/>
                <a:gd name="T11" fmla="*/ 179752 h 444"/>
                <a:gd name="T12" fmla="*/ 68007 w 497"/>
                <a:gd name="T13" fmla="*/ 179752 h 444"/>
                <a:gd name="T14" fmla="*/ 68007 w 497"/>
                <a:gd name="T15" fmla="*/ 155425 h 444"/>
                <a:gd name="T16" fmla="*/ 19817 w 497"/>
                <a:gd name="T17" fmla="*/ 155425 h 444"/>
                <a:gd name="T18" fmla="*/ 19817 w 497"/>
                <a:gd name="T19" fmla="*/ 55863 h 444"/>
                <a:gd name="T20" fmla="*/ 199518 w 497"/>
                <a:gd name="T21" fmla="*/ 55863 h 444"/>
                <a:gd name="T22" fmla="*/ 199518 w 497"/>
                <a:gd name="T23" fmla="*/ 155425 h 444"/>
                <a:gd name="T24" fmla="*/ 155381 w 497"/>
                <a:gd name="T25" fmla="*/ 155425 h 444"/>
                <a:gd name="T26" fmla="*/ 155381 w 497"/>
                <a:gd name="T27" fmla="*/ 179752 h 444"/>
                <a:gd name="T28" fmla="*/ 199518 w 497"/>
                <a:gd name="T29" fmla="*/ 179752 h 444"/>
                <a:gd name="T30" fmla="*/ 223388 w 497"/>
                <a:gd name="T31" fmla="*/ 155425 h 444"/>
                <a:gd name="T32" fmla="*/ 223388 w 497"/>
                <a:gd name="T33" fmla="*/ 23877 h 444"/>
                <a:gd name="T34" fmla="*/ 199518 w 497"/>
                <a:gd name="T35" fmla="*/ 0 h 444"/>
                <a:gd name="T36" fmla="*/ 27923 w 497"/>
                <a:gd name="T37" fmla="*/ 36041 h 444"/>
                <a:gd name="T38" fmla="*/ 27923 w 497"/>
                <a:gd name="T39" fmla="*/ 36041 h 444"/>
                <a:gd name="T40" fmla="*/ 19817 w 497"/>
                <a:gd name="T41" fmla="*/ 27931 h 444"/>
                <a:gd name="T42" fmla="*/ 27923 w 497"/>
                <a:gd name="T43" fmla="*/ 20273 h 444"/>
                <a:gd name="T44" fmla="*/ 35580 w 497"/>
                <a:gd name="T45" fmla="*/ 27931 h 444"/>
                <a:gd name="T46" fmla="*/ 27923 w 497"/>
                <a:gd name="T47" fmla="*/ 36041 h 444"/>
                <a:gd name="T48" fmla="*/ 52244 w 497"/>
                <a:gd name="T49" fmla="*/ 36041 h 444"/>
                <a:gd name="T50" fmla="*/ 52244 w 497"/>
                <a:gd name="T51" fmla="*/ 36041 h 444"/>
                <a:gd name="T52" fmla="*/ 43687 w 497"/>
                <a:gd name="T53" fmla="*/ 27931 h 444"/>
                <a:gd name="T54" fmla="*/ 52244 w 497"/>
                <a:gd name="T55" fmla="*/ 20273 h 444"/>
                <a:gd name="T56" fmla="*/ 59450 w 497"/>
                <a:gd name="T57" fmla="*/ 27931 h 444"/>
                <a:gd name="T58" fmla="*/ 52244 w 497"/>
                <a:gd name="T59" fmla="*/ 36041 h 444"/>
                <a:gd name="T60" fmla="*/ 199518 w 497"/>
                <a:gd name="T61" fmla="*/ 36041 h 444"/>
                <a:gd name="T62" fmla="*/ 199518 w 497"/>
                <a:gd name="T63" fmla="*/ 36041 h 444"/>
                <a:gd name="T64" fmla="*/ 68007 w 497"/>
                <a:gd name="T65" fmla="*/ 36041 h 444"/>
                <a:gd name="T66" fmla="*/ 68007 w 497"/>
                <a:gd name="T67" fmla="*/ 23877 h 444"/>
                <a:gd name="T68" fmla="*/ 199518 w 497"/>
                <a:gd name="T69" fmla="*/ 23877 h 444"/>
                <a:gd name="T70" fmla="*/ 199518 w 497"/>
                <a:gd name="T71" fmla="*/ 36041 h 444"/>
                <a:gd name="T72" fmla="*/ 111694 w 497"/>
                <a:gd name="T73" fmla="*/ 79740 h 444"/>
                <a:gd name="T74" fmla="*/ 111694 w 497"/>
                <a:gd name="T75" fmla="*/ 79740 h 444"/>
                <a:gd name="T76" fmla="*/ 55847 w 497"/>
                <a:gd name="T77" fmla="*/ 135603 h 444"/>
                <a:gd name="T78" fmla="*/ 91877 w 497"/>
                <a:gd name="T79" fmla="*/ 135603 h 444"/>
                <a:gd name="T80" fmla="*/ 91877 w 497"/>
                <a:gd name="T81" fmla="*/ 199574 h 444"/>
                <a:gd name="T82" fmla="*/ 131510 w 497"/>
                <a:gd name="T83" fmla="*/ 199574 h 444"/>
                <a:gd name="T84" fmla="*/ 131510 w 497"/>
                <a:gd name="T85" fmla="*/ 135603 h 444"/>
                <a:gd name="T86" fmla="*/ 163487 w 497"/>
                <a:gd name="T87" fmla="*/ 135603 h 444"/>
                <a:gd name="T88" fmla="*/ 111694 w 497"/>
                <a:gd name="T89" fmla="*/ 79740 h 4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444">
                  <a:moveTo>
                    <a:pt x="443" y="0"/>
                  </a:moveTo>
                  <a:lnTo>
                    <a:pt x="443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17" y="0"/>
                    <a:pt x="0" y="26"/>
                    <a:pt x="0" y="53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73"/>
                    <a:pt x="17" y="399"/>
                    <a:pt x="53" y="399"/>
                  </a:cubicBezTo>
                  <a:cubicBezTo>
                    <a:pt x="151" y="399"/>
                    <a:pt x="151" y="399"/>
                    <a:pt x="151" y="399"/>
                  </a:cubicBezTo>
                  <a:cubicBezTo>
                    <a:pt x="151" y="345"/>
                    <a:pt x="151" y="345"/>
                    <a:pt x="151" y="345"/>
                  </a:cubicBezTo>
                  <a:cubicBezTo>
                    <a:pt x="44" y="345"/>
                    <a:pt x="44" y="345"/>
                    <a:pt x="44" y="345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3" y="124"/>
                    <a:pt x="443" y="124"/>
                    <a:pt x="443" y="124"/>
                  </a:cubicBezTo>
                  <a:cubicBezTo>
                    <a:pt x="443" y="345"/>
                    <a:pt x="443" y="345"/>
                    <a:pt x="443" y="345"/>
                  </a:cubicBezTo>
                  <a:cubicBezTo>
                    <a:pt x="345" y="345"/>
                    <a:pt x="345" y="345"/>
                    <a:pt x="345" y="345"/>
                  </a:cubicBezTo>
                  <a:cubicBezTo>
                    <a:pt x="345" y="399"/>
                    <a:pt x="345" y="399"/>
                    <a:pt x="345" y="399"/>
                  </a:cubicBezTo>
                  <a:cubicBezTo>
                    <a:pt x="443" y="399"/>
                    <a:pt x="443" y="399"/>
                    <a:pt x="443" y="399"/>
                  </a:cubicBezTo>
                  <a:cubicBezTo>
                    <a:pt x="470" y="399"/>
                    <a:pt x="496" y="373"/>
                    <a:pt x="496" y="345"/>
                  </a:cubicBezTo>
                  <a:cubicBezTo>
                    <a:pt x="496" y="53"/>
                    <a:pt x="496" y="53"/>
                    <a:pt x="496" y="53"/>
                  </a:cubicBezTo>
                  <a:cubicBezTo>
                    <a:pt x="496" y="26"/>
                    <a:pt x="470" y="0"/>
                    <a:pt x="443" y="0"/>
                  </a:cubicBezTo>
                  <a:close/>
                  <a:moveTo>
                    <a:pt x="62" y="80"/>
                  </a:moveTo>
                  <a:lnTo>
                    <a:pt x="62" y="80"/>
                  </a:lnTo>
                  <a:cubicBezTo>
                    <a:pt x="53" y="80"/>
                    <a:pt x="44" y="71"/>
                    <a:pt x="44" y="62"/>
                  </a:cubicBezTo>
                  <a:cubicBezTo>
                    <a:pt x="44" y="53"/>
                    <a:pt x="53" y="45"/>
                    <a:pt x="62" y="45"/>
                  </a:cubicBezTo>
                  <a:cubicBezTo>
                    <a:pt x="71" y="45"/>
                    <a:pt x="79" y="53"/>
                    <a:pt x="79" y="62"/>
                  </a:cubicBezTo>
                  <a:cubicBezTo>
                    <a:pt x="79" y="71"/>
                    <a:pt x="71" y="80"/>
                    <a:pt x="62" y="80"/>
                  </a:cubicBezTo>
                  <a:close/>
                  <a:moveTo>
                    <a:pt x="116" y="80"/>
                  </a:moveTo>
                  <a:lnTo>
                    <a:pt x="116" y="80"/>
                  </a:lnTo>
                  <a:cubicBezTo>
                    <a:pt x="107" y="80"/>
                    <a:pt x="97" y="71"/>
                    <a:pt x="97" y="62"/>
                  </a:cubicBezTo>
                  <a:cubicBezTo>
                    <a:pt x="97" y="53"/>
                    <a:pt x="107" y="45"/>
                    <a:pt x="116" y="45"/>
                  </a:cubicBezTo>
                  <a:cubicBezTo>
                    <a:pt x="124" y="45"/>
                    <a:pt x="132" y="53"/>
                    <a:pt x="132" y="62"/>
                  </a:cubicBezTo>
                  <a:cubicBezTo>
                    <a:pt x="132" y="71"/>
                    <a:pt x="124" y="80"/>
                    <a:pt x="116" y="80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151" y="80"/>
                    <a:pt x="151" y="80"/>
                    <a:pt x="151" y="80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443" y="53"/>
                    <a:pt x="443" y="53"/>
                    <a:pt x="443" y="53"/>
                  </a:cubicBezTo>
                  <a:lnTo>
                    <a:pt x="443" y="80"/>
                  </a:lnTo>
                  <a:close/>
                  <a:moveTo>
                    <a:pt x="248" y="177"/>
                  </a:moveTo>
                  <a:lnTo>
                    <a:pt x="248" y="177"/>
                  </a:lnTo>
                  <a:cubicBezTo>
                    <a:pt x="124" y="301"/>
                    <a:pt x="124" y="301"/>
                    <a:pt x="124" y="301"/>
                  </a:cubicBezTo>
                  <a:cubicBezTo>
                    <a:pt x="204" y="301"/>
                    <a:pt x="204" y="301"/>
                    <a:pt x="204" y="301"/>
                  </a:cubicBezTo>
                  <a:cubicBezTo>
                    <a:pt x="204" y="443"/>
                    <a:pt x="204" y="443"/>
                    <a:pt x="204" y="443"/>
                  </a:cubicBezTo>
                  <a:cubicBezTo>
                    <a:pt x="292" y="443"/>
                    <a:pt x="292" y="443"/>
                    <a:pt x="292" y="443"/>
                  </a:cubicBezTo>
                  <a:cubicBezTo>
                    <a:pt x="292" y="301"/>
                    <a:pt x="292" y="301"/>
                    <a:pt x="292" y="301"/>
                  </a:cubicBezTo>
                  <a:cubicBezTo>
                    <a:pt x="363" y="301"/>
                    <a:pt x="363" y="301"/>
                    <a:pt x="363" y="301"/>
                  </a:cubicBezTo>
                  <a:lnTo>
                    <a:pt x="248" y="17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76"/>
            <p:cNvSpPr>
              <a:spLocks noChangeArrowheads="1"/>
            </p:cNvSpPr>
            <p:nvPr/>
          </p:nvSpPr>
          <p:spPr bwMode="auto">
            <a:xfrm>
              <a:off x="3190875" y="3751263"/>
              <a:ext cx="160338" cy="155575"/>
            </a:xfrm>
            <a:custGeom>
              <a:avLst/>
              <a:gdLst>
                <a:gd name="T0" fmla="*/ 79719 w 356"/>
                <a:gd name="T1" fmla="*/ 39903 h 347"/>
                <a:gd name="T2" fmla="*/ 79719 w 356"/>
                <a:gd name="T3" fmla="*/ 39903 h 347"/>
                <a:gd name="T4" fmla="*/ 44138 w 356"/>
                <a:gd name="T5" fmla="*/ 75770 h 347"/>
                <a:gd name="T6" fmla="*/ 79719 w 356"/>
                <a:gd name="T7" fmla="*/ 111189 h 347"/>
                <a:gd name="T8" fmla="*/ 115750 w 356"/>
                <a:gd name="T9" fmla="*/ 75770 h 347"/>
                <a:gd name="T10" fmla="*/ 79719 w 356"/>
                <a:gd name="T11" fmla="*/ 39903 h 347"/>
                <a:gd name="T12" fmla="*/ 79719 w 356"/>
                <a:gd name="T13" fmla="*/ 99532 h 347"/>
                <a:gd name="T14" fmla="*/ 79719 w 356"/>
                <a:gd name="T15" fmla="*/ 99532 h 347"/>
                <a:gd name="T16" fmla="*/ 55848 w 356"/>
                <a:gd name="T17" fmla="*/ 75770 h 347"/>
                <a:gd name="T18" fmla="*/ 79719 w 356"/>
                <a:gd name="T19" fmla="*/ 55595 h 347"/>
                <a:gd name="T20" fmla="*/ 103589 w 356"/>
                <a:gd name="T21" fmla="*/ 75770 h 347"/>
                <a:gd name="T22" fmla="*/ 79719 w 356"/>
                <a:gd name="T23" fmla="*/ 99532 h 347"/>
                <a:gd name="T24" fmla="*/ 11710 w 356"/>
                <a:gd name="T25" fmla="*/ 67700 h 347"/>
                <a:gd name="T26" fmla="*/ 11710 w 356"/>
                <a:gd name="T27" fmla="*/ 67700 h 347"/>
                <a:gd name="T28" fmla="*/ 0 w 356"/>
                <a:gd name="T29" fmla="*/ 75770 h 347"/>
                <a:gd name="T30" fmla="*/ 11710 w 356"/>
                <a:gd name="T31" fmla="*/ 87427 h 347"/>
                <a:gd name="T32" fmla="*/ 23871 w 356"/>
                <a:gd name="T33" fmla="*/ 75770 h 347"/>
                <a:gd name="T34" fmla="*/ 11710 w 356"/>
                <a:gd name="T35" fmla="*/ 67700 h 347"/>
                <a:gd name="T36" fmla="*/ 135567 w 356"/>
                <a:gd name="T37" fmla="*/ 23762 h 347"/>
                <a:gd name="T38" fmla="*/ 135567 w 356"/>
                <a:gd name="T39" fmla="*/ 23762 h 347"/>
                <a:gd name="T40" fmla="*/ 119803 w 356"/>
                <a:gd name="T41" fmla="*/ 23762 h 347"/>
                <a:gd name="T42" fmla="*/ 119803 w 356"/>
                <a:gd name="T43" fmla="*/ 39903 h 347"/>
                <a:gd name="T44" fmla="*/ 131513 w 356"/>
                <a:gd name="T45" fmla="*/ 35867 h 347"/>
                <a:gd name="T46" fmla="*/ 135567 w 356"/>
                <a:gd name="T47" fmla="*/ 23762 h 347"/>
                <a:gd name="T48" fmla="*/ 147727 w 356"/>
                <a:gd name="T49" fmla="*/ 67700 h 347"/>
                <a:gd name="T50" fmla="*/ 147727 w 356"/>
                <a:gd name="T51" fmla="*/ 67700 h 347"/>
                <a:gd name="T52" fmla="*/ 135567 w 356"/>
                <a:gd name="T53" fmla="*/ 75770 h 347"/>
                <a:gd name="T54" fmla="*/ 147727 w 356"/>
                <a:gd name="T55" fmla="*/ 87427 h 347"/>
                <a:gd name="T56" fmla="*/ 159888 w 356"/>
                <a:gd name="T57" fmla="*/ 75770 h 347"/>
                <a:gd name="T58" fmla="*/ 147727 w 356"/>
                <a:gd name="T59" fmla="*/ 67700 h 347"/>
                <a:gd name="T60" fmla="*/ 79719 w 356"/>
                <a:gd name="T61" fmla="*/ 130916 h 347"/>
                <a:gd name="T62" fmla="*/ 79719 w 356"/>
                <a:gd name="T63" fmla="*/ 130916 h 347"/>
                <a:gd name="T64" fmla="*/ 71612 w 356"/>
                <a:gd name="T65" fmla="*/ 143470 h 347"/>
                <a:gd name="T66" fmla="*/ 79719 w 356"/>
                <a:gd name="T67" fmla="*/ 155127 h 347"/>
                <a:gd name="T68" fmla="*/ 87826 w 356"/>
                <a:gd name="T69" fmla="*/ 143470 h 347"/>
                <a:gd name="T70" fmla="*/ 79719 w 356"/>
                <a:gd name="T71" fmla="*/ 130916 h 347"/>
                <a:gd name="T72" fmla="*/ 27474 w 356"/>
                <a:gd name="T73" fmla="*/ 119259 h 347"/>
                <a:gd name="T74" fmla="*/ 27474 w 356"/>
                <a:gd name="T75" fmla="*/ 119259 h 347"/>
                <a:gd name="T76" fmla="*/ 23871 w 356"/>
                <a:gd name="T77" fmla="*/ 130916 h 347"/>
                <a:gd name="T78" fmla="*/ 40085 w 356"/>
                <a:gd name="T79" fmla="*/ 130916 h 347"/>
                <a:gd name="T80" fmla="*/ 40085 w 356"/>
                <a:gd name="T81" fmla="*/ 115224 h 347"/>
                <a:gd name="T82" fmla="*/ 27474 w 356"/>
                <a:gd name="T83" fmla="*/ 119259 h 347"/>
                <a:gd name="T84" fmla="*/ 23871 w 356"/>
                <a:gd name="T85" fmla="*/ 23762 h 347"/>
                <a:gd name="T86" fmla="*/ 23871 w 356"/>
                <a:gd name="T87" fmla="*/ 23762 h 347"/>
                <a:gd name="T88" fmla="*/ 23871 w 356"/>
                <a:gd name="T89" fmla="*/ 35867 h 347"/>
                <a:gd name="T90" fmla="*/ 40085 w 356"/>
                <a:gd name="T91" fmla="*/ 39903 h 347"/>
                <a:gd name="T92" fmla="*/ 40085 w 356"/>
                <a:gd name="T93" fmla="*/ 23762 h 347"/>
                <a:gd name="T94" fmla="*/ 23871 w 356"/>
                <a:gd name="T95" fmla="*/ 23762 h 347"/>
                <a:gd name="T96" fmla="*/ 119803 w 356"/>
                <a:gd name="T97" fmla="*/ 130916 h 347"/>
                <a:gd name="T98" fmla="*/ 119803 w 356"/>
                <a:gd name="T99" fmla="*/ 130916 h 347"/>
                <a:gd name="T100" fmla="*/ 135567 w 356"/>
                <a:gd name="T101" fmla="*/ 130916 h 347"/>
                <a:gd name="T102" fmla="*/ 131513 w 356"/>
                <a:gd name="T103" fmla="*/ 119259 h 347"/>
                <a:gd name="T104" fmla="*/ 119803 w 356"/>
                <a:gd name="T105" fmla="*/ 115224 h 347"/>
                <a:gd name="T106" fmla="*/ 119803 w 356"/>
                <a:gd name="T107" fmla="*/ 130916 h 347"/>
                <a:gd name="T108" fmla="*/ 79719 w 356"/>
                <a:gd name="T109" fmla="*/ 20175 h 347"/>
                <a:gd name="T110" fmla="*/ 79719 w 356"/>
                <a:gd name="T111" fmla="*/ 20175 h 347"/>
                <a:gd name="T112" fmla="*/ 87826 w 356"/>
                <a:gd name="T113" fmla="*/ 8070 h 347"/>
                <a:gd name="T114" fmla="*/ 79719 w 356"/>
                <a:gd name="T115" fmla="*/ 0 h 347"/>
                <a:gd name="T116" fmla="*/ 71612 w 356"/>
                <a:gd name="T117" fmla="*/ 8070 h 347"/>
                <a:gd name="T118" fmla="*/ 79719 w 356"/>
                <a:gd name="T119" fmla="*/ 20175 h 3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56" h="347">
                  <a:moveTo>
                    <a:pt x="177" y="89"/>
                  </a:moveTo>
                  <a:lnTo>
                    <a:pt x="177" y="89"/>
                  </a:lnTo>
                  <a:cubicBezTo>
                    <a:pt x="133" y="89"/>
                    <a:pt x="98" y="124"/>
                    <a:pt x="98" y="169"/>
                  </a:cubicBezTo>
                  <a:cubicBezTo>
                    <a:pt x="98" y="213"/>
                    <a:pt x="133" y="248"/>
                    <a:pt x="177" y="248"/>
                  </a:cubicBezTo>
                  <a:cubicBezTo>
                    <a:pt x="221" y="248"/>
                    <a:pt x="257" y="213"/>
                    <a:pt x="257" y="169"/>
                  </a:cubicBezTo>
                  <a:cubicBezTo>
                    <a:pt x="257" y="124"/>
                    <a:pt x="221" y="89"/>
                    <a:pt x="177" y="89"/>
                  </a:cubicBezTo>
                  <a:close/>
                  <a:moveTo>
                    <a:pt x="177" y="222"/>
                  </a:moveTo>
                  <a:lnTo>
                    <a:pt x="177" y="222"/>
                  </a:lnTo>
                  <a:cubicBezTo>
                    <a:pt x="151" y="222"/>
                    <a:pt x="124" y="195"/>
                    <a:pt x="124" y="169"/>
                  </a:cubicBezTo>
                  <a:cubicBezTo>
                    <a:pt x="124" y="142"/>
                    <a:pt x="151" y="124"/>
                    <a:pt x="177" y="124"/>
                  </a:cubicBezTo>
                  <a:cubicBezTo>
                    <a:pt x="204" y="124"/>
                    <a:pt x="230" y="142"/>
                    <a:pt x="230" y="169"/>
                  </a:cubicBezTo>
                  <a:cubicBezTo>
                    <a:pt x="230" y="195"/>
                    <a:pt x="204" y="222"/>
                    <a:pt x="177" y="222"/>
                  </a:cubicBezTo>
                  <a:close/>
                  <a:moveTo>
                    <a:pt x="26" y="151"/>
                  </a:moveTo>
                  <a:lnTo>
                    <a:pt x="26" y="151"/>
                  </a:lnTo>
                  <a:cubicBezTo>
                    <a:pt x="17" y="151"/>
                    <a:pt x="0" y="160"/>
                    <a:pt x="0" y="169"/>
                  </a:cubicBezTo>
                  <a:cubicBezTo>
                    <a:pt x="0" y="186"/>
                    <a:pt x="17" y="195"/>
                    <a:pt x="26" y="195"/>
                  </a:cubicBezTo>
                  <a:cubicBezTo>
                    <a:pt x="45" y="195"/>
                    <a:pt x="53" y="186"/>
                    <a:pt x="53" y="169"/>
                  </a:cubicBezTo>
                  <a:cubicBezTo>
                    <a:pt x="53" y="160"/>
                    <a:pt x="45" y="151"/>
                    <a:pt x="26" y="151"/>
                  </a:cubicBezTo>
                  <a:close/>
                  <a:moveTo>
                    <a:pt x="301" y="53"/>
                  </a:moveTo>
                  <a:lnTo>
                    <a:pt x="301" y="53"/>
                  </a:lnTo>
                  <a:cubicBezTo>
                    <a:pt x="292" y="45"/>
                    <a:pt x="274" y="45"/>
                    <a:pt x="266" y="53"/>
                  </a:cubicBezTo>
                  <a:cubicBezTo>
                    <a:pt x="257" y="63"/>
                    <a:pt x="257" y="80"/>
                    <a:pt x="266" y="89"/>
                  </a:cubicBezTo>
                  <a:cubicBezTo>
                    <a:pt x="274" y="89"/>
                    <a:pt x="283" y="89"/>
                    <a:pt x="292" y="80"/>
                  </a:cubicBezTo>
                  <a:cubicBezTo>
                    <a:pt x="301" y="71"/>
                    <a:pt x="310" y="53"/>
                    <a:pt x="301" y="53"/>
                  </a:cubicBezTo>
                  <a:close/>
                  <a:moveTo>
                    <a:pt x="328" y="151"/>
                  </a:moveTo>
                  <a:lnTo>
                    <a:pt x="328" y="151"/>
                  </a:lnTo>
                  <a:cubicBezTo>
                    <a:pt x="310" y="151"/>
                    <a:pt x="301" y="160"/>
                    <a:pt x="301" y="169"/>
                  </a:cubicBezTo>
                  <a:cubicBezTo>
                    <a:pt x="301" y="186"/>
                    <a:pt x="310" y="195"/>
                    <a:pt x="328" y="195"/>
                  </a:cubicBezTo>
                  <a:cubicBezTo>
                    <a:pt x="336" y="195"/>
                    <a:pt x="355" y="186"/>
                    <a:pt x="355" y="169"/>
                  </a:cubicBezTo>
                  <a:cubicBezTo>
                    <a:pt x="355" y="160"/>
                    <a:pt x="336" y="151"/>
                    <a:pt x="328" y="151"/>
                  </a:cubicBezTo>
                  <a:close/>
                  <a:moveTo>
                    <a:pt x="177" y="292"/>
                  </a:moveTo>
                  <a:lnTo>
                    <a:pt x="177" y="292"/>
                  </a:lnTo>
                  <a:cubicBezTo>
                    <a:pt x="168" y="292"/>
                    <a:pt x="159" y="311"/>
                    <a:pt x="159" y="320"/>
                  </a:cubicBezTo>
                  <a:cubicBezTo>
                    <a:pt x="159" y="337"/>
                    <a:pt x="168" y="346"/>
                    <a:pt x="177" y="346"/>
                  </a:cubicBezTo>
                  <a:cubicBezTo>
                    <a:pt x="186" y="346"/>
                    <a:pt x="195" y="337"/>
                    <a:pt x="195" y="320"/>
                  </a:cubicBezTo>
                  <a:cubicBezTo>
                    <a:pt x="195" y="311"/>
                    <a:pt x="186" y="292"/>
                    <a:pt x="177" y="292"/>
                  </a:cubicBezTo>
                  <a:close/>
                  <a:moveTo>
                    <a:pt x="61" y="266"/>
                  </a:moveTo>
                  <a:lnTo>
                    <a:pt x="61" y="266"/>
                  </a:lnTo>
                  <a:cubicBezTo>
                    <a:pt x="53" y="275"/>
                    <a:pt x="45" y="284"/>
                    <a:pt x="53" y="292"/>
                  </a:cubicBezTo>
                  <a:cubicBezTo>
                    <a:pt x="61" y="301"/>
                    <a:pt x="80" y="301"/>
                    <a:pt x="89" y="292"/>
                  </a:cubicBezTo>
                  <a:cubicBezTo>
                    <a:pt x="98" y="284"/>
                    <a:pt x="98" y="266"/>
                    <a:pt x="89" y="257"/>
                  </a:cubicBezTo>
                  <a:cubicBezTo>
                    <a:pt x="80" y="248"/>
                    <a:pt x="71" y="257"/>
                    <a:pt x="61" y="266"/>
                  </a:cubicBezTo>
                  <a:close/>
                  <a:moveTo>
                    <a:pt x="53" y="53"/>
                  </a:moveTo>
                  <a:lnTo>
                    <a:pt x="53" y="53"/>
                  </a:lnTo>
                  <a:cubicBezTo>
                    <a:pt x="45" y="63"/>
                    <a:pt x="45" y="71"/>
                    <a:pt x="53" y="80"/>
                  </a:cubicBezTo>
                  <a:cubicBezTo>
                    <a:pt x="71" y="89"/>
                    <a:pt x="80" y="98"/>
                    <a:pt x="89" y="89"/>
                  </a:cubicBezTo>
                  <a:cubicBezTo>
                    <a:pt x="98" y="80"/>
                    <a:pt x="98" y="63"/>
                    <a:pt x="89" y="53"/>
                  </a:cubicBezTo>
                  <a:cubicBezTo>
                    <a:pt x="80" y="45"/>
                    <a:pt x="61" y="45"/>
                    <a:pt x="53" y="53"/>
                  </a:cubicBezTo>
                  <a:close/>
                  <a:moveTo>
                    <a:pt x="266" y="292"/>
                  </a:moveTo>
                  <a:lnTo>
                    <a:pt x="266" y="292"/>
                  </a:lnTo>
                  <a:cubicBezTo>
                    <a:pt x="274" y="301"/>
                    <a:pt x="292" y="301"/>
                    <a:pt x="301" y="292"/>
                  </a:cubicBezTo>
                  <a:cubicBezTo>
                    <a:pt x="310" y="284"/>
                    <a:pt x="310" y="275"/>
                    <a:pt x="292" y="266"/>
                  </a:cubicBezTo>
                  <a:cubicBezTo>
                    <a:pt x="283" y="257"/>
                    <a:pt x="274" y="248"/>
                    <a:pt x="266" y="257"/>
                  </a:cubicBezTo>
                  <a:cubicBezTo>
                    <a:pt x="257" y="266"/>
                    <a:pt x="257" y="284"/>
                    <a:pt x="266" y="292"/>
                  </a:cubicBezTo>
                  <a:close/>
                  <a:moveTo>
                    <a:pt x="177" y="45"/>
                  </a:moveTo>
                  <a:lnTo>
                    <a:pt x="177" y="45"/>
                  </a:lnTo>
                  <a:cubicBezTo>
                    <a:pt x="186" y="45"/>
                    <a:pt x="195" y="36"/>
                    <a:pt x="195" y="18"/>
                  </a:cubicBezTo>
                  <a:cubicBezTo>
                    <a:pt x="195" y="9"/>
                    <a:pt x="186" y="0"/>
                    <a:pt x="177" y="0"/>
                  </a:cubicBezTo>
                  <a:cubicBezTo>
                    <a:pt x="168" y="0"/>
                    <a:pt x="159" y="9"/>
                    <a:pt x="159" y="18"/>
                  </a:cubicBezTo>
                  <a:cubicBezTo>
                    <a:pt x="159" y="36"/>
                    <a:pt x="168" y="45"/>
                    <a:pt x="177" y="4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77"/>
            <p:cNvSpPr>
              <a:spLocks noChangeArrowheads="1"/>
            </p:cNvSpPr>
            <p:nvPr/>
          </p:nvSpPr>
          <p:spPr bwMode="auto">
            <a:xfrm>
              <a:off x="3605213" y="3716338"/>
              <a:ext cx="222250" cy="222250"/>
            </a:xfrm>
            <a:custGeom>
              <a:avLst/>
              <a:gdLst>
                <a:gd name="T0" fmla="*/ 209729 w 497"/>
                <a:gd name="T1" fmla="*/ 103092 h 498"/>
                <a:gd name="T2" fmla="*/ 190053 w 497"/>
                <a:gd name="T3" fmla="*/ 111125 h 498"/>
                <a:gd name="T4" fmla="*/ 209729 w 497"/>
                <a:gd name="T5" fmla="*/ 122728 h 498"/>
                <a:gd name="T6" fmla="*/ 209729 w 497"/>
                <a:gd name="T7" fmla="*/ 103092 h 498"/>
                <a:gd name="T8" fmla="*/ 110454 w 497"/>
                <a:gd name="T9" fmla="*/ 51769 h 498"/>
                <a:gd name="T10" fmla="*/ 110454 w 497"/>
                <a:gd name="T11" fmla="*/ 174497 h 498"/>
                <a:gd name="T12" fmla="*/ 110454 w 497"/>
                <a:gd name="T13" fmla="*/ 51769 h 498"/>
                <a:gd name="T14" fmla="*/ 110454 w 497"/>
                <a:gd name="T15" fmla="*/ 154415 h 498"/>
                <a:gd name="T16" fmla="*/ 110454 w 497"/>
                <a:gd name="T17" fmla="*/ 67389 h 498"/>
                <a:gd name="T18" fmla="*/ 110454 w 497"/>
                <a:gd name="T19" fmla="*/ 154415 h 498"/>
                <a:gd name="T20" fmla="*/ 31750 w 497"/>
                <a:gd name="T21" fmla="*/ 111125 h 498"/>
                <a:gd name="T22" fmla="*/ 11627 w 497"/>
                <a:gd name="T23" fmla="*/ 103092 h 498"/>
                <a:gd name="T24" fmla="*/ 11627 w 497"/>
                <a:gd name="T25" fmla="*/ 122728 h 498"/>
                <a:gd name="T26" fmla="*/ 31750 w 497"/>
                <a:gd name="T27" fmla="*/ 111125 h 498"/>
                <a:gd name="T28" fmla="*/ 110454 w 497"/>
                <a:gd name="T29" fmla="*/ 35703 h 498"/>
                <a:gd name="T30" fmla="*/ 118504 w 497"/>
                <a:gd name="T31" fmla="*/ 12050 h 498"/>
                <a:gd name="T32" fmla="*/ 102852 w 497"/>
                <a:gd name="T33" fmla="*/ 12050 h 498"/>
                <a:gd name="T34" fmla="*/ 110454 w 497"/>
                <a:gd name="T35" fmla="*/ 35703 h 498"/>
                <a:gd name="T36" fmla="*/ 110454 w 497"/>
                <a:gd name="T37" fmla="*/ 190117 h 498"/>
                <a:gd name="T38" fmla="*/ 102852 w 497"/>
                <a:gd name="T39" fmla="*/ 209754 h 498"/>
                <a:gd name="T40" fmla="*/ 118504 w 497"/>
                <a:gd name="T41" fmla="*/ 209754 h 498"/>
                <a:gd name="T42" fmla="*/ 110454 w 497"/>
                <a:gd name="T43" fmla="*/ 190117 h 498"/>
                <a:gd name="T44" fmla="*/ 194077 w 497"/>
                <a:gd name="T45" fmla="*/ 43736 h 498"/>
                <a:gd name="T46" fmla="*/ 177979 w 497"/>
                <a:gd name="T47" fmla="*/ 32133 h 498"/>
                <a:gd name="T48" fmla="*/ 169930 w 497"/>
                <a:gd name="T49" fmla="*/ 51769 h 498"/>
                <a:gd name="T50" fmla="*/ 194077 w 497"/>
                <a:gd name="T51" fmla="*/ 43736 h 498"/>
                <a:gd name="T52" fmla="*/ 35327 w 497"/>
                <a:gd name="T53" fmla="*/ 174497 h 498"/>
                <a:gd name="T54" fmla="*/ 27278 w 497"/>
                <a:gd name="T55" fmla="*/ 194134 h 498"/>
                <a:gd name="T56" fmla="*/ 47401 w 497"/>
                <a:gd name="T57" fmla="*/ 186101 h 498"/>
                <a:gd name="T58" fmla="*/ 35327 w 497"/>
                <a:gd name="T59" fmla="*/ 174497 h 498"/>
                <a:gd name="T60" fmla="*/ 43377 w 497"/>
                <a:gd name="T61" fmla="*/ 32133 h 498"/>
                <a:gd name="T62" fmla="*/ 27278 w 497"/>
                <a:gd name="T63" fmla="*/ 43736 h 498"/>
                <a:gd name="T64" fmla="*/ 51426 w 497"/>
                <a:gd name="T65" fmla="*/ 51769 h 498"/>
                <a:gd name="T66" fmla="*/ 43377 w 497"/>
                <a:gd name="T67" fmla="*/ 32133 h 498"/>
                <a:gd name="T68" fmla="*/ 169930 w 497"/>
                <a:gd name="T69" fmla="*/ 186101 h 498"/>
                <a:gd name="T70" fmla="*/ 194077 w 497"/>
                <a:gd name="T71" fmla="*/ 194134 h 498"/>
                <a:gd name="T72" fmla="*/ 186028 w 497"/>
                <a:gd name="T73" fmla="*/ 174497 h 498"/>
                <a:gd name="T74" fmla="*/ 169930 w 497"/>
                <a:gd name="T75" fmla="*/ 186101 h 4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7" h="498">
                  <a:moveTo>
                    <a:pt x="469" y="231"/>
                  </a:moveTo>
                  <a:lnTo>
                    <a:pt x="469" y="231"/>
                  </a:lnTo>
                  <a:cubicBezTo>
                    <a:pt x="469" y="231"/>
                    <a:pt x="451" y="231"/>
                    <a:pt x="443" y="231"/>
                  </a:cubicBezTo>
                  <a:cubicBezTo>
                    <a:pt x="434" y="231"/>
                    <a:pt x="425" y="240"/>
                    <a:pt x="425" y="249"/>
                  </a:cubicBezTo>
                  <a:cubicBezTo>
                    <a:pt x="425" y="266"/>
                    <a:pt x="434" y="275"/>
                    <a:pt x="443" y="275"/>
                  </a:cubicBezTo>
                  <a:cubicBezTo>
                    <a:pt x="451" y="275"/>
                    <a:pt x="469" y="275"/>
                    <a:pt x="469" y="275"/>
                  </a:cubicBezTo>
                  <a:cubicBezTo>
                    <a:pt x="487" y="275"/>
                    <a:pt x="496" y="266"/>
                    <a:pt x="496" y="249"/>
                  </a:cubicBezTo>
                  <a:cubicBezTo>
                    <a:pt x="496" y="240"/>
                    <a:pt x="487" y="231"/>
                    <a:pt x="469" y="231"/>
                  </a:cubicBezTo>
                  <a:close/>
                  <a:moveTo>
                    <a:pt x="247" y="116"/>
                  </a:moveTo>
                  <a:lnTo>
                    <a:pt x="247" y="116"/>
                  </a:lnTo>
                  <a:cubicBezTo>
                    <a:pt x="168" y="116"/>
                    <a:pt x="115" y="178"/>
                    <a:pt x="115" y="249"/>
                  </a:cubicBezTo>
                  <a:cubicBezTo>
                    <a:pt x="115" y="328"/>
                    <a:pt x="168" y="391"/>
                    <a:pt x="247" y="391"/>
                  </a:cubicBezTo>
                  <a:cubicBezTo>
                    <a:pt x="327" y="391"/>
                    <a:pt x="380" y="328"/>
                    <a:pt x="380" y="249"/>
                  </a:cubicBezTo>
                  <a:cubicBezTo>
                    <a:pt x="380" y="178"/>
                    <a:pt x="327" y="116"/>
                    <a:pt x="247" y="116"/>
                  </a:cubicBezTo>
                  <a:close/>
                  <a:moveTo>
                    <a:pt x="247" y="346"/>
                  </a:moveTo>
                  <a:lnTo>
                    <a:pt x="247" y="346"/>
                  </a:lnTo>
                  <a:cubicBezTo>
                    <a:pt x="194" y="346"/>
                    <a:pt x="150" y="302"/>
                    <a:pt x="150" y="249"/>
                  </a:cubicBezTo>
                  <a:cubicBezTo>
                    <a:pt x="150" y="196"/>
                    <a:pt x="194" y="151"/>
                    <a:pt x="247" y="151"/>
                  </a:cubicBezTo>
                  <a:cubicBezTo>
                    <a:pt x="300" y="151"/>
                    <a:pt x="345" y="196"/>
                    <a:pt x="345" y="249"/>
                  </a:cubicBezTo>
                  <a:cubicBezTo>
                    <a:pt x="345" y="302"/>
                    <a:pt x="300" y="346"/>
                    <a:pt x="247" y="346"/>
                  </a:cubicBezTo>
                  <a:close/>
                  <a:moveTo>
                    <a:pt x="71" y="249"/>
                  </a:moveTo>
                  <a:lnTo>
                    <a:pt x="71" y="249"/>
                  </a:lnTo>
                  <a:cubicBezTo>
                    <a:pt x="71" y="240"/>
                    <a:pt x="61" y="231"/>
                    <a:pt x="53" y="231"/>
                  </a:cubicBezTo>
                  <a:cubicBezTo>
                    <a:pt x="44" y="231"/>
                    <a:pt x="26" y="231"/>
                    <a:pt x="26" y="231"/>
                  </a:cubicBezTo>
                  <a:cubicBezTo>
                    <a:pt x="8" y="231"/>
                    <a:pt x="0" y="240"/>
                    <a:pt x="0" y="249"/>
                  </a:cubicBezTo>
                  <a:cubicBezTo>
                    <a:pt x="0" y="266"/>
                    <a:pt x="8" y="275"/>
                    <a:pt x="26" y="275"/>
                  </a:cubicBezTo>
                  <a:cubicBezTo>
                    <a:pt x="26" y="275"/>
                    <a:pt x="44" y="275"/>
                    <a:pt x="53" y="275"/>
                  </a:cubicBezTo>
                  <a:cubicBezTo>
                    <a:pt x="61" y="275"/>
                    <a:pt x="71" y="266"/>
                    <a:pt x="71" y="249"/>
                  </a:cubicBezTo>
                  <a:close/>
                  <a:moveTo>
                    <a:pt x="247" y="80"/>
                  </a:moveTo>
                  <a:lnTo>
                    <a:pt x="247" y="80"/>
                  </a:lnTo>
                  <a:cubicBezTo>
                    <a:pt x="256" y="80"/>
                    <a:pt x="265" y="62"/>
                    <a:pt x="265" y="53"/>
                  </a:cubicBezTo>
                  <a:cubicBezTo>
                    <a:pt x="265" y="45"/>
                    <a:pt x="265" y="36"/>
                    <a:pt x="265" y="27"/>
                  </a:cubicBezTo>
                  <a:cubicBezTo>
                    <a:pt x="265" y="18"/>
                    <a:pt x="256" y="0"/>
                    <a:pt x="247" y="0"/>
                  </a:cubicBezTo>
                  <a:cubicBezTo>
                    <a:pt x="239" y="0"/>
                    <a:pt x="230" y="18"/>
                    <a:pt x="230" y="27"/>
                  </a:cubicBezTo>
                  <a:cubicBezTo>
                    <a:pt x="230" y="36"/>
                    <a:pt x="230" y="45"/>
                    <a:pt x="230" y="53"/>
                  </a:cubicBezTo>
                  <a:cubicBezTo>
                    <a:pt x="230" y="62"/>
                    <a:pt x="239" y="80"/>
                    <a:pt x="247" y="80"/>
                  </a:cubicBezTo>
                  <a:close/>
                  <a:moveTo>
                    <a:pt x="247" y="426"/>
                  </a:moveTo>
                  <a:lnTo>
                    <a:pt x="247" y="426"/>
                  </a:lnTo>
                  <a:cubicBezTo>
                    <a:pt x="239" y="426"/>
                    <a:pt x="230" y="435"/>
                    <a:pt x="230" y="453"/>
                  </a:cubicBezTo>
                  <a:lnTo>
                    <a:pt x="230" y="470"/>
                  </a:lnTo>
                  <a:cubicBezTo>
                    <a:pt x="230" y="488"/>
                    <a:pt x="239" y="497"/>
                    <a:pt x="247" y="497"/>
                  </a:cubicBezTo>
                  <a:cubicBezTo>
                    <a:pt x="256" y="497"/>
                    <a:pt x="265" y="488"/>
                    <a:pt x="265" y="470"/>
                  </a:cubicBezTo>
                  <a:lnTo>
                    <a:pt x="265" y="453"/>
                  </a:lnTo>
                  <a:cubicBezTo>
                    <a:pt x="265" y="435"/>
                    <a:pt x="256" y="426"/>
                    <a:pt x="247" y="426"/>
                  </a:cubicBezTo>
                  <a:close/>
                  <a:moveTo>
                    <a:pt x="434" y="98"/>
                  </a:moveTo>
                  <a:lnTo>
                    <a:pt x="434" y="98"/>
                  </a:lnTo>
                  <a:cubicBezTo>
                    <a:pt x="443" y="89"/>
                    <a:pt x="443" y="72"/>
                    <a:pt x="434" y="62"/>
                  </a:cubicBezTo>
                  <a:cubicBezTo>
                    <a:pt x="425" y="53"/>
                    <a:pt x="416" y="62"/>
                    <a:pt x="398" y="72"/>
                  </a:cubicBezTo>
                  <a:cubicBezTo>
                    <a:pt x="398" y="72"/>
                    <a:pt x="390" y="80"/>
                    <a:pt x="380" y="89"/>
                  </a:cubicBezTo>
                  <a:cubicBezTo>
                    <a:pt x="372" y="98"/>
                    <a:pt x="372" y="107"/>
                    <a:pt x="380" y="116"/>
                  </a:cubicBezTo>
                  <a:cubicBezTo>
                    <a:pt x="390" y="125"/>
                    <a:pt x="407" y="125"/>
                    <a:pt x="416" y="116"/>
                  </a:cubicBezTo>
                  <a:cubicBezTo>
                    <a:pt x="416" y="107"/>
                    <a:pt x="425" y="98"/>
                    <a:pt x="434" y="98"/>
                  </a:cubicBezTo>
                  <a:close/>
                  <a:moveTo>
                    <a:pt x="79" y="391"/>
                  </a:moveTo>
                  <a:lnTo>
                    <a:pt x="79" y="391"/>
                  </a:lnTo>
                  <a:cubicBezTo>
                    <a:pt x="79" y="391"/>
                    <a:pt x="71" y="400"/>
                    <a:pt x="61" y="408"/>
                  </a:cubicBezTo>
                  <a:cubicBezTo>
                    <a:pt x="53" y="417"/>
                    <a:pt x="53" y="426"/>
                    <a:pt x="61" y="435"/>
                  </a:cubicBezTo>
                  <a:cubicBezTo>
                    <a:pt x="71" y="444"/>
                    <a:pt x="79" y="444"/>
                    <a:pt x="97" y="435"/>
                  </a:cubicBezTo>
                  <a:lnTo>
                    <a:pt x="106" y="417"/>
                  </a:lnTo>
                  <a:cubicBezTo>
                    <a:pt x="124" y="408"/>
                    <a:pt x="124" y="391"/>
                    <a:pt x="115" y="381"/>
                  </a:cubicBezTo>
                  <a:cubicBezTo>
                    <a:pt x="106" y="381"/>
                    <a:pt x="88" y="381"/>
                    <a:pt x="79" y="391"/>
                  </a:cubicBezTo>
                  <a:close/>
                  <a:moveTo>
                    <a:pt x="97" y="72"/>
                  </a:moveTo>
                  <a:lnTo>
                    <a:pt x="97" y="72"/>
                  </a:lnTo>
                  <a:cubicBezTo>
                    <a:pt x="79" y="62"/>
                    <a:pt x="71" y="53"/>
                    <a:pt x="61" y="62"/>
                  </a:cubicBezTo>
                  <a:cubicBezTo>
                    <a:pt x="53" y="72"/>
                    <a:pt x="53" y="89"/>
                    <a:pt x="61" y="98"/>
                  </a:cubicBezTo>
                  <a:cubicBezTo>
                    <a:pt x="71" y="98"/>
                    <a:pt x="79" y="107"/>
                    <a:pt x="79" y="116"/>
                  </a:cubicBezTo>
                  <a:cubicBezTo>
                    <a:pt x="88" y="125"/>
                    <a:pt x="106" y="125"/>
                    <a:pt x="115" y="116"/>
                  </a:cubicBezTo>
                  <a:cubicBezTo>
                    <a:pt x="124" y="107"/>
                    <a:pt x="124" y="98"/>
                    <a:pt x="106" y="89"/>
                  </a:cubicBezTo>
                  <a:cubicBezTo>
                    <a:pt x="106" y="80"/>
                    <a:pt x="97" y="72"/>
                    <a:pt x="97" y="72"/>
                  </a:cubicBezTo>
                  <a:close/>
                  <a:moveTo>
                    <a:pt x="380" y="417"/>
                  </a:moveTo>
                  <a:lnTo>
                    <a:pt x="380" y="417"/>
                  </a:lnTo>
                  <a:cubicBezTo>
                    <a:pt x="390" y="417"/>
                    <a:pt x="398" y="435"/>
                    <a:pt x="398" y="435"/>
                  </a:cubicBezTo>
                  <a:cubicBezTo>
                    <a:pt x="416" y="444"/>
                    <a:pt x="425" y="444"/>
                    <a:pt x="434" y="435"/>
                  </a:cubicBezTo>
                  <a:cubicBezTo>
                    <a:pt x="443" y="426"/>
                    <a:pt x="443" y="417"/>
                    <a:pt x="434" y="408"/>
                  </a:cubicBezTo>
                  <a:cubicBezTo>
                    <a:pt x="425" y="400"/>
                    <a:pt x="416" y="391"/>
                    <a:pt x="416" y="391"/>
                  </a:cubicBezTo>
                  <a:cubicBezTo>
                    <a:pt x="407" y="381"/>
                    <a:pt x="390" y="381"/>
                    <a:pt x="380" y="381"/>
                  </a:cubicBezTo>
                  <a:cubicBezTo>
                    <a:pt x="372" y="391"/>
                    <a:pt x="372" y="408"/>
                    <a:pt x="380" y="41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78"/>
            <p:cNvSpPr>
              <a:spLocks noChangeArrowheads="1"/>
            </p:cNvSpPr>
            <p:nvPr/>
          </p:nvSpPr>
          <p:spPr bwMode="auto">
            <a:xfrm>
              <a:off x="500063" y="1951038"/>
              <a:ext cx="200025" cy="196850"/>
            </a:xfrm>
            <a:custGeom>
              <a:avLst/>
              <a:gdLst>
                <a:gd name="T0" fmla="*/ 199574 w 444"/>
                <a:gd name="T1" fmla="*/ 71952 h 435"/>
                <a:gd name="T2" fmla="*/ 127944 w 444"/>
                <a:gd name="T3" fmla="*/ 71952 h 435"/>
                <a:gd name="T4" fmla="*/ 100013 w 444"/>
                <a:gd name="T5" fmla="*/ 0 h 435"/>
                <a:gd name="T6" fmla="*/ 72081 w 444"/>
                <a:gd name="T7" fmla="*/ 71952 h 435"/>
                <a:gd name="T8" fmla="*/ 0 w 444"/>
                <a:gd name="T9" fmla="*/ 71952 h 435"/>
                <a:gd name="T10" fmla="*/ 59917 w 444"/>
                <a:gd name="T11" fmla="*/ 115847 h 435"/>
                <a:gd name="T12" fmla="*/ 39645 w 444"/>
                <a:gd name="T13" fmla="*/ 196397 h 435"/>
                <a:gd name="T14" fmla="*/ 100013 w 444"/>
                <a:gd name="T15" fmla="*/ 147977 h 435"/>
                <a:gd name="T16" fmla="*/ 159479 w 444"/>
                <a:gd name="T17" fmla="*/ 196397 h 435"/>
                <a:gd name="T18" fmla="*/ 139657 w 444"/>
                <a:gd name="T19" fmla="*/ 115847 h 435"/>
                <a:gd name="T20" fmla="*/ 199574 w 444"/>
                <a:gd name="T21" fmla="*/ 71952 h 435"/>
                <a:gd name="T22" fmla="*/ 100013 w 444"/>
                <a:gd name="T23" fmla="*/ 128066 h 435"/>
                <a:gd name="T24" fmla="*/ 63521 w 444"/>
                <a:gd name="T25" fmla="*/ 155670 h 435"/>
                <a:gd name="T26" fmla="*/ 79740 w 444"/>
                <a:gd name="T27" fmla="*/ 115847 h 435"/>
                <a:gd name="T28" fmla="*/ 47754 w 444"/>
                <a:gd name="T29" fmla="*/ 87791 h 435"/>
                <a:gd name="T30" fmla="*/ 87849 w 444"/>
                <a:gd name="T31" fmla="*/ 91863 h 435"/>
                <a:gd name="T32" fmla="*/ 100013 w 444"/>
                <a:gd name="T33" fmla="*/ 43895 h 435"/>
                <a:gd name="T34" fmla="*/ 111726 w 444"/>
                <a:gd name="T35" fmla="*/ 91863 h 435"/>
                <a:gd name="T36" fmla="*/ 151821 w 444"/>
                <a:gd name="T37" fmla="*/ 87791 h 435"/>
                <a:gd name="T38" fmla="*/ 119835 w 444"/>
                <a:gd name="T39" fmla="*/ 115847 h 435"/>
                <a:gd name="T40" fmla="*/ 131998 w 444"/>
                <a:gd name="T41" fmla="*/ 155670 h 435"/>
                <a:gd name="T42" fmla="*/ 100013 w 444"/>
                <a:gd name="T43" fmla="*/ 128066 h 4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44" h="435">
                  <a:moveTo>
                    <a:pt x="443" y="159"/>
                  </a:moveTo>
                  <a:lnTo>
                    <a:pt x="284" y="159"/>
                  </a:lnTo>
                  <a:lnTo>
                    <a:pt x="222" y="0"/>
                  </a:lnTo>
                  <a:lnTo>
                    <a:pt x="160" y="159"/>
                  </a:lnTo>
                  <a:lnTo>
                    <a:pt x="0" y="159"/>
                  </a:lnTo>
                  <a:lnTo>
                    <a:pt x="133" y="256"/>
                  </a:lnTo>
                  <a:lnTo>
                    <a:pt x="88" y="434"/>
                  </a:lnTo>
                  <a:lnTo>
                    <a:pt x="222" y="327"/>
                  </a:lnTo>
                  <a:lnTo>
                    <a:pt x="354" y="434"/>
                  </a:lnTo>
                  <a:lnTo>
                    <a:pt x="310" y="256"/>
                  </a:lnTo>
                  <a:lnTo>
                    <a:pt x="443" y="159"/>
                  </a:lnTo>
                  <a:close/>
                  <a:moveTo>
                    <a:pt x="222" y="283"/>
                  </a:moveTo>
                  <a:lnTo>
                    <a:pt x="141" y="344"/>
                  </a:lnTo>
                  <a:lnTo>
                    <a:pt x="177" y="256"/>
                  </a:lnTo>
                  <a:lnTo>
                    <a:pt x="106" y="194"/>
                  </a:lnTo>
                  <a:lnTo>
                    <a:pt x="195" y="203"/>
                  </a:lnTo>
                  <a:lnTo>
                    <a:pt x="222" y="97"/>
                  </a:lnTo>
                  <a:lnTo>
                    <a:pt x="248" y="203"/>
                  </a:lnTo>
                  <a:lnTo>
                    <a:pt x="337" y="194"/>
                  </a:lnTo>
                  <a:lnTo>
                    <a:pt x="266" y="256"/>
                  </a:lnTo>
                  <a:lnTo>
                    <a:pt x="293" y="344"/>
                  </a:lnTo>
                  <a:lnTo>
                    <a:pt x="222" y="28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79"/>
            <p:cNvSpPr>
              <a:spLocks noChangeArrowheads="1"/>
            </p:cNvSpPr>
            <p:nvPr/>
          </p:nvSpPr>
          <p:spPr bwMode="auto">
            <a:xfrm>
              <a:off x="6288088" y="1522413"/>
              <a:ext cx="196850" cy="160337"/>
            </a:xfrm>
            <a:custGeom>
              <a:avLst/>
              <a:gdLst>
                <a:gd name="T0" fmla="*/ 176854 w 443"/>
                <a:gd name="T1" fmla="*/ 16214 h 356"/>
                <a:gd name="T2" fmla="*/ 176854 w 443"/>
                <a:gd name="T3" fmla="*/ 16214 h 356"/>
                <a:gd name="T4" fmla="*/ 109756 w 443"/>
                <a:gd name="T5" fmla="*/ 16214 h 356"/>
                <a:gd name="T6" fmla="*/ 98203 w 443"/>
                <a:gd name="T7" fmla="*/ 27924 h 356"/>
                <a:gd name="T8" fmla="*/ 86205 w 443"/>
                <a:gd name="T9" fmla="*/ 16214 h 356"/>
                <a:gd name="T10" fmla="*/ 19552 w 443"/>
                <a:gd name="T11" fmla="*/ 16214 h 356"/>
                <a:gd name="T12" fmla="*/ 19552 w 443"/>
                <a:gd name="T13" fmla="*/ 83772 h 356"/>
                <a:gd name="T14" fmla="*/ 98203 w 443"/>
                <a:gd name="T15" fmla="*/ 159887 h 356"/>
                <a:gd name="T16" fmla="*/ 176854 w 443"/>
                <a:gd name="T17" fmla="*/ 83772 h 356"/>
                <a:gd name="T18" fmla="*/ 176854 w 443"/>
                <a:gd name="T19" fmla="*/ 16214 h 356"/>
                <a:gd name="T20" fmla="*/ 165301 w 443"/>
                <a:gd name="T21" fmla="*/ 72062 h 356"/>
                <a:gd name="T22" fmla="*/ 165301 w 443"/>
                <a:gd name="T23" fmla="*/ 72062 h 356"/>
                <a:gd name="T24" fmla="*/ 98203 w 443"/>
                <a:gd name="T25" fmla="*/ 135566 h 356"/>
                <a:gd name="T26" fmla="*/ 31105 w 443"/>
                <a:gd name="T27" fmla="*/ 72062 h 356"/>
                <a:gd name="T28" fmla="*/ 19552 w 443"/>
                <a:gd name="T29" fmla="*/ 52245 h 356"/>
                <a:gd name="T30" fmla="*/ 31105 w 443"/>
                <a:gd name="T31" fmla="*/ 27924 h 356"/>
                <a:gd name="T32" fmla="*/ 51101 w 443"/>
                <a:gd name="T33" fmla="*/ 20267 h 356"/>
                <a:gd name="T34" fmla="*/ 74652 w 443"/>
                <a:gd name="T35" fmla="*/ 31977 h 356"/>
                <a:gd name="T36" fmla="*/ 98203 w 443"/>
                <a:gd name="T37" fmla="*/ 52245 h 356"/>
                <a:gd name="T38" fmla="*/ 122198 w 443"/>
                <a:gd name="T39" fmla="*/ 31977 h 356"/>
                <a:gd name="T40" fmla="*/ 145749 w 443"/>
                <a:gd name="T41" fmla="*/ 20267 h 356"/>
                <a:gd name="T42" fmla="*/ 165301 w 443"/>
                <a:gd name="T43" fmla="*/ 27924 h 356"/>
                <a:gd name="T44" fmla="*/ 176854 w 443"/>
                <a:gd name="T45" fmla="*/ 52245 h 356"/>
                <a:gd name="T46" fmla="*/ 165301 w 443"/>
                <a:gd name="T47" fmla="*/ 72062 h 35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43" h="356">
                  <a:moveTo>
                    <a:pt x="398" y="36"/>
                  </a:moveTo>
                  <a:lnTo>
                    <a:pt x="398" y="36"/>
                  </a:lnTo>
                  <a:cubicBezTo>
                    <a:pt x="354" y="0"/>
                    <a:pt x="292" y="0"/>
                    <a:pt x="247" y="36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50" y="0"/>
                    <a:pt x="88" y="0"/>
                    <a:pt x="44" y="36"/>
                  </a:cubicBezTo>
                  <a:cubicBezTo>
                    <a:pt x="0" y="80"/>
                    <a:pt x="0" y="151"/>
                    <a:pt x="44" y="186"/>
                  </a:cubicBezTo>
                  <a:cubicBezTo>
                    <a:pt x="221" y="355"/>
                    <a:pt x="221" y="355"/>
                    <a:pt x="221" y="355"/>
                  </a:cubicBezTo>
                  <a:cubicBezTo>
                    <a:pt x="398" y="186"/>
                    <a:pt x="398" y="186"/>
                    <a:pt x="398" y="186"/>
                  </a:cubicBezTo>
                  <a:cubicBezTo>
                    <a:pt x="442" y="151"/>
                    <a:pt x="442" y="80"/>
                    <a:pt x="398" y="36"/>
                  </a:cubicBezTo>
                  <a:close/>
                  <a:moveTo>
                    <a:pt x="372" y="160"/>
                  </a:moveTo>
                  <a:lnTo>
                    <a:pt x="372" y="160"/>
                  </a:lnTo>
                  <a:cubicBezTo>
                    <a:pt x="221" y="301"/>
                    <a:pt x="221" y="301"/>
                    <a:pt x="221" y="301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53" y="151"/>
                    <a:pt x="44" y="133"/>
                    <a:pt x="44" y="116"/>
                  </a:cubicBezTo>
                  <a:cubicBezTo>
                    <a:pt x="44" y="89"/>
                    <a:pt x="53" y="80"/>
                    <a:pt x="70" y="62"/>
                  </a:cubicBezTo>
                  <a:cubicBezTo>
                    <a:pt x="79" y="53"/>
                    <a:pt x="97" y="45"/>
                    <a:pt x="115" y="45"/>
                  </a:cubicBezTo>
                  <a:cubicBezTo>
                    <a:pt x="141" y="45"/>
                    <a:pt x="159" y="53"/>
                    <a:pt x="168" y="71"/>
                  </a:cubicBezTo>
                  <a:cubicBezTo>
                    <a:pt x="221" y="116"/>
                    <a:pt x="221" y="116"/>
                    <a:pt x="221" y="116"/>
                  </a:cubicBezTo>
                  <a:cubicBezTo>
                    <a:pt x="275" y="71"/>
                    <a:pt x="275" y="71"/>
                    <a:pt x="275" y="71"/>
                  </a:cubicBezTo>
                  <a:cubicBezTo>
                    <a:pt x="283" y="53"/>
                    <a:pt x="301" y="45"/>
                    <a:pt x="328" y="45"/>
                  </a:cubicBezTo>
                  <a:cubicBezTo>
                    <a:pt x="345" y="45"/>
                    <a:pt x="363" y="53"/>
                    <a:pt x="372" y="62"/>
                  </a:cubicBezTo>
                  <a:cubicBezTo>
                    <a:pt x="389" y="80"/>
                    <a:pt x="398" y="89"/>
                    <a:pt x="398" y="116"/>
                  </a:cubicBezTo>
                  <a:cubicBezTo>
                    <a:pt x="398" y="133"/>
                    <a:pt x="389" y="151"/>
                    <a:pt x="372" y="16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80"/>
            <p:cNvSpPr>
              <a:spLocks noChangeArrowheads="1"/>
            </p:cNvSpPr>
            <p:nvPr/>
          </p:nvSpPr>
          <p:spPr bwMode="auto">
            <a:xfrm>
              <a:off x="1387475" y="3282950"/>
              <a:ext cx="206375" cy="203200"/>
            </a:xfrm>
            <a:custGeom>
              <a:avLst/>
              <a:gdLst>
                <a:gd name="T0" fmla="*/ 51370 w 462"/>
                <a:gd name="T1" fmla="*/ 67883 h 452"/>
                <a:gd name="T2" fmla="*/ 83086 w 462"/>
                <a:gd name="T3" fmla="*/ 43607 h 452"/>
                <a:gd name="T4" fmla="*/ 83086 w 462"/>
                <a:gd name="T5" fmla="*/ 31469 h 452"/>
                <a:gd name="T6" fmla="*/ 19655 w 462"/>
                <a:gd name="T7" fmla="*/ 39561 h 452"/>
                <a:gd name="T8" fmla="*/ 51370 w 462"/>
                <a:gd name="T9" fmla="*/ 67883 h 452"/>
                <a:gd name="T10" fmla="*/ 27695 w 462"/>
                <a:gd name="T11" fmla="*/ 87664 h 452"/>
                <a:gd name="T12" fmla="*/ 11614 w 462"/>
                <a:gd name="T13" fmla="*/ 55745 h 452"/>
                <a:gd name="T14" fmla="*/ 15634 w 462"/>
                <a:gd name="T15" fmla="*/ 151051 h 452"/>
                <a:gd name="T16" fmla="*/ 27695 w 462"/>
                <a:gd name="T17" fmla="*/ 87664 h 452"/>
                <a:gd name="T18" fmla="*/ 102741 w 462"/>
                <a:gd name="T19" fmla="*/ 15735 h 452"/>
                <a:gd name="T20" fmla="*/ 154558 w 462"/>
                <a:gd name="T21" fmla="*/ 11688 h 452"/>
                <a:gd name="T22" fmla="*/ 67452 w 462"/>
                <a:gd name="T23" fmla="*/ 3596 h 452"/>
                <a:gd name="T24" fmla="*/ 102741 w 462"/>
                <a:gd name="T25" fmla="*/ 15735 h 452"/>
                <a:gd name="T26" fmla="*/ 134456 w 462"/>
                <a:gd name="T27" fmla="*/ 119582 h 452"/>
                <a:gd name="T28" fmla="*/ 110781 w 462"/>
                <a:gd name="T29" fmla="*/ 59342 h 452"/>
                <a:gd name="T30" fmla="*/ 91127 w 462"/>
                <a:gd name="T31" fmla="*/ 55745 h 452"/>
                <a:gd name="T32" fmla="*/ 71472 w 462"/>
                <a:gd name="T33" fmla="*/ 87664 h 452"/>
                <a:gd name="T34" fmla="*/ 134456 w 462"/>
                <a:gd name="T35" fmla="*/ 119582 h 452"/>
                <a:gd name="T36" fmla="*/ 162152 w 462"/>
                <a:gd name="T37" fmla="*/ 147005 h 452"/>
                <a:gd name="T38" fmla="*/ 162152 w 462"/>
                <a:gd name="T39" fmla="*/ 182970 h 452"/>
                <a:gd name="T40" fmla="*/ 174213 w 462"/>
                <a:gd name="T41" fmla="*/ 135317 h 452"/>
                <a:gd name="T42" fmla="*/ 130436 w 462"/>
                <a:gd name="T43" fmla="*/ 135317 h 452"/>
                <a:gd name="T44" fmla="*/ 63431 w 462"/>
                <a:gd name="T45" fmla="*/ 107444 h 452"/>
                <a:gd name="T46" fmla="*/ 47797 w 462"/>
                <a:gd name="T47" fmla="*/ 107444 h 452"/>
                <a:gd name="T48" fmla="*/ 63431 w 462"/>
                <a:gd name="T49" fmla="*/ 195108 h 452"/>
                <a:gd name="T50" fmla="*/ 170192 w 462"/>
                <a:gd name="T51" fmla="*/ 23827 h 452"/>
                <a:gd name="T52" fmla="*/ 122842 w 462"/>
                <a:gd name="T53" fmla="*/ 35515 h 452"/>
                <a:gd name="T54" fmla="*/ 122842 w 462"/>
                <a:gd name="T55" fmla="*/ 47653 h 452"/>
                <a:gd name="T56" fmla="*/ 174213 w 462"/>
                <a:gd name="T57" fmla="*/ 119582 h 452"/>
                <a:gd name="T58" fmla="*/ 205928 w 462"/>
                <a:gd name="T59" fmla="*/ 99352 h 452"/>
                <a:gd name="T60" fmla="*/ 142497 w 462"/>
                <a:gd name="T61" fmla="*/ 147005 h 452"/>
                <a:gd name="T62" fmla="*/ 79066 w 462"/>
                <a:gd name="T63" fmla="*/ 199154 h 452"/>
                <a:gd name="T64" fmla="*/ 146517 w 462"/>
                <a:gd name="T65" fmla="*/ 195108 h 452"/>
                <a:gd name="T66" fmla="*/ 146517 w 462"/>
                <a:gd name="T67" fmla="*/ 151051 h 4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62" h="452">
                  <a:moveTo>
                    <a:pt x="115" y="151"/>
                  </a:moveTo>
                  <a:lnTo>
                    <a:pt x="115" y="151"/>
                  </a:lnTo>
                  <a:lnTo>
                    <a:pt x="124" y="151"/>
                  </a:lnTo>
                  <a:cubicBezTo>
                    <a:pt x="142" y="132"/>
                    <a:pt x="160" y="115"/>
                    <a:pt x="186" y="97"/>
                  </a:cubicBezTo>
                  <a:lnTo>
                    <a:pt x="186" y="88"/>
                  </a:lnTo>
                  <a:cubicBezTo>
                    <a:pt x="186" y="79"/>
                    <a:pt x="186" y="79"/>
                    <a:pt x="186" y="70"/>
                  </a:cubicBezTo>
                  <a:cubicBezTo>
                    <a:pt x="160" y="53"/>
                    <a:pt x="133" y="44"/>
                    <a:pt x="107" y="26"/>
                  </a:cubicBezTo>
                  <a:cubicBezTo>
                    <a:pt x="89" y="44"/>
                    <a:pt x="62" y="62"/>
                    <a:pt x="44" y="88"/>
                  </a:cubicBezTo>
                  <a:cubicBezTo>
                    <a:pt x="62" y="115"/>
                    <a:pt x="71" y="132"/>
                    <a:pt x="89" y="151"/>
                  </a:cubicBezTo>
                  <a:cubicBezTo>
                    <a:pt x="98" y="151"/>
                    <a:pt x="107" y="151"/>
                    <a:pt x="115" y="151"/>
                  </a:cubicBezTo>
                  <a:close/>
                  <a:moveTo>
                    <a:pt x="62" y="195"/>
                  </a:moveTo>
                  <a:lnTo>
                    <a:pt x="62" y="195"/>
                  </a:lnTo>
                  <a:cubicBezTo>
                    <a:pt x="62" y="186"/>
                    <a:pt x="62" y="186"/>
                    <a:pt x="71" y="177"/>
                  </a:cubicBezTo>
                  <a:cubicBezTo>
                    <a:pt x="54" y="160"/>
                    <a:pt x="35" y="141"/>
                    <a:pt x="26" y="124"/>
                  </a:cubicBezTo>
                  <a:cubicBezTo>
                    <a:pt x="9" y="151"/>
                    <a:pt x="0" y="186"/>
                    <a:pt x="0" y="221"/>
                  </a:cubicBezTo>
                  <a:cubicBezTo>
                    <a:pt x="0" y="266"/>
                    <a:pt x="9" y="310"/>
                    <a:pt x="35" y="336"/>
                  </a:cubicBezTo>
                  <a:cubicBezTo>
                    <a:pt x="44" y="301"/>
                    <a:pt x="54" y="257"/>
                    <a:pt x="71" y="221"/>
                  </a:cubicBezTo>
                  <a:cubicBezTo>
                    <a:pt x="71" y="221"/>
                    <a:pt x="62" y="204"/>
                    <a:pt x="62" y="195"/>
                  </a:cubicBezTo>
                  <a:close/>
                  <a:moveTo>
                    <a:pt x="230" y="35"/>
                  </a:moveTo>
                  <a:lnTo>
                    <a:pt x="230" y="35"/>
                  </a:lnTo>
                  <a:cubicBezTo>
                    <a:pt x="239" y="35"/>
                    <a:pt x="257" y="44"/>
                    <a:pt x="266" y="53"/>
                  </a:cubicBezTo>
                  <a:cubicBezTo>
                    <a:pt x="292" y="35"/>
                    <a:pt x="319" y="35"/>
                    <a:pt x="346" y="26"/>
                  </a:cubicBezTo>
                  <a:cubicBezTo>
                    <a:pt x="310" y="8"/>
                    <a:pt x="275" y="0"/>
                    <a:pt x="230" y="0"/>
                  </a:cubicBezTo>
                  <a:cubicBezTo>
                    <a:pt x="204" y="0"/>
                    <a:pt x="177" y="0"/>
                    <a:pt x="151" y="8"/>
                  </a:cubicBezTo>
                  <a:cubicBezTo>
                    <a:pt x="168" y="17"/>
                    <a:pt x="186" y="35"/>
                    <a:pt x="204" y="44"/>
                  </a:cubicBezTo>
                  <a:cubicBezTo>
                    <a:pt x="213" y="44"/>
                    <a:pt x="221" y="35"/>
                    <a:pt x="230" y="35"/>
                  </a:cubicBezTo>
                  <a:close/>
                  <a:moveTo>
                    <a:pt x="301" y="266"/>
                  </a:moveTo>
                  <a:lnTo>
                    <a:pt x="301" y="266"/>
                  </a:lnTo>
                  <a:cubicBezTo>
                    <a:pt x="310" y="257"/>
                    <a:pt x="310" y="257"/>
                    <a:pt x="319" y="248"/>
                  </a:cubicBezTo>
                  <a:cubicBezTo>
                    <a:pt x="301" y="204"/>
                    <a:pt x="275" y="168"/>
                    <a:pt x="248" y="132"/>
                  </a:cubicBezTo>
                  <a:cubicBezTo>
                    <a:pt x="248" y="132"/>
                    <a:pt x="239" y="132"/>
                    <a:pt x="230" y="132"/>
                  </a:cubicBezTo>
                  <a:cubicBezTo>
                    <a:pt x="221" y="132"/>
                    <a:pt x="213" y="132"/>
                    <a:pt x="204" y="124"/>
                  </a:cubicBezTo>
                  <a:cubicBezTo>
                    <a:pt x="186" y="141"/>
                    <a:pt x="168" y="151"/>
                    <a:pt x="151" y="168"/>
                  </a:cubicBezTo>
                  <a:cubicBezTo>
                    <a:pt x="160" y="177"/>
                    <a:pt x="160" y="186"/>
                    <a:pt x="160" y="195"/>
                  </a:cubicBezTo>
                  <a:cubicBezTo>
                    <a:pt x="160" y="204"/>
                    <a:pt x="160" y="204"/>
                    <a:pt x="160" y="213"/>
                  </a:cubicBezTo>
                  <a:cubicBezTo>
                    <a:pt x="204" y="239"/>
                    <a:pt x="248" y="257"/>
                    <a:pt x="301" y="266"/>
                  </a:cubicBezTo>
                  <a:close/>
                  <a:moveTo>
                    <a:pt x="363" y="327"/>
                  </a:moveTo>
                  <a:lnTo>
                    <a:pt x="363" y="327"/>
                  </a:lnTo>
                  <a:cubicBezTo>
                    <a:pt x="363" y="336"/>
                    <a:pt x="363" y="354"/>
                    <a:pt x="363" y="363"/>
                  </a:cubicBezTo>
                  <a:cubicBezTo>
                    <a:pt x="363" y="372"/>
                    <a:pt x="363" y="389"/>
                    <a:pt x="363" y="407"/>
                  </a:cubicBezTo>
                  <a:cubicBezTo>
                    <a:pt x="399" y="380"/>
                    <a:pt x="434" y="336"/>
                    <a:pt x="443" y="292"/>
                  </a:cubicBezTo>
                  <a:cubicBezTo>
                    <a:pt x="426" y="301"/>
                    <a:pt x="408" y="301"/>
                    <a:pt x="390" y="301"/>
                  </a:cubicBezTo>
                  <a:cubicBezTo>
                    <a:pt x="390" y="319"/>
                    <a:pt x="381" y="327"/>
                    <a:pt x="363" y="327"/>
                  </a:cubicBezTo>
                  <a:close/>
                  <a:moveTo>
                    <a:pt x="292" y="301"/>
                  </a:moveTo>
                  <a:lnTo>
                    <a:pt x="292" y="301"/>
                  </a:lnTo>
                  <a:cubicBezTo>
                    <a:pt x="239" y="292"/>
                    <a:pt x="186" y="266"/>
                    <a:pt x="142" y="239"/>
                  </a:cubicBezTo>
                  <a:cubicBezTo>
                    <a:pt x="133" y="239"/>
                    <a:pt x="124" y="248"/>
                    <a:pt x="115" y="248"/>
                  </a:cubicBezTo>
                  <a:cubicBezTo>
                    <a:pt x="107" y="248"/>
                    <a:pt x="107" y="248"/>
                    <a:pt x="107" y="239"/>
                  </a:cubicBezTo>
                  <a:cubicBezTo>
                    <a:pt x="79" y="283"/>
                    <a:pt x="71" y="327"/>
                    <a:pt x="62" y="380"/>
                  </a:cubicBezTo>
                  <a:cubicBezTo>
                    <a:pt x="89" y="398"/>
                    <a:pt x="115" y="425"/>
                    <a:pt x="142" y="434"/>
                  </a:cubicBezTo>
                  <a:cubicBezTo>
                    <a:pt x="177" y="380"/>
                    <a:pt x="230" y="327"/>
                    <a:pt x="292" y="301"/>
                  </a:cubicBezTo>
                  <a:close/>
                  <a:moveTo>
                    <a:pt x="381" y="53"/>
                  </a:moveTo>
                  <a:lnTo>
                    <a:pt x="381" y="53"/>
                  </a:lnTo>
                  <a:cubicBezTo>
                    <a:pt x="346" y="62"/>
                    <a:pt x="310" y="70"/>
                    <a:pt x="275" y="79"/>
                  </a:cubicBezTo>
                  <a:lnTo>
                    <a:pt x="283" y="88"/>
                  </a:lnTo>
                  <a:cubicBezTo>
                    <a:pt x="283" y="97"/>
                    <a:pt x="275" y="97"/>
                    <a:pt x="275" y="106"/>
                  </a:cubicBezTo>
                  <a:cubicBezTo>
                    <a:pt x="310" y="141"/>
                    <a:pt x="328" y="186"/>
                    <a:pt x="346" y="239"/>
                  </a:cubicBezTo>
                  <a:cubicBezTo>
                    <a:pt x="363" y="239"/>
                    <a:pt x="381" y="248"/>
                    <a:pt x="390" y="266"/>
                  </a:cubicBezTo>
                  <a:cubicBezTo>
                    <a:pt x="417" y="266"/>
                    <a:pt x="434" y="266"/>
                    <a:pt x="452" y="257"/>
                  </a:cubicBezTo>
                  <a:cubicBezTo>
                    <a:pt x="461" y="248"/>
                    <a:pt x="461" y="230"/>
                    <a:pt x="461" y="221"/>
                  </a:cubicBezTo>
                  <a:cubicBezTo>
                    <a:pt x="461" y="160"/>
                    <a:pt x="426" y="97"/>
                    <a:pt x="381" y="53"/>
                  </a:cubicBezTo>
                  <a:close/>
                  <a:moveTo>
                    <a:pt x="319" y="327"/>
                  </a:moveTo>
                  <a:lnTo>
                    <a:pt x="319" y="327"/>
                  </a:lnTo>
                  <a:cubicBezTo>
                    <a:pt x="257" y="354"/>
                    <a:pt x="213" y="389"/>
                    <a:pt x="177" y="443"/>
                  </a:cubicBezTo>
                  <a:cubicBezTo>
                    <a:pt x="195" y="451"/>
                    <a:pt x="213" y="451"/>
                    <a:pt x="230" y="451"/>
                  </a:cubicBezTo>
                  <a:cubicBezTo>
                    <a:pt x="266" y="451"/>
                    <a:pt x="292" y="443"/>
                    <a:pt x="328" y="434"/>
                  </a:cubicBezTo>
                  <a:cubicBezTo>
                    <a:pt x="328" y="407"/>
                    <a:pt x="337" y="380"/>
                    <a:pt x="337" y="363"/>
                  </a:cubicBezTo>
                  <a:cubicBezTo>
                    <a:pt x="337" y="354"/>
                    <a:pt x="337" y="345"/>
                    <a:pt x="328" y="336"/>
                  </a:cubicBezTo>
                  <a:cubicBezTo>
                    <a:pt x="328" y="327"/>
                    <a:pt x="319" y="327"/>
                    <a:pt x="319" y="3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 81"/>
            <p:cNvSpPr>
              <a:spLocks noChangeArrowheads="1"/>
            </p:cNvSpPr>
            <p:nvPr/>
          </p:nvSpPr>
          <p:spPr bwMode="auto">
            <a:xfrm>
              <a:off x="4494213" y="3759200"/>
              <a:ext cx="223837" cy="136525"/>
            </a:xfrm>
            <a:custGeom>
              <a:avLst/>
              <a:gdLst>
                <a:gd name="T0" fmla="*/ 83602 w 498"/>
                <a:gd name="T1" fmla="*/ 4055 h 303"/>
                <a:gd name="T2" fmla="*/ 83602 w 498"/>
                <a:gd name="T3" fmla="*/ 4055 h 303"/>
                <a:gd name="T4" fmla="*/ 71916 w 498"/>
                <a:gd name="T5" fmla="*/ 4055 h 303"/>
                <a:gd name="T6" fmla="*/ 0 w 498"/>
                <a:gd name="T7" fmla="*/ 68037 h 303"/>
                <a:gd name="T8" fmla="*/ 71916 w 498"/>
                <a:gd name="T9" fmla="*/ 132019 h 303"/>
                <a:gd name="T10" fmla="*/ 83602 w 498"/>
                <a:gd name="T11" fmla="*/ 132019 h 303"/>
                <a:gd name="T12" fmla="*/ 83602 w 498"/>
                <a:gd name="T13" fmla="*/ 119854 h 303"/>
                <a:gd name="T14" fmla="*/ 27867 w 498"/>
                <a:gd name="T15" fmla="*/ 68037 h 303"/>
                <a:gd name="T16" fmla="*/ 83602 w 498"/>
                <a:gd name="T17" fmla="*/ 20276 h 303"/>
                <a:gd name="T18" fmla="*/ 83602 w 498"/>
                <a:gd name="T19" fmla="*/ 4055 h 303"/>
                <a:gd name="T20" fmla="*/ 151472 w 498"/>
                <a:gd name="T21" fmla="*/ 4055 h 303"/>
                <a:gd name="T22" fmla="*/ 151472 w 498"/>
                <a:gd name="T23" fmla="*/ 4055 h 303"/>
                <a:gd name="T24" fmla="*/ 139786 w 498"/>
                <a:gd name="T25" fmla="*/ 4055 h 303"/>
                <a:gd name="T26" fmla="*/ 139786 w 498"/>
                <a:gd name="T27" fmla="*/ 20276 h 303"/>
                <a:gd name="T28" fmla="*/ 195071 w 498"/>
                <a:gd name="T29" fmla="*/ 68037 h 303"/>
                <a:gd name="T30" fmla="*/ 139786 w 498"/>
                <a:gd name="T31" fmla="*/ 119854 h 303"/>
                <a:gd name="T32" fmla="*/ 139786 w 498"/>
                <a:gd name="T33" fmla="*/ 132019 h 303"/>
                <a:gd name="T34" fmla="*/ 151472 w 498"/>
                <a:gd name="T35" fmla="*/ 132019 h 303"/>
                <a:gd name="T36" fmla="*/ 223388 w 498"/>
                <a:gd name="T37" fmla="*/ 68037 h 303"/>
                <a:gd name="T38" fmla="*/ 151472 w 498"/>
                <a:gd name="T39" fmla="*/ 4055 h 3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98" h="303">
                  <a:moveTo>
                    <a:pt x="186" y="9"/>
                  </a:moveTo>
                  <a:lnTo>
                    <a:pt x="186" y="9"/>
                  </a:lnTo>
                  <a:cubicBezTo>
                    <a:pt x="178" y="0"/>
                    <a:pt x="168" y="0"/>
                    <a:pt x="160" y="9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60" y="293"/>
                    <a:pt x="160" y="293"/>
                    <a:pt x="160" y="293"/>
                  </a:cubicBezTo>
                  <a:cubicBezTo>
                    <a:pt x="168" y="302"/>
                    <a:pt x="178" y="302"/>
                    <a:pt x="186" y="293"/>
                  </a:cubicBezTo>
                  <a:cubicBezTo>
                    <a:pt x="195" y="283"/>
                    <a:pt x="195" y="274"/>
                    <a:pt x="186" y="266"/>
                  </a:cubicBezTo>
                  <a:cubicBezTo>
                    <a:pt x="62" y="151"/>
                    <a:pt x="62" y="151"/>
                    <a:pt x="62" y="151"/>
                  </a:cubicBezTo>
                  <a:cubicBezTo>
                    <a:pt x="186" y="45"/>
                    <a:pt x="186" y="45"/>
                    <a:pt x="186" y="45"/>
                  </a:cubicBezTo>
                  <a:cubicBezTo>
                    <a:pt x="195" y="35"/>
                    <a:pt x="195" y="18"/>
                    <a:pt x="186" y="9"/>
                  </a:cubicBezTo>
                  <a:close/>
                  <a:moveTo>
                    <a:pt x="337" y="9"/>
                  </a:moveTo>
                  <a:lnTo>
                    <a:pt x="337" y="9"/>
                  </a:lnTo>
                  <a:cubicBezTo>
                    <a:pt x="328" y="0"/>
                    <a:pt x="319" y="0"/>
                    <a:pt x="311" y="9"/>
                  </a:cubicBezTo>
                  <a:cubicBezTo>
                    <a:pt x="302" y="18"/>
                    <a:pt x="302" y="35"/>
                    <a:pt x="311" y="45"/>
                  </a:cubicBezTo>
                  <a:cubicBezTo>
                    <a:pt x="434" y="151"/>
                    <a:pt x="434" y="151"/>
                    <a:pt x="434" y="151"/>
                  </a:cubicBezTo>
                  <a:cubicBezTo>
                    <a:pt x="311" y="266"/>
                    <a:pt x="311" y="266"/>
                    <a:pt x="311" y="266"/>
                  </a:cubicBezTo>
                  <a:cubicBezTo>
                    <a:pt x="302" y="274"/>
                    <a:pt x="302" y="283"/>
                    <a:pt x="311" y="293"/>
                  </a:cubicBezTo>
                  <a:cubicBezTo>
                    <a:pt x="319" y="302"/>
                    <a:pt x="328" y="302"/>
                    <a:pt x="337" y="293"/>
                  </a:cubicBezTo>
                  <a:cubicBezTo>
                    <a:pt x="497" y="151"/>
                    <a:pt x="497" y="151"/>
                    <a:pt x="497" y="151"/>
                  </a:cubicBezTo>
                  <a:lnTo>
                    <a:pt x="337" y="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5392738" y="2836863"/>
              <a:ext cx="207962" cy="204787"/>
            </a:xfrm>
            <a:custGeom>
              <a:avLst/>
              <a:gdLst>
                <a:gd name="T0" fmla="*/ 103531 w 462"/>
                <a:gd name="T1" fmla="*/ 0 h 453"/>
                <a:gd name="T2" fmla="*/ 103531 w 462"/>
                <a:gd name="T3" fmla="*/ 0 h 453"/>
                <a:gd name="T4" fmla="*/ 0 w 462"/>
                <a:gd name="T5" fmla="*/ 100359 h 453"/>
                <a:gd name="T6" fmla="*/ 103531 w 462"/>
                <a:gd name="T7" fmla="*/ 204335 h 453"/>
                <a:gd name="T8" fmla="*/ 207512 w 462"/>
                <a:gd name="T9" fmla="*/ 100359 h 453"/>
                <a:gd name="T10" fmla="*/ 103531 w 462"/>
                <a:gd name="T11" fmla="*/ 0 h 453"/>
                <a:gd name="T12" fmla="*/ 103531 w 462"/>
                <a:gd name="T13" fmla="*/ 136525 h 453"/>
                <a:gd name="T14" fmla="*/ 103531 w 462"/>
                <a:gd name="T15" fmla="*/ 136525 h 453"/>
                <a:gd name="T16" fmla="*/ 71571 w 462"/>
                <a:gd name="T17" fmla="*/ 100359 h 453"/>
                <a:gd name="T18" fmla="*/ 103531 w 462"/>
                <a:gd name="T19" fmla="*/ 68262 h 453"/>
                <a:gd name="T20" fmla="*/ 135490 w 462"/>
                <a:gd name="T21" fmla="*/ 100359 h 453"/>
                <a:gd name="T22" fmla="*/ 103531 w 462"/>
                <a:gd name="T23" fmla="*/ 136525 h 4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2" h="453">
                  <a:moveTo>
                    <a:pt x="230" y="0"/>
                  </a:moveTo>
                  <a:lnTo>
                    <a:pt x="230" y="0"/>
                  </a:lnTo>
                  <a:cubicBezTo>
                    <a:pt x="106" y="0"/>
                    <a:pt x="0" y="98"/>
                    <a:pt x="0" y="222"/>
                  </a:cubicBezTo>
                  <a:cubicBezTo>
                    <a:pt x="0" y="346"/>
                    <a:pt x="106" y="452"/>
                    <a:pt x="230" y="452"/>
                  </a:cubicBezTo>
                  <a:cubicBezTo>
                    <a:pt x="354" y="452"/>
                    <a:pt x="461" y="346"/>
                    <a:pt x="461" y="222"/>
                  </a:cubicBezTo>
                  <a:cubicBezTo>
                    <a:pt x="461" y="98"/>
                    <a:pt x="354" y="0"/>
                    <a:pt x="230" y="0"/>
                  </a:cubicBezTo>
                  <a:close/>
                  <a:moveTo>
                    <a:pt x="230" y="302"/>
                  </a:moveTo>
                  <a:lnTo>
                    <a:pt x="230" y="302"/>
                  </a:lnTo>
                  <a:cubicBezTo>
                    <a:pt x="186" y="302"/>
                    <a:pt x="159" y="266"/>
                    <a:pt x="159" y="222"/>
                  </a:cubicBezTo>
                  <a:cubicBezTo>
                    <a:pt x="159" y="187"/>
                    <a:pt x="186" y="151"/>
                    <a:pt x="230" y="151"/>
                  </a:cubicBezTo>
                  <a:cubicBezTo>
                    <a:pt x="274" y="151"/>
                    <a:pt x="301" y="187"/>
                    <a:pt x="301" y="222"/>
                  </a:cubicBezTo>
                  <a:cubicBezTo>
                    <a:pt x="301" y="266"/>
                    <a:pt x="274" y="302"/>
                    <a:pt x="230" y="3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83"/>
            <p:cNvSpPr>
              <a:spLocks noChangeArrowheads="1"/>
            </p:cNvSpPr>
            <p:nvPr/>
          </p:nvSpPr>
          <p:spPr bwMode="auto">
            <a:xfrm>
              <a:off x="1379538" y="3771900"/>
              <a:ext cx="222250" cy="109538"/>
            </a:xfrm>
            <a:custGeom>
              <a:avLst/>
              <a:gdLst>
                <a:gd name="T0" fmla="*/ 198151 w 498"/>
                <a:gd name="T1" fmla="*/ 0 h 248"/>
                <a:gd name="T2" fmla="*/ 198151 w 498"/>
                <a:gd name="T3" fmla="*/ 0 h 248"/>
                <a:gd name="T4" fmla="*/ 23653 w 498"/>
                <a:gd name="T5" fmla="*/ 0 h 248"/>
                <a:gd name="T6" fmla="*/ 0 w 498"/>
                <a:gd name="T7" fmla="*/ 23409 h 248"/>
                <a:gd name="T8" fmla="*/ 0 w 498"/>
                <a:gd name="T9" fmla="*/ 89662 h 248"/>
                <a:gd name="T10" fmla="*/ 23653 w 498"/>
                <a:gd name="T11" fmla="*/ 109096 h 248"/>
                <a:gd name="T12" fmla="*/ 198151 w 498"/>
                <a:gd name="T13" fmla="*/ 109096 h 248"/>
                <a:gd name="T14" fmla="*/ 221804 w 498"/>
                <a:gd name="T15" fmla="*/ 89662 h 248"/>
                <a:gd name="T16" fmla="*/ 221804 w 498"/>
                <a:gd name="T17" fmla="*/ 23409 h 248"/>
                <a:gd name="T18" fmla="*/ 198151 w 498"/>
                <a:gd name="T19" fmla="*/ 0 h 248"/>
                <a:gd name="T20" fmla="*/ 198151 w 498"/>
                <a:gd name="T21" fmla="*/ 89662 h 248"/>
                <a:gd name="T22" fmla="*/ 198151 w 498"/>
                <a:gd name="T23" fmla="*/ 89662 h 248"/>
                <a:gd name="T24" fmla="*/ 23653 w 498"/>
                <a:gd name="T25" fmla="*/ 89662 h 248"/>
                <a:gd name="T26" fmla="*/ 23653 w 498"/>
                <a:gd name="T27" fmla="*/ 23409 h 248"/>
                <a:gd name="T28" fmla="*/ 198151 w 498"/>
                <a:gd name="T29" fmla="*/ 23409 h 248"/>
                <a:gd name="T30" fmla="*/ 198151 w 498"/>
                <a:gd name="T31" fmla="*/ 89662 h 248"/>
                <a:gd name="T32" fmla="*/ 190117 w 498"/>
                <a:gd name="T33" fmla="*/ 34893 h 248"/>
                <a:gd name="T34" fmla="*/ 190117 w 498"/>
                <a:gd name="T35" fmla="*/ 34893 h 248"/>
                <a:gd name="T36" fmla="*/ 142365 w 498"/>
                <a:gd name="T37" fmla="*/ 34893 h 248"/>
                <a:gd name="T38" fmla="*/ 142365 w 498"/>
                <a:gd name="T39" fmla="*/ 78178 h 248"/>
                <a:gd name="T40" fmla="*/ 190117 w 498"/>
                <a:gd name="T41" fmla="*/ 78178 h 248"/>
                <a:gd name="T42" fmla="*/ 190117 w 498"/>
                <a:gd name="T43" fmla="*/ 34893 h 248"/>
                <a:gd name="T44" fmla="*/ 79439 w 498"/>
                <a:gd name="T45" fmla="*/ 34893 h 248"/>
                <a:gd name="T46" fmla="*/ 79439 w 498"/>
                <a:gd name="T47" fmla="*/ 34893 h 248"/>
                <a:gd name="T48" fmla="*/ 32133 w 498"/>
                <a:gd name="T49" fmla="*/ 34893 h 248"/>
                <a:gd name="T50" fmla="*/ 32133 w 498"/>
                <a:gd name="T51" fmla="*/ 78178 h 248"/>
                <a:gd name="T52" fmla="*/ 79439 w 498"/>
                <a:gd name="T53" fmla="*/ 78178 h 248"/>
                <a:gd name="T54" fmla="*/ 79439 w 498"/>
                <a:gd name="T55" fmla="*/ 34893 h 248"/>
                <a:gd name="T56" fmla="*/ 134332 w 498"/>
                <a:gd name="T57" fmla="*/ 34893 h 248"/>
                <a:gd name="T58" fmla="*/ 134332 w 498"/>
                <a:gd name="T59" fmla="*/ 34893 h 248"/>
                <a:gd name="T60" fmla="*/ 87026 w 498"/>
                <a:gd name="T61" fmla="*/ 34893 h 248"/>
                <a:gd name="T62" fmla="*/ 87026 w 498"/>
                <a:gd name="T63" fmla="*/ 78178 h 248"/>
                <a:gd name="T64" fmla="*/ 134332 w 498"/>
                <a:gd name="T65" fmla="*/ 78178 h 248"/>
                <a:gd name="T66" fmla="*/ 134332 w 498"/>
                <a:gd name="T67" fmla="*/ 34893 h 2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98" h="248">
                  <a:moveTo>
                    <a:pt x="444" y="0"/>
                  </a:moveTo>
                  <a:lnTo>
                    <a:pt x="444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18" y="0"/>
                    <a:pt x="0" y="26"/>
                    <a:pt x="0" y="5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0"/>
                    <a:pt x="18" y="247"/>
                    <a:pt x="53" y="247"/>
                  </a:cubicBezTo>
                  <a:cubicBezTo>
                    <a:pt x="444" y="247"/>
                    <a:pt x="444" y="247"/>
                    <a:pt x="444" y="247"/>
                  </a:cubicBezTo>
                  <a:cubicBezTo>
                    <a:pt x="470" y="247"/>
                    <a:pt x="497" y="230"/>
                    <a:pt x="497" y="203"/>
                  </a:cubicBezTo>
                  <a:cubicBezTo>
                    <a:pt x="497" y="53"/>
                    <a:pt x="497" y="53"/>
                    <a:pt x="497" y="53"/>
                  </a:cubicBezTo>
                  <a:cubicBezTo>
                    <a:pt x="497" y="26"/>
                    <a:pt x="470" y="0"/>
                    <a:pt x="444" y="0"/>
                  </a:cubicBezTo>
                  <a:close/>
                  <a:moveTo>
                    <a:pt x="444" y="203"/>
                  </a:moveTo>
                  <a:lnTo>
                    <a:pt x="444" y="203"/>
                  </a:lnTo>
                  <a:cubicBezTo>
                    <a:pt x="53" y="203"/>
                    <a:pt x="53" y="203"/>
                    <a:pt x="53" y="20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44" y="53"/>
                    <a:pt x="444" y="53"/>
                    <a:pt x="444" y="53"/>
                  </a:cubicBezTo>
                  <a:lnTo>
                    <a:pt x="444" y="203"/>
                  </a:lnTo>
                  <a:close/>
                  <a:moveTo>
                    <a:pt x="426" y="79"/>
                  </a:moveTo>
                  <a:lnTo>
                    <a:pt x="426" y="79"/>
                  </a:lnTo>
                  <a:cubicBezTo>
                    <a:pt x="319" y="79"/>
                    <a:pt x="319" y="79"/>
                    <a:pt x="319" y="79"/>
                  </a:cubicBezTo>
                  <a:cubicBezTo>
                    <a:pt x="319" y="177"/>
                    <a:pt x="319" y="177"/>
                    <a:pt x="319" y="177"/>
                  </a:cubicBezTo>
                  <a:cubicBezTo>
                    <a:pt x="426" y="177"/>
                    <a:pt x="426" y="177"/>
                    <a:pt x="426" y="177"/>
                  </a:cubicBezTo>
                  <a:lnTo>
                    <a:pt x="426" y="79"/>
                  </a:lnTo>
                  <a:close/>
                  <a:moveTo>
                    <a:pt x="178" y="79"/>
                  </a:moveTo>
                  <a:lnTo>
                    <a:pt x="178" y="79"/>
                  </a:lnTo>
                  <a:cubicBezTo>
                    <a:pt x="72" y="79"/>
                    <a:pt x="72" y="79"/>
                    <a:pt x="72" y="79"/>
                  </a:cubicBezTo>
                  <a:cubicBezTo>
                    <a:pt x="72" y="177"/>
                    <a:pt x="72" y="177"/>
                    <a:pt x="72" y="177"/>
                  </a:cubicBezTo>
                  <a:cubicBezTo>
                    <a:pt x="178" y="177"/>
                    <a:pt x="178" y="177"/>
                    <a:pt x="178" y="177"/>
                  </a:cubicBezTo>
                  <a:lnTo>
                    <a:pt x="178" y="79"/>
                  </a:lnTo>
                  <a:close/>
                  <a:moveTo>
                    <a:pt x="301" y="79"/>
                  </a:moveTo>
                  <a:lnTo>
                    <a:pt x="301" y="79"/>
                  </a:lnTo>
                  <a:cubicBezTo>
                    <a:pt x="195" y="79"/>
                    <a:pt x="195" y="79"/>
                    <a:pt x="195" y="79"/>
                  </a:cubicBezTo>
                  <a:cubicBezTo>
                    <a:pt x="195" y="177"/>
                    <a:pt x="195" y="177"/>
                    <a:pt x="195" y="177"/>
                  </a:cubicBezTo>
                  <a:cubicBezTo>
                    <a:pt x="301" y="177"/>
                    <a:pt x="301" y="177"/>
                    <a:pt x="301" y="177"/>
                  </a:cubicBezTo>
                  <a:lnTo>
                    <a:pt x="301" y="7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84"/>
            <p:cNvSpPr>
              <a:spLocks noChangeArrowheads="1"/>
            </p:cNvSpPr>
            <p:nvPr/>
          </p:nvSpPr>
          <p:spPr bwMode="auto">
            <a:xfrm>
              <a:off x="1824038" y="3771900"/>
              <a:ext cx="223837" cy="109538"/>
            </a:xfrm>
            <a:custGeom>
              <a:avLst/>
              <a:gdLst>
                <a:gd name="T0" fmla="*/ 199517 w 497"/>
                <a:gd name="T1" fmla="*/ 0 h 248"/>
                <a:gd name="T2" fmla="*/ 199517 w 497"/>
                <a:gd name="T3" fmla="*/ 0 h 248"/>
                <a:gd name="T4" fmla="*/ 23870 w 497"/>
                <a:gd name="T5" fmla="*/ 0 h 248"/>
                <a:gd name="T6" fmla="*/ 0 w 497"/>
                <a:gd name="T7" fmla="*/ 23409 h 248"/>
                <a:gd name="T8" fmla="*/ 0 w 497"/>
                <a:gd name="T9" fmla="*/ 89662 h 248"/>
                <a:gd name="T10" fmla="*/ 23870 w 497"/>
                <a:gd name="T11" fmla="*/ 109096 h 248"/>
                <a:gd name="T12" fmla="*/ 199517 w 497"/>
                <a:gd name="T13" fmla="*/ 109096 h 248"/>
                <a:gd name="T14" fmla="*/ 223387 w 497"/>
                <a:gd name="T15" fmla="*/ 89662 h 248"/>
                <a:gd name="T16" fmla="*/ 223387 w 497"/>
                <a:gd name="T17" fmla="*/ 23409 h 248"/>
                <a:gd name="T18" fmla="*/ 199517 w 497"/>
                <a:gd name="T19" fmla="*/ 0 h 248"/>
                <a:gd name="T20" fmla="*/ 199517 w 497"/>
                <a:gd name="T21" fmla="*/ 89662 h 248"/>
                <a:gd name="T22" fmla="*/ 199517 w 497"/>
                <a:gd name="T23" fmla="*/ 89662 h 248"/>
                <a:gd name="T24" fmla="*/ 23870 w 497"/>
                <a:gd name="T25" fmla="*/ 89662 h 248"/>
                <a:gd name="T26" fmla="*/ 23870 w 497"/>
                <a:gd name="T27" fmla="*/ 23409 h 248"/>
                <a:gd name="T28" fmla="*/ 199517 w 497"/>
                <a:gd name="T29" fmla="*/ 23409 h 248"/>
                <a:gd name="T30" fmla="*/ 199517 w 497"/>
                <a:gd name="T31" fmla="*/ 89662 h 248"/>
                <a:gd name="T32" fmla="*/ 79717 w 497"/>
                <a:gd name="T33" fmla="*/ 34893 h 248"/>
                <a:gd name="T34" fmla="*/ 79717 w 497"/>
                <a:gd name="T35" fmla="*/ 34893 h 248"/>
                <a:gd name="T36" fmla="*/ 31977 w 497"/>
                <a:gd name="T37" fmla="*/ 34893 h 248"/>
                <a:gd name="T38" fmla="*/ 31977 w 497"/>
                <a:gd name="T39" fmla="*/ 78178 h 248"/>
                <a:gd name="T40" fmla="*/ 79717 w 497"/>
                <a:gd name="T41" fmla="*/ 78178 h 248"/>
                <a:gd name="T42" fmla="*/ 79717 w 497"/>
                <a:gd name="T43" fmla="*/ 34893 h 248"/>
                <a:gd name="T44" fmla="*/ 135563 w 497"/>
                <a:gd name="T45" fmla="*/ 34893 h 248"/>
                <a:gd name="T46" fmla="*/ 135563 w 497"/>
                <a:gd name="T47" fmla="*/ 34893 h 248"/>
                <a:gd name="T48" fmla="*/ 87823 w 497"/>
                <a:gd name="T49" fmla="*/ 34893 h 248"/>
                <a:gd name="T50" fmla="*/ 87823 w 497"/>
                <a:gd name="T51" fmla="*/ 78178 h 248"/>
                <a:gd name="T52" fmla="*/ 135563 w 497"/>
                <a:gd name="T53" fmla="*/ 78178 h 248"/>
                <a:gd name="T54" fmla="*/ 135563 w 497"/>
                <a:gd name="T55" fmla="*/ 34893 h 2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97" h="248">
                  <a:moveTo>
                    <a:pt x="443" y="0"/>
                  </a:moveTo>
                  <a:lnTo>
                    <a:pt x="443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18" y="0"/>
                    <a:pt x="0" y="26"/>
                    <a:pt x="0" y="5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0"/>
                    <a:pt x="18" y="247"/>
                    <a:pt x="53" y="247"/>
                  </a:cubicBezTo>
                  <a:cubicBezTo>
                    <a:pt x="443" y="247"/>
                    <a:pt x="443" y="247"/>
                    <a:pt x="443" y="247"/>
                  </a:cubicBezTo>
                  <a:cubicBezTo>
                    <a:pt x="469" y="247"/>
                    <a:pt x="496" y="230"/>
                    <a:pt x="496" y="203"/>
                  </a:cubicBezTo>
                  <a:cubicBezTo>
                    <a:pt x="496" y="53"/>
                    <a:pt x="496" y="53"/>
                    <a:pt x="496" y="53"/>
                  </a:cubicBezTo>
                  <a:cubicBezTo>
                    <a:pt x="496" y="26"/>
                    <a:pt x="469" y="0"/>
                    <a:pt x="443" y="0"/>
                  </a:cubicBezTo>
                  <a:close/>
                  <a:moveTo>
                    <a:pt x="443" y="203"/>
                  </a:moveTo>
                  <a:lnTo>
                    <a:pt x="443" y="203"/>
                  </a:lnTo>
                  <a:cubicBezTo>
                    <a:pt x="53" y="203"/>
                    <a:pt x="53" y="203"/>
                    <a:pt x="53" y="20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43" y="53"/>
                    <a:pt x="443" y="53"/>
                    <a:pt x="443" y="53"/>
                  </a:cubicBezTo>
                  <a:lnTo>
                    <a:pt x="443" y="203"/>
                  </a:lnTo>
                  <a:close/>
                  <a:moveTo>
                    <a:pt x="177" y="79"/>
                  </a:moveTo>
                  <a:lnTo>
                    <a:pt x="177" y="79"/>
                  </a:lnTo>
                  <a:cubicBezTo>
                    <a:pt x="71" y="79"/>
                    <a:pt x="71" y="79"/>
                    <a:pt x="71" y="79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177" y="177"/>
                    <a:pt x="177" y="177"/>
                    <a:pt x="177" y="177"/>
                  </a:cubicBezTo>
                  <a:lnTo>
                    <a:pt x="177" y="79"/>
                  </a:lnTo>
                  <a:close/>
                  <a:moveTo>
                    <a:pt x="301" y="79"/>
                  </a:moveTo>
                  <a:lnTo>
                    <a:pt x="301" y="79"/>
                  </a:lnTo>
                  <a:cubicBezTo>
                    <a:pt x="195" y="79"/>
                    <a:pt x="195" y="79"/>
                    <a:pt x="195" y="79"/>
                  </a:cubicBezTo>
                  <a:cubicBezTo>
                    <a:pt x="195" y="177"/>
                    <a:pt x="195" y="177"/>
                    <a:pt x="195" y="177"/>
                  </a:cubicBezTo>
                  <a:cubicBezTo>
                    <a:pt x="301" y="177"/>
                    <a:pt x="301" y="177"/>
                    <a:pt x="301" y="177"/>
                  </a:cubicBezTo>
                  <a:lnTo>
                    <a:pt x="301" y="7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85"/>
            <p:cNvSpPr>
              <a:spLocks noChangeArrowheads="1"/>
            </p:cNvSpPr>
            <p:nvPr/>
          </p:nvSpPr>
          <p:spPr bwMode="auto">
            <a:xfrm>
              <a:off x="2268538" y="3771900"/>
              <a:ext cx="223837" cy="109538"/>
            </a:xfrm>
            <a:custGeom>
              <a:avLst/>
              <a:gdLst>
                <a:gd name="T0" fmla="*/ 199517 w 497"/>
                <a:gd name="T1" fmla="*/ 0 h 248"/>
                <a:gd name="T2" fmla="*/ 199517 w 497"/>
                <a:gd name="T3" fmla="*/ 0 h 248"/>
                <a:gd name="T4" fmla="*/ 23870 w 497"/>
                <a:gd name="T5" fmla="*/ 0 h 248"/>
                <a:gd name="T6" fmla="*/ 0 w 497"/>
                <a:gd name="T7" fmla="*/ 23409 h 248"/>
                <a:gd name="T8" fmla="*/ 0 w 497"/>
                <a:gd name="T9" fmla="*/ 89662 h 248"/>
                <a:gd name="T10" fmla="*/ 23870 w 497"/>
                <a:gd name="T11" fmla="*/ 109096 h 248"/>
                <a:gd name="T12" fmla="*/ 199517 w 497"/>
                <a:gd name="T13" fmla="*/ 109096 h 248"/>
                <a:gd name="T14" fmla="*/ 223387 w 497"/>
                <a:gd name="T15" fmla="*/ 89662 h 248"/>
                <a:gd name="T16" fmla="*/ 223387 w 497"/>
                <a:gd name="T17" fmla="*/ 23409 h 248"/>
                <a:gd name="T18" fmla="*/ 199517 w 497"/>
                <a:gd name="T19" fmla="*/ 0 h 248"/>
                <a:gd name="T20" fmla="*/ 199517 w 497"/>
                <a:gd name="T21" fmla="*/ 89662 h 248"/>
                <a:gd name="T22" fmla="*/ 199517 w 497"/>
                <a:gd name="T23" fmla="*/ 89662 h 248"/>
                <a:gd name="T24" fmla="*/ 23870 w 497"/>
                <a:gd name="T25" fmla="*/ 89662 h 248"/>
                <a:gd name="T26" fmla="*/ 23870 w 497"/>
                <a:gd name="T27" fmla="*/ 23409 h 248"/>
                <a:gd name="T28" fmla="*/ 199517 w 497"/>
                <a:gd name="T29" fmla="*/ 23409 h 248"/>
                <a:gd name="T30" fmla="*/ 199517 w 497"/>
                <a:gd name="T31" fmla="*/ 89662 h 248"/>
                <a:gd name="T32" fmla="*/ 79717 w 497"/>
                <a:gd name="T33" fmla="*/ 34893 h 248"/>
                <a:gd name="T34" fmla="*/ 79717 w 497"/>
                <a:gd name="T35" fmla="*/ 34893 h 248"/>
                <a:gd name="T36" fmla="*/ 31977 w 497"/>
                <a:gd name="T37" fmla="*/ 34893 h 248"/>
                <a:gd name="T38" fmla="*/ 31977 w 497"/>
                <a:gd name="T39" fmla="*/ 78178 h 248"/>
                <a:gd name="T40" fmla="*/ 79717 w 497"/>
                <a:gd name="T41" fmla="*/ 78178 h 248"/>
                <a:gd name="T42" fmla="*/ 79717 w 497"/>
                <a:gd name="T43" fmla="*/ 34893 h 2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7" h="248">
                  <a:moveTo>
                    <a:pt x="443" y="0"/>
                  </a:moveTo>
                  <a:lnTo>
                    <a:pt x="443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18" y="0"/>
                    <a:pt x="0" y="26"/>
                    <a:pt x="0" y="5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0"/>
                    <a:pt x="18" y="247"/>
                    <a:pt x="53" y="247"/>
                  </a:cubicBezTo>
                  <a:cubicBezTo>
                    <a:pt x="443" y="247"/>
                    <a:pt x="443" y="247"/>
                    <a:pt x="443" y="247"/>
                  </a:cubicBezTo>
                  <a:cubicBezTo>
                    <a:pt x="470" y="247"/>
                    <a:pt x="496" y="230"/>
                    <a:pt x="496" y="203"/>
                  </a:cubicBezTo>
                  <a:cubicBezTo>
                    <a:pt x="496" y="53"/>
                    <a:pt x="496" y="53"/>
                    <a:pt x="496" y="53"/>
                  </a:cubicBezTo>
                  <a:cubicBezTo>
                    <a:pt x="496" y="26"/>
                    <a:pt x="470" y="0"/>
                    <a:pt x="443" y="0"/>
                  </a:cubicBezTo>
                  <a:close/>
                  <a:moveTo>
                    <a:pt x="443" y="203"/>
                  </a:moveTo>
                  <a:lnTo>
                    <a:pt x="443" y="203"/>
                  </a:lnTo>
                  <a:cubicBezTo>
                    <a:pt x="53" y="203"/>
                    <a:pt x="53" y="203"/>
                    <a:pt x="53" y="20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43" y="53"/>
                    <a:pt x="443" y="53"/>
                    <a:pt x="443" y="53"/>
                  </a:cubicBezTo>
                  <a:lnTo>
                    <a:pt x="443" y="203"/>
                  </a:lnTo>
                  <a:close/>
                  <a:moveTo>
                    <a:pt x="177" y="79"/>
                  </a:moveTo>
                  <a:lnTo>
                    <a:pt x="177" y="79"/>
                  </a:lnTo>
                  <a:cubicBezTo>
                    <a:pt x="71" y="79"/>
                    <a:pt x="71" y="79"/>
                    <a:pt x="71" y="79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177" y="177"/>
                    <a:pt x="177" y="177"/>
                    <a:pt x="177" y="177"/>
                  </a:cubicBezTo>
                  <a:lnTo>
                    <a:pt x="177" y="7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86"/>
            <p:cNvSpPr>
              <a:spLocks noChangeArrowheads="1"/>
            </p:cNvSpPr>
            <p:nvPr/>
          </p:nvSpPr>
          <p:spPr bwMode="auto">
            <a:xfrm>
              <a:off x="2714625" y="3771900"/>
              <a:ext cx="223838" cy="109538"/>
            </a:xfrm>
            <a:custGeom>
              <a:avLst/>
              <a:gdLst>
                <a:gd name="T0" fmla="*/ 199067 w 497"/>
                <a:gd name="T1" fmla="*/ 0 h 248"/>
                <a:gd name="T2" fmla="*/ 199067 w 497"/>
                <a:gd name="T3" fmla="*/ 0 h 248"/>
                <a:gd name="T4" fmla="*/ 23870 w 497"/>
                <a:gd name="T5" fmla="*/ 0 h 248"/>
                <a:gd name="T6" fmla="*/ 0 w 497"/>
                <a:gd name="T7" fmla="*/ 23409 h 248"/>
                <a:gd name="T8" fmla="*/ 0 w 497"/>
                <a:gd name="T9" fmla="*/ 89662 h 248"/>
                <a:gd name="T10" fmla="*/ 23870 w 497"/>
                <a:gd name="T11" fmla="*/ 109096 h 248"/>
                <a:gd name="T12" fmla="*/ 199067 w 497"/>
                <a:gd name="T13" fmla="*/ 109096 h 248"/>
                <a:gd name="T14" fmla="*/ 223388 w 497"/>
                <a:gd name="T15" fmla="*/ 89662 h 248"/>
                <a:gd name="T16" fmla="*/ 223388 w 497"/>
                <a:gd name="T17" fmla="*/ 23409 h 248"/>
                <a:gd name="T18" fmla="*/ 199067 w 497"/>
                <a:gd name="T19" fmla="*/ 0 h 248"/>
                <a:gd name="T20" fmla="*/ 199067 w 497"/>
                <a:gd name="T21" fmla="*/ 89662 h 248"/>
                <a:gd name="T22" fmla="*/ 199067 w 497"/>
                <a:gd name="T23" fmla="*/ 89662 h 248"/>
                <a:gd name="T24" fmla="*/ 23870 w 497"/>
                <a:gd name="T25" fmla="*/ 89662 h 248"/>
                <a:gd name="T26" fmla="*/ 23870 w 497"/>
                <a:gd name="T27" fmla="*/ 23409 h 248"/>
                <a:gd name="T28" fmla="*/ 199067 w 497"/>
                <a:gd name="T29" fmla="*/ 23409 h 248"/>
                <a:gd name="T30" fmla="*/ 199067 w 497"/>
                <a:gd name="T31" fmla="*/ 89662 h 2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97" h="248">
                  <a:moveTo>
                    <a:pt x="442" y="0"/>
                  </a:moveTo>
                  <a:lnTo>
                    <a:pt x="442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17" y="0"/>
                    <a:pt x="0" y="26"/>
                    <a:pt x="0" y="5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0"/>
                    <a:pt x="17" y="247"/>
                    <a:pt x="53" y="247"/>
                  </a:cubicBezTo>
                  <a:cubicBezTo>
                    <a:pt x="442" y="247"/>
                    <a:pt x="442" y="247"/>
                    <a:pt x="442" y="247"/>
                  </a:cubicBezTo>
                  <a:cubicBezTo>
                    <a:pt x="470" y="247"/>
                    <a:pt x="496" y="230"/>
                    <a:pt x="496" y="203"/>
                  </a:cubicBezTo>
                  <a:cubicBezTo>
                    <a:pt x="496" y="53"/>
                    <a:pt x="496" y="53"/>
                    <a:pt x="496" y="53"/>
                  </a:cubicBezTo>
                  <a:cubicBezTo>
                    <a:pt x="496" y="26"/>
                    <a:pt x="470" y="0"/>
                    <a:pt x="442" y="0"/>
                  </a:cubicBezTo>
                  <a:close/>
                  <a:moveTo>
                    <a:pt x="442" y="203"/>
                  </a:moveTo>
                  <a:lnTo>
                    <a:pt x="442" y="203"/>
                  </a:lnTo>
                  <a:cubicBezTo>
                    <a:pt x="53" y="203"/>
                    <a:pt x="53" y="203"/>
                    <a:pt x="53" y="20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42" y="53"/>
                    <a:pt x="442" y="53"/>
                    <a:pt x="442" y="53"/>
                  </a:cubicBezTo>
                  <a:lnTo>
                    <a:pt x="442" y="20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 87"/>
            <p:cNvSpPr>
              <a:spLocks noChangeArrowheads="1"/>
            </p:cNvSpPr>
            <p:nvPr/>
          </p:nvSpPr>
          <p:spPr bwMode="auto">
            <a:xfrm>
              <a:off x="4494213" y="1108075"/>
              <a:ext cx="223837" cy="101600"/>
            </a:xfrm>
            <a:custGeom>
              <a:avLst/>
              <a:gdLst>
                <a:gd name="T0" fmla="*/ 214848 w 498"/>
                <a:gd name="T1" fmla="*/ 41004 h 223"/>
                <a:gd name="T2" fmla="*/ 214848 w 498"/>
                <a:gd name="T3" fmla="*/ 41004 h 223"/>
                <a:gd name="T4" fmla="*/ 179339 w 498"/>
                <a:gd name="T5" fmla="*/ 4100 h 223"/>
                <a:gd name="T6" fmla="*/ 167204 w 498"/>
                <a:gd name="T7" fmla="*/ 0 h 223"/>
                <a:gd name="T8" fmla="*/ 111919 w 498"/>
                <a:gd name="T9" fmla="*/ 0 h 223"/>
                <a:gd name="T10" fmla="*/ 55735 w 498"/>
                <a:gd name="T11" fmla="*/ 0 h 223"/>
                <a:gd name="T12" fmla="*/ 44048 w 498"/>
                <a:gd name="T13" fmla="*/ 4100 h 223"/>
                <a:gd name="T14" fmla="*/ 8090 w 498"/>
                <a:gd name="T15" fmla="*/ 41004 h 223"/>
                <a:gd name="T16" fmla="*/ 0 w 498"/>
                <a:gd name="T17" fmla="*/ 56951 h 223"/>
                <a:gd name="T18" fmla="*/ 8090 w 498"/>
                <a:gd name="T19" fmla="*/ 89299 h 223"/>
                <a:gd name="T20" fmla="*/ 20226 w 498"/>
                <a:gd name="T21" fmla="*/ 101144 h 223"/>
                <a:gd name="T22" fmla="*/ 203161 w 498"/>
                <a:gd name="T23" fmla="*/ 101144 h 223"/>
                <a:gd name="T24" fmla="*/ 214848 w 498"/>
                <a:gd name="T25" fmla="*/ 89299 h 223"/>
                <a:gd name="T26" fmla="*/ 223388 w 498"/>
                <a:gd name="T27" fmla="*/ 56951 h 223"/>
                <a:gd name="T28" fmla="*/ 214848 w 498"/>
                <a:gd name="T29" fmla="*/ 41004 h 223"/>
                <a:gd name="T30" fmla="*/ 155517 w 498"/>
                <a:gd name="T31" fmla="*/ 44649 h 223"/>
                <a:gd name="T32" fmla="*/ 155517 w 498"/>
                <a:gd name="T33" fmla="*/ 44649 h 223"/>
                <a:gd name="T34" fmla="*/ 155517 w 498"/>
                <a:gd name="T35" fmla="*/ 48750 h 223"/>
                <a:gd name="T36" fmla="*/ 143382 w 498"/>
                <a:gd name="T37" fmla="*/ 68796 h 223"/>
                <a:gd name="T38" fmla="*/ 80006 w 498"/>
                <a:gd name="T39" fmla="*/ 68796 h 223"/>
                <a:gd name="T40" fmla="*/ 67870 w 498"/>
                <a:gd name="T41" fmla="*/ 48750 h 223"/>
                <a:gd name="T42" fmla="*/ 67870 w 498"/>
                <a:gd name="T43" fmla="*/ 44649 h 223"/>
                <a:gd name="T44" fmla="*/ 27867 w 498"/>
                <a:gd name="T45" fmla="*/ 44649 h 223"/>
                <a:gd name="T46" fmla="*/ 47644 w 498"/>
                <a:gd name="T47" fmla="*/ 20502 h 223"/>
                <a:gd name="T48" fmla="*/ 175294 w 498"/>
                <a:gd name="T49" fmla="*/ 20502 h 223"/>
                <a:gd name="T50" fmla="*/ 195071 w 498"/>
                <a:gd name="T51" fmla="*/ 44649 h 223"/>
                <a:gd name="T52" fmla="*/ 155517 w 498"/>
                <a:gd name="T53" fmla="*/ 44649 h 22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8" h="223">
                  <a:moveTo>
                    <a:pt x="478" y="90"/>
                  </a:moveTo>
                  <a:lnTo>
                    <a:pt x="478" y="90"/>
                  </a:lnTo>
                  <a:cubicBezTo>
                    <a:pt x="470" y="72"/>
                    <a:pt x="425" y="27"/>
                    <a:pt x="399" y="9"/>
                  </a:cubicBezTo>
                  <a:cubicBezTo>
                    <a:pt x="399" y="0"/>
                    <a:pt x="390" y="0"/>
                    <a:pt x="372" y="0"/>
                  </a:cubicBezTo>
                  <a:cubicBezTo>
                    <a:pt x="364" y="0"/>
                    <a:pt x="249" y="0"/>
                    <a:pt x="249" y="0"/>
                  </a:cubicBezTo>
                  <a:cubicBezTo>
                    <a:pt x="249" y="0"/>
                    <a:pt x="133" y="0"/>
                    <a:pt x="124" y="0"/>
                  </a:cubicBezTo>
                  <a:cubicBezTo>
                    <a:pt x="106" y="0"/>
                    <a:pt x="98" y="0"/>
                    <a:pt x="98" y="9"/>
                  </a:cubicBezTo>
                  <a:cubicBezTo>
                    <a:pt x="71" y="27"/>
                    <a:pt x="27" y="72"/>
                    <a:pt x="18" y="90"/>
                  </a:cubicBezTo>
                  <a:cubicBezTo>
                    <a:pt x="0" y="98"/>
                    <a:pt x="0" y="107"/>
                    <a:pt x="0" y="125"/>
                  </a:cubicBezTo>
                  <a:cubicBezTo>
                    <a:pt x="18" y="196"/>
                    <a:pt x="18" y="196"/>
                    <a:pt x="18" y="196"/>
                  </a:cubicBezTo>
                  <a:cubicBezTo>
                    <a:pt x="18" y="213"/>
                    <a:pt x="36" y="222"/>
                    <a:pt x="45" y="222"/>
                  </a:cubicBezTo>
                  <a:cubicBezTo>
                    <a:pt x="452" y="222"/>
                    <a:pt x="452" y="222"/>
                    <a:pt x="452" y="222"/>
                  </a:cubicBezTo>
                  <a:cubicBezTo>
                    <a:pt x="461" y="222"/>
                    <a:pt x="478" y="213"/>
                    <a:pt x="478" y="196"/>
                  </a:cubicBezTo>
                  <a:cubicBezTo>
                    <a:pt x="497" y="125"/>
                    <a:pt x="497" y="125"/>
                    <a:pt x="497" y="125"/>
                  </a:cubicBezTo>
                  <a:cubicBezTo>
                    <a:pt x="497" y="107"/>
                    <a:pt x="497" y="98"/>
                    <a:pt x="478" y="90"/>
                  </a:cubicBezTo>
                  <a:close/>
                  <a:moveTo>
                    <a:pt x="346" y="98"/>
                  </a:moveTo>
                  <a:lnTo>
                    <a:pt x="346" y="98"/>
                  </a:lnTo>
                  <a:lnTo>
                    <a:pt x="346" y="107"/>
                  </a:lnTo>
                  <a:cubicBezTo>
                    <a:pt x="319" y="151"/>
                    <a:pt x="319" y="151"/>
                    <a:pt x="319" y="151"/>
                  </a:cubicBezTo>
                  <a:cubicBezTo>
                    <a:pt x="178" y="151"/>
                    <a:pt x="178" y="151"/>
                    <a:pt x="178" y="151"/>
                  </a:cubicBezTo>
                  <a:cubicBezTo>
                    <a:pt x="151" y="107"/>
                    <a:pt x="151" y="107"/>
                    <a:pt x="151" y="107"/>
                  </a:cubicBezTo>
                  <a:lnTo>
                    <a:pt x="151" y="98"/>
                  </a:lnTo>
                  <a:cubicBezTo>
                    <a:pt x="62" y="98"/>
                    <a:pt x="62" y="98"/>
                    <a:pt x="62" y="98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434" y="98"/>
                    <a:pt x="434" y="98"/>
                    <a:pt x="434" y="98"/>
                  </a:cubicBezTo>
                  <a:lnTo>
                    <a:pt x="346" y="9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 88"/>
            <p:cNvSpPr>
              <a:spLocks noChangeArrowheads="1"/>
            </p:cNvSpPr>
            <p:nvPr/>
          </p:nvSpPr>
          <p:spPr bwMode="auto">
            <a:xfrm>
              <a:off x="4940300" y="3732213"/>
              <a:ext cx="223838" cy="195262"/>
            </a:xfrm>
            <a:custGeom>
              <a:avLst/>
              <a:gdLst>
                <a:gd name="T0" fmla="*/ 199067 w 497"/>
                <a:gd name="T1" fmla="*/ 0 h 435"/>
                <a:gd name="T2" fmla="*/ 199067 w 497"/>
                <a:gd name="T3" fmla="*/ 0 h 435"/>
                <a:gd name="T4" fmla="*/ 23870 w 497"/>
                <a:gd name="T5" fmla="*/ 0 h 435"/>
                <a:gd name="T6" fmla="*/ 0 w 497"/>
                <a:gd name="T7" fmla="*/ 19751 h 435"/>
                <a:gd name="T8" fmla="*/ 0 w 497"/>
                <a:gd name="T9" fmla="*/ 143192 h 435"/>
                <a:gd name="T10" fmla="*/ 19817 w 497"/>
                <a:gd name="T11" fmla="*/ 171023 h 435"/>
                <a:gd name="T12" fmla="*/ 72061 w 497"/>
                <a:gd name="T13" fmla="*/ 179102 h 435"/>
                <a:gd name="T14" fmla="*/ 55397 w 497"/>
                <a:gd name="T15" fmla="*/ 194813 h 435"/>
                <a:gd name="T16" fmla="*/ 167541 w 497"/>
                <a:gd name="T17" fmla="*/ 194813 h 435"/>
                <a:gd name="T18" fmla="*/ 151327 w 497"/>
                <a:gd name="T19" fmla="*/ 179102 h 435"/>
                <a:gd name="T20" fmla="*/ 203121 w 497"/>
                <a:gd name="T21" fmla="*/ 171023 h 435"/>
                <a:gd name="T22" fmla="*/ 223388 w 497"/>
                <a:gd name="T23" fmla="*/ 143192 h 435"/>
                <a:gd name="T24" fmla="*/ 223388 w 497"/>
                <a:gd name="T25" fmla="*/ 19751 h 435"/>
                <a:gd name="T26" fmla="*/ 199067 w 497"/>
                <a:gd name="T27" fmla="*/ 0 h 435"/>
                <a:gd name="T28" fmla="*/ 199067 w 497"/>
                <a:gd name="T29" fmla="*/ 143192 h 435"/>
                <a:gd name="T30" fmla="*/ 199067 w 497"/>
                <a:gd name="T31" fmla="*/ 143192 h 435"/>
                <a:gd name="T32" fmla="*/ 23870 w 497"/>
                <a:gd name="T33" fmla="*/ 143192 h 435"/>
                <a:gd name="T34" fmla="*/ 23870 w 497"/>
                <a:gd name="T35" fmla="*/ 19751 h 435"/>
                <a:gd name="T36" fmla="*/ 199067 w 497"/>
                <a:gd name="T37" fmla="*/ 19751 h 435"/>
                <a:gd name="T38" fmla="*/ 199067 w 497"/>
                <a:gd name="T39" fmla="*/ 143192 h 4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97" h="435">
                  <a:moveTo>
                    <a:pt x="442" y="0"/>
                  </a:moveTo>
                  <a:lnTo>
                    <a:pt x="442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26" y="0"/>
                    <a:pt x="0" y="17"/>
                    <a:pt x="0" y="44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45"/>
                    <a:pt x="17" y="372"/>
                    <a:pt x="44" y="381"/>
                  </a:cubicBezTo>
                  <a:cubicBezTo>
                    <a:pt x="160" y="399"/>
                    <a:pt x="160" y="399"/>
                    <a:pt x="160" y="399"/>
                  </a:cubicBezTo>
                  <a:cubicBezTo>
                    <a:pt x="160" y="399"/>
                    <a:pt x="62" y="434"/>
                    <a:pt x="123" y="434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434" y="434"/>
                    <a:pt x="336" y="399"/>
                    <a:pt x="336" y="399"/>
                  </a:cubicBezTo>
                  <a:cubicBezTo>
                    <a:pt x="451" y="381"/>
                    <a:pt x="451" y="381"/>
                    <a:pt x="451" y="381"/>
                  </a:cubicBezTo>
                  <a:cubicBezTo>
                    <a:pt x="479" y="372"/>
                    <a:pt x="496" y="345"/>
                    <a:pt x="496" y="319"/>
                  </a:cubicBezTo>
                  <a:cubicBezTo>
                    <a:pt x="496" y="44"/>
                    <a:pt x="496" y="44"/>
                    <a:pt x="496" y="44"/>
                  </a:cubicBezTo>
                  <a:cubicBezTo>
                    <a:pt x="496" y="17"/>
                    <a:pt x="470" y="0"/>
                    <a:pt x="442" y="0"/>
                  </a:cubicBezTo>
                  <a:close/>
                  <a:moveTo>
                    <a:pt x="442" y="319"/>
                  </a:moveTo>
                  <a:lnTo>
                    <a:pt x="442" y="319"/>
                  </a:lnTo>
                  <a:cubicBezTo>
                    <a:pt x="53" y="319"/>
                    <a:pt x="53" y="319"/>
                    <a:pt x="53" y="319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442" y="44"/>
                    <a:pt x="442" y="44"/>
                    <a:pt x="442" y="44"/>
                  </a:cubicBezTo>
                  <a:lnTo>
                    <a:pt x="442" y="31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89"/>
            <p:cNvSpPr>
              <a:spLocks noChangeArrowheads="1"/>
            </p:cNvSpPr>
            <p:nvPr/>
          </p:nvSpPr>
          <p:spPr bwMode="auto">
            <a:xfrm>
              <a:off x="5830888" y="2841625"/>
              <a:ext cx="223837" cy="192088"/>
            </a:xfrm>
            <a:custGeom>
              <a:avLst/>
              <a:gdLst>
                <a:gd name="T0" fmla="*/ 103587 w 497"/>
                <a:gd name="T1" fmla="*/ 104160 h 426"/>
                <a:gd name="T2" fmla="*/ 103587 w 497"/>
                <a:gd name="T3" fmla="*/ 104160 h 426"/>
                <a:gd name="T4" fmla="*/ 123403 w 497"/>
                <a:gd name="T5" fmla="*/ 104160 h 426"/>
                <a:gd name="T6" fmla="*/ 123403 w 497"/>
                <a:gd name="T7" fmla="*/ 124000 h 426"/>
                <a:gd name="T8" fmla="*/ 223387 w 497"/>
                <a:gd name="T9" fmla="*/ 124000 h 426"/>
                <a:gd name="T10" fmla="*/ 219333 w 497"/>
                <a:gd name="T11" fmla="*/ 59971 h 426"/>
                <a:gd name="T12" fmla="*/ 199517 w 497"/>
                <a:gd name="T13" fmla="*/ 36073 h 426"/>
                <a:gd name="T14" fmla="*/ 163487 w 497"/>
                <a:gd name="T15" fmla="*/ 36073 h 426"/>
                <a:gd name="T16" fmla="*/ 151777 w 497"/>
                <a:gd name="T17" fmla="*/ 12175 h 426"/>
                <a:gd name="T18" fmla="*/ 135113 w 497"/>
                <a:gd name="T19" fmla="*/ 0 h 426"/>
                <a:gd name="T20" fmla="*/ 87373 w 497"/>
                <a:gd name="T21" fmla="*/ 0 h 426"/>
                <a:gd name="T22" fmla="*/ 75663 w 497"/>
                <a:gd name="T23" fmla="*/ 12175 h 426"/>
                <a:gd name="T24" fmla="*/ 59900 w 497"/>
                <a:gd name="T25" fmla="*/ 36073 h 426"/>
                <a:gd name="T26" fmla="*/ 23870 w 497"/>
                <a:gd name="T27" fmla="*/ 36073 h 426"/>
                <a:gd name="T28" fmla="*/ 4053 w 497"/>
                <a:gd name="T29" fmla="*/ 59971 h 426"/>
                <a:gd name="T30" fmla="*/ 0 w 497"/>
                <a:gd name="T31" fmla="*/ 124000 h 426"/>
                <a:gd name="T32" fmla="*/ 103587 w 497"/>
                <a:gd name="T33" fmla="*/ 124000 h 426"/>
                <a:gd name="T34" fmla="*/ 103587 w 497"/>
                <a:gd name="T35" fmla="*/ 104160 h 426"/>
                <a:gd name="T36" fmla="*/ 83770 w 497"/>
                <a:gd name="T37" fmla="*/ 23898 h 426"/>
                <a:gd name="T38" fmla="*/ 83770 w 497"/>
                <a:gd name="T39" fmla="*/ 23898 h 426"/>
                <a:gd name="T40" fmla="*/ 95480 w 497"/>
                <a:gd name="T41" fmla="*/ 16233 h 426"/>
                <a:gd name="T42" fmla="*/ 127907 w 497"/>
                <a:gd name="T43" fmla="*/ 16233 h 426"/>
                <a:gd name="T44" fmla="*/ 139166 w 497"/>
                <a:gd name="T45" fmla="*/ 23898 h 426"/>
                <a:gd name="T46" fmla="*/ 143670 w 497"/>
                <a:gd name="T47" fmla="*/ 36073 h 426"/>
                <a:gd name="T48" fmla="*/ 79717 w 497"/>
                <a:gd name="T49" fmla="*/ 36073 h 426"/>
                <a:gd name="T50" fmla="*/ 83770 w 497"/>
                <a:gd name="T51" fmla="*/ 23898 h 426"/>
                <a:gd name="T52" fmla="*/ 123403 w 497"/>
                <a:gd name="T53" fmla="*/ 160073 h 426"/>
                <a:gd name="T54" fmla="*/ 123403 w 497"/>
                <a:gd name="T55" fmla="*/ 160073 h 426"/>
                <a:gd name="T56" fmla="*/ 103587 w 497"/>
                <a:gd name="T57" fmla="*/ 160073 h 426"/>
                <a:gd name="T58" fmla="*/ 103587 w 497"/>
                <a:gd name="T59" fmla="*/ 136175 h 426"/>
                <a:gd name="T60" fmla="*/ 4053 w 497"/>
                <a:gd name="T61" fmla="*/ 136175 h 426"/>
                <a:gd name="T62" fmla="*/ 7656 w 497"/>
                <a:gd name="T63" fmla="*/ 171797 h 426"/>
                <a:gd name="T64" fmla="*/ 27923 w 497"/>
                <a:gd name="T65" fmla="*/ 191637 h 426"/>
                <a:gd name="T66" fmla="*/ 195463 w 497"/>
                <a:gd name="T67" fmla="*/ 191637 h 426"/>
                <a:gd name="T68" fmla="*/ 215280 w 497"/>
                <a:gd name="T69" fmla="*/ 171797 h 426"/>
                <a:gd name="T70" fmla="*/ 219333 w 497"/>
                <a:gd name="T71" fmla="*/ 136175 h 426"/>
                <a:gd name="T72" fmla="*/ 123403 w 497"/>
                <a:gd name="T73" fmla="*/ 136175 h 426"/>
                <a:gd name="T74" fmla="*/ 123403 w 497"/>
                <a:gd name="T75" fmla="*/ 160073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7" h="426">
                  <a:moveTo>
                    <a:pt x="230" y="231"/>
                  </a:moveTo>
                  <a:lnTo>
                    <a:pt x="230" y="231"/>
                  </a:lnTo>
                  <a:cubicBezTo>
                    <a:pt x="274" y="231"/>
                    <a:pt x="274" y="231"/>
                    <a:pt x="274" y="231"/>
                  </a:cubicBezTo>
                  <a:cubicBezTo>
                    <a:pt x="274" y="275"/>
                    <a:pt x="274" y="275"/>
                    <a:pt x="274" y="275"/>
                  </a:cubicBezTo>
                  <a:cubicBezTo>
                    <a:pt x="496" y="275"/>
                    <a:pt x="496" y="275"/>
                    <a:pt x="496" y="275"/>
                  </a:cubicBezTo>
                  <a:cubicBezTo>
                    <a:pt x="496" y="275"/>
                    <a:pt x="496" y="168"/>
                    <a:pt x="487" y="133"/>
                  </a:cubicBezTo>
                  <a:cubicBezTo>
                    <a:pt x="487" y="97"/>
                    <a:pt x="478" y="80"/>
                    <a:pt x="443" y="80"/>
                  </a:cubicBezTo>
                  <a:cubicBezTo>
                    <a:pt x="363" y="80"/>
                    <a:pt x="363" y="80"/>
                    <a:pt x="363" y="80"/>
                  </a:cubicBezTo>
                  <a:cubicBezTo>
                    <a:pt x="345" y="53"/>
                    <a:pt x="337" y="27"/>
                    <a:pt x="337" y="27"/>
                  </a:cubicBezTo>
                  <a:cubicBezTo>
                    <a:pt x="328" y="9"/>
                    <a:pt x="319" y="0"/>
                    <a:pt x="300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77" y="0"/>
                    <a:pt x="168" y="9"/>
                    <a:pt x="168" y="27"/>
                  </a:cubicBezTo>
                  <a:cubicBezTo>
                    <a:pt x="159" y="27"/>
                    <a:pt x="150" y="53"/>
                    <a:pt x="133" y="80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17" y="80"/>
                    <a:pt x="9" y="97"/>
                    <a:pt x="9" y="133"/>
                  </a:cubicBezTo>
                  <a:cubicBezTo>
                    <a:pt x="0" y="168"/>
                    <a:pt x="0" y="275"/>
                    <a:pt x="0" y="275"/>
                  </a:cubicBezTo>
                  <a:cubicBezTo>
                    <a:pt x="230" y="275"/>
                    <a:pt x="230" y="275"/>
                    <a:pt x="230" y="275"/>
                  </a:cubicBezTo>
                  <a:lnTo>
                    <a:pt x="230" y="231"/>
                  </a:lnTo>
                  <a:close/>
                  <a:moveTo>
                    <a:pt x="186" y="53"/>
                  </a:moveTo>
                  <a:lnTo>
                    <a:pt x="186" y="53"/>
                  </a:lnTo>
                  <a:cubicBezTo>
                    <a:pt x="194" y="44"/>
                    <a:pt x="194" y="36"/>
                    <a:pt x="212" y="36"/>
                  </a:cubicBezTo>
                  <a:cubicBezTo>
                    <a:pt x="284" y="36"/>
                    <a:pt x="284" y="36"/>
                    <a:pt x="284" y="36"/>
                  </a:cubicBezTo>
                  <a:cubicBezTo>
                    <a:pt x="300" y="36"/>
                    <a:pt x="300" y="44"/>
                    <a:pt x="309" y="53"/>
                  </a:cubicBezTo>
                  <a:cubicBezTo>
                    <a:pt x="309" y="53"/>
                    <a:pt x="319" y="71"/>
                    <a:pt x="319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86" y="71"/>
                    <a:pt x="186" y="53"/>
                    <a:pt x="186" y="53"/>
                  </a:cubicBezTo>
                  <a:close/>
                  <a:moveTo>
                    <a:pt x="274" y="355"/>
                  </a:moveTo>
                  <a:lnTo>
                    <a:pt x="274" y="355"/>
                  </a:lnTo>
                  <a:cubicBezTo>
                    <a:pt x="230" y="355"/>
                    <a:pt x="230" y="355"/>
                    <a:pt x="230" y="355"/>
                  </a:cubicBezTo>
                  <a:cubicBezTo>
                    <a:pt x="230" y="302"/>
                    <a:pt x="230" y="302"/>
                    <a:pt x="230" y="302"/>
                  </a:cubicBezTo>
                  <a:cubicBezTo>
                    <a:pt x="9" y="302"/>
                    <a:pt x="9" y="302"/>
                    <a:pt x="9" y="302"/>
                  </a:cubicBezTo>
                  <a:cubicBezTo>
                    <a:pt x="9" y="302"/>
                    <a:pt x="17" y="346"/>
                    <a:pt x="17" y="381"/>
                  </a:cubicBezTo>
                  <a:cubicBezTo>
                    <a:pt x="17" y="399"/>
                    <a:pt x="26" y="425"/>
                    <a:pt x="62" y="425"/>
                  </a:cubicBezTo>
                  <a:cubicBezTo>
                    <a:pt x="434" y="425"/>
                    <a:pt x="434" y="425"/>
                    <a:pt x="434" y="425"/>
                  </a:cubicBezTo>
                  <a:cubicBezTo>
                    <a:pt x="469" y="425"/>
                    <a:pt x="478" y="399"/>
                    <a:pt x="478" y="381"/>
                  </a:cubicBezTo>
                  <a:cubicBezTo>
                    <a:pt x="478" y="346"/>
                    <a:pt x="487" y="302"/>
                    <a:pt x="487" y="302"/>
                  </a:cubicBezTo>
                  <a:cubicBezTo>
                    <a:pt x="274" y="302"/>
                    <a:pt x="274" y="302"/>
                    <a:pt x="274" y="302"/>
                  </a:cubicBezTo>
                  <a:lnTo>
                    <a:pt x="274" y="35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90"/>
            <p:cNvSpPr>
              <a:spLocks noChangeArrowheads="1"/>
            </p:cNvSpPr>
            <p:nvPr/>
          </p:nvSpPr>
          <p:spPr bwMode="auto">
            <a:xfrm>
              <a:off x="2268538" y="3314700"/>
              <a:ext cx="223837" cy="136525"/>
            </a:xfrm>
            <a:custGeom>
              <a:avLst/>
              <a:gdLst>
                <a:gd name="T0" fmla="*/ 171593 w 497"/>
                <a:gd name="T1" fmla="*/ 68037 h 303"/>
                <a:gd name="T2" fmla="*/ 171593 w 497"/>
                <a:gd name="T3" fmla="*/ 68037 h 303"/>
                <a:gd name="T4" fmla="*/ 195463 w 497"/>
                <a:gd name="T5" fmla="*/ 20276 h 303"/>
                <a:gd name="T6" fmla="*/ 211677 w 497"/>
                <a:gd name="T7" fmla="*/ 20276 h 303"/>
                <a:gd name="T8" fmla="*/ 171593 w 497"/>
                <a:gd name="T9" fmla="*/ 0 h 303"/>
                <a:gd name="T10" fmla="*/ 59900 w 497"/>
                <a:gd name="T11" fmla="*/ 0 h 303"/>
                <a:gd name="T12" fmla="*/ 0 w 497"/>
                <a:gd name="T13" fmla="*/ 68037 h 303"/>
                <a:gd name="T14" fmla="*/ 59900 w 497"/>
                <a:gd name="T15" fmla="*/ 136074 h 303"/>
                <a:gd name="T16" fmla="*/ 171593 w 497"/>
                <a:gd name="T17" fmla="*/ 136074 h 303"/>
                <a:gd name="T18" fmla="*/ 211677 w 497"/>
                <a:gd name="T19" fmla="*/ 115798 h 303"/>
                <a:gd name="T20" fmla="*/ 195463 w 497"/>
                <a:gd name="T21" fmla="*/ 115798 h 303"/>
                <a:gd name="T22" fmla="*/ 171593 w 497"/>
                <a:gd name="T23" fmla="*/ 68037 h 303"/>
                <a:gd name="T24" fmla="*/ 139617 w 497"/>
                <a:gd name="T25" fmla="*/ 88313 h 303"/>
                <a:gd name="T26" fmla="*/ 139617 w 497"/>
                <a:gd name="T27" fmla="*/ 88313 h 303"/>
                <a:gd name="T28" fmla="*/ 136014 w 497"/>
                <a:gd name="T29" fmla="*/ 88313 h 303"/>
                <a:gd name="T30" fmla="*/ 99533 w 497"/>
                <a:gd name="T31" fmla="*/ 76148 h 303"/>
                <a:gd name="T32" fmla="*/ 95480 w 497"/>
                <a:gd name="T33" fmla="*/ 88313 h 303"/>
                <a:gd name="T34" fmla="*/ 83770 w 497"/>
                <a:gd name="T35" fmla="*/ 91918 h 303"/>
                <a:gd name="T36" fmla="*/ 44137 w 497"/>
                <a:gd name="T37" fmla="*/ 56322 h 303"/>
                <a:gd name="T38" fmla="*/ 40083 w 497"/>
                <a:gd name="T39" fmla="*/ 48212 h 303"/>
                <a:gd name="T40" fmla="*/ 47740 w 497"/>
                <a:gd name="T41" fmla="*/ 48212 h 303"/>
                <a:gd name="T42" fmla="*/ 79717 w 497"/>
                <a:gd name="T43" fmla="*/ 64433 h 303"/>
                <a:gd name="T44" fmla="*/ 87823 w 497"/>
                <a:gd name="T45" fmla="*/ 52267 h 303"/>
                <a:gd name="T46" fmla="*/ 99533 w 497"/>
                <a:gd name="T47" fmla="*/ 48212 h 303"/>
                <a:gd name="T48" fmla="*/ 139617 w 497"/>
                <a:gd name="T49" fmla="*/ 84258 h 303"/>
                <a:gd name="T50" fmla="*/ 139617 w 497"/>
                <a:gd name="T51" fmla="*/ 88313 h 303"/>
                <a:gd name="T52" fmla="*/ 211677 w 497"/>
                <a:gd name="T53" fmla="*/ 44157 h 303"/>
                <a:gd name="T54" fmla="*/ 211677 w 497"/>
                <a:gd name="T55" fmla="*/ 44157 h 303"/>
                <a:gd name="T56" fmla="*/ 203570 w 497"/>
                <a:gd name="T57" fmla="*/ 44157 h 303"/>
                <a:gd name="T58" fmla="*/ 191410 w 497"/>
                <a:gd name="T59" fmla="*/ 68037 h 303"/>
                <a:gd name="T60" fmla="*/ 203570 w 497"/>
                <a:gd name="T61" fmla="*/ 91918 h 303"/>
                <a:gd name="T62" fmla="*/ 211677 w 497"/>
                <a:gd name="T63" fmla="*/ 91918 h 303"/>
                <a:gd name="T64" fmla="*/ 223387 w 497"/>
                <a:gd name="T65" fmla="*/ 68037 h 303"/>
                <a:gd name="T66" fmla="*/ 211677 w 497"/>
                <a:gd name="T67" fmla="*/ 44157 h 3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97" h="303">
                  <a:moveTo>
                    <a:pt x="381" y="151"/>
                  </a:moveTo>
                  <a:lnTo>
                    <a:pt x="381" y="151"/>
                  </a:lnTo>
                  <a:cubicBezTo>
                    <a:pt x="381" y="90"/>
                    <a:pt x="417" y="45"/>
                    <a:pt x="434" y="45"/>
                  </a:cubicBezTo>
                  <a:cubicBezTo>
                    <a:pt x="443" y="45"/>
                    <a:pt x="470" y="45"/>
                    <a:pt x="470" y="45"/>
                  </a:cubicBezTo>
                  <a:cubicBezTo>
                    <a:pt x="452" y="18"/>
                    <a:pt x="443" y="0"/>
                    <a:pt x="381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36" y="0"/>
                    <a:pt x="0" y="90"/>
                    <a:pt x="0" y="151"/>
                  </a:cubicBezTo>
                  <a:cubicBezTo>
                    <a:pt x="0" y="213"/>
                    <a:pt x="36" y="302"/>
                    <a:pt x="133" y="302"/>
                  </a:cubicBezTo>
                  <a:cubicBezTo>
                    <a:pt x="381" y="302"/>
                    <a:pt x="381" y="302"/>
                    <a:pt x="381" y="302"/>
                  </a:cubicBezTo>
                  <a:cubicBezTo>
                    <a:pt x="443" y="302"/>
                    <a:pt x="452" y="284"/>
                    <a:pt x="470" y="257"/>
                  </a:cubicBezTo>
                  <a:cubicBezTo>
                    <a:pt x="470" y="257"/>
                    <a:pt x="461" y="257"/>
                    <a:pt x="434" y="257"/>
                  </a:cubicBezTo>
                  <a:cubicBezTo>
                    <a:pt x="417" y="257"/>
                    <a:pt x="381" y="222"/>
                    <a:pt x="381" y="151"/>
                  </a:cubicBezTo>
                  <a:close/>
                  <a:moveTo>
                    <a:pt x="310" y="196"/>
                  </a:moveTo>
                  <a:lnTo>
                    <a:pt x="310" y="196"/>
                  </a:lnTo>
                  <a:cubicBezTo>
                    <a:pt x="310" y="204"/>
                    <a:pt x="302" y="196"/>
                    <a:pt x="302" y="196"/>
                  </a:cubicBezTo>
                  <a:cubicBezTo>
                    <a:pt x="221" y="169"/>
                    <a:pt x="221" y="169"/>
                    <a:pt x="221" y="169"/>
                  </a:cubicBezTo>
                  <a:cubicBezTo>
                    <a:pt x="221" y="169"/>
                    <a:pt x="221" y="178"/>
                    <a:pt x="212" y="196"/>
                  </a:cubicBezTo>
                  <a:cubicBezTo>
                    <a:pt x="204" y="204"/>
                    <a:pt x="204" y="222"/>
                    <a:pt x="186" y="204"/>
                  </a:cubicBezTo>
                  <a:cubicBezTo>
                    <a:pt x="159" y="187"/>
                    <a:pt x="98" y="125"/>
                    <a:pt x="98" y="125"/>
                  </a:cubicBezTo>
                  <a:cubicBezTo>
                    <a:pt x="98" y="125"/>
                    <a:pt x="89" y="116"/>
                    <a:pt x="89" y="107"/>
                  </a:cubicBezTo>
                  <a:cubicBezTo>
                    <a:pt x="98" y="107"/>
                    <a:pt x="106" y="107"/>
                    <a:pt x="106" y="107"/>
                  </a:cubicBezTo>
                  <a:cubicBezTo>
                    <a:pt x="177" y="143"/>
                    <a:pt x="177" y="143"/>
                    <a:pt x="177" y="143"/>
                  </a:cubicBezTo>
                  <a:cubicBezTo>
                    <a:pt x="177" y="143"/>
                    <a:pt x="186" y="125"/>
                    <a:pt x="195" y="116"/>
                  </a:cubicBezTo>
                  <a:cubicBezTo>
                    <a:pt x="195" y="98"/>
                    <a:pt x="204" y="90"/>
                    <a:pt x="221" y="107"/>
                  </a:cubicBezTo>
                  <a:cubicBezTo>
                    <a:pt x="239" y="116"/>
                    <a:pt x="310" y="187"/>
                    <a:pt x="310" y="187"/>
                  </a:cubicBezTo>
                  <a:cubicBezTo>
                    <a:pt x="310" y="187"/>
                    <a:pt x="319" y="196"/>
                    <a:pt x="310" y="196"/>
                  </a:cubicBezTo>
                  <a:close/>
                  <a:moveTo>
                    <a:pt x="470" y="98"/>
                  </a:moveTo>
                  <a:lnTo>
                    <a:pt x="470" y="98"/>
                  </a:lnTo>
                  <a:cubicBezTo>
                    <a:pt x="452" y="98"/>
                    <a:pt x="452" y="98"/>
                    <a:pt x="452" y="98"/>
                  </a:cubicBezTo>
                  <a:cubicBezTo>
                    <a:pt x="434" y="98"/>
                    <a:pt x="425" y="125"/>
                    <a:pt x="425" y="151"/>
                  </a:cubicBezTo>
                  <a:cubicBezTo>
                    <a:pt x="425" y="178"/>
                    <a:pt x="434" y="204"/>
                    <a:pt x="452" y="204"/>
                  </a:cubicBezTo>
                  <a:cubicBezTo>
                    <a:pt x="470" y="204"/>
                    <a:pt x="470" y="204"/>
                    <a:pt x="470" y="204"/>
                  </a:cubicBezTo>
                  <a:cubicBezTo>
                    <a:pt x="478" y="204"/>
                    <a:pt x="496" y="178"/>
                    <a:pt x="496" y="151"/>
                  </a:cubicBezTo>
                  <a:cubicBezTo>
                    <a:pt x="496" y="125"/>
                    <a:pt x="478" y="98"/>
                    <a:pt x="470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91"/>
            <p:cNvSpPr>
              <a:spLocks noChangeArrowheads="1"/>
            </p:cNvSpPr>
            <p:nvPr/>
          </p:nvSpPr>
          <p:spPr bwMode="auto">
            <a:xfrm>
              <a:off x="4494213" y="2865438"/>
              <a:ext cx="223837" cy="144462"/>
            </a:xfrm>
            <a:custGeom>
              <a:avLst/>
              <a:gdLst>
                <a:gd name="T0" fmla="*/ 171249 w 498"/>
                <a:gd name="T1" fmla="*/ 40178 h 320"/>
                <a:gd name="T2" fmla="*/ 171249 w 498"/>
                <a:gd name="T3" fmla="*/ 40178 h 320"/>
                <a:gd name="T4" fmla="*/ 159563 w 498"/>
                <a:gd name="T5" fmla="*/ 40178 h 320"/>
                <a:gd name="T6" fmla="*/ 103828 w 498"/>
                <a:gd name="T7" fmla="*/ 0 h 320"/>
                <a:gd name="T8" fmla="*/ 44048 w 498"/>
                <a:gd name="T9" fmla="*/ 60493 h 320"/>
                <a:gd name="T10" fmla="*/ 44048 w 498"/>
                <a:gd name="T11" fmla="*/ 67717 h 320"/>
                <a:gd name="T12" fmla="*/ 40003 w 498"/>
                <a:gd name="T13" fmla="*/ 67717 h 320"/>
                <a:gd name="T14" fmla="*/ 0 w 498"/>
                <a:gd name="T15" fmla="*/ 108347 h 320"/>
                <a:gd name="T16" fmla="*/ 40003 w 498"/>
                <a:gd name="T17" fmla="*/ 144011 h 320"/>
                <a:gd name="T18" fmla="*/ 171249 w 498"/>
                <a:gd name="T19" fmla="*/ 144011 h 320"/>
                <a:gd name="T20" fmla="*/ 223388 w 498"/>
                <a:gd name="T21" fmla="*/ 92095 h 320"/>
                <a:gd name="T22" fmla="*/ 171249 w 498"/>
                <a:gd name="T23" fmla="*/ 40178 h 320"/>
                <a:gd name="T24" fmla="*/ 127650 w 498"/>
                <a:gd name="T25" fmla="*/ 88032 h 320"/>
                <a:gd name="T26" fmla="*/ 127650 w 498"/>
                <a:gd name="T27" fmla="*/ 88032 h 320"/>
                <a:gd name="T28" fmla="*/ 95738 w 498"/>
                <a:gd name="T29" fmla="*/ 124147 h 320"/>
                <a:gd name="T30" fmla="*/ 87647 w 498"/>
                <a:gd name="T31" fmla="*/ 124147 h 320"/>
                <a:gd name="T32" fmla="*/ 87647 w 498"/>
                <a:gd name="T33" fmla="*/ 120084 h 320"/>
                <a:gd name="T34" fmla="*/ 87647 w 498"/>
                <a:gd name="T35" fmla="*/ 116021 h 320"/>
                <a:gd name="T36" fmla="*/ 99783 w 498"/>
                <a:gd name="T37" fmla="*/ 92095 h 320"/>
                <a:gd name="T38" fmla="*/ 91692 w 498"/>
                <a:gd name="T39" fmla="*/ 88032 h 320"/>
                <a:gd name="T40" fmla="*/ 91692 w 498"/>
                <a:gd name="T41" fmla="*/ 88032 h 320"/>
                <a:gd name="T42" fmla="*/ 83602 w 498"/>
                <a:gd name="T43" fmla="*/ 80357 h 320"/>
                <a:gd name="T44" fmla="*/ 87647 w 498"/>
                <a:gd name="T45" fmla="*/ 72231 h 320"/>
                <a:gd name="T46" fmla="*/ 115964 w 498"/>
                <a:gd name="T47" fmla="*/ 40178 h 320"/>
                <a:gd name="T48" fmla="*/ 123605 w 498"/>
                <a:gd name="T49" fmla="*/ 36116 h 320"/>
                <a:gd name="T50" fmla="*/ 127650 w 498"/>
                <a:gd name="T51" fmla="*/ 40178 h 320"/>
                <a:gd name="T52" fmla="*/ 123605 w 498"/>
                <a:gd name="T53" fmla="*/ 47853 h 320"/>
                <a:gd name="T54" fmla="*/ 111919 w 498"/>
                <a:gd name="T55" fmla="*/ 72231 h 320"/>
                <a:gd name="T56" fmla="*/ 123605 w 498"/>
                <a:gd name="T57" fmla="*/ 76294 h 320"/>
                <a:gd name="T58" fmla="*/ 123605 w 498"/>
                <a:gd name="T59" fmla="*/ 76294 h 320"/>
                <a:gd name="T60" fmla="*/ 131695 w 498"/>
                <a:gd name="T61" fmla="*/ 84420 h 320"/>
                <a:gd name="T62" fmla="*/ 127650 w 498"/>
                <a:gd name="T63" fmla="*/ 88032 h 3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98" h="320">
                  <a:moveTo>
                    <a:pt x="381" y="89"/>
                  </a:moveTo>
                  <a:lnTo>
                    <a:pt x="381" y="89"/>
                  </a:lnTo>
                  <a:cubicBezTo>
                    <a:pt x="372" y="89"/>
                    <a:pt x="364" y="89"/>
                    <a:pt x="355" y="89"/>
                  </a:cubicBezTo>
                  <a:cubicBezTo>
                    <a:pt x="337" y="36"/>
                    <a:pt x="293" y="0"/>
                    <a:pt x="231" y="0"/>
                  </a:cubicBezTo>
                  <a:cubicBezTo>
                    <a:pt x="160" y="0"/>
                    <a:pt x="98" y="62"/>
                    <a:pt x="98" y="134"/>
                  </a:cubicBezTo>
                  <a:cubicBezTo>
                    <a:pt x="98" y="134"/>
                    <a:pt x="98" y="142"/>
                    <a:pt x="98" y="150"/>
                  </a:cubicBezTo>
                  <a:cubicBezTo>
                    <a:pt x="98" y="150"/>
                    <a:pt x="98" y="150"/>
                    <a:pt x="89" y="150"/>
                  </a:cubicBezTo>
                  <a:cubicBezTo>
                    <a:pt x="45" y="150"/>
                    <a:pt x="0" y="187"/>
                    <a:pt x="0" y="240"/>
                  </a:cubicBezTo>
                  <a:cubicBezTo>
                    <a:pt x="0" y="284"/>
                    <a:pt x="45" y="319"/>
                    <a:pt x="89" y="319"/>
                  </a:cubicBezTo>
                  <a:cubicBezTo>
                    <a:pt x="381" y="319"/>
                    <a:pt x="381" y="319"/>
                    <a:pt x="381" y="319"/>
                  </a:cubicBezTo>
                  <a:cubicBezTo>
                    <a:pt x="443" y="319"/>
                    <a:pt x="497" y="275"/>
                    <a:pt x="497" y="204"/>
                  </a:cubicBezTo>
                  <a:cubicBezTo>
                    <a:pt x="497" y="142"/>
                    <a:pt x="443" y="89"/>
                    <a:pt x="381" y="89"/>
                  </a:cubicBezTo>
                  <a:close/>
                  <a:moveTo>
                    <a:pt x="284" y="195"/>
                  </a:moveTo>
                  <a:lnTo>
                    <a:pt x="284" y="195"/>
                  </a:lnTo>
                  <a:cubicBezTo>
                    <a:pt x="266" y="213"/>
                    <a:pt x="222" y="266"/>
                    <a:pt x="213" y="275"/>
                  </a:cubicBezTo>
                  <a:cubicBezTo>
                    <a:pt x="213" y="275"/>
                    <a:pt x="204" y="284"/>
                    <a:pt x="195" y="275"/>
                  </a:cubicBezTo>
                  <a:cubicBezTo>
                    <a:pt x="195" y="275"/>
                    <a:pt x="195" y="275"/>
                    <a:pt x="195" y="266"/>
                  </a:cubicBezTo>
                  <a:lnTo>
                    <a:pt x="195" y="257"/>
                  </a:lnTo>
                  <a:cubicBezTo>
                    <a:pt x="222" y="204"/>
                    <a:pt x="222" y="204"/>
                    <a:pt x="222" y="204"/>
                  </a:cubicBezTo>
                  <a:cubicBezTo>
                    <a:pt x="222" y="195"/>
                    <a:pt x="213" y="195"/>
                    <a:pt x="204" y="195"/>
                  </a:cubicBezTo>
                  <a:cubicBezTo>
                    <a:pt x="195" y="187"/>
                    <a:pt x="186" y="187"/>
                    <a:pt x="186" y="178"/>
                  </a:cubicBezTo>
                  <a:cubicBezTo>
                    <a:pt x="186" y="169"/>
                    <a:pt x="186" y="169"/>
                    <a:pt x="195" y="160"/>
                  </a:cubicBezTo>
                  <a:cubicBezTo>
                    <a:pt x="204" y="142"/>
                    <a:pt x="258" y="89"/>
                    <a:pt x="258" y="89"/>
                  </a:cubicBezTo>
                  <a:cubicBezTo>
                    <a:pt x="266" y="80"/>
                    <a:pt x="266" y="80"/>
                    <a:pt x="275" y="80"/>
                  </a:cubicBezTo>
                  <a:cubicBezTo>
                    <a:pt x="275" y="89"/>
                    <a:pt x="284" y="89"/>
                    <a:pt x="284" y="89"/>
                  </a:cubicBezTo>
                  <a:cubicBezTo>
                    <a:pt x="284" y="97"/>
                    <a:pt x="275" y="97"/>
                    <a:pt x="275" y="106"/>
                  </a:cubicBezTo>
                  <a:cubicBezTo>
                    <a:pt x="249" y="160"/>
                    <a:pt x="249" y="160"/>
                    <a:pt x="249" y="160"/>
                  </a:cubicBezTo>
                  <a:cubicBezTo>
                    <a:pt x="258" y="160"/>
                    <a:pt x="266" y="169"/>
                    <a:pt x="275" y="169"/>
                  </a:cubicBezTo>
                  <a:cubicBezTo>
                    <a:pt x="284" y="169"/>
                    <a:pt x="293" y="178"/>
                    <a:pt x="293" y="187"/>
                  </a:cubicBezTo>
                  <a:lnTo>
                    <a:pt x="284" y="19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92"/>
            <p:cNvSpPr>
              <a:spLocks noChangeArrowheads="1"/>
            </p:cNvSpPr>
            <p:nvPr/>
          </p:nvSpPr>
          <p:spPr bwMode="auto">
            <a:xfrm>
              <a:off x="6275388" y="2408238"/>
              <a:ext cx="223837" cy="171450"/>
            </a:xfrm>
            <a:custGeom>
              <a:avLst/>
              <a:gdLst>
                <a:gd name="T0" fmla="*/ 36030 w 497"/>
                <a:gd name="T1" fmla="*/ 111308 h 382"/>
                <a:gd name="T2" fmla="*/ 36030 w 497"/>
                <a:gd name="T3" fmla="*/ 111308 h 382"/>
                <a:gd name="T4" fmla="*/ 71610 w 497"/>
                <a:gd name="T5" fmla="*/ 147214 h 382"/>
                <a:gd name="T6" fmla="*/ 111693 w 497"/>
                <a:gd name="T7" fmla="*/ 171001 h 382"/>
                <a:gd name="T8" fmla="*/ 151777 w 497"/>
                <a:gd name="T9" fmla="*/ 151253 h 382"/>
                <a:gd name="T10" fmla="*/ 175647 w 497"/>
                <a:gd name="T11" fmla="*/ 115796 h 382"/>
                <a:gd name="T12" fmla="*/ 111693 w 497"/>
                <a:gd name="T13" fmla="*/ 147214 h 382"/>
                <a:gd name="T14" fmla="*/ 36030 w 497"/>
                <a:gd name="T15" fmla="*/ 111308 h 382"/>
                <a:gd name="T16" fmla="*/ 219333 w 497"/>
                <a:gd name="T17" fmla="*/ 55654 h 382"/>
                <a:gd name="T18" fmla="*/ 219333 w 497"/>
                <a:gd name="T19" fmla="*/ 55654 h 382"/>
                <a:gd name="T20" fmla="*/ 123403 w 497"/>
                <a:gd name="T21" fmla="*/ 4039 h 382"/>
                <a:gd name="T22" fmla="*/ 99533 w 497"/>
                <a:gd name="T23" fmla="*/ 4039 h 382"/>
                <a:gd name="T24" fmla="*/ 4053 w 497"/>
                <a:gd name="T25" fmla="*/ 55654 h 382"/>
                <a:gd name="T26" fmla="*/ 4053 w 497"/>
                <a:gd name="T27" fmla="*/ 71812 h 382"/>
                <a:gd name="T28" fmla="*/ 99533 w 497"/>
                <a:gd name="T29" fmla="*/ 123426 h 382"/>
                <a:gd name="T30" fmla="*/ 123403 w 497"/>
                <a:gd name="T31" fmla="*/ 123426 h 382"/>
                <a:gd name="T32" fmla="*/ 183754 w 497"/>
                <a:gd name="T33" fmla="*/ 87520 h 382"/>
                <a:gd name="T34" fmla="*/ 119800 w 497"/>
                <a:gd name="T35" fmla="*/ 71812 h 382"/>
                <a:gd name="T36" fmla="*/ 111693 w 497"/>
                <a:gd name="T37" fmla="*/ 75402 h 382"/>
                <a:gd name="T38" fmla="*/ 91426 w 497"/>
                <a:gd name="T39" fmla="*/ 59693 h 382"/>
                <a:gd name="T40" fmla="*/ 111693 w 497"/>
                <a:gd name="T41" fmla="*/ 48024 h 382"/>
                <a:gd name="T42" fmla="*/ 131960 w 497"/>
                <a:gd name="T43" fmla="*/ 55654 h 382"/>
                <a:gd name="T44" fmla="*/ 199517 w 497"/>
                <a:gd name="T45" fmla="*/ 79441 h 382"/>
                <a:gd name="T46" fmla="*/ 219333 w 497"/>
                <a:gd name="T47" fmla="*/ 71812 h 382"/>
                <a:gd name="T48" fmla="*/ 219333 w 497"/>
                <a:gd name="T49" fmla="*/ 55654 h 382"/>
                <a:gd name="T50" fmla="*/ 191410 w 497"/>
                <a:gd name="T51" fmla="*/ 155292 h 382"/>
                <a:gd name="T52" fmla="*/ 191410 w 497"/>
                <a:gd name="T53" fmla="*/ 155292 h 382"/>
                <a:gd name="T54" fmla="*/ 207623 w 497"/>
                <a:gd name="T55" fmla="*/ 151253 h 382"/>
                <a:gd name="T56" fmla="*/ 199517 w 497"/>
                <a:gd name="T57" fmla="*/ 79441 h 382"/>
                <a:gd name="T58" fmla="*/ 183754 w 497"/>
                <a:gd name="T59" fmla="*/ 87520 h 382"/>
                <a:gd name="T60" fmla="*/ 191410 w 497"/>
                <a:gd name="T61" fmla="*/ 155292 h 38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97" h="382">
                  <a:moveTo>
                    <a:pt x="80" y="248"/>
                  </a:moveTo>
                  <a:lnTo>
                    <a:pt x="80" y="248"/>
                  </a:lnTo>
                  <a:cubicBezTo>
                    <a:pt x="97" y="293"/>
                    <a:pt x="106" y="311"/>
                    <a:pt x="159" y="328"/>
                  </a:cubicBezTo>
                  <a:cubicBezTo>
                    <a:pt x="203" y="355"/>
                    <a:pt x="230" y="381"/>
                    <a:pt x="248" y="381"/>
                  </a:cubicBezTo>
                  <a:cubicBezTo>
                    <a:pt x="266" y="381"/>
                    <a:pt x="293" y="355"/>
                    <a:pt x="337" y="337"/>
                  </a:cubicBezTo>
                  <a:cubicBezTo>
                    <a:pt x="390" y="311"/>
                    <a:pt x="372" y="311"/>
                    <a:pt x="390" y="258"/>
                  </a:cubicBezTo>
                  <a:cubicBezTo>
                    <a:pt x="248" y="328"/>
                    <a:pt x="248" y="328"/>
                    <a:pt x="248" y="328"/>
                  </a:cubicBezTo>
                  <a:lnTo>
                    <a:pt x="80" y="248"/>
                  </a:lnTo>
                  <a:close/>
                  <a:moveTo>
                    <a:pt x="487" y="124"/>
                  </a:moveTo>
                  <a:lnTo>
                    <a:pt x="487" y="124"/>
                  </a:lnTo>
                  <a:cubicBezTo>
                    <a:pt x="274" y="9"/>
                    <a:pt x="274" y="9"/>
                    <a:pt x="274" y="9"/>
                  </a:cubicBezTo>
                  <a:cubicBezTo>
                    <a:pt x="266" y="0"/>
                    <a:pt x="239" y="0"/>
                    <a:pt x="221" y="9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0" y="133"/>
                    <a:pt x="0" y="142"/>
                    <a:pt x="9" y="160"/>
                  </a:cubicBezTo>
                  <a:cubicBezTo>
                    <a:pt x="221" y="275"/>
                    <a:pt x="221" y="275"/>
                    <a:pt x="221" y="275"/>
                  </a:cubicBezTo>
                  <a:cubicBezTo>
                    <a:pt x="239" y="284"/>
                    <a:pt x="266" y="284"/>
                    <a:pt x="274" y="275"/>
                  </a:cubicBezTo>
                  <a:cubicBezTo>
                    <a:pt x="408" y="195"/>
                    <a:pt x="408" y="195"/>
                    <a:pt x="408" y="195"/>
                  </a:cubicBezTo>
                  <a:cubicBezTo>
                    <a:pt x="266" y="160"/>
                    <a:pt x="266" y="160"/>
                    <a:pt x="266" y="160"/>
                  </a:cubicBezTo>
                  <a:cubicBezTo>
                    <a:pt x="257" y="160"/>
                    <a:pt x="257" y="168"/>
                    <a:pt x="248" y="168"/>
                  </a:cubicBezTo>
                  <a:cubicBezTo>
                    <a:pt x="221" y="168"/>
                    <a:pt x="203" y="151"/>
                    <a:pt x="203" y="133"/>
                  </a:cubicBezTo>
                  <a:cubicBezTo>
                    <a:pt x="203" y="124"/>
                    <a:pt x="221" y="107"/>
                    <a:pt x="248" y="107"/>
                  </a:cubicBezTo>
                  <a:cubicBezTo>
                    <a:pt x="266" y="107"/>
                    <a:pt x="284" y="115"/>
                    <a:pt x="293" y="124"/>
                  </a:cubicBezTo>
                  <a:cubicBezTo>
                    <a:pt x="443" y="177"/>
                    <a:pt x="443" y="177"/>
                    <a:pt x="443" y="177"/>
                  </a:cubicBezTo>
                  <a:cubicBezTo>
                    <a:pt x="487" y="160"/>
                    <a:pt x="487" y="160"/>
                    <a:pt x="487" y="160"/>
                  </a:cubicBezTo>
                  <a:cubicBezTo>
                    <a:pt x="496" y="142"/>
                    <a:pt x="496" y="133"/>
                    <a:pt x="487" y="124"/>
                  </a:cubicBezTo>
                  <a:close/>
                  <a:moveTo>
                    <a:pt x="425" y="346"/>
                  </a:moveTo>
                  <a:lnTo>
                    <a:pt x="425" y="346"/>
                  </a:lnTo>
                  <a:cubicBezTo>
                    <a:pt x="416" y="355"/>
                    <a:pt x="452" y="364"/>
                    <a:pt x="461" y="337"/>
                  </a:cubicBezTo>
                  <a:cubicBezTo>
                    <a:pt x="469" y="213"/>
                    <a:pt x="443" y="177"/>
                    <a:pt x="443" y="177"/>
                  </a:cubicBezTo>
                  <a:cubicBezTo>
                    <a:pt x="408" y="195"/>
                    <a:pt x="408" y="195"/>
                    <a:pt x="408" y="195"/>
                  </a:cubicBezTo>
                  <a:cubicBezTo>
                    <a:pt x="408" y="195"/>
                    <a:pt x="443" y="222"/>
                    <a:pt x="425" y="34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93"/>
            <p:cNvSpPr>
              <a:spLocks noChangeArrowheads="1"/>
            </p:cNvSpPr>
            <p:nvPr/>
          </p:nvSpPr>
          <p:spPr bwMode="auto">
            <a:xfrm>
              <a:off x="1379538" y="2392363"/>
              <a:ext cx="222250" cy="200025"/>
            </a:xfrm>
            <a:custGeom>
              <a:avLst/>
              <a:gdLst>
                <a:gd name="T0" fmla="*/ 35703 w 498"/>
                <a:gd name="T1" fmla="*/ 67874 h 445"/>
                <a:gd name="T2" fmla="*/ 35703 w 498"/>
                <a:gd name="T3" fmla="*/ 67874 h 445"/>
                <a:gd name="T4" fmla="*/ 63372 w 498"/>
                <a:gd name="T5" fmla="*/ 75965 h 445"/>
                <a:gd name="T6" fmla="*/ 67389 w 498"/>
                <a:gd name="T7" fmla="*/ 75965 h 445"/>
                <a:gd name="T8" fmla="*/ 87026 w 498"/>
                <a:gd name="T9" fmla="*/ 60232 h 445"/>
                <a:gd name="T10" fmla="*/ 87026 w 498"/>
                <a:gd name="T11" fmla="*/ 56187 h 445"/>
                <a:gd name="T12" fmla="*/ 79439 w 498"/>
                <a:gd name="T13" fmla="*/ 48096 h 445"/>
                <a:gd name="T14" fmla="*/ 122728 w 498"/>
                <a:gd name="T15" fmla="*/ 4495 h 445"/>
                <a:gd name="T16" fmla="*/ 87026 w 498"/>
                <a:gd name="T17" fmla="*/ 0 h 445"/>
                <a:gd name="T18" fmla="*/ 47753 w 498"/>
                <a:gd name="T19" fmla="*/ 24273 h 445"/>
                <a:gd name="T20" fmla="*/ 32133 w 498"/>
                <a:gd name="T21" fmla="*/ 36409 h 445"/>
                <a:gd name="T22" fmla="*/ 23653 w 498"/>
                <a:gd name="T23" fmla="*/ 52141 h 445"/>
                <a:gd name="T24" fmla="*/ 8033 w 498"/>
                <a:gd name="T25" fmla="*/ 56187 h 445"/>
                <a:gd name="T26" fmla="*/ 0 w 498"/>
                <a:gd name="T27" fmla="*/ 64278 h 445"/>
                <a:gd name="T28" fmla="*/ 0 w 498"/>
                <a:gd name="T29" fmla="*/ 67874 h 445"/>
                <a:gd name="T30" fmla="*/ 16066 w 498"/>
                <a:gd name="T31" fmla="*/ 84055 h 445"/>
                <a:gd name="T32" fmla="*/ 23653 w 498"/>
                <a:gd name="T33" fmla="*/ 88101 h 445"/>
                <a:gd name="T34" fmla="*/ 32133 w 498"/>
                <a:gd name="T35" fmla="*/ 80010 h 445"/>
                <a:gd name="T36" fmla="*/ 35703 w 498"/>
                <a:gd name="T37" fmla="*/ 67874 h 445"/>
                <a:gd name="T38" fmla="*/ 99075 w 498"/>
                <a:gd name="T39" fmla="*/ 71919 h 445"/>
                <a:gd name="T40" fmla="*/ 99075 w 498"/>
                <a:gd name="T41" fmla="*/ 71919 h 445"/>
                <a:gd name="T42" fmla="*/ 95059 w 498"/>
                <a:gd name="T43" fmla="*/ 71919 h 445"/>
                <a:gd name="T44" fmla="*/ 79439 w 498"/>
                <a:gd name="T45" fmla="*/ 84055 h 445"/>
                <a:gd name="T46" fmla="*/ 75422 w 498"/>
                <a:gd name="T47" fmla="*/ 91697 h 445"/>
                <a:gd name="T48" fmla="*/ 170035 w 498"/>
                <a:gd name="T49" fmla="*/ 195530 h 445"/>
                <a:gd name="T50" fmla="*/ 178068 w 498"/>
                <a:gd name="T51" fmla="*/ 195530 h 445"/>
                <a:gd name="T52" fmla="*/ 190117 w 498"/>
                <a:gd name="T53" fmla="*/ 187439 h 445"/>
                <a:gd name="T54" fmla="*/ 190117 w 498"/>
                <a:gd name="T55" fmla="*/ 179798 h 445"/>
                <a:gd name="T56" fmla="*/ 99075 w 498"/>
                <a:gd name="T57" fmla="*/ 71919 h 445"/>
                <a:gd name="T58" fmla="*/ 221804 w 498"/>
                <a:gd name="T59" fmla="*/ 28318 h 445"/>
                <a:gd name="T60" fmla="*/ 221804 w 498"/>
                <a:gd name="T61" fmla="*/ 28318 h 445"/>
                <a:gd name="T62" fmla="*/ 213771 w 498"/>
                <a:gd name="T63" fmla="*/ 24273 h 445"/>
                <a:gd name="T64" fmla="*/ 205737 w 498"/>
                <a:gd name="T65" fmla="*/ 40005 h 445"/>
                <a:gd name="T66" fmla="*/ 182084 w 498"/>
                <a:gd name="T67" fmla="*/ 48096 h 445"/>
                <a:gd name="T68" fmla="*/ 178068 w 498"/>
                <a:gd name="T69" fmla="*/ 28318 h 445"/>
                <a:gd name="T70" fmla="*/ 186101 w 498"/>
                <a:gd name="T71" fmla="*/ 8540 h 445"/>
                <a:gd name="T72" fmla="*/ 182084 w 498"/>
                <a:gd name="T73" fmla="*/ 4495 h 445"/>
                <a:gd name="T74" fmla="*/ 150398 w 498"/>
                <a:gd name="T75" fmla="*/ 32364 h 445"/>
                <a:gd name="T76" fmla="*/ 142365 w 498"/>
                <a:gd name="T77" fmla="*/ 67874 h 445"/>
                <a:gd name="T78" fmla="*/ 126745 w 498"/>
                <a:gd name="T79" fmla="*/ 84055 h 445"/>
                <a:gd name="T80" fmla="*/ 142365 w 498"/>
                <a:gd name="T81" fmla="*/ 103833 h 445"/>
                <a:gd name="T82" fmla="*/ 162448 w 498"/>
                <a:gd name="T83" fmla="*/ 84055 h 445"/>
                <a:gd name="T84" fmla="*/ 182084 w 498"/>
                <a:gd name="T85" fmla="*/ 80010 h 445"/>
                <a:gd name="T86" fmla="*/ 217787 w 498"/>
                <a:gd name="T87" fmla="*/ 64278 h 445"/>
                <a:gd name="T88" fmla="*/ 221804 w 498"/>
                <a:gd name="T89" fmla="*/ 28318 h 445"/>
                <a:gd name="T90" fmla="*/ 32133 w 498"/>
                <a:gd name="T91" fmla="*/ 179798 h 445"/>
                <a:gd name="T92" fmla="*/ 32133 w 498"/>
                <a:gd name="T93" fmla="*/ 179798 h 445"/>
                <a:gd name="T94" fmla="*/ 32133 w 498"/>
                <a:gd name="T95" fmla="*/ 187439 h 445"/>
                <a:gd name="T96" fmla="*/ 39719 w 498"/>
                <a:gd name="T97" fmla="*/ 199576 h 445"/>
                <a:gd name="T98" fmla="*/ 47753 w 498"/>
                <a:gd name="T99" fmla="*/ 195530 h 445"/>
                <a:gd name="T100" fmla="*/ 103092 w 498"/>
                <a:gd name="T101" fmla="*/ 143838 h 445"/>
                <a:gd name="T102" fmla="*/ 87026 w 498"/>
                <a:gd name="T103" fmla="*/ 123611 h 445"/>
                <a:gd name="T104" fmla="*/ 32133 w 498"/>
                <a:gd name="T105" fmla="*/ 179798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94"/>
            <p:cNvSpPr>
              <a:spLocks noChangeArrowheads="1"/>
            </p:cNvSpPr>
            <p:nvPr/>
          </p:nvSpPr>
          <p:spPr bwMode="auto">
            <a:xfrm>
              <a:off x="5408613" y="2384425"/>
              <a:ext cx="173037" cy="219075"/>
            </a:xfrm>
            <a:custGeom>
              <a:avLst/>
              <a:gdLst>
                <a:gd name="T0" fmla="*/ 52408 w 383"/>
                <a:gd name="T1" fmla="*/ 27833 h 488"/>
                <a:gd name="T2" fmla="*/ 52408 w 383"/>
                <a:gd name="T3" fmla="*/ 27833 h 488"/>
                <a:gd name="T4" fmla="*/ 52408 w 383"/>
                <a:gd name="T5" fmla="*/ 159368 h 488"/>
                <a:gd name="T6" fmla="*/ 28463 w 383"/>
                <a:gd name="T7" fmla="*/ 163408 h 488"/>
                <a:gd name="T8" fmla="*/ 8132 w 383"/>
                <a:gd name="T9" fmla="*/ 198873 h 488"/>
                <a:gd name="T10" fmla="*/ 44276 w 383"/>
                <a:gd name="T11" fmla="*/ 210994 h 488"/>
                <a:gd name="T12" fmla="*/ 72287 w 383"/>
                <a:gd name="T13" fmla="*/ 179121 h 488"/>
                <a:gd name="T14" fmla="*/ 72287 w 383"/>
                <a:gd name="T15" fmla="*/ 71828 h 488"/>
                <a:gd name="T16" fmla="*/ 152254 w 383"/>
                <a:gd name="T17" fmla="*/ 51626 h 488"/>
                <a:gd name="T18" fmla="*/ 152254 w 383"/>
                <a:gd name="T19" fmla="*/ 139615 h 488"/>
                <a:gd name="T20" fmla="*/ 128309 w 383"/>
                <a:gd name="T21" fmla="*/ 139615 h 488"/>
                <a:gd name="T22" fmla="*/ 107979 w 383"/>
                <a:gd name="T23" fmla="*/ 179121 h 488"/>
                <a:gd name="T24" fmla="*/ 144122 w 383"/>
                <a:gd name="T25" fmla="*/ 190793 h 488"/>
                <a:gd name="T26" fmla="*/ 172585 w 383"/>
                <a:gd name="T27" fmla="*/ 159368 h 488"/>
                <a:gd name="T28" fmla="*/ 172585 w 383"/>
                <a:gd name="T29" fmla="*/ 0 h 488"/>
                <a:gd name="T30" fmla="*/ 52408 w 383"/>
                <a:gd name="T31" fmla="*/ 27833 h 4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3" h="488">
                  <a:moveTo>
                    <a:pt x="116" y="62"/>
                  </a:moveTo>
                  <a:lnTo>
                    <a:pt x="116" y="62"/>
                  </a:lnTo>
                  <a:cubicBezTo>
                    <a:pt x="116" y="355"/>
                    <a:pt x="116" y="355"/>
                    <a:pt x="116" y="355"/>
                  </a:cubicBezTo>
                  <a:cubicBezTo>
                    <a:pt x="98" y="355"/>
                    <a:pt x="80" y="355"/>
                    <a:pt x="63" y="364"/>
                  </a:cubicBezTo>
                  <a:cubicBezTo>
                    <a:pt x="18" y="372"/>
                    <a:pt x="0" y="417"/>
                    <a:pt x="18" y="443"/>
                  </a:cubicBezTo>
                  <a:cubicBezTo>
                    <a:pt x="27" y="478"/>
                    <a:pt x="63" y="487"/>
                    <a:pt x="98" y="470"/>
                  </a:cubicBezTo>
                  <a:cubicBezTo>
                    <a:pt x="133" y="461"/>
                    <a:pt x="160" y="434"/>
                    <a:pt x="160" y="399"/>
                  </a:cubicBezTo>
                  <a:cubicBezTo>
                    <a:pt x="160" y="399"/>
                    <a:pt x="160" y="248"/>
                    <a:pt x="160" y="160"/>
                  </a:cubicBezTo>
                  <a:cubicBezTo>
                    <a:pt x="337" y="115"/>
                    <a:pt x="337" y="115"/>
                    <a:pt x="337" y="115"/>
                  </a:cubicBezTo>
                  <a:cubicBezTo>
                    <a:pt x="337" y="311"/>
                    <a:pt x="337" y="311"/>
                    <a:pt x="337" y="311"/>
                  </a:cubicBezTo>
                  <a:cubicBezTo>
                    <a:pt x="319" y="301"/>
                    <a:pt x="301" y="301"/>
                    <a:pt x="284" y="311"/>
                  </a:cubicBezTo>
                  <a:cubicBezTo>
                    <a:pt x="239" y="328"/>
                    <a:pt x="222" y="364"/>
                    <a:pt x="239" y="399"/>
                  </a:cubicBezTo>
                  <a:cubicBezTo>
                    <a:pt x="248" y="425"/>
                    <a:pt x="284" y="434"/>
                    <a:pt x="319" y="425"/>
                  </a:cubicBezTo>
                  <a:cubicBezTo>
                    <a:pt x="355" y="408"/>
                    <a:pt x="382" y="381"/>
                    <a:pt x="382" y="355"/>
                  </a:cubicBezTo>
                  <a:cubicBezTo>
                    <a:pt x="382" y="0"/>
                    <a:pt x="382" y="0"/>
                    <a:pt x="382" y="0"/>
                  </a:cubicBezTo>
                  <a:lnTo>
                    <a:pt x="116" y="6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95"/>
            <p:cNvSpPr>
              <a:spLocks noChangeArrowheads="1"/>
            </p:cNvSpPr>
            <p:nvPr/>
          </p:nvSpPr>
          <p:spPr bwMode="auto">
            <a:xfrm>
              <a:off x="488950" y="3306763"/>
              <a:ext cx="223838" cy="149225"/>
            </a:xfrm>
            <a:custGeom>
              <a:avLst/>
              <a:gdLst>
                <a:gd name="T0" fmla="*/ 91427 w 497"/>
                <a:gd name="T1" fmla="*/ 113801 h 337"/>
                <a:gd name="T2" fmla="*/ 91427 w 497"/>
                <a:gd name="T3" fmla="*/ 113801 h 337"/>
                <a:gd name="T4" fmla="*/ 99534 w 497"/>
                <a:gd name="T5" fmla="*/ 144797 h 337"/>
                <a:gd name="T6" fmla="*/ 127457 w 497"/>
                <a:gd name="T7" fmla="*/ 137269 h 337"/>
                <a:gd name="T8" fmla="*/ 179251 w 497"/>
                <a:gd name="T9" fmla="*/ 3985 h 337"/>
                <a:gd name="T10" fmla="*/ 91427 w 497"/>
                <a:gd name="T11" fmla="*/ 113801 h 337"/>
                <a:gd name="T12" fmla="*/ 111694 w 497"/>
                <a:gd name="T13" fmla="*/ 31439 h 337"/>
                <a:gd name="T14" fmla="*/ 111694 w 497"/>
                <a:gd name="T15" fmla="*/ 31439 h 337"/>
                <a:gd name="T16" fmla="*/ 123404 w 497"/>
                <a:gd name="T17" fmla="*/ 31439 h 337"/>
                <a:gd name="T18" fmla="*/ 139617 w 497"/>
                <a:gd name="T19" fmla="*/ 11513 h 337"/>
                <a:gd name="T20" fmla="*/ 111694 w 497"/>
                <a:gd name="T21" fmla="*/ 7528 h 337"/>
                <a:gd name="T22" fmla="*/ 0 w 497"/>
                <a:gd name="T23" fmla="*/ 125314 h 337"/>
                <a:gd name="T24" fmla="*/ 0 w 497"/>
                <a:gd name="T25" fmla="*/ 137269 h 337"/>
                <a:gd name="T26" fmla="*/ 11710 w 497"/>
                <a:gd name="T27" fmla="*/ 148782 h 337"/>
                <a:gd name="T28" fmla="*/ 23870 w 497"/>
                <a:gd name="T29" fmla="*/ 137269 h 337"/>
                <a:gd name="T30" fmla="*/ 23870 w 497"/>
                <a:gd name="T31" fmla="*/ 125314 h 337"/>
                <a:gd name="T32" fmla="*/ 111694 w 497"/>
                <a:gd name="T33" fmla="*/ 31439 h 337"/>
                <a:gd name="T34" fmla="*/ 191411 w 497"/>
                <a:gd name="T35" fmla="*/ 43395 h 337"/>
                <a:gd name="T36" fmla="*/ 191411 w 497"/>
                <a:gd name="T37" fmla="*/ 43395 h 337"/>
                <a:gd name="T38" fmla="*/ 183304 w 497"/>
                <a:gd name="T39" fmla="*/ 66863 h 337"/>
                <a:gd name="T40" fmla="*/ 199067 w 497"/>
                <a:gd name="T41" fmla="*/ 125314 h 337"/>
                <a:gd name="T42" fmla="*/ 199067 w 497"/>
                <a:gd name="T43" fmla="*/ 137269 h 337"/>
                <a:gd name="T44" fmla="*/ 211227 w 497"/>
                <a:gd name="T45" fmla="*/ 148782 h 337"/>
                <a:gd name="T46" fmla="*/ 211227 w 497"/>
                <a:gd name="T47" fmla="*/ 148782 h 337"/>
                <a:gd name="T48" fmla="*/ 223388 w 497"/>
                <a:gd name="T49" fmla="*/ 137269 h 337"/>
                <a:gd name="T50" fmla="*/ 223388 w 497"/>
                <a:gd name="T51" fmla="*/ 125314 h 337"/>
                <a:gd name="T52" fmla="*/ 191411 w 497"/>
                <a:gd name="T53" fmla="*/ 43395 h 3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7" h="337">
                  <a:moveTo>
                    <a:pt x="203" y="257"/>
                  </a:moveTo>
                  <a:lnTo>
                    <a:pt x="203" y="257"/>
                  </a:lnTo>
                  <a:cubicBezTo>
                    <a:pt x="186" y="283"/>
                    <a:pt x="194" y="310"/>
                    <a:pt x="221" y="327"/>
                  </a:cubicBezTo>
                  <a:cubicBezTo>
                    <a:pt x="239" y="336"/>
                    <a:pt x="266" y="336"/>
                    <a:pt x="283" y="310"/>
                  </a:cubicBezTo>
                  <a:cubicBezTo>
                    <a:pt x="301" y="274"/>
                    <a:pt x="407" y="9"/>
                    <a:pt x="398" y="9"/>
                  </a:cubicBezTo>
                  <a:cubicBezTo>
                    <a:pt x="389" y="0"/>
                    <a:pt x="221" y="230"/>
                    <a:pt x="203" y="257"/>
                  </a:cubicBezTo>
                  <a:close/>
                  <a:moveTo>
                    <a:pt x="248" y="71"/>
                  </a:moveTo>
                  <a:lnTo>
                    <a:pt x="248" y="71"/>
                  </a:lnTo>
                  <a:cubicBezTo>
                    <a:pt x="257" y="71"/>
                    <a:pt x="266" y="71"/>
                    <a:pt x="274" y="71"/>
                  </a:cubicBezTo>
                  <a:cubicBezTo>
                    <a:pt x="292" y="53"/>
                    <a:pt x="301" y="44"/>
                    <a:pt x="310" y="26"/>
                  </a:cubicBezTo>
                  <a:cubicBezTo>
                    <a:pt x="292" y="17"/>
                    <a:pt x="274" y="17"/>
                    <a:pt x="248" y="17"/>
                  </a:cubicBezTo>
                  <a:cubicBezTo>
                    <a:pt x="106" y="17"/>
                    <a:pt x="0" y="133"/>
                    <a:pt x="0" y="283"/>
                  </a:cubicBezTo>
                  <a:cubicBezTo>
                    <a:pt x="0" y="292"/>
                    <a:pt x="0" y="301"/>
                    <a:pt x="0" y="310"/>
                  </a:cubicBezTo>
                  <a:cubicBezTo>
                    <a:pt x="0" y="327"/>
                    <a:pt x="17" y="336"/>
                    <a:pt x="26" y="336"/>
                  </a:cubicBezTo>
                  <a:cubicBezTo>
                    <a:pt x="44" y="336"/>
                    <a:pt x="53" y="319"/>
                    <a:pt x="53" y="310"/>
                  </a:cubicBezTo>
                  <a:cubicBezTo>
                    <a:pt x="53" y="301"/>
                    <a:pt x="53" y="292"/>
                    <a:pt x="53" y="283"/>
                  </a:cubicBezTo>
                  <a:cubicBezTo>
                    <a:pt x="53" y="160"/>
                    <a:pt x="132" y="71"/>
                    <a:pt x="248" y="71"/>
                  </a:cubicBezTo>
                  <a:close/>
                  <a:moveTo>
                    <a:pt x="425" y="98"/>
                  </a:moveTo>
                  <a:lnTo>
                    <a:pt x="425" y="98"/>
                  </a:lnTo>
                  <a:cubicBezTo>
                    <a:pt x="416" y="115"/>
                    <a:pt x="416" y="133"/>
                    <a:pt x="407" y="151"/>
                  </a:cubicBezTo>
                  <a:cubicBezTo>
                    <a:pt x="433" y="186"/>
                    <a:pt x="442" y="239"/>
                    <a:pt x="442" y="283"/>
                  </a:cubicBezTo>
                  <a:cubicBezTo>
                    <a:pt x="442" y="292"/>
                    <a:pt x="442" y="301"/>
                    <a:pt x="442" y="310"/>
                  </a:cubicBezTo>
                  <a:cubicBezTo>
                    <a:pt x="442" y="319"/>
                    <a:pt x="451" y="336"/>
                    <a:pt x="469" y="336"/>
                  </a:cubicBezTo>
                  <a:cubicBezTo>
                    <a:pt x="478" y="336"/>
                    <a:pt x="496" y="327"/>
                    <a:pt x="496" y="310"/>
                  </a:cubicBezTo>
                  <a:cubicBezTo>
                    <a:pt x="496" y="301"/>
                    <a:pt x="496" y="292"/>
                    <a:pt x="496" y="283"/>
                  </a:cubicBezTo>
                  <a:cubicBezTo>
                    <a:pt x="496" y="213"/>
                    <a:pt x="469" y="151"/>
                    <a:pt x="42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96"/>
            <p:cNvSpPr>
              <a:spLocks noChangeArrowheads="1"/>
            </p:cNvSpPr>
            <p:nvPr/>
          </p:nvSpPr>
          <p:spPr bwMode="auto">
            <a:xfrm>
              <a:off x="933450" y="3298825"/>
              <a:ext cx="227013" cy="171450"/>
            </a:xfrm>
            <a:custGeom>
              <a:avLst/>
              <a:gdLst>
                <a:gd name="T0" fmla="*/ 218937 w 506"/>
                <a:gd name="T1" fmla="*/ 95599 h 382"/>
                <a:gd name="T2" fmla="*/ 162857 w 506"/>
                <a:gd name="T3" fmla="*/ 63733 h 382"/>
                <a:gd name="T4" fmla="*/ 202338 w 506"/>
                <a:gd name="T5" fmla="*/ 35906 h 382"/>
                <a:gd name="T6" fmla="*/ 202338 w 506"/>
                <a:gd name="T7" fmla="*/ 19748 h 382"/>
                <a:gd name="T8" fmla="*/ 162857 w 506"/>
                <a:gd name="T9" fmla="*/ 23788 h 382"/>
                <a:gd name="T10" fmla="*/ 162857 w 506"/>
                <a:gd name="T11" fmla="*/ 0 h 382"/>
                <a:gd name="T12" fmla="*/ 147155 w 506"/>
                <a:gd name="T13" fmla="*/ 0 h 382"/>
                <a:gd name="T14" fmla="*/ 115301 w 506"/>
                <a:gd name="T15" fmla="*/ 31866 h 382"/>
                <a:gd name="T16" fmla="*/ 115301 w 506"/>
                <a:gd name="T17" fmla="*/ 47575 h 382"/>
                <a:gd name="T18" fmla="*/ 150744 w 506"/>
                <a:gd name="T19" fmla="*/ 43536 h 382"/>
                <a:gd name="T20" fmla="*/ 123377 w 506"/>
                <a:gd name="T21" fmla="*/ 79890 h 382"/>
                <a:gd name="T22" fmla="*/ 139079 w 506"/>
                <a:gd name="T23" fmla="*/ 143174 h 382"/>
                <a:gd name="T24" fmla="*/ 178560 w 506"/>
                <a:gd name="T25" fmla="*/ 158883 h 382"/>
                <a:gd name="T26" fmla="*/ 182597 w 506"/>
                <a:gd name="T27" fmla="*/ 166962 h 382"/>
                <a:gd name="T28" fmla="*/ 218937 w 506"/>
                <a:gd name="T29" fmla="*/ 95599 h 382"/>
                <a:gd name="T30" fmla="*/ 139079 w 506"/>
                <a:gd name="T31" fmla="*/ 131056 h 382"/>
                <a:gd name="T32" fmla="*/ 135041 w 506"/>
                <a:gd name="T33" fmla="*/ 91560 h 382"/>
                <a:gd name="T34" fmla="*/ 150744 w 506"/>
                <a:gd name="T35" fmla="*/ 127465 h 382"/>
                <a:gd name="T36" fmla="*/ 162857 w 506"/>
                <a:gd name="T37" fmla="*/ 123426 h 382"/>
                <a:gd name="T38" fmla="*/ 162857 w 506"/>
                <a:gd name="T39" fmla="*/ 79890 h 382"/>
                <a:gd name="T40" fmla="*/ 186635 w 506"/>
                <a:gd name="T41" fmla="*/ 83481 h 382"/>
                <a:gd name="T42" fmla="*/ 63707 w 506"/>
                <a:gd name="T43" fmla="*/ 39945 h 382"/>
                <a:gd name="T44" fmla="*/ 63707 w 506"/>
                <a:gd name="T45" fmla="*/ 35906 h 382"/>
                <a:gd name="T46" fmla="*/ 39481 w 506"/>
                <a:gd name="T47" fmla="*/ 39945 h 382"/>
                <a:gd name="T48" fmla="*/ 0 w 506"/>
                <a:gd name="T49" fmla="*/ 162922 h 382"/>
                <a:gd name="T50" fmla="*/ 19740 w 506"/>
                <a:gd name="T51" fmla="*/ 162922 h 382"/>
                <a:gd name="T52" fmla="*/ 71783 w 506"/>
                <a:gd name="T53" fmla="*/ 123426 h 382"/>
                <a:gd name="T54" fmla="*/ 83447 w 506"/>
                <a:gd name="T55" fmla="*/ 162922 h 382"/>
                <a:gd name="T56" fmla="*/ 103188 w 506"/>
                <a:gd name="T57" fmla="*/ 162922 h 382"/>
                <a:gd name="T58" fmla="*/ 35443 w 506"/>
                <a:gd name="T59" fmla="*/ 107268 h 382"/>
                <a:gd name="T60" fmla="*/ 52043 w 506"/>
                <a:gd name="T61" fmla="*/ 52063 h 382"/>
                <a:gd name="T62" fmla="*/ 35443 w 506"/>
                <a:gd name="T63" fmla="*/ 107268 h 38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06" h="382">
                  <a:moveTo>
                    <a:pt x="488" y="213"/>
                  </a:moveTo>
                  <a:lnTo>
                    <a:pt x="488" y="213"/>
                  </a:lnTo>
                  <a:cubicBezTo>
                    <a:pt x="470" y="169"/>
                    <a:pt x="434" y="142"/>
                    <a:pt x="372" y="142"/>
                  </a:cubicBezTo>
                  <a:cubicBezTo>
                    <a:pt x="372" y="142"/>
                    <a:pt x="372" y="142"/>
                    <a:pt x="363" y="142"/>
                  </a:cubicBezTo>
                  <a:cubicBezTo>
                    <a:pt x="363" y="89"/>
                    <a:pt x="363" y="89"/>
                    <a:pt x="363" y="89"/>
                  </a:cubicBezTo>
                  <a:lnTo>
                    <a:pt x="451" y="80"/>
                  </a:lnTo>
                  <a:cubicBezTo>
                    <a:pt x="461" y="80"/>
                    <a:pt x="461" y="71"/>
                    <a:pt x="461" y="71"/>
                  </a:cubicBezTo>
                  <a:cubicBezTo>
                    <a:pt x="461" y="71"/>
                    <a:pt x="451" y="53"/>
                    <a:pt x="451" y="44"/>
                  </a:cubicBezTo>
                  <a:cubicBezTo>
                    <a:pt x="451" y="44"/>
                    <a:pt x="451" y="44"/>
                    <a:pt x="443" y="44"/>
                  </a:cubicBezTo>
                  <a:lnTo>
                    <a:pt x="363" y="53"/>
                  </a:lnTo>
                  <a:cubicBezTo>
                    <a:pt x="363" y="53"/>
                    <a:pt x="363" y="9"/>
                    <a:pt x="363" y="0"/>
                  </a:cubicBezTo>
                  <a:cubicBezTo>
                    <a:pt x="354" y="0"/>
                    <a:pt x="336" y="0"/>
                    <a:pt x="336" y="0"/>
                  </a:cubicBezTo>
                  <a:lnTo>
                    <a:pt x="328" y="0"/>
                  </a:lnTo>
                  <a:cubicBezTo>
                    <a:pt x="328" y="9"/>
                    <a:pt x="336" y="62"/>
                    <a:pt x="336" y="62"/>
                  </a:cubicBezTo>
                  <a:lnTo>
                    <a:pt x="257" y="71"/>
                  </a:lnTo>
                  <a:lnTo>
                    <a:pt x="248" y="80"/>
                  </a:lnTo>
                  <a:lnTo>
                    <a:pt x="257" y="106"/>
                  </a:lnTo>
                  <a:cubicBezTo>
                    <a:pt x="266" y="106"/>
                    <a:pt x="336" y="97"/>
                    <a:pt x="336" y="97"/>
                  </a:cubicBezTo>
                  <a:cubicBezTo>
                    <a:pt x="336" y="151"/>
                    <a:pt x="336" y="151"/>
                    <a:pt x="336" y="151"/>
                  </a:cubicBezTo>
                  <a:cubicBezTo>
                    <a:pt x="310" y="151"/>
                    <a:pt x="292" y="169"/>
                    <a:pt x="275" y="178"/>
                  </a:cubicBezTo>
                  <a:cubicBezTo>
                    <a:pt x="257" y="204"/>
                    <a:pt x="248" y="231"/>
                    <a:pt x="248" y="257"/>
                  </a:cubicBezTo>
                  <a:cubicBezTo>
                    <a:pt x="248" y="292"/>
                    <a:pt x="275" y="319"/>
                    <a:pt x="310" y="319"/>
                  </a:cubicBezTo>
                  <a:cubicBezTo>
                    <a:pt x="381" y="328"/>
                    <a:pt x="434" y="248"/>
                    <a:pt x="451" y="204"/>
                  </a:cubicBezTo>
                  <a:cubicBezTo>
                    <a:pt x="479" y="239"/>
                    <a:pt x="451" y="310"/>
                    <a:pt x="398" y="354"/>
                  </a:cubicBezTo>
                  <a:lnTo>
                    <a:pt x="407" y="372"/>
                  </a:lnTo>
                  <a:cubicBezTo>
                    <a:pt x="416" y="381"/>
                    <a:pt x="416" y="381"/>
                    <a:pt x="416" y="372"/>
                  </a:cubicBezTo>
                  <a:cubicBezTo>
                    <a:pt x="479" y="337"/>
                    <a:pt x="505" y="266"/>
                    <a:pt x="488" y="213"/>
                  </a:cubicBezTo>
                  <a:close/>
                  <a:moveTo>
                    <a:pt x="310" y="292"/>
                  </a:moveTo>
                  <a:lnTo>
                    <a:pt x="310" y="292"/>
                  </a:lnTo>
                  <a:cubicBezTo>
                    <a:pt x="283" y="284"/>
                    <a:pt x="283" y="266"/>
                    <a:pt x="283" y="257"/>
                  </a:cubicBezTo>
                  <a:cubicBezTo>
                    <a:pt x="283" y="231"/>
                    <a:pt x="292" y="213"/>
                    <a:pt x="301" y="204"/>
                  </a:cubicBezTo>
                  <a:cubicBezTo>
                    <a:pt x="310" y="195"/>
                    <a:pt x="319" y="186"/>
                    <a:pt x="336" y="178"/>
                  </a:cubicBezTo>
                  <a:cubicBezTo>
                    <a:pt x="336" y="284"/>
                    <a:pt x="336" y="284"/>
                    <a:pt x="336" y="284"/>
                  </a:cubicBezTo>
                  <a:cubicBezTo>
                    <a:pt x="328" y="292"/>
                    <a:pt x="319" y="292"/>
                    <a:pt x="310" y="292"/>
                  </a:cubicBezTo>
                  <a:close/>
                  <a:moveTo>
                    <a:pt x="363" y="275"/>
                  </a:moveTo>
                  <a:lnTo>
                    <a:pt x="363" y="275"/>
                  </a:lnTo>
                  <a:cubicBezTo>
                    <a:pt x="363" y="178"/>
                    <a:pt x="363" y="178"/>
                    <a:pt x="363" y="178"/>
                  </a:cubicBezTo>
                  <a:cubicBezTo>
                    <a:pt x="372" y="178"/>
                    <a:pt x="372" y="178"/>
                    <a:pt x="372" y="178"/>
                  </a:cubicBezTo>
                  <a:cubicBezTo>
                    <a:pt x="389" y="178"/>
                    <a:pt x="407" y="178"/>
                    <a:pt x="416" y="186"/>
                  </a:cubicBezTo>
                  <a:cubicBezTo>
                    <a:pt x="434" y="186"/>
                    <a:pt x="398" y="248"/>
                    <a:pt x="363" y="275"/>
                  </a:cubicBezTo>
                  <a:close/>
                  <a:moveTo>
                    <a:pt x="142" y="89"/>
                  </a:moveTo>
                  <a:lnTo>
                    <a:pt x="142" y="89"/>
                  </a:lnTo>
                  <a:cubicBezTo>
                    <a:pt x="142" y="80"/>
                    <a:pt x="142" y="80"/>
                    <a:pt x="142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88" y="80"/>
                    <a:pt x="88" y="80"/>
                    <a:pt x="88" y="89"/>
                  </a:cubicBezTo>
                  <a:cubicBezTo>
                    <a:pt x="79" y="116"/>
                    <a:pt x="0" y="354"/>
                    <a:pt x="0" y="363"/>
                  </a:cubicBezTo>
                  <a:cubicBezTo>
                    <a:pt x="44" y="363"/>
                    <a:pt x="44" y="363"/>
                    <a:pt x="44" y="363"/>
                  </a:cubicBezTo>
                  <a:cubicBezTo>
                    <a:pt x="44" y="354"/>
                    <a:pt x="71" y="275"/>
                    <a:pt x="71" y="275"/>
                  </a:cubicBezTo>
                  <a:cubicBezTo>
                    <a:pt x="160" y="275"/>
                    <a:pt x="160" y="275"/>
                    <a:pt x="160" y="275"/>
                  </a:cubicBezTo>
                  <a:cubicBezTo>
                    <a:pt x="160" y="275"/>
                    <a:pt x="186" y="354"/>
                    <a:pt x="186" y="363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0" y="354"/>
                    <a:pt x="151" y="116"/>
                    <a:pt x="142" y="89"/>
                  </a:cubicBezTo>
                  <a:close/>
                  <a:moveTo>
                    <a:pt x="79" y="239"/>
                  </a:moveTo>
                  <a:lnTo>
                    <a:pt x="79" y="239"/>
                  </a:lnTo>
                  <a:cubicBezTo>
                    <a:pt x="116" y="116"/>
                    <a:pt x="116" y="116"/>
                    <a:pt x="116" y="116"/>
                  </a:cubicBezTo>
                  <a:cubicBezTo>
                    <a:pt x="151" y="239"/>
                    <a:pt x="151" y="239"/>
                    <a:pt x="151" y="239"/>
                  </a:cubicBezTo>
                  <a:lnTo>
                    <a:pt x="79" y="23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97"/>
            <p:cNvSpPr>
              <a:spLocks noChangeArrowheads="1"/>
            </p:cNvSpPr>
            <p:nvPr/>
          </p:nvSpPr>
          <p:spPr bwMode="auto">
            <a:xfrm>
              <a:off x="3636963" y="1046163"/>
              <a:ext cx="160337" cy="227012"/>
            </a:xfrm>
            <a:custGeom>
              <a:avLst/>
              <a:gdLst>
                <a:gd name="T0" fmla="*/ 15808 w 355"/>
                <a:gd name="T1" fmla="*/ 222974 h 506"/>
                <a:gd name="T2" fmla="*/ 15808 w 355"/>
                <a:gd name="T3" fmla="*/ 222974 h 506"/>
                <a:gd name="T4" fmla="*/ 31616 w 355"/>
                <a:gd name="T5" fmla="*/ 170932 h 506"/>
                <a:gd name="T6" fmla="*/ 91686 w 355"/>
                <a:gd name="T7" fmla="*/ 139078 h 506"/>
                <a:gd name="T8" fmla="*/ 59618 w 355"/>
                <a:gd name="T9" fmla="*/ 127414 h 506"/>
                <a:gd name="T10" fmla="*/ 131883 w 355"/>
                <a:gd name="T11" fmla="*/ 87036 h 506"/>
                <a:gd name="T12" fmla="*/ 87621 w 355"/>
                <a:gd name="T13" fmla="*/ 75372 h 506"/>
                <a:gd name="T14" fmla="*/ 147691 w 355"/>
                <a:gd name="T15" fmla="*/ 59669 h 506"/>
                <a:gd name="T16" fmla="*/ 155820 w 355"/>
                <a:gd name="T17" fmla="*/ 19740 h 506"/>
                <a:gd name="T18" fmla="*/ 112010 w 355"/>
                <a:gd name="T19" fmla="*/ 0 h 506"/>
                <a:gd name="T20" fmla="*/ 71813 w 355"/>
                <a:gd name="T21" fmla="*/ 55631 h 506"/>
                <a:gd name="T22" fmla="*/ 75878 w 355"/>
                <a:gd name="T23" fmla="*/ 8076 h 506"/>
                <a:gd name="T24" fmla="*/ 31616 w 355"/>
                <a:gd name="T25" fmla="*/ 47556 h 506"/>
                <a:gd name="T26" fmla="*/ 27551 w 355"/>
                <a:gd name="T27" fmla="*/ 135041 h 506"/>
                <a:gd name="T28" fmla="*/ 3613 w 355"/>
                <a:gd name="T29" fmla="*/ 95560 h 506"/>
                <a:gd name="T30" fmla="*/ 15808 w 355"/>
                <a:gd name="T31" fmla="*/ 162856 h 506"/>
                <a:gd name="T32" fmla="*/ 3613 w 355"/>
                <a:gd name="T33" fmla="*/ 214450 h 506"/>
                <a:gd name="T34" fmla="*/ 15808 w 355"/>
                <a:gd name="T35" fmla="*/ 222974 h 5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5" h="506">
                  <a:moveTo>
                    <a:pt x="35" y="497"/>
                  </a:moveTo>
                  <a:lnTo>
                    <a:pt x="35" y="497"/>
                  </a:lnTo>
                  <a:cubicBezTo>
                    <a:pt x="44" y="469"/>
                    <a:pt x="53" y="434"/>
                    <a:pt x="70" y="381"/>
                  </a:cubicBezTo>
                  <a:cubicBezTo>
                    <a:pt x="132" y="372"/>
                    <a:pt x="168" y="390"/>
                    <a:pt x="203" y="310"/>
                  </a:cubicBezTo>
                  <a:cubicBezTo>
                    <a:pt x="168" y="328"/>
                    <a:pt x="132" y="292"/>
                    <a:pt x="132" y="284"/>
                  </a:cubicBezTo>
                  <a:cubicBezTo>
                    <a:pt x="132" y="266"/>
                    <a:pt x="229" y="292"/>
                    <a:pt x="292" y="194"/>
                  </a:cubicBezTo>
                  <a:cubicBezTo>
                    <a:pt x="212" y="213"/>
                    <a:pt x="185" y="178"/>
                    <a:pt x="194" y="168"/>
                  </a:cubicBezTo>
                  <a:cubicBezTo>
                    <a:pt x="221" y="159"/>
                    <a:pt x="292" y="168"/>
                    <a:pt x="327" y="133"/>
                  </a:cubicBezTo>
                  <a:cubicBezTo>
                    <a:pt x="345" y="115"/>
                    <a:pt x="354" y="62"/>
                    <a:pt x="345" y="44"/>
                  </a:cubicBezTo>
                  <a:cubicBezTo>
                    <a:pt x="336" y="27"/>
                    <a:pt x="283" y="0"/>
                    <a:pt x="248" y="0"/>
                  </a:cubicBezTo>
                  <a:cubicBezTo>
                    <a:pt x="221" y="9"/>
                    <a:pt x="168" y="124"/>
                    <a:pt x="159" y="124"/>
                  </a:cubicBezTo>
                  <a:cubicBezTo>
                    <a:pt x="141" y="124"/>
                    <a:pt x="141" y="71"/>
                    <a:pt x="168" y="18"/>
                  </a:cubicBezTo>
                  <a:cubicBezTo>
                    <a:pt x="132" y="35"/>
                    <a:pt x="88" y="71"/>
                    <a:pt x="70" y="106"/>
                  </a:cubicBezTo>
                  <a:cubicBezTo>
                    <a:pt x="44" y="159"/>
                    <a:pt x="79" y="301"/>
                    <a:pt x="61" y="301"/>
                  </a:cubicBezTo>
                  <a:cubicBezTo>
                    <a:pt x="53" y="310"/>
                    <a:pt x="17" y="239"/>
                    <a:pt x="8" y="213"/>
                  </a:cubicBezTo>
                  <a:cubicBezTo>
                    <a:pt x="0" y="257"/>
                    <a:pt x="0" y="301"/>
                    <a:pt x="35" y="363"/>
                  </a:cubicBezTo>
                  <a:cubicBezTo>
                    <a:pt x="26" y="407"/>
                    <a:pt x="17" y="452"/>
                    <a:pt x="8" y="478"/>
                  </a:cubicBezTo>
                  <a:cubicBezTo>
                    <a:pt x="8" y="497"/>
                    <a:pt x="35" y="505"/>
                    <a:pt x="35" y="49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9" name="Freeform 98"/>
            <p:cNvSpPr>
              <a:spLocks noChangeArrowheads="1"/>
            </p:cNvSpPr>
            <p:nvPr/>
          </p:nvSpPr>
          <p:spPr bwMode="auto">
            <a:xfrm>
              <a:off x="5384800" y="3779838"/>
              <a:ext cx="223838" cy="98425"/>
            </a:xfrm>
            <a:custGeom>
              <a:avLst/>
              <a:gdLst>
                <a:gd name="T0" fmla="*/ 179701 w 497"/>
                <a:gd name="T1" fmla="*/ 0 h 222"/>
                <a:gd name="T2" fmla="*/ 179701 w 497"/>
                <a:gd name="T3" fmla="*/ 0 h 222"/>
                <a:gd name="T4" fmla="*/ 111694 w 497"/>
                <a:gd name="T5" fmla="*/ 31035 h 222"/>
                <a:gd name="T6" fmla="*/ 43687 w 497"/>
                <a:gd name="T7" fmla="*/ 0 h 222"/>
                <a:gd name="T8" fmla="*/ 0 w 497"/>
                <a:gd name="T9" fmla="*/ 46996 h 222"/>
                <a:gd name="T10" fmla="*/ 43687 w 497"/>
                <a:gd name="T11" fmla="*/ 97982 h 222"/>
                <a:gd name="T12" fmla="*/ 43687 w 497"/>
                <a:gd name="T13" fmla="*/ 97982 h 222"/>
                <a:gd name="T14" fmla="*/ 111694 w 497"/>
                <a:gd name="T15" fmla="*/ 62513 h 222"/>
                <a:gd name="T16" fmla="*/ 179701 w 497"/>
                <a:gd name="T17" fmla="*/ 97982 h 222"/>
                <a:gd name="T18" fmla="*/ 223388 w 497"/>
                <a:gd name="T19" fmla="*/ 46996 h 222"/>
                <a:gd name="T20" fmla="*/ 179701 w 497"/>
                <a:gd name="T21" fmla="*/ 0 h 222"/>
                <a:gd name="T22" fmla="*/ 43687 w 497"/>
                <a:gd name="T23" fmla="*/ 78031 h 222"/>
                <a:gd name="T24" fmla="*/ 43687 w 497"/>
                <a:gd name="T25" fmla="*/ 78031 h 222"/>
                <a:gd name="T26" fmla="*/ 19817 w 497"/>
                <a:gd name="T27" fmla="*/ 46996 h 222"/>
                <a:gd name="T28" fmla="*/ 43687 w 497"/>
                <a:gd name="T29" fmla="*/ 19508 h 222"/>
                <a:gd name="T30" fmla="*/ 99984 w 497"/>
                <a:gd name="T31" fmla="*/ 46996 h 222"/>
                <a:gd name="T32" fmla="*/ 43687 w 497"/>
                <a:gd name="T33" fmla="*/ 78031 h 222"/>
                <a:gd name="T34" fmla="*/ 179701 w 497"/>
                <a:gd name="T35" fmla="*/ 78031 h 222"/>
                <a:gd name="T36" fmla="*/ 179701 w 497"/>
                <a:gd name="T37" fmla="*/ 78031 h 222"/>
                <a:gd name="T38" fmla="*/ 123854 w 497"/>
                <a:gd name="T39" fmla="*/ 46996 h 222"/>
                <a:gd name="T40" fmla="*/ 179701 w 497"/>
                <a:gd name="T41" fmla="*/ 19508 h 222"/>
                <a:gd name="T42" fmla="*/ 203571 w 497"/>
                <a:gd name="T43" fmla="*/ 46996 h 222"/>
                <a:gd name="T44" fmla="*/ 179701 w 497"/>
                <a:gd name="T45" fmla="*/ 78031 h 22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97" h="222">
                  <a:moveTo>
                    <a:pt x="399" y="0"/>
                  </a:moveTo>
                  <a:lnTo>
                    <a:pt x="399" y="0"/>
                  </a:lnTo>
                  <a:cubicBezTo>
                    <a:pt x="345" y="0"/>
                    <a:pt x="284" y="26"/>
                    <a:pt x="248" y="70"/>
                  </a:cubicBezTo>
                  <a:cubicBezTo>
                    <a:pt x="213" y="26"/>
                    <a:pt x="151" y="0"/>
                    <a:pt x="97" y="0"/>
                  </a:cubicBezTo>
                  <a:cubicBezTo>
                    <a:pt x="53" y="0"/>
                    <a:pt x="0" y="26"/>
                    <a:pt x="0" y="106"/>
                  </a:cubicBezTo>
                  <a:cubicBezTo>
                    <a:pt x="0" y="185"/>
                    <a:pt x="53" y="221"/>
                    <a:pt x="97" y="221"/>
                  </a:cubicBezTo>
                  <a:cubicBezTo>
                    <a:pt x="151" y="221"/>
                    <a:pt x="213" y="185"/>
                    <a:pt x="248" y="141"/>
                  </a:cubicBezTo>
                  <a:cubicBezTo>
                    <a:pt x="284" y="185"/>
                    <a:pt x="345" y="221"/>
                    <a:pt x="399" y="221"/>
                  </a:cubicBezTo>
                  <a:cubicBezTo>
                    <a:pt x="443" y="221"/>
                    <a:pt x="496" y="185"/>
                    <a:pt x="496" y="106"/>
                  </a:cubicBezTo>
                  <a:cubicBezTo>
                    <a:pt x="496" y="26"/>
                    <a:pt x="443" y="0"/>
                    <a:pt x="399" y="0"/>
                  </a:cubicBezTo>
                  <a:close/>
                  <a:moveTo>
                    <a:pt x="97" y="176"/>
                  </a:moveTo>
                  <a:lnTo>
                    <a:pt x="97" y="176"/>
                  </a:lnTo>
                  <a:cubicBezTo>
                    <a:pt x="62" y="176"/>
                    <a:pt x="44" y="150"/>
                    <a:pt x="44" y="106"/>
                  </a:cubicBezTo>
                  <a:cubicBezTo>
                    <a:pt x="44" y="61"/>
                    <a:pt x="62" y="44"/>
                    <a:pt x="97" y="44"/>
                  </a:cubicBezTo>
                  <a:cubicBezTo>
                    <a:pt x="142" y="44"/>
                    <a:pt x="195" y="70"/>
                    <a:pt x="222" y="106"/>
                  </a:cubicBezTo>
                  <a:cubicBezTo>
                    <a:pt x="195" y="150"/>
                    <a:pt x="142" y="176"/>
                    <a:pt x="97" y="176"/>
                  </a:cubicBezTo>
                  <a:close/>
                  <a:moveTo>
                    <a:pt x="399" y="176"/>
                  </a:moveTo>
                  <a:lnTo>
                    <a:pt x="399" y="176"/>
                  </a:lnTo>
                  <a:cubicBezTo>
                    <a:pt x="354" y="176"/>
                    <a:pt x="301" y="150"/>
                    <a:pt x="275" y="106"/>
                  </a:cubicBezTo>
                  <a:cubicBezTo>
                    <a:pt x="301" y="70"/>
                    <a:pt x="354" y="44"/>
                    <a:pt x="399" y="44"/>
                  </a:cubicBezTo>
                  <a:cubicBezTo>
                    <a:pt x="435" y="44"/>
                    <a:pt x="452" y="61"/>
                    <a:pt x="452" y="106"/>
                  </a:cubicBezTo>
                  <a:cubicBezTo>
                    <a:pt x="452" y="150"/>
                    <a:pt x="435" y="176"/>
                    <a:pt x="399" y="17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0" name="Freeform 99"/>
            <p:cNvSpPr>
              <a:spLocks noChangeArrowheads="1"/>
            </p:cNvSpPr>
            <p:nvPr/>
          </p:nvSpPr>
          <p:spPr bwMode="auto">
            <a:xfrm>
              <a:off x="4049713" y="3716338"/>
              <a:ext cx="223837" cy="222250"/>
            </a:xfrm>
            <a:custGeom>
              <a:avLst/>
              <a:gdLst>
                <a:gd name="T0" fmla="*/ 211226 w 497"/>
                <a:gd name="T1" fmla="*/ 103092 h 498"/>
                <a:gd name="T2" fmla="*/ 191410 w 497"/>
                <a:gd name="T3" fmla="*/ 111125 h 498"/>
                <a:gd name="T4" fmla="*/ 211226 w 497"/>
                <a:gd name="T5" fmla="*/ 122728 h 498"/>
                <a:gd name="T6" fmla="*/ 211226 w 497"/>
                <a:gd name="T7" fmla="*/ 103092 h 498"/>
                <a:gd name="T8" fmla="*/ 111693 w 497"/>
                <a:gd name="T9" fmla="*/ 51769 h 498"/>
                <a:gd name="T10" fmla="*/ 111693 w 497"/>
                <a:gd name="T11" fmla="*/ 174497 h 498"/>
                <a:gd name="T12" fmla="*/ 111693 w 497"/>
                <a:gd name="T13" fmla="*/ 51769 h 498"/>
                <a:gd name="T14" fmla="*/ 111693 w 497"/>
                <a:gd name="T15" fmla="*/ 154415 h 498"/>
                <a:gd name="T16" fmla="*/ 111693 w 497"/>
                <a:gd name="T17" fmla="*/ 67389 h 498"/>
                <a:gd name="T18" fmla="*/ 31977 w 497"/>
                <a:gd name="T19" fmla="*/ 111125 h 498"/>
                <a:gd name="T20" fmla="*/ 23870 w 497"/>
                <a:gd name="T21" fmla="*/ 103092 h 498"/>
                <a:gd name="T22" fmla="*/ 0 w 497"/>
                <a:gd name="T23" fmla="*/ 111125 h 498"/>
                <a:gd name="T24" fmla="*/ 23870 w 497"/>
                <a:gd name="T25" fmla="*/ 122728 h 498"/>
                <a:gd name="T26" fmla="*/ 111693 w 497"/>
                <a:gd name="T27" fmla="*/ 35703 h 498"/>
                <a:gd name="T28" fmla="*/ 119350 w 497"/>
                <a:gd name="T29" fmla="*/ 23653 h 498"/>
                <a:gd name="T30" fmla="*/ 111693 w 497"/>
                <a:gd name="T31" fmla="*/ 0 h 498"/>
                <a:gd name="T32" fmla="*/ 103587 w 497"/>
                <a:gd name="T33" fmla="*/ 23653 h 498"/>
                <a:gd name="T34" fmla="*/ 111693 w 497"/>
                <a:gd name="T35" fmla="*/ 190117 h 498"/>
                <a:gd name="T36" fmla="*/ 103587 w 497"/>
                <a:gd name="T37" fmla="*/ 202167 h 498"/>
                <a:gd name="T38" fmla="*/ 111693 w 497"/>
                <a:gd name="T39" fmla="*/ 221804 h 498"/>
                <a:gd name="T40" fmla="*/ 119350 w 497"/>
                <a:gd name="T41" fmla="*/ 202167 h 498"/>
                <a:gd name="T42" fmla="*/ 195463 w 497"/>
                <a:gd name="T43" fmla="*/ 43736 h 498"/>
                <a:gd name="T44" fmla="*/ 195463 w 497"/>
                <a:gd name="T45" fmla="*/ 27670 h 498"/>
                <a:gd name="T46" fmla="*/ 171593 w 497"/>
                <a:gd name="T47" fmla="*/ 39719 h 498"/>
                <a:gd name="T48" fmla="*/ 187357 w 497"/>
                <a:gd name="T49" fmla="*/ 51769 h 498"/>
                <a:gd name="T50" fmla="*/ 36030 w 497"/>
                <a:gd name="T51" fmla="*/ 174497 h 498"/>
                <a:gd name="T52" fmla="*/ 27923 w 497"/>
                <a:gd name="T53" fmla="*/ 182084 h 498"/>
                <a:gd name="T54" fmla="*/ 43686 w 497"/>
                <a:gd name="T55" fmla="*/ 194134 h 498"/>
                <a:gd name="T56" fmla="*/ 51793 w 497"/>
                <a:gd name="T57" fmla="*/ 170035 h 498"/>
                <a:gd name="T58" fmla="*/ 43686 w 497"/>
                <a:gd name="T59" fmla="*/ 32133 h 498"/>
                <a:gd name="T60" fmla="*/ 27923 w 497"/>
                <a:gd name="T61" fmla="*/ 27670 h 498"/>
                <a:gd name="T62" fmla="*/ 36030 w 497"/>
                <a:gd name="T63" fmla="*/ 51769 h 498"/>
                <a:gd name="T64" fmla="*/ 47740 w 497"/>
                <a:gd name="T65" fmla="*/ 39719 h 498"/>
                <a:gd name="T66" fmla="*/ 171593 w 497"/>
                <a:gd name="T67" fmla="*/ 186101 h 498"/>
                <a:gd name="T68" fmla="*/ 179700 w 497"/>
                <a:gd name="T69" fmla="*/ 194134 h 498"/>
                <a:gd name="T70" fmla="*/ 195463 w 497"/>
                <a:gd name="T71" fmla="*/ 182084 h 498"/>
                <a:gd name="T72" fmla="*/ 171593 w 497"/>
                <a:gd name="T73" fmla="*/ 170035 h 4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97" h="498">
                  <a:moveTo>
                    <a:pt x="469" y="231"/>
                  </a:moveTo>
                  <a:lnTo>
                    <a:pt x="469" y="231"/>
                  </a:lnTo>
                  <a:cubicBezTo>
                    <a:pt x="469" y="231"/>
                    <a:pt x="452" y="231"/>
                    <a:pt x="443" y="231"/>
                  </a:cubicBezTo>
                  <a:cubicBezTo>
                    <a:pt x="434" y="231"/>
                    <a:pt x="425" y="240"/>
                    <a:pt x="425" y="249"/>
                  </a:cubicBezTo>
                  <a:cubicBezTo>
                    <a:pt x="425" y="266"/>
                    <a:pt x="434" y="275"/>
                    <a:pt x="443" y="275"/>
                  </a:cubicBezTo>
                  <a:cubicBezTo>
                    <a:pt x="452" y="275"/>
                    <a:pt x="469" y="275"/>
                    <a:pt x="469" y="275"/>
                  </a:cubicBezTo>
                  <a:cubicBezTo>
                    <a:pt x="487" y="275"/>
                    <a:pt x="496" y="266"/>
                    <a:pt x="496" y="249"/>
                  </a:cubicBezTo>
                  <a:cubicBezTo>
                    <a:pt x="496" y="240"/>
                    <a:pt x="487" y="231"/>
                    <a:pt x="469" y="231"/>
                  </a:cubicBezTo>
                  <a:close/>
                  <a:moveTo>
                    <a:pt x="248" y="116"/>
                  </a:moveTo>
                  <a:lnTo>
                    <a:pt x="248" y="116"/>
                  </a:lnTo>
                  <a:cubicBezTo>
                    <a:pt x="168" y="116"/>
                    <a:pt x="115" y="178"/>
                    <a:pt x="115" y="249"/>
                  </a:cubicBezTo>
                  <a:cubicBezTo>
                    <a:pt x="115" y="328"/>
                    <a:pt x="168" y="391"/>
                    <a:pt x="248" y="391"/>
                  </a:cubicBezTo>
                  <a:cubicBezTo>
                    <a:pt x="328" y="391"/>
                    <a:pt x="381" y="328"/>
                    <a:pt x="381" y="249"/>
                  </a:cubicBezTo>
                  <a:cubicBezTo>
                    <a:pt x="381" y="178"/>
                    <a:pt x="328" y="116"/>
                    <a:pt x="248" y="116"/>
                  </a:cubicBezTo>
                  <a:close/>
                  <a:moveTo>
                    <a:pt x="248" y="346"/>
                  </a:moveTo>
                  <a:lnTo>
                    <a:pt x="248" y="346"/>
                  </a:lnTo>
                  <a:cubicBezTo>
                    <a:pt x="195" y="346"/>
                    <a:pt x="150" y="302"/>
                    <a:pt x="150" y="249"/>
                  </a:cubicBezTo>
                  <a:cubicBezTo>
                    <a:pt x="150" y="196"/>
                    <a:pt x="195" y="151"/>
                    <a:pt x="248" y="151"/>
                  </a:cubicBezTo>
                  <a:lnTo>
                    <a:pt x="248" y="346"/>
                  </a:lnTo>
                  <a:close/>
                  <a:moveTo>
                    <a:pt x="71" y="249"/>
                  </a:moveTo>
                  <a:lnTo>
                    <a:pt x="71" y="249"/>
                  </a:lnTo>
                  <a:cubicBezTo>
                    <a:pt x="71" y="240"/>
                    <a:pt x="62" y="231"/>
                    <a:pt x="53" y="231"/>
                  </a:cubicBezTo>
                  <a:cubicBezTo>
                    <a:pt x="44" y="231"/>
                    <a:pt x="27" y="231"/>
                    <a:pt x="27" y="231"/>
                  </a:cubicBezTo>
                  <a:cubicBezTo>
                    <a:pt x="9" y="231"/>
                    <a:pt x="0" y="240"/>
                    <a:pt x="0" y="249"/>
                  </a:cubicBezTo>
                  <a:cubicBezTo>
                    <a:pt x="0" y="266"/>
                    <a:pt x="9" y="275"/>
                    <a:pt x="27" y="275"/>
                  </a:cubicBezTo>
                  <a:cubicBezTo>
                    <a:pt x="27" y="275"/>
                    <a:pt x="44" y="275"/>
                    <a:pt x="53" y="275"/>
                  </a:cubicBezTo>
                  <a:cubicBezTo>
                    <a:pt x="62" y="275"/>
                    <a:pt x="71" y="266"/>
                    <a:pt x="71" y="249"/>
                  </a:cubicBezTo>
                  <a:close/>
                  <a:moveTo>
                    <a:pt x="248" y="80"/>
                  </a:moveTo>
                  <a:lnTo>
                    <a:pt x="248" y="80"/>
                  </a:lnTo>
                  <a:cubicBezTo>
                    <a:pt x="256" y="80"/>
                    <a:pt x="265" y="62"/>
                    <a:pt x="265" y="53"/>
                  </a:cubicBezTo>
                  <a:cubicBezTo>
                    <a:pt x="265" y="45"/>
                    <a:pt x="265" y="36"/>
                    <a:pt x="265" y="27"/>
                  </a:cubicBezTo>
                  <a:cubicBezTo>
                    <a:pt x="265" y="18"/>
                    <a:pt x="256" y="0"/>
                    <a:pt x="248" y="0"/>
                  </a:cubicBezTo>
                  <a:cubicBezTo>
                    <a:pt x="239" y="0"/>
                    <a:pt x="230" y="18"/>
                    <a:pt x="230" y="27"/>
                  </a:cubicBezTo>
                  <a:cubicBezTo>
                    <a:pt x="230" y="36"/>
                    <a:pt x="230" y="45"/>
                    <a:pt x="230" y="53"/>
                  </a:cubicBezTo>
                  <a:cubicBezTo>
                    <a:pt x="230" y="62"/>
                    <a:pt x="239" y="80"/>
                    <a:pt x="248" y="80"/>
                  </a:cubicBezTo>
                  <a:close/>
                  <a:moveTo>
                    <a:pt x="248" y="426"/>
                  </a:moveTo>
                  <a:lnTo>
                    <a:pt x="248" y="426"/>
                  </a:lnTo>
                  <a:cubicBezTo>
                    <a:pt x="239" y="426"/>
                    <a:pt x="230" y="435"/>
                    <a:pt x="230" y="453"/>
                  </a:cubicBezTo>
                  <a:lnTo>
                    <a:pt x="230" y="470"/>
                  </a:lnTo>
                  <a:cubicBezTo>
                    <a:pt x="230" y="488"/>
                    <a:pt x="239" y="497"/>
                    <a:pt x="248" y="497"/>
                  </a:cubicBezTo>
                  <a:cubicBezTo>
                    <a:pt x="256" y="497"/>
                    <a:pt x="265" y="488"/>
                    <a:pt x="265" y="470"/>
                  </a:cubicBezTo>
                  <a:lnTo>
                    <a:pt x="265" y="453"/>
                  </a:lnTo>
                  <a:cubicBezTo>
                    <a:pt x="265" y="435"/>
                    <a:pt x="256" y="426"/>
                    <a:pt x="248" y="426"/>
                  </a:cubicBezTo>
                  <a:close/>
                  <a:moveTo>
                    <a:pt x="434" y="98"/>
                  </a:moveTo>
                  <a:lnTo>
                    <a:pt x="434" y="98"/>
                  </a:lnTo>
                  <a:cubicBezTo>
                    <a:pt x="443" y="89"/>
                    <a:pt x="443" y="72"/>
                    <a:pt x="434" y="62"/>
                  </a:cubicBezTo>
                  <a:cubicBezTo>
                    <a:pt x="425" y="53"/>
                    <a:pt x="416" y="62"/>
                    <a:pt x="399" y="72"/>
                  </a:cubicBezTo>
                  <a:cubicBezTo>
                    <a:pt x="399" y="72"/>
                    <a:pt x="390" y="80"/>
                    <a:pt x="381" y="89"/>
                  </a:cubicBezTo>
                  <a:cubicBezTo>
                    <a:pt x="372" y="98"/>
                    <a:pt x="372" y="107"/>
                    <a:pt x="381" y="116"/>
                  </a:cubicBezTo>
                  <a:cubicBezTo>
                    <a:pt x="390" y="125"/>
                    <a:pt x="408" y="125"/>
                    <a:pt x="416" y="116"/>
                  </a:cubicBezTo>
                  <a:cubicBezTo>
                    <a:pt x="416" y="107"/>
                    <a:pt x="425" y="98"/>
                    <a:pt x="434" y="98"/>
                  </a:cubicBezTo>
                  <a:close/>
                  <a:moveTo>
                    <a:pt x="80" y="391"/>
                  </a:moveTo>
                  <a:lnTo>
                    <a:pt x="80" y="391"/>
                  </a:lnTo>
                  <a:cubicBezTo>
                    <a:pt x="80" y="391"/>
                    <a:pt x="71" y="400"/>
                    <a:pt x="62" y="408"/>
                  </a:cubicBezTo>
                  <a:cubicBezTo>
                    <a:pt x="53" y="417"/>
                    <a:pt x="53" y="426"/>
                    <a:pt x="62" y="435"/>
                  </a:cubicBezTo>
                  <a:cubicBezTo>
                    <a:pt x="71" y="444"/>
                    <a:pt x="80" y="444"/>
                    <a:pt x="97" y="435"/>
                  </a:cubicBezTo>
                  <a:lnTo>
                    <a:pt x="106" y="417"/>
                  </a:lnTo>
                  <a:cubicBezTo>
                    <a:pt x="124" y="408"/>
                    <a:pt x="124" y="391"/>
                    <a:pt x="115" y="381"/>
                  </a:cubicBezTo>
                  <a:cubicBezTo>
                    <a:pt x="106" y="381"/>
                    <a:pt x="89" y="381"/>
                    <a:pt x="80" y="391"/>
                  </a:cubicBezTo>
                  <a:close/>
                  <a:moveTo>
                    <a:pt x="97" y="72"/>
                  </a:moveTo>
                  <a:lnTo>
                    <a:pt x="97" y="72"/>
                  </a:lnTo>
                  <a:cubicBezTo>
                    <a:pt x="80" y="62"/>
                    <a:pt x="71" y="53"/>
                    <a:pt x="62" y="62"/>
                  </a:cubicBezTo>
                  <a:cubicBezTo>
                    <a:pt x="53" y="72"/>
                    <a:pt x="53" y="89"/>
                    <a:pt x="62" y="98"/>
                  </a:cubicBezTo>
                  <a:cubicBezTo>
                    <a:pt x="71" y="98"/>
                    <a:pt x="80" y="107"/>
                    <a:pt x="80" y="116"/>
                  </a:cubicBezTo>
                  <a:cubicBezTo>
                    <a:pt x="89" y="125"/>
                    <a:pt x="106" y="125"/>
                    <a:pt x="115" y="116"/>
                  </a:cubicBezTo>
                  <a:cubicBezTo>
                    <a:pt x="124" y="107"/>
                    <a:pt x="124" y="98"/>
                    <a:pt x="106" y="89"/>
                  </a:cubicBezTo>
                  <a:cubicBezTo>
                    <a:pt x="106" y="80"/>
                    <a:pt x="97" y="72"/>
                    <a:pt x="97" y="72"/>
                  </a:cubicBezTo>
                  <a:close/>
                  <a:moveTo>
                    <a:pt x="381" y="417"/>
                  </a:moveTo>
                  <a:lnTo>
                    <a:pt x="381" y="417"/>
                  </a:lnTo>
                  <a:cubicBezTo>
                    <a:pt x="390" y="417"/>
                    <a:pt x="399" y="435"/>
                    <a:pt x="399" y="435"/>
                  </a:cubicBezTo>
                  <a:cubicBezTo>
                    <a:pt x="416" y="444"/>
                    <a:pt x="425" y="444"/>
                    <a:pt x="434" y="435"/>
                  </a:cubicBezTo>
                  <a:cubicBezTo>
                    <a:pt x="443" y="426"/>
                    <a:pt x="443" y="417"/>
                    <a:pt x="434" y="408"/>
                  </a:cubicBezTo>
                  <a:cubicBezTo>
                    <a:pt x="425" y="400"/>
                    <a:pt x="416" y="391"/>
                    <a:pt x="416" y="391"/>
                  </a:cubicBezTo>
                  <a:cubicBezTo>
                    <a:pt x="408" y="381"/>
                    <a:pt x="390" y="381"/>
                    <a:pt x="381" y="381"/>
                  </a:cubicBezTo>
                  <a:cubicBezTo>
                    <a:pt x="372" y="391"/>
                    <a:pt x="372" y="408"/>
                    <a:pt x="381" y="41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00"/>
            <p:cNvSpPr>
              <a:spLocks noChangeArrowheads="1"/>
            </p:cNvSpPr>
            <p:nvPr/>
          </p:nvSpPr>
          <p:spPr bwMode="auto">
            <a:xfrm>
              <a:off x="6275388" y="3751263"/>
              <a:ext cx="223837" cy="155575"/>
            </a:xfrm>
            <a:custGeom>
              <a:avLst/>
              <a:gdLst>
                <a:gd name="T0" fmla="*/ 199517 w 497"/>
                <a:gd name="T1" fmla="*/ 0 h 347"/>
                <a:gd name="T2" fmla="*/ 0 w 497"/>
                <a:gd name="T3" fmla="*/ 20175 h 347"/>
                <a:gd name="T4" fmla="*/ 23870 w 497"/>
                <a:gd name="T5" fmla="*/ 155127 h 347"/>
                <a:gd name="T6" fmla="*/ 223387 w 497"/>
                <a:gd name="T7" fmla="*/ 130916 h 347"/>
                <a:gd name="T8" fmla="*/ 199517 w 497"/>
                <a:gd name="T9" fmla="*/ 0 h 347"/>
                <a:gd name="T10" fmla="*/ 199517 w 497"/>
                <a:gd name="T11" fmla="*/ 130916 h 347"/>
                <a:gd name="T12" fmla="*/ 23870 w 497"/>
                <a:gd name="T13" fmla="*/ 63665 h 347"/>
                <a:gd name="T14" fmla="*/ 199517 w 497"/>
                <a:gd name="T15" fmla="*/ 130916 h 347"/>
                <a:gd name="T16" fmla="*/ 199517 w 497"/>
                <a:gd name="T17" fmla="*/ 31832 h 347"/>
                <a:gd name="T18" fmla="*/ 23870 w 497"/>
                <a:gd name="T19" fmla="*/ 20175 h 347"/>
                <a:gd name="T20" fmla="*/ 199517 w 497"/>
                <a:gd name="T21" fmla="*/ 31832 h 347"/>
                <a:gd name="T22" fmla="*/ 43686 w 497"/>
                <a:gd name="T23" fmla="*/ 87427 h 347"/>
                <a:gd name="T24" fmla="*/ 51793 w 497"/>
                <a:gd name="T25" fmla="*/ 95497 h 347"/>
                <a:gd name="T26" fmla="*/ 43686 w 497"/>
                <a:gd name="T27" fmla="*/ 87427 h 347"/>
                <a:gd name="T28" fmla="*/ 83770 w 497"/>
                <a:gd name="T29" fmla="*/ 103567 h 347"/>
                <a:gd name="T30" fmla="*/ 99533 w 497"/>
                <a:gd name="T31" fmla="*/ 107154 h 347"/>
                <a:gd name="T32" fmla="*/ 103587 w 497"/>
                <a:gd name="T33" fmla="*/ 103567 h 347"/>
                <a:gd name="T34" fmla="*/ 111693 w 497"/>
                <a:gd name="T35" fmla="*/ 95497 h 347"/>
                <a:gd name="T36" fmla="*/ 99533 w 497"/>
                <a:gd name="T37" fmla="*/ 87427 h 347"/>
                <a:gd name="T38" fmla="*/ 91426 w 497"/>
                <a:gd name="T39" fmla="*/ 95497 h 347"/>
                <a:gd name="T40" fmla="*/ 83770 w 497"/>
                <a:gd name="T41" fmla="*/ 103567 h 347"/>
                <a:gd name="T42" fmla="*/ 111693 w 497"/>
                <a:gd name="T43" fmla="*/ 107154 h 347"/>
                <a:gd name="T44" fmla="*/ 103587 w 497"/>
                <a:gd name="T45" fmla="*/ 103567 h 347"/>
                <a:gd name="T46" fmla="*/ 111693 w 497"/>
                <a:gd name="T47" fmla="*/ 107154 h 347"/>
                <a:gd name="T48" fmla="*/ 79717 w 497"/>
                <a:gd name="T49" fmla="*/ 107154 h 347"/>
                <a:gd name="T50" fmla="*/ 63953 w 497"/>
                <a:gd name="T51" fmla="*/ 103567 h 347"/>
                <a:gd name="T52" fmla="*/ 79717 w 497"/>
                <a:gd name="T53" fmla="*/ 107154 h 347"/>
                <a:gd name="T54" fmla="*/ 83770 w 497"/>
                <a:gd name="T55" fmla="*/ 95497 h 347"/>
                <a:gd name="T56" fmla="*/ 91426 w 497"/>
                <a:gd name="T57" fmla="*/ 87427 h 347"/>
                <a:gd name="T58" fmla="*/ 79717 w 497"/>
                <a:gd name="T59" fmla="*/ 103567 h 347"/>
                <a:gd name="T60" fmla="*/ 83770 w 497"/>
                <a:gd name="T61" fmla="*/ 95497 h 347"/>
                <a:gd name="T62" fmla="*/ 59900 w 497"/>
                <a:gd name="T63" fmla="*/ 103567 h 347"/>
                <a:gd name="T64" fmla="*/ 63953 w 497"/>
                <a:gd name="T65" fmla="*/ 95497 h 347"/>
                <a:gd name="T66" fmla="*/ 71610 w 497"/>
                <a:gd name="T67" fmla="*/ 87427 h 347"/>
                <a:gd name="T68" fmla="*/ 59900 w 497"/>
                <a:gd name="T69" fmla="*/ 95497 h 347"/>
                <a:gd name="T70" fmla="*/ 51793 w 497"/>
                <a:gd name="T71" fmla="*/ 103567 h 347"/>
                <a:gd name="T72" fmla="*/ 43686 w 497"/>
                <a:gd name="T73" fmla="*/ 107154 h 347"/>
                <a:gd name="T74" fmla="*/ 59900 w 497"/>
                <a:gd name="T75" fmla="*/ 103567 h 34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7" h="347">
                  <a:moveTo>
                    <a:pt x="443" y="0"/>
                  </a:moveTo>
                  <a:lnTo>
                    <a:pt x="443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27" y="0"/>
                    <a:pt x="0" y="18"/>
                    <a:pt x="0" y="45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320"/>
                    <a:pt x="27" y="346"/>
                    <a:pt x="53" y="346"/>
                  </a:cubicBezTo>
                  <a:cubicBezTo>
                    <a:pt x="443" y="346"/>
                    <a:pt x="443" y="346"/>
                    <a:pt x="443" y="346"/>
                  </a:cubicBezTo>
                  <a:cubicBezTo>
                    <a:pt x="478" y="346"/>
                    <a:pt x="496" y="320"/>
                    <a:pt x="496" y="292"/>
                  </a:cubicBezTo>
                  <a:cubicBezTo>
                    <a:pt x="496" y="45"/>
                    <a:pt x="496" y="45"/>
                    <a:pt x="496" y="45"/>
                  </a:cubicBezTo>
                  <a:cubicBezTo>
                    <a:pt x="496" y="18"/>
                    <a:pt x="478" y="0"/>
                    <a:pt x="443" y="0"/>
                  </a:cubicBezTo>
                  <a:close/>
                  <a:moveTo>
                    <a:pt x="443" y="292"/>
                  </a:moveTo>
                  <a:lnTo>
                    <a:pt x="443" y="292"/>
                  </a:lnTo>
                  <a:cubicBezTo>
                    <a:pt x="53" y="292"/>
                    <a:pt x="53" y="292"/>
                    <a:pt x="53" y="292"/>
                  </a:cubicBezTo>
                  <a:cubicBezTo>
                    <a:pt x="53" y="142"/>
                    <a:pt x="53" y="142"/>
                    <a:pt x="53" y="142"/>
                  </a:cubicBezTo>
                  <a:cubicBezTo>
                    <a:pt x="443" y="142"/>
                    <a:pt x="443" y="142"/>
                    <a:pt x="443" y="142"/>
                  </a:cubicBezTo>
                  <a:lnTo>
                    <a:pt x="443" y="292"/>
                  </a:lnTo>
                  <a:close/>
                  <a:moveTo>
                    <a:pt x="443" y="71"/>
                  </a:moveTo>
                  <a:lnTo>
                    <a:pt x="443" y="71"/>
                  </a:lnTo>
                  <a:cubicBezTo>
                    <a:pt x="53" y="71"/>
                    <a:pt x="53" y="71"/>
                    <a:pt x="53" y="71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443" y="45"/>
                    <a:pt x="443" y="45"/>
                    <a:pt x="443" y="45"/>
                  </a:cubicBezTo>
                  <a:lnTo>
                    <a:pt x="443" y="71"/>
                  </a:lnTo>
                  <a:close/>
                  <a:moveTo>
                    <a:pt x="97" y="195"/>
                  </a:moveTo>
                  <a:lnTo>
                    <a:pt x="97" y="195"/>
                  </a:lnTo>
                  <a:cubicBezTo>
                    <a:pt x="97" y="213"/>
                    <a:pt x="97" y="213"/>
                    <a:pt x="97" y="213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15" y="195"/>
                    <a:pt x="115" y="195"/>
                    <a:pt x="115" y="195"/>
                  </a:cubicBezTo>
                  <a:lnTo>
                    <a:pt x="97" y="195"/>
                  </a:lnTo>
                  <a:close/>
                  <a:moveTo>
                    <a:pt x="186" y="231"/>
                  </a:moveTo>
                  <a:lnTo>
                    <a:pt x="186" y="231"/>
                  </a:lnTo>
                  <a:cubicBezTo>
                    <a:pt x="186" y="239"/>
                    <a:pt x="186" y="239"/>
                    <a:pt x="186" y="239"/>
                  </a:cubicBezTo>
                  <a:cubicBezTo>
                    <a:pt x="221" y="239"/>
                    <a:pt x="221" y="239"/>
                    <a:pt x="221" y="239"/>
                  </a:cubicBezTo>
                  <a:cubicBezTo>
                    <a:pt x="221" y="231"/>
                    <a:pt x="221" y="231"/>
                    <a:pt x="221" y="231"/>
                  </a:cubicBezTo>
                  <a:cubicBezTo>
                    <a:pt x="230" y="231"/>
                    <a:pt x="230" y="231"/>
                    <a:pt x="230" y="231"/>
                  </a:cubicBezTo>
                  <a:cubicBezTo>
                    <a:pt x="230" y="213"/>
                    <a:pt x="230" y="213"/>
                    <a:pt x="230" y="213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195"/>
                    <a:pt x="248" y="195"/>
                    <a:pt x="248" y="195"/>
                  </a:cubicBezTo>
                  <a:cubicBezTo>
                    <a:pt x="221" y="195"/>
                    <a:pt x="221" y="195"/>
                    <a:pt x="221" y="195"/>
                  </a:cubicBezTo>
                  <a:cubicBezTo>
                    <a:pt x="221" y="213"/>
                    <a:pt x="221" y="213"/>
                    <a:pt x="221" y="213"/>
                  </a:cubicBezTo>
                  <a:cubicBezTo>
                    <a:pt x="203" y="213"/>
                    <a:pt x="203" y="213"/>
                    <a:pt x="203" y="213"/>
                  </a:cubicBezTo>
                  <a:cubicBezTo>
                    <a:pt x="203" y="231"/>
                    <a:pt x="203" y="231"/>
                    <a:pt x="203" y="231"/>
                  </a:cubicBezTo>
                  <a:lnTo>
                    <a:pt x="186" y="231"/>
                  </a:lnTo>
                  <a:close/>
                  <a:moveTo>
                    <a:pt x="248" y="239"/>
                  </a:moveTo>
                  <a:lnTo>
                    <a:pt x="248" y="239"/>
                  </a:lnTo>
                  <a:cubicBezTo>
                    <a:pt x="248" y="231"/>
                    <a:pt x="248" y="231"/>
                    <a:pt x="248" y="231"/>
                  </a:cubicBezTo>
                  <a:cubicBezTo>
                    <a:pt x="230" y="231"/>
                    <a:pt x="230" y="231"/>
                    <a:pt x="230" y="231"/>
                  </a:cubicBezTo>
                  <a:cubicBezTo>
                    <a:pt x="230" y="239"/>
                    <a:pt x="230" y="239"/>
                    <a:pt x="230" y="239"/>
                  </a:cubicBezTo>
                  <a:lnTo>
                    <a:pt x="248" y="239"/>
                  </a:lnTo>
                  <a:close/>
                  <a:moveTo>
                    <a:pt x="177" y="239"/>
                  </a:moveTo>
                  <a:lnTo>
                    <a:pt x="177" y="239"/>
                  </a:lnTo>
                  <a:cubicBezTo>
                    <a:pt x="177" y="231"/>
                    <a:pt x="177" y="231"/>
                    <a:pt x="177" y="231"/>
                  </a:cubicBezTo>
                  <a:cubicBezTo>
                    <a:pt x="142" y="231"/>
                    <a:pt x="142" y="231"/>
                    <a:pt x="142" y="231"/>
                  </a:cubicBezTo>
                  <a:cubicBezTo>
                    <a:pt x="142" y="239"/>
                    <a:pt x="142" y="239"/>
                    <a:pt x="142" y="239"/>
                  </a:cubicBezTo>
                  <a:lnTo>
                    <a:pt x="177" y="239"/>
                  </a:lnTo>
                  <a:close/>
                  <a:moveTo>
                    <a:pt x="186" y="213"/>
                  </a:moveTo>
                  <a:lnTo>
                    <a:pt x="186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195"/>
                    <a:pt x="203" y="195"/>
                    <a:pt x="203" y="195"/>
                  </a:cubicBezTo>
                  <a:cubicBezTo>
                    <a:pt x="177" y="195"/>
                    <a:pt x="177" y="195"/>
                    <a:pt x="177" y="195"/>
                  </a:cubicBezTo>
                  <a:cubicBezTo>
                    <a:pt x="177" y="231"/>
                    <a:pt x="177" y="231"/>
                    <a:pt x="177" y="231"/>
                  </a:cubicBezTo>
                  <a:cubicBezTo>
                    <a:pt x="186" y="231"/>
                    <a:pt x="186" y="231"/>
                    <a:pt x="186" y="231"/>
                  </a:cubicBezTo>
                  <a:lnTo>
                    <a:pt x="186" y="213"/>
                  </a:lnTo>
                  <a:close/>
                  <a:moveTo>
                    <a:pt x="133" y="231"/>
                  </a:moveTo>
                  <a:lnTo>
                    <a:pt x="133" y="231"/>
                  </a:lnTo>
                  <a:cubicBezTo>
                    <a:pt x="142" y="231"/>
                    <a:pt x="142" y="231"/>
                    <a:pt x="142" y="231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59" y="213"/>
                    <a:pt x="159" y="213"/>
                    <a:pt x="159" y="213"/>
                  </a:cubicBezTo>
                  <a:cubicBezTo>
                    <a:pt x="159" y="195"/>
                    <a:pt x="159" y="195"/>
                    <a:pt x="159" y="195"/>
                  </a:cubicBezTo>
                  <a:cubicBezTo>
                    <a:pt x="133" y="195"/>
                    <a:pt x="133" y="195"/>
                    <a:pt x="133" y="195"/>
                  </a:cubicBezTo>
                  <a:cubicBezTo>
                    <a:pt x="133" y="213"/>
                    <a:pt x="133" y="213"/>
                    <a:pt x="133" y="213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15" y="231"/>
                    <a:pt x="115" y="231"/>
                    <a:pt x="115" y="231"/>
                  </a:cubicBezTo>
                  <a:cubicBezTo>
                    <a:pt x="97" y="231"/>
                    <a:pt x="97" y="231"/>
                    <a:pt x="97" y="231"/>
                  </a:cubicBezTo>
                  <a:cubicBezTo>
                    <a:pt x="97" y="239"/>
                    <a:pt x="97" y="239"/>
                    <a:pt x="97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01"/>
            <p:cNvSpPr>
              <a:spLocks noChangeArrowheads="1"/>
            </p:cNvSpPr>
            <p:nvPr/>
          </p:nvSpPr>
          <p:spPr bwMode="auto">
            <a:xfrm>
              <a:off x="2722563" y="1073150"/>
              <a:ext cx="207962" cy="168275"/>
            </a:xfrm>
            <a:custGeom>
              <a:avLst/>
              <a:gdLst>
                <a:gd name="T0" fmla="*/ 199860 w 462"/>
                <a:gd name="T1" fmla="*/ 4060 h 373"/>
                <a:gd name="T2" fmla="*/ 199860 w 462"/>
                <a:gd name="T3" fmla="*/ 4060 h 373"/>
                <a:gd name="T4" fmla="*/ 4051 w 462"/>
                <a:gd name="T5" fmla="*/ 72182 h 373"/>
                <a:gd name="T6" fmla="*/ 4051 w 462"/>
                <a:gd name="T7" fmla="*/ 76243 h 373"/>
                <a:gd name="T8" fmla="*/ 44113 w 462"/>
                <a:gd name="T9" fmla="*/ 96093 h 373"/>
                <a:gd name="T10" fmla="*/ 44113 w 462"/>
                <a:gd name="T11" fmla="*/ 96093 h 373"/>
                <a:gd name="T12" fmla="*/ 72021 w 462"/>
                <a:gd name="T13" fmla="*/ 103762 h 373"/>
                <a:gd name="T14" fmla="*/ 195358 w 462"/>
                <a:gd name="T15" fmla="*/ 15790 h 373"/>
                <a:gd name="T16" fmla="*/ 195358 w 462"/>
                <a:gd name="T17" fmla="*/ 15790 h 373"/>
                <a:gd name="T18" fmla="*/ 108032 w 462"/>
                <a:gd name="T19" fmla="*/ 111883 h 373"/>
                <a:gd name="T20" fmla="*/ 108032 w 462"/>
                <a:gd name="T21" fmla="*/ 111883 h 373"/>
                <a:gd name="T22" fmla="*/ 103981 w 462"/>
                <a:gd name="T23" fmla="*/ 115943 h 373"/>
                <a:gd name="T24" fmla="*/ 108032 w 462"/>
                <a:gd name="T25" fmla="*/ 120003 h 373"/>
                <a:gd name="T26" fmla="*/ 108032 w 462"/>
                <a:gd name="T27" fmla="*/ 120003 h 373"/>
                <a:gd name="T28" fmla="*/ 163399 w 462"/>
                <a:gd name="T29" fmla="*/ 152034 h 373"/>
                <a:gd name="T30" fmla="*/ 175552 w 462"/>
                <a:gd name="T31" fmla="*/ 147974 h 373"/>
                <a:gd name="T32" fmla="*/ 207512 w 462"/>
                <a:gd name="T33" fmla="*/ 8121 h 373"/>
                <a:gd name="T34" fmla="*/ 199860 w 462"/>
                <a:gd name="T35" fmla="*/ 4060 h 373"/>
                <a:gd name="T36" fmla="*/ 72021 w 462"/>
                <a:gd name="T37" fmla="*/ 163764 h 373"/>
                <a:gd name="T38" fmla="*/ 72021 w 462"/>
                <a:gd name="T39" fmla="*/ 163764 h 373"/>
                <a:gd name="T40" fmla="*/ 76073 w 462"/>
                <a:gd name="T41" fmla="*/ 167824 h 373"/>
                <a:gd name="T42" fmla="*/ 108032 w 462"/>
                <a:gd name="T43" fmla="*/ 139853 h 373"/>
                <a:gd name="T44" fmla="*/ 72021 w 462"/>
                <a:gd name="T45" fmla="*/ 120003 h 373"/>
                <a:gd name="T46" fmla="*/ 72021 w 462"/>
                <a:gd name="T47" fmla="*/ 163764 h 3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62" h="373">
                  <a:moveTo>
                    <a:pt x="444" y="9"/>
                  </a:moveTo>
                  <a:lnTo>
                    <a:pt x="444" y="9"/>
                  </a:lnTo>
                  <a:cubicBezTo>
                    <a:pt x="434" y="9"/>
                    <a:pt x="18" y="160"/>
                    <a:pt x="9" y="160"/>
                  </a:cubicBezTo>
                  <a:cubicBezTo>
                    <a:pt x="0" y="160"/>
                    <a:pt x="0" y="169"/>
                    <a:pt x="9" y="169"/>
                  </a:cubicBezTo>
                  <a:cubicBezTo>
                    <a:pt x="18" y="177"/>
                    <a:pt x="98" y="213"/>
                    <a:pt x="98" y="213"/>
                  </a:cubicBezTo>
                  <a:cubicBezTo>
                    <a:pt x="160" y="230"/>
                    <a:pt x="160" y="230"/>
                    <a:pt x="160" y="230"/>
                  </a:cubicBezTo>
                  <a:cubicBezTo>
                    <a:pt x="160" y="230"/>
                    <a:pt x="425" y="35"/>
                    <a:pt x="434" y="35"/>
                  </a:cubicBezTo>
                  <a:cubicBezTo>
                    <a:pt x="434" y="26"/>
                    <a:pt x="434" y="35"/>
                    <a:pt x="434" y="35"/>
                  </a:cubicBezTo>
                  <a:lnTo>
                    <a:pt x="240" y="248"/>
                  </a:lnTo>
                  <a:cubicBezTo>
                    <a:pt x="231" y="257"/>
                    <a:pt x="231" y="257"/>
                    <a:pt x="231" y="257"/>
                  </a:cubicBezTo>
                  <a:cubicBezTo>
                    <a:pt x="240" y="266"/>
                    <a:pt x="240" y="266"/>
                    <a:pt x="240" y="266"/>
                  </a:cubicBezTo>
                  <a:cubicBezTo>
                    <a:pt x="240" y="266"/>
                    <a:pt x="363" y="328"/>
                    <a:pt x="363" y="337"/>
                  </a:cubicBezTo>
                  <a:cubicBezTo>
                    <a:pt x="372" y="337"/>
                    <a:pt x="381" y="337"/>
                    <a:pt x="390" y="328"/>
                  </a:cubicBezTo>
                  <a:cubicBezTo>
                    <a:pt x="390" y="319"/>
                    <a:pt x="461" y="26"/>
                    <a:pt x="461" y="18"/>
                  </a:cubicBezTo>
                  <a:cubicBezTo>
                    <a:pt x="461" y="9"/>
                    <a:pt x="453" y="0"/>
                    <a:pt x="444" y="9"/>
                  </a:cubicBezTo>
                  <a:close/>
                  <a:moveTo>
                    <a:pt x="160" y="363"/>
                  </a:moveTo>
                  <a:lnTo>
                    <a:pt x="160" y="363"/>
                  </a:lnTo>
                  <a:cubicBezTo>
                    <a:pt x="160" y="372"/>
                    <a:pt x="160" y="372"/>
                    <a:pt x="169" y="372"/>
                  </a:cubicBezTo>
                  <a:cubicBezTo>
                    <a:pt x="169" y="363"/>
                    <a:pt x="240" y="310"/>
                    <a:pt x="240" y="310"/>
                  </a:cubicBezTo>
                  <a:cubicBezTo>
                    <a:pt x="160" y="266"/>
                    <a:pt x="160" y="266"/>
                    <a:pt x="160" y="266"/>
                  </a:cubicBezTo>
                  <a:lnTo>
                    <a:pt x="160" y="36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02"/>
            <p:cNvSpPr>
              <a:spLocks noChangeArrowheads="1"/>
            </p:cNvSpPr>
            <p:nvPr/>
          </p:nvSpPr>
          <p:spPr bwMode="auto">
            <a:xfrm>
              <a:off x="6751638" y="3732213"/>
              <a:ext cx="160337" cy="195262"/>
            </a:xfrm>
            <a:custGeom>
              <a:avLst/>
              <a:gdLst>
                <a:gd name="T0" fmla="*/ 156272 w 355"/>
                <a:gd name="T1" fmla="*/ 127033 h 435"/>
                <a:gd name="T2" fmla="*/ 156272 w 355"/>
                <a:gd name="T3" fmla="*/ 127033 h 435"/>
                <a:gd name="T4" fmla="*/ 80394 w 355"/>
                <a:gd name="T5" fmla="*/ 154863 h 435"/>
                <a:gd name="T6" fmla="*/ 4065 w 355"/>
                <a:gd name="T7" fmla="*/ 127033 h 435"/>
                <a:gd name="T8" fmla="*/ 0 w 355"/>
                <a:gd name="T9" fmla="*/ 127033 h 435"/>
                <a:gd name="T10" fmla="*/ 0 w 355"/>
                <a:gd name="T11" fmla="*/ 150823 h 435"/>
                <a:gd name="T12" fmla="*/ 80394 w 355"/>
                <a:gd name="T13" fmla="*/ 194813 h 435"/>
                <a:gd name="T14" fmla="*/ 159885 w 355"/>
                <a:gd name="T15" fmla="*/ 150823 h 435"/>
                <a:gd name="T16" fmla="*/ 159885 w 355"/>
                <a:gd name="T17" fmla="*/ 127033 h 435"/>
                <a:gd name="T18" fmla="*/ 156272 w 355"/>
                <a:gd name="T19" fmla="*/ 127033 h 435"/>
                <a:gd name="T20" fmla="*/ 156272 w 355"/>
                <a:gd name="T21" fmla="*/ 71821 h 435"/>
                <a:gd name="T22" fmla="*/ 156272 w 355"/>
                <a:gd name="T23" fmla="*/ 71821 h 435"/>
                <a:gd name="T24" fmla="*/ 80394 w 355"/>
                <a:gd name="T25" fmla="*/ 95611 h 435"/>
                <a:gd name="T26" fmla="*/ 4065 w 355"/>
                <a:gd name="T27" fmla="*/ 71821 h 435"/>
                <a:gd name="T28" fmla="*/ 0 w 355"/>
                <a:gd name="T29" fmla="*/ 71821 h 435"/>
                <a:gd name="T30" fmla="*/ 0 w 355"/>
                <a:gd name="T31" fmla="*/ 99651 h 435"/>
                <a:gd name="T32" fmla="*/ 80394 w 355"/>
                <a:gd name="T33" fmla="*/ 131072 h 435"/>
                <a:gd name="T34" fmla="*/ 159885 w 355"/>
                <a:gd name="T35" fmla="*/ 99651 h 435"/>
                <a:gd name="T36" fmla="*/ 159885 w 355"/>
                <a:gd name="T37" fmla="*/ 71821 h 435"/>
                <a:gd name="T38" fmla="*/ 156272 w 355"/>
                <a:gd name="T39" fmla="*/ 71821 h 435"/>
                <a:gd name="T40" fmla="*/ 80394 w 355"/>
                <a:gd name="T41" fmla="*/ 0 h 435"/>
                <a:gd name="T42" fmla="*/ 80394 w 355"/>
                <a:gd name="T43" fmla="*/ 0 h 435"/>
                <a:gd name="T44" fmla="*/ 0 w 355"/>
                <a:gd name="T45" fmla="*/ 27830 h 435"/>
                <a:gd name="T46" fmla="*/ 0 w 355"/>
                <a:gd name="T47" fmla="*/ 43541 h 435"/>
                <a:gd name="T48" fmla="*/ 80394 w 355"/>
                <a:gd name="T49" fmla="*/ 71821 h 435"/>
                <a:gd name="T50" fmla="*/ 159885 w 355"/>
                <a:gd name="T51" fmla="*/ 43541 h 435"/>
                <a:gd name="T52" fmla="*/ 159885 w 355"/>
                <a:gd name="T53" fmla="*/ 27830 h 435"/>
                <a:gd name="T54" fmla="*/ 80394 w 355"/>
                <a:gd name="T55" fmla="*/ 0 h 4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55" h="435">
                  <a:moveTo>
                    <a:pt x="346" y="283"/>
                  </a:moveTo>
                  <a:lnTo>
                    <a:pt x="346" y="283"/>
                  </a:lnTo>
                  <a:cubicBezTo>
                    <a:pt x="328" y="319"/>
                    <a:pt x="257" y="345"/>
                    <a:pt x="178" y="345"/>
                  </a:cubicBezTo>
                  <a:cubicBezTo>
                    <a:pt x="97" y="345"/>
                    <a:pt x="36" y="319"/>
                    <a:pt x="9" y="283"/>
                  </a:cubicBezTo>
                  <a:cubicBezTo>
                    <a:pt x="9" y="275"/>
                    <a:pt x="0" y="283"/>
                    <a:pt x="0" y="283"/>
                  </a:cubicBezTo>
                  <a:cubicBezTo>
                    <a:pt x="0" y="292"/>
                    <a:pt x="0" y="336"/>
                    <a:pt x="0" y="336"/>
                  </a:cubicBezTo>
                  <a:cubicBezTo>
                    <a:pt x="0" y="381"/>
                    <a:pt x="80" y="434"/>
                    <a:pt x="178" y="434"/>
                  </a:cubicBezTo>
                  <a:cubicBezTo>
                    <a:pt x="275" y="434"/>
                    <a:pt x="354" y="381"/>
                    <a:pt x="354" y="336"/>
                  </a:cubicBezTo>
                  <a:cubicBezTo>
                    <a:pt x="354" y="336"/>
                    <a:pt x="354" y="292"/>
                    <a:pt x="354" y="283"/>
                  </a:cubicBezTo>
                  <a:cubicBezTo>
                    <a:pt x="354" y="283"/>
                    <a:pt x="346" y="275"/>
                    <a:pt x="346" y="283"/>
                  </a:cubicBezTo>
                  <a:close/>
                  <a:moveTo>
                    <a:pt x="346" y="160"/>
                  </a:moveTo>
                  <a:lnTo>
                    <a:pt x="346" y="160"/>
                  </a:lnTo>
                  <a:cubicBezTo>
                    <a:pt x="328" y="186"/>
                    <a:pt x="257" y="213"/>
                    <a:pt x="178" y="213"/>
                  </a:cubicBezTo>
                  <a:cubicBezTo>
                    <a:pt x="97" y="213"/>
                    <a:pt x="36" y="186"/>
                    <a:pt x="9" y="160"/>
                  </a:cubicBezTo>
                  <a:cubicBezTo>
                    <a:pt x="9" y="151"/>
                    <a:pt x="0" y="160"/>
                    <a:pt x="0" y="160"/>
                  </a:cubicBezTo>
                  <a:lnTo>
                    <a:pt x="0" y="222"/>
                  </a:lnTo>
                  <a:cubicBezTo>
                    <a:pt x="0" y="257"/>
                    <a:pt x="80" y="292"/>
                    <a:pt x="178" y="292"/>
                  </a:cubicBezTo>
                  <a:cubicBezTo>
                    <a:pt x="275" y="292"/>
                    <a:pt x="354" y="257"/>
                    <a:pt x="354" y="222"/>
                  </a:cubicBezTo>
                  <a:lnTo>
                    <a:pt x="354" y="160"/>
                  </a:lnTo>
                  <a:cubicBezTo>
                    <a:pt x="354" y="160"/>
                    <a:pt x="346" y="151"/>
                    <a:pt x="346" y="160"/>
                  </a:cubicBezTo>
                  <a:close/>
                  <a:moveTo>
                    <a:pt x="178" y="0"/>
                  </a:moveTo>
                  <a:lnTo>
                    <a:pt x="178" y="0"/>
                  </a:lnTo>
                  <a:cubicBezTo>
                    <a:pt x="80" y="0"/>
                    <a:pt x="0" y="26"/>
                    <a:pt x="0" y="6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33"/>
                    <a:pt x="80" y="160"/>
                    <a:pt x="178" y="160"/>
                  </a:cubicBezTo>
                  <a:cubicBezTo>
                    <a:pt x="275" y="160"/>
                    <a:pt x="354" y="133"/>
                    <a:pt x="354" y="97"/>
                  </a:cubicBezTo>
                  <a:cubicBezTo>
                    <a:pt x="354" y="62"/>
                    <a:pt x="354" y="62"/>
                    <a:pt x="354" y="62"/>
                  </a:cubicBezTo>
                  <a:cubicBezTo>
                    <a:pt x="354" y="26"/>
                    <a:pt x="275" y="0"/>
                    <a:pt x="17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103"/>
            <p:cNvSpPr>
              <a:spLocks noChangeArrowheads="1"/>
            </p:cNvSpPr>
            <p:nvPr/>
          </p:nvSpPr>
          <p:spPr bwMode="auto">
            <a:xfrm>
              <a:off x="512763" y="2836863"/>
              <a:ext cx="173037" cy="200025"/>
            </a:xfrm>
            <a:custGeom>
              <a:avLst/>
              <a:gdLst>
                <a:gd name="T0" fmla="*/ 153071 w 390"/>
                <a:gd name="T1" fmla="*/ 0 h 444"/>
                <a:gd name="T2" fmla="*/ 0 w 390"/>
                <a:gd name="T3" fmla="*/ 23877 h 444"/>
                <a:gd name="T4" fmla="*/ 19522 w 390"/>
                <a:gd name="T5" fmla="*/ 199574 h 444"/>
                <a:gd name="T6" fmla="*/ 172593 w 390"/>
                <a:gd name="T7" fmla="*/ 179752 h 444"/>
                <a:gd name="T8" fmla="*/ 153071 w 390"/>
                <a:gd name="T9" fmla="*/ 0 h 444"/>
                <a:gd name="T10" fmla="*/ 153071 w 390"/>
                <a:gd name="T11" fmla="*/ 179752 h 444"/>
                <a:gd name="T12" fmla="*/ 19522 w 390"/>
                <a:gd name="T13" fmla="*/ 23877 h 444"/>
                <a:gd name="T14" fmla="*/ 153071 w 390"/>
                <a:gd name="T15" fmla="*/ 179752 h 444"/>
                <a:gd name="T16" fmla="*/ 98054 w 390"/>
                <a:gd name="T17" fmla="*/ 123889 h 444"/>
                <a:gd name="T18" fmla="*/ 43037 w 390"/>
                <a:gd name="T19" fmla="*/ 136053 h 444"/>
                <a:gd name="T20" fmla="*/ 98054 w 390"/>
                <a:gd name="T21" fmla="*/ 123889 h 444"/>
                <a:gd name="T22" fmla="*/ 129556 w 390"/>
                <a:gd name="T23" fmla="*/ 79740 h 444"/>
                <a:gd name="T24" fmla="*/ 86519 w 390"/>
                <a:gd name="T25" fmla="*/ 88299 h 444"/>
                <a:gd name="T26" fmla="*/ 129556 w 390"/>
                <a:gd name="T27" fmla="*/ 79740 h 444"/>
                <a:gd name="T28" fmla="*/ 86519 w 390"/>
                <a:gd name="T29" fmla="*/ 68027 h 444"/>
                <a:gd name="T30" fmla="*/ 129556 w 390"/>
                <a:gd name="T31" fmla="*/ 44150 h 444"/>
                <a:gd name="T32" fmla="*/ 86519 w 390"/>
                <a:gd name="T33" fmla="*/ 68027 h 444"/>
                <a:gd name="T34" fmla="*/ 74539 w 390"/>
                <a:gd name="T35" fmla="*/ 44150 h 444"/>
                <a:gd name="T36" fmla="*/ 43037 w 390"/>
                <a:gd name="T37" fmla="*/ 88299 h 444"/>
                <a:gd name="T38" fmla="*/ 74539 w 390"/>
                <a:gd name="T39" fmla="*/ 44150 h 444"/>
                <a:gd name="T40" fmla="*/ 62560 w 390"/>
                <a:gd name="T41" fmla="*/ 100013 h 444"/>
                <a:gd name="T42" fmla="*/ 43037 w 390"/>
                <a:gd name="T43" fmla="*/ 112176 h 444"/>
                <a:gd name="T44" fmla="*/ 62560 w 390"/>
                <a:gd name="T45" fmla="*/ 100013 h 444"/>
                <a:gd name="T46" fmla="*/ 74539 w 390"/>
                <a:gd name="T47" fmla="*/ 112176 h 444"/>
                <a:gd name="T48" fmla="*/ 129556 w 390"/>
                <a:gd name="T49" fmla="*/ 100013 h 444"/>
                <a:gd name="T50" fmla="*/ 74539 w 390"/>
                <a:gd name="T51" fmla="*/ 112176 h 444"/>
                <a:gd name="T52" fmla="*/ 129556 w 390"/>
                <a:gd name="T53" fmla="*/ 143712 h 444"/>
                <a:gd name="T54" fmla="*/ 43037 w 390"/>
                <a:gd name="T55" fmla="*/ 155875 h 444"/>
                <a:gd name="T56" fmla="*/ 129556 w 390"/>
                <a:gd name="T57" fmla="*/ 143712 h 444"/>
                <a:gd name="T58" fmla="*/ 110034 w 390"/>
                <a:gd name="T59" fmla="*/ 136053 h 444"/>
                <a:gd name="T60" fmla="*/ 129556 w 390"/>
                <a:gd name="T61" fmla="*/ 123889 h 444"/>
                <a:gd name="T62" fmla="*/ 110034 w 390"/>
                <a:gd name="T63" fmla="*/ 136053 h 4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0" h="444">
                  <a:moveTo>
                    <a:pt x="345" y="0"/>
                  </a:moveTo>
                  <a:lnTo>
                    <a:pt x="345" y="0"/>
                  </a:lnTo>
                  <a:cubicBezTo>
                    <a:pt x="44" y="0"/>
                    <a:pt x="44" y="0"/>
                    <a:pt x="44" y="0"/>
                  </a:cubicBezTo>
                  <a:cubicBezTo>
                    <a:pt x="17" y="0"/>
                    <a:pt x="0" y="27"/>
                    <a:pt x="0" y="53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25"/>
                    <a:pt x="17" y="443"/>
                    <a:pt x="44" y="443"/>
                  </a:cubicBezTo>
                  <a:cubicBezTo>
                    <a:pt x="345" y="443"/>
                    <a:pt x="345" y="443"/>
                    <a:pt x="345" y="443"/>
                  </a:cubicBezTo>
                  <a:cubicBezTo>
                    <a:pt x="372" y="443"/>
                    <a:pt x="389" y="425"/>
                    <a:pt x="389" y="399"/>
                  </a:cubicBezTo>
                  <a:cubicBezTo>
                    <a:pt x="389" y="53"/>
                    <a:pt x="389" y="53"/>
                    <a:pt x="389" y="53"/>
                  </a:cubicBezTo>
                  <a:cubicBezTo>
                    <a:pt x="389" y="27"/>
                    <a:pt x="372" y="0"/>
                    <a:pt x="345" y="0"/>
                  </a:cubicBezTo>
                  <a:close/>
                  <a:moveTo>
                    <a:pt x="345" y="399"/>
                  </a:moveTo>
                  <a:lnTo>
                    <a:pt x="345" y="399"/>
                  </a:lnTo>
                  <a:cubicBezTo>
                    <a:pt x="44" y="399"/>
                    <a:pt x="44" y="399"/>
                    <a:pt x="44" y="399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345" y="53"/>
                    <a:pt x="345" y="53"/>
                    <a:pt x="345" y="53"/>
                  </a:cubicBezTo>
                  <a:lnTo>
                    <a:pt x="345" y="399"/>
                  </a:lnTo>
                  <a:close/>
                  <a:moveTo>
                    <a:pt x="221" y="275"/>
                  </a:moveTo>
                  <a:lnTo>
                    <a:pt x="221" y="275"/>
                  </a:lnTo>
                  <a:cubicBezTo>
                    <a:pt x="97" y="275"/>
                    <a:pt x="97" y="275"/>
                    <a:pt x="97" y="275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221" y="302"/>
                    <a:pt x="221" y="302"/>
                    <a:pt x="221" y="302"/>
                  </a:cubicBezTo>
                  <a:lnTo>
                    <a:pt x="221" y="275"/>
                  </a:lnTo>
                  <a:close/>
                  <a:moveTo>
                    <a:pt x="292" y="177"/>
                  </a:moveTo>
                  <a:lnTo>
                    <a:pt x="292" y="177"/>
                  </a:lnTo>
                  <a:cubicBezTo>
                    <a:pt x="195" y="177"/>
                    <a:pt x="195" y="177"/>
                    <a:pt x="195" y="177"/>
                  </a:cubicBezTo>
                  <a:cubicBezTo>
                    <a:pt x="195" y="196"/>
                    <a:pt x="195" y="196"/>
                    <a:pt x="195" y="196"/>
                  </a:cubicBezTo>
                  <a:cubicBezTo>
                    <a:pt x="292" y="196"/>
                    <a:pt x="292" y="196"/>
                    <a:pt x="292" y="196"/>
                  </a:cubicBezTo>
                  <a:lnTo>
                    <a:pt x="292" y="177"/>
                  </a:lnTo>
                  <a:close/>
                  <a:moveTo>
                    <a:pt x="195" y="151"/>
                  </a:moveTo>
                  <a:lnTo>
                    <a:pt x="195" y="151"/>
                  </a:lnTo>
                  <a:cubicBezTo>
                    <a:pt x="292" y="151"/>
                    <a:pt x="292" y="151"/>
                    <a:pt x="292" y="151"/>
                  </a:cubicBezTo>
                  <a:cubicBezTo>
                    <a:pt x="292" y="98"/>
                    <a:pt x="292" y="98"/>
                    <a:pt x="292" y="98"/>
                  </a:cubicBezTo>
                  <a:cubicBezTo>
                    <a:pt x="195" y="98"/>
                    <a:pt x="195" y="98"/>
                    <a:pt x="195" y="98"/>
                  </a:cubicBezTo>
                  <a:lnTo>
                    <a:pt x="195" y="151"/>
                  </a:lnTo>
                  <a:close/>
                  <a:moveTo>
                    <a:pt x="168" y="98"/>
                  </a:moveTo>
                  <a:lnTo>
                    <a:pt x="168" y="98"/>
                  </a:lnTo>
                  <a:cubicBezTo>
                    <a:pt x="97" y="98"/>
                    <a:pt x="97" y="98"/>
                    <a:pt x="97" y="98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68" y="196"/>
                    <a:pt x="168" y="196"/>
                    <a:pt x="168" y="196"/>
                  </a:cubicBezTo>
                  <a:lnTo>
                    <a:pt x="168" y="98"/>
                  </a:lnTo>
                  <a:close/>
                  <a:moveTo>
                    <a:pt x="141" y="222"/>
                  </a:moveTo>
                  <a:lnTo>
                    <a:pt x="141" y="222"/>
                  </a:lnTo>
                  <a:cubicBezTo>
                    <a:pt x="97" y="222"/>
                    <a:pt x="97" y="222"/>
                    <a:pt x="97" y="222"/>
                  </a:cubicBezTo>
                  <a:cubicBezTo>
                    <a:pt x="97" y="249"/>
                    <a:pt x="97" y="249"/>
                    <a:pt x="97" y="249"/>
                  </a:cubicBezTo>
                  <a:cubicBezTo>
                    <a:pt x="141" y="249"/>
                    <a:pt x="141" y="249"/>
                    <a:pt x="141" y="249"/>
                  </a:cubicBezTo>
                  <a:lnTo>
                    <a:pt x="141" y="222"/>
                  </a:lnTo>
                  <a:close/>
                  <a:moveTo>
                    <a:pt x="168" y="249"/>
                  </a:moveTo>
                  <a:lnTo>
                    <a:pt x="168" y="249"/>
                  </a:lnTo>
                  <a:cubicBezTo>
                    <a:pt x="292" y="249"/>
                    <a:pt x="292" y="249"/>
                    <a:pt x="292" y="249"/>
                  </a:cubicBezTo>
                  <a:cubicBezTo>
                    <a:pt x="292" y="222"/>
                    <a:pt x="292" y="222"/>
                    <a:pt x="292" y="222"/>
                  </a:cubicBezTo>
                  <a:cubicBezTo>
                    <a:pt x="168" y="222"/>
                    <a:pt x="168" y="222"/>
                    <a:pt x="168" y="222"/>
                  </a:cubicBezTo>
                  <a:lnTo>
                    <a:pt x="168" y="249"/>
                  </a:lnTo>
                  <a:close/>
                  <a:moveTo>
                    <a:pt x="292" y="319"/>
                  </a:moveTo>
                  <a:lnTo>
                    <a:pt x="292" y="319"/>
                  </a:lnTo>
                  <a:cubicBezTo>
                    <a:pt x="97" y="319"/>
                    <a:pt x="97" y="319"/>
                    <a:pt x="97" y="319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292" y="346"/>
                    <a:pt x="292" y="346"/>
                    <a:pt x="292" y="346"/>
                  </a:cubicBezTo>
                  <a:lnTo>
                    <a:pt x="292" y="319"/>
                  </a:lnTo>
                  <a:close/>
                  <a:moveTo>
                    <a:pt x="248" y="302"/>
                  </a:moveTo>
                  <a:lnTo>
                    <a:pt x="248" y="302"/>
                  </a:lnTo>
                  <a:cubicBezTo>
                    <a:pt x="292" y="302"/>
                    <a:pt x="292" y="302"/>
                    <a:pt x="292" y="302"/>
                  </a:cubicBezTo>
                  <a:cubicBezTo>
                    <a:pt x="292" y="275"/>
                    <a:pt x="292" y="275"/>
                    <a:pt x="292" y="275"/>
                  </a:cubicBezTo>
                  <a:cubicBezTo>
                    <a:pt x="248" y="275"/>
                    <a:pt x="248" y="275"/>
                    <a:pt x="248" y="275"/>
                  </a:cubicBezTo>
                  <a:lnTo>
                    <a:pt x="248" y="30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04"/>
            <p:cNvSpPr>
              <a:spLocks noChangeArrowheads="1"/>
            </p:cNvSpPr>
            <p:nvPr/>
          </p:nvSpPr>
          <p:spPr bwMode="auto">
            <a:xfrm>
              <a:off x="5838825" y="2384425"/>
              <a:ext cx="207963" cy="219075"/>
            </a:xfrm>
            <a:custGeom>
              <a:avLst/>
              <a:gdLst>
                <a:gd name="T0" fmla="*/ 199410 w 462"/>
                <a:gd name="T1" fmla="*/ 135126 h 488"/>
                <a:gd name="T2" fmla="*/ 199410 w 462"/>
                <a:gd name="T3" fmla="*/ 135126 h 488"/>
                <a:gd name="T4" fmla="*/ 183656 w 462"/>
                <a:gd name="T5" fmla="*/ 119414 h 488"/>
                <a:gd name="T6" fmla="*/ 183656 w 462"/>
                <a:gd name="T7" fmla="*/ 99212 h 488"/>
                <a:gd name="T8" fmla="*/ 199410 w 462"/>
                <a:gd name="T9" fmla="*/ 83500 h 488"/>
                <a:gd name="T10" fmla="*/ 199410 w 462"/>
                <a:gd name="T11" fmla="*/ 71828 h 488"/>
                <a:gd name="T12" fmla="*/ 171502 w 462"/>
                <a:gd name="T13" fmla="*/ 67788 h 488"/>
                <a:gd name="T14" fmla="*/ 163850 w 462"/>
                <a:gd name="T15" fmla="*/ 55667 h 488"/>
                <a:gd name="T16" fmla="*/ 175553 w 462"/>
                <a:gd name="T17" fmla="*/ 16161 h 488"/>
                <a:gd name="T18" fmla="*/ 171502 w 462"/>
                <a:gd name="T19" fmla="*/ 12121 h 488"/>
                <a:gd name="T20" fmla="*/ 139992 w 462"/>
                <a:gd name="T21" fmla="*/ 31874 h 488"/>
                <a:gd name="T22" fmla="*/ 120186 w 462"/>
                <a:gd name="T23" fmla="*/ 23793 h 488"/>
                <a:gd name="T24" fmla="*/ 111634 w 462"/>
                <a:gd name="T25" fmla="*/ 7632 h 488"/>
                <a:gd name="T26" fmla="*/ 95879 w 462"/>
                <a:gd name="T27" fmla="*/ 7632 h 488"/>
                <a:gd name="T28" fmla="*/ 87777 w 462"/>
                <a:gd name="T29" fmla="*/ 23793 h 488"/>
                <a:gd name="T30" fmla="*/ 67971 w 462"/>
                <a:gd name="T31" fmla="*/ 31874 h 488"/>
                <a:gd name="T32" fmla="*/ 52216 w 462"/>
                <a:gd name="T33" fmla="*/ 23793 h 488"/>
                <a:gd name="T34" fmla="*/ 40062 w 462"/>
                <a:gd name="T35" fmla="*/ 31874 h 488"/>
                <a:gd name="T36" fmla="*/ 40062 w 462"/>
                <a:gd name="T37" fmla="*/ 47586 h 488"/>
                <a:gd name="T38" fmla="*/ 28359 w 462"/>
                <a:gd name="T39" fmla="*/ 63747 h 488"/>
                <a:gd name="T40" fmla="*/ 8102 w 462"/>
                <a:gd name="T41" fmla="*/ 71828 h 488"/>
                <a:gd name="T42" fmla="*/ 8102 w 462"/>
                <a:gd name="T43" fmla="*/ 83500 h 488"/>
                <a:gd name="T44" fmla="*/ 28359 w 462"/>
                <a:gd name="T45" fmla="*/ 99212 h 488"/>
                <a:gd name="T46" fmla="*/ 28359 w 462"/>
                <a:gd name="T47" fmla="*/ 119414 h 488"/>
                <a:gd name="T48" fmla="*/ 8102 w 462"/>
                <a:gd name="T49" fmla="*/ 135126 h 488"/>
                <a:gd name="T50" fmla="*/ 12154 w 462"/>
                <a:gd name="T51" fmla="*/ 143207 h 488"/>
                <a:gd name="T52" fmla="*/ 31960 w 462"/>
                <a:gd name="T53" fmla="*/ 147247 h 488"/>
                <a:gd name="T54" fmla="*/ 44113 w 462"/>
                <a:gd name="T55" fmla="*/ 163408 h 488"/>
                <a:gd name="T56" fmla="*/ 31960 w 462"/>
                <a:gd name="T57" fmla="*/ 198873 h 488"/>
                <a:gd name="T58" fmla="*/ 40062 w 462"/>
                <a:gd name="T59" fmla="*/ 206954 h 488"/>
                <a:gd name="T60" fmla="*/ 63919 w 462"/>
                <a:gd name="T61" fmla="*/ 190793 h 488"/>
                <a:gd name="T62" fmla="*/ 83725 w 462"/>
                <a:gd name="T63" fmla="*/ 194833 h 488"/>
                <a:gd name="T64" fmla="*/ 95879 w 462"/>
                <a:gd name="T65" fmla="*/ 210994 h 488"/>
                <a:gd name="T66" fmla="*/ 111634 w 462"/>
                <a:gd name="T67" fmla="*/ 210994 h 488"/>
                <a:gd name="T68" fmla="*/ 120186 w 462"/>
                <a:gd name="T69" fmla="*/ 190793 h 488"/>
                <a:gd name="T70" fmla="*/ 139992 w 462"/>
                <a:gd name="T71" fmla="*/ 183161 h 488"/>
                <a:gd name="T72" fmla="*/ 159798 w 462"/>
                <a:gd name="T73" fmla="*/ 194833 h 488"/>
                <a:gd name="T74" fmla="*/ 167901 w 462"/>
                <a:gd name="T75" fmla="*/ 187201 h 488"/>
                <a:gd name="T76" fmla="*/ 167901 w 462"/>
                <a:gd name="T77" fmla="*/ 167000 h 488"/>
                <a:gd name="T78" fmla="*/ 179604 w 462"/>
                <a:gd name="T79" fmla="*/ 151287 h 488"/>
                <a:gd name="T80" fmla="*/ 199410 w 462"/>
                <a:gd name="T81" fmla="*/ 147247 h 488"/>
                <a:gd name="T82" fmla="*/ 199410 w 462"/>
                <a:gd name="T83" fmla="*/ 135126 h 488"/>
                <a:gd name="T84" fmla="*/ 115685 w 462"/>
                <a:gd name="T85" fmla="*/ 155328 h 488"/>
                <a:gd name="T86" fmla="*/ 115685 w 462"/>
                <a:gd name="T87" fmla="*/ 155328 h 488"/>
                <a:gd name="T88" fmla="*/ 91828 w 462"/>
                <a:gd name="T89" fmla="*/ 155328 h 488"/>
                <a:gd name="T90" fmla="*/ 91828 w 462"/>
                <a:gd name="T91" fmla="*/ 131086 h 488"/>
                <a:gd name="T92" fmla="*/ 115685 w 462"/>
                <a:gd name="T93" fmla="*/ 131086 h 488"/>
                <a:gd name="T94" fmla="*/ 115685 w 462"/>
                <a:gd name="T95" fmla="*/ 155328 h 488"/>
                <a:gd name="T96" fmla="*/ 115685 w 462"/>
                <a:gd name="T97" fmla="*/ 119414 h 488"/>
                <a:gd name="T98" fmla="*/ 115685 w 462"/>
                <a:gd name="T99" fmla="*/ 119414 h 488"/>
                <a:gd name="T100" fmla="*/ 91828 w 462"/>
                <a:gd name="T101" fmla="*/ 119414 h 488"/>
                <a:gd name="T102" fmla="*/ 91828 w 462"/>
                <a:gd name="T103" fmla="*/ 59707 h 488"/>
                <a:gd name="T104" fmla="*/ 115685 w 462"/>
                <a:gd name="T105" fmla="*/ 59707 h 488"/>
                <a:gd name="T106" fmla="*/ 115685 w 462"/>
                <a:gd name="T107" fmla="*/ 119414 h 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2" h="488">
                  <a:moveTo>
                    <a:pt x="443" y="301"/>
                  </a:moveTo>
                  <a:lnTo>
                    <a:pt x="443" y="301"/>
                  </a:lnTo>
                  <a:cubicBezTo>
                    <a:pt x="408" y="266"/>
                    <a:pt x="408" y="266"/>
                    <a:pt x="408" y="266"/>
                  </a:cubicBezTo>
                  <a:cubicBezTo>
                    <a:pt x="390" y="248"/>
                    <a:pt x="390" y="230"/>
                    <a:pt x="408" y="221"/>
                  </a:cubicBezTo>
                  <a:cubicBezTo>
                    <a:pt x="443" y="186"/>
                    <a:pt x="443" y="186"/>
                    <a:pt x="443" y="186"/>
                  </a:cubicBezTo>
                  <a:cubicBezTo>
                    <a:pt x="461" y="168"/>
                    <a:pt x="452" y="160"/>
                    <a:pt x="443" y="160"/>
                  </a:cubicBezTo>
                  <a:cubicBezTo>
                    <a:pt x="381" y="151"/>
                    <a:pt x="381" y="151"/>
                    <a:pt x="381" y="151"/>
                  </a:cubicBezTo>
                  <a:cubicBezTo>
                    <a:pt x="364" y="151"/>
                    <a:pt x="355" y="142"/>
                    <a:pt x="364" y="124"/>
                  </a:cubicBezTo>
                  <a:cubicBezTo>
                    <a:pt x="390" y="36"/>
                    <a:pt x="390" y="36"/>
                    <a:pt x="390" y="36"/>
                  </a:cubicBezTo>
                  <a:cubicBezTo>
                    <a:pt x="399" y="27"/>
                    <a:pt x="390" y="17"/>
                    <a:pt x="381" y="27"/>
                  </a:cubicBezTo>
                  <a:cubicBezTo>
                    <a:pt x="311" y="71"/>
                    <a:pt x="311" y="71"/>
                    <a:pt x="311" y="71"/>
                  </a:cubicBezTo>
                  <a:cubicBezTo>
                    <a:pt x="292" y="80"/>
                    <a:pt x="275" y="71"/>
                    <a:pt x="267" y="53"/>
                  </a:cubicBezTo>
                  <a:cubicBezTo>
                    <a:pt x="248" y="17"/>
                    <a:pt x="248" y="17"/>
                    <a:pt x="248" y="17"/>
                  </a:cubicBezTo>
                  <a:cubicBezTo>
                    <a:pt x="239" y="0"/>
                    <a:pt x="222" y="0"/>
                    <a:pt x="213" y="17"/>
                  </a:cubicBezTo>
                  <a:cubicBezTo>
                    <a:pt x="195" y="53"/>
                    <a:pt x="195" y="53"/>
                    <a:pt x="195" y="53"/>
                  </a:cubicBezTo>
                  <a:cubicBezTo>
                    <a:pt x="186" y="71"/>
                    <a:pt x="169" y="71"/>
                    <a:pt x="151" y="71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98" y="45"/>
                    <a:pt x="80" y="53"/>
                    <a:pt x="89" y="71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9" y="124"/>
                    <a:pt x="80" y="142"/>
                    <a:pt x="63" y="142"/>
                  </a:cubicBezTo>
                  <a:cubicBezTo>
                    <a:pt x="18" y="160"/>
                    <a:pt x="18" y="160"/>
                    <a:pt x="18" y="160"/>
                  </a:cubicBezTo>
                  <a:cubicBezTo>
                    <a:pt x="9" y="160"/>
                    <a:pt x="0" y="168"/>
                    <a:pt x="18" y="186"/>
                  </a:cubicBezTo>
                  <a:cubicBezTo>
                    <a:pt x="63" y="221"/>
                    <a:pt x="63" y="221"/>
                    <a:pt x="63" y="221"/>
                  </a:cubicBezTo>
                  <a:cubicBezTo>
                    <a:pt x="71" y="230"/>
                    <a:pt x="71" y="248"/>
                    <a:pt x="63" y="266"/>
                  </a:cubicBezTo>
                  <a:cubicBezTo>
                    <a:pt x="18" y="301"/>
                    <a:pt x="18" y="301"/>
                    <a:pt x="18" y="301"/>
                  </a:cubicBezTo>
                  <a:cubicBezTo>
                    <a:pt x="0" y="311"/>
                    <a:pt x="9" y="319"/>
                    <a:pt x="27" y="319"/>
                  </a:cubicBezTo>
                  <a:cubicBezTo>
                    <a:pt x="71" y="328"/>
                    <a:pt x="71" y="328"/>
                    <a:pt x="71" y="328"/>
                  </a:cubicBezTo>
                  <a:cubicBezTo>
                    <a:pt x="89" y="328"/>
                    <a:pt x="98" y="346"/>
                    <a:pt x="98" y="364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63" y="461"/>
                    <a:pt x="71" y="461"/>
                    <a:pt x="89" y="461"/>
                  </a:cubicBezTo>
                  <a:cubicBezTo>
                    <a:pt x="142" y="425"/>
                    <a:pt x="142" y="425"/>
                    <a:pt x="142" y="425"/>
                  </a:cubicBezTo>
                  <a:cubicBezTo>
                    <a:pt x="160" y="417"/>
                    <a:pt x="177" y="417"/>
                    <a:pt x="186" y="434"/>
                  </a:cubicBezTo>
                  <a:cubicBezTo>
                    <a:pt x="213" y="470"/>
                    <a:pt x="213" y="470"/>
                    <a:pt x="213" y="470"/>
                  </a:cubicBezTo>
                  <a:cubicBezTo>
                    <a:pt x="222" y="487"/>
                    <a:pt x="239" y="478"/>
                    <a:pt x="248" y="470"/>
                  </a:cubicBezTo>
                  <a:cubicBezTo>
                    <a:pt x="267" y="425"/>
                    <a:pt x="267" y="425"/>
                    <a:pt x="267" y="425"/>
                  </a:cubicBezTo>
                  <a:cubicBezTo>
                    <a:pt x="275" y="408"/>
                    <a:pt x="292" y="408"/>
                    <a:pt x="311" y="408"/>
                  </a:cubicBezTo>
                  <a:cubicBezTo>
                    <a:pt x="355" y="434"/>
                    <a:pt x="355" y="434"/>
                    <a:pt x="355" y="434"/>
                  </a:cubicBezTo>
                  <a:cubicBezTo>
                    <a:pt x="364" y="443"/>
                    <a:pt x="381" y="434"/>
                    <a:pt x="373" y="417"/>
                  </a:cubicBezTo>
                  <a:cubicBezTo>
                    <a:pt x="373" y="372"/>
                    <a:pt x="373" y="372"/>
                    <a:pt x="373" y="372"/>
                  </a:cubicBezTo>
                  <a:cubicBezTo>
                    <a:pt x="373" y="364"/>
                    <a:pt x="390" y="346"/>
                    <a:pt x="399" y="337"/>
                  </a:cubicBezTo>
                  <a:cubicBezTo>
                    <a:pt x="443" y="328"/>
                    <a:pt x="443" y="328"/>
                    <a:pt x="443" y="328"/>
                  </a:cubicBezTo>
                  <a:cubicBezTo>
                    <a:pt x="452" y="319"/>
                    <a:pt x="461" y="311"/>
                    <a:pt x="443" y="301"/>
                  </a:cubicBezTo>
                  <a:close/>
                  <a:moveTo>
                    <a:pt x="257" y="346"/>
                  </a:moveTo>
                  <a:lnTo>
                    <a:pt x="257" y="346"/>
                  </a:lnTo>
                  <a:cubicBezTo>
                    <a:pt x="204" y="346"/>
                    <a:pt x="204" y="346"/>
                    <a:pt x="204" y="346"/>
                  </a:cubicBezTo>
                  <a:cubicBezTo>
                    <a:pt x="204" y="292"/>
                    <a:pt x="204" y="292"/>
                    <a:pt x="204" y="292"/>
                  </a:cubicBezTo>
                  <a:cubicBezTo>
                    <a:pt x="257" y="292"/>
                    <a:pt x="257" y="292"/>
                    <a:pt x="257" y="292"/>
                  </a:cubicBezTo>
                  <a:lnTo>
                    <a:pt x="257" y="346"/>
                  </a:lnTo>
                  <a:close/>
                  <a:moveTo>
                    <a:pt x="257" y="266"/>
                  </a:moveTo>
                  <a:lnTo>
                    <a:pt x="257" y="266"/>
                  </a:lnTo>
                  <a:cubicBezTo>
                    <a:pt x="204" y="266"/>
                    <a:pt x="204" y="266"/>
                    <a:pt x="204" y="266"/>
                  </a:cubicBezTo>
                  <a:cubicBezTo>
                    <a:pt x="204" y="133"/>
                    <a:pt x="204" y="133"/>
                    <a:pt x="204" y="133"/>
                  </a:cubicBezTo>
                  <a:cubicBezTo>
                    <a:pt x="257" y="133"/>
                    <a:pt x="257" y="133"/>
                    <a:pt x="257" y="133"/>
                  </a:cubicBezTo>
                  <a:lnTo>
                    <a:pt x="257" y="26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105"/>
            <p:cNvSpPr>
              <a:spLocks noChangeArrowheads="1"/>
            </p:cNvSpPr>
            <p:nvPr/>
          </p:nvSpPr>
          <p:spPr bwMode="auto">
            <a:xfrm>
              <a:off x="1847850" y="3270250"/>
              <a:ext cx="179388" cy="223838"/>
            </a:xfrm>
            <a:custGeom>
              <a:avLst/>
              <a:gdLst>
                <a:gd name="T0" fmla="*/ 170867 w 400"/>
                <a:gd name="T1" fmla="*/ 55735 h 498"/>
                <a:gd name="T2" fmla="*/ 170867 w 400"/>
                <a:gd name="T3" fmla="*/ 55735 h 498"/>
                <a:gd name="T4" fmla="*/ 103597 w 400"/>
                <a:gd name="T5" fmla="*/ 4045 h 498"/>
                <a:gd name="T6" fmla="*/ 51574 w 400"/>
                <a:gd name="T7" fmla="*/ 67871 h 498"/>
                <a:gd name="T8" fmla="*/ 59647 w 400"/>
                <a:gd name="T9" fmla="*/ 95738 h 498"/>
                <a:gd name="T10" fmla="*/ 4036 w 400"/>
                <a:gd name="T11" fmla="*/ 182936 h 498"/>
                <a:gd name="T12" fmla="*/ 0 w 400"/>
                <a:gd name="T13" fmla="*/ 195072 h 498"/>
                <a:gd name="T14" fmla="*/ 4036 w 400"/>
                <a:gd name="T15" fmla="*/ 214849 h 498"/>
                <a:gd name="T16" fmla="*/ 12109 w 400"/>
                <a:gd name="T17" fmla="*/ 223389 h 498"/>
                <a:gd name="T18" fmla="*/ 27805 w 400"/>
                <a:gd name="T19" fmla="*/ 218894 h 498"/>
                <a:gd name="T20" fmla="*/ 39914 w 400"/>
                <a:gd name="T21" fmla="*/ 211253 h 498"/>
                <a:gd name="T22" fmla="*/ 63683 w 400"/>
                <a:gd name="T23" fmla="*/ 175295 h 498"/>
                <a:gd name="T24" fmla="*/ 63683 w 400"/>
                <a:gd name="T25" fmla="*/ 175295 h 498"/>
                <a:gd name="T26" fmla="*/ 79379 w 400"/>
                <a:gd name="T27" fmla="*/ 171250 h 498"/>
                <a:gd name="T28" fmla="*/ 103597 w 400"/>
                <a:gd name="T29" fmla="*/ 127651 h 498"/>
                <a:gd name="T30" fmla="*/ 131402 w 400"/>
                <a:gd name="T31" fmla="*/ 127651 h 498"/>
                <a:gd name="T32" fmla="*/ 170867 w 400"/>
                <a:gd name="T33" fmla="*/ 55735 h 498"/>
                <a:gd name="T34" fmla="*/ 143062 w 400"/>
                <a:gd name="T35" fmla="*/ 71466 h 498"/>
                <a:gd name="T36" fmla="*/ 143062 w 400"/>
                <a:gd name="T37" fmla="*/ 71466 h 498"/>
                <a:gd name="T38" fmla="*/ 114808 w 400"/>
                <a:gd name="T39" fmla="*/ 63825 h 498"/>
                <a:gd name="T40" fmla="*/ 99112 w 400"/>
                <a:gd name="T41" fmla="*/ 35958 h 498"/>
                <a:gd name="T42" fmla="*/ 139026 w 400"/>
                <a:gd name="T43" fmla="*/ 31913 h 498"/>
                <a:gd name="T44" fmla="*/ 143062 w 400"/>
                <a:gd name="T45" fmla="*/ 71466 h 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00" h="498">
                  <a:moveTo>
                    <a:pt x="381" y="124"/>
                  </a:moveTo>
                  <a:lnTo>
                    <a:pt x="381" y="124"/>
                  </a:lnTo>
                  <a:cubicBezTo>
                    <a:pt x="372" y="44"/>
                    <a:pt x="301" y="0"/>
                    <a:pt x="231" y="9"/>
                  </a:cubicBezTo>
                  <a:cubicBezTo>
                    <a:pt x="159" y="27"/>
                    <a:pt x="106" y="80"/>
                    <a:pt x="115" y="151"/>
                  </a:cubicBezTo>
                  <a:cubicBezTo>
                    <a:pt x="115" y="168"/>
                    <a:pt x="124" y="195"/>
                    <a:pt x="133" y="213"/>
                  </a:cubicBezTo>
                  <a:cubicBezTo>
                    <a:pt x="9" y="407"/>
                    <a:pt x="9" y="407"/>
                    <a:pt x="9" y="407"/>
                  </a:cubicBezTo>
                  <a:cubicBezTo>
                    <a:pt x="0" y="407"/>
                    <a:pt x="0" y="425"/>
                    <a:pt x="0" y="434"/>
                  </a:cubicBezTo>
                  <a:cubicBezTo>
                    <a:pt x="9" y="478"/>
                    <a:pt x="9" y="478"/>
                    <a:pt x="9" y="478"/>
                  </a:cubicBezTo>
                  <a:cubicBezTo>
                    <a:pt x="9" y="487"/>
                    <a:pt x="18" y="497"/>
                    <a:pt x="27" y="497"/>
                  </a:cubicBezTo>
                  <a:cubicBezTo>
                    <a:pt x="62" y="487"/>
                    <a:pt x="62" y="487"/>
                    <a:pt x="62" y="487"/>
                  </a:cubicBezTo>
                  <a:cubicBezTo>
                    <a:pt x="71" y="487"/>
                    <a:pt x="80" y="478"/>
                    <a:pt x="89" y="470"/>
                  </a:cubicBezTo>
                  <a:cubicBezTo>
                    <a:pt x="142" y="390"/>
                    <a:pt x="142" y="390"/>
                    <a:pt x="142" y="390"/>
                  </a:cubicBezTo>
                  <a:cubicBezTo>
                    <a:pt x="177" y="381"/>
                    <a:pt x="177" y="381"/>
                    <a:pt x="177" y="381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48" y="293"/>
                    <a:pt x="284" y="284"/>
                    <a:pt x="293" y="284"/>
                  </a:cubicBezTo>
                  <a:cubicBezTo>
                    <a:pt x="363" y="275"/>
                    <a:pt x="399" y="195"/>
                    <a:pt x="381" y="124"/>
                  </a:cubicBezTo>
                  <a:close/>
                  <a:moveTo>
                    <a:pt x="319" y="159"/>
                  </a:moveTo>
                  <a:lnTo>
                    <a:pt x="319" y="159"/>
                  </a:lnTo>
                  <a:cubicBezTo>
                    <a:pt x="301" y="187"/>
                    <a:pt x="284" y="168"/>
                    <a:pt x="256" y="142"/>
                  </a:cubicBezTo>
                  <a:cubicBezTo>
                    <a:pt x="231" y="124"/>
                    <a:pt x="203" y="115"/>
                    <a:pt x="221" y="80"/>
                  </a:cubicBezTo>
                  <a:cubicBezTo>
                    <a:pt x="240" y="53"/>
                    <a:pt x="284" y="44"/>
                    <a:pt x="310" y="71"/>
                  </a:cubicBezTo>
                  <a:cubicBezTo>
                    <a:pt x="337" y="89"/>
                    <a:pt x="346" y="133"/>
                    <a:pt x="319" y="15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06"/>
            <p:cNvSpPr>
              <a:spLocks noChangeArrowheads="1"/>
            </p:cNvSpPr>
            <p:nvPr/>
          </p:nvSpPr>
          <p:spPr bwMode="auto">
            <a:xfrm>
              <a:off x="3171825" y="2389188"/>
              <a:ext cx="200025" cy="206375"/>
            </a:xfrm>
            <a:custGeom>
              <a:avLst/>
              <a:gdLst>
                <a:gd name="T0" fmla="*/ 179798 w 445"/>
                <a:gd name="T1" fmla="*/ 71025 h 462"/>
                <a:gd name="T2" fmla="*/ 179798 w 445"/>
                <a:gd name="T3" fmla="*/ 71025 h 462"/>
                <a:gd name="T4" fmla="*/ 119566 w 445"/>
                <a:gd name="T5" fmla="*/ 3574 h 462"/>
                <a:gd name="T6" fmla="*/ 16182 w 445"/>
                <a:gd name="T7" fmla="*/ 110781 h 462"/>
                <a:gd name="T8" fmla="*/ 4045 w 445"/>
                <a:gd name="T9" fmla="*/ 142497 h 462"/>
                <a:gd name="T10" fmla="*/ 36409 w 445"/>
                <a:gd name="T11" fmla="*/ 158578 h 462"/>
                <a:gd name="T12" fmla="*/ 44050 w 445"/>
                <a:gd name="T13" fmla="*/ 154558 h 462"/>
                <a:gd name="T14" fmla="*/ 60232 w 445"/>
                <a:gd name="T15" fmla="*/ 166172 h 462"/>
                <a:gd name="T16" fmla="*/ 71919 w 445"/>
                <a:gd name="T17" fmla="*/ 193867 h 462"/>
                <a:gd name="T18" fmla="*/ 84055 w 445"/>
                <a:gd name="T19" fmla="*/ 201908 h 462"/>
                <a:gd name="T20" fmla="*/ 107879 w 445"/>
                <a:gd name="T21" fmla="*/ 193867 h 462"/>
                <a:gd name="T22" fmla="*/ 111924 w 445"/>
                <a:gd name="T23" fmla="*/ 185827 h 462"/>
                <a:gd name="T24" fmla="*/ 103833 w 445"/>
                <a:gd name="T25" fmla="*/ 174213 h 462"/>
                <a:gd name="T26" fmla="*/ 91697 w 445"/>
                <a:gd name="T27" fmla="*/ 150538 h 462"/>
                <a:gd name="T28" fmla="*/ 103833 w 445"/>
                <a:gd name="T29" fmla="*/ 138477 h 462"/>
                <a:gd name="T30" fmla="*/ 187439 w 445"/>
                <a:gd name="T31" fmla="*/ 158578 h 462"/>
                <a:gd name="T32" fmla="*/ 179798 w 445"/>
                <a:gd name="T33" fmla="*/ 71025 h 462"/>
                <a:gd name="T34" fmla="*/ 175303 w 445"/>
                <a:gd name="T35" fmla="*/ 138477 h 462"/>
                <a:gd name="T36" fmla="*/ 175303 w 445"/>
                <a:gd name="T37" fmla="*/ 138477 h 462"/>
                <a:gd name="T38" fmla="*/ 135747 w 445"/>
                <a:gd name="T39" fmla="*/ 91127 h 462"/>
                <a:gd name="T40" fmla="*/ 127656 w 445"/>
                <a:gd name="T41" fmla="*/ 27695 h 462"/>
                <a:gd name="T42" fmla="*/ 163616 w 445"/>
                <a:gd name="T43" fmla="*/ 79066 h 462"/>
                <a:gd name="T44" fmla="*/ 175303 w 445"/>
                <a:gd name="T45" fmla="*/ 138477 h 4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45" h="462">
                  <a:moveTo>
                    <a:pt x="400" y="159"/>
                  </a:moveTo>
                  <a:lnTo>
                    <a:pt x="400" y="159"/>
                  </a:lnTo>
                  <a:cubicBezTo>
                    <a:pt x="364" y="71"/>
                    <a:pt x="302" y="0"/>
                    <a:pt x="266" y="8"/>
                  </a:cubicBezTo>
                  <a:cubicBezTo>
                    <a:pt x="213" y="36"/>
                    <a:pt x="302" y="142"/>
                    <a:pt x="36" y="248"/>
                  </a:cubicBezTo>
                  <a:cubicBezTo>
                    <a:pt x="9" y="257"/>
                    <a:pt x="0" y="292"/>
                    <a:pt x="9" y="319"/>
                  </a:cubicBezTo>
                  <a:cubicBezTo>
                    <a:pt x="18" y="337"/>
                    <a:pt x="53" y="363"/>
                    <a:pt x="81" y="355"/>
                  </a:cubicBezTo>
                  <a:lnTo>
                    <a:pt x="98" y="346"/>
                  </a:lnTo>
                  <a:cubicBezTo>
                    <a:pt x="116" y="372"/>
                    <a:pt x="134" y="355"/>
                    <a:pt x="134" y="372"/>
                  </a:cubicBezTo>
                  <a:cubicBezTo>
                    <a:pt x="143" y="390"/>
                    <a:pt x="160" y="425"/>
                    <a:pt x="160" y="434"/>
                  </a:cubicBezTo>
                  <a:cubicBezTo>
                    <a:pt x="169" y="443"/>
                    <a:pt x="178" y="461"/>
                    <a:pt x="187" y="452"/>
                  </a:cubicBezTo>
                  <a:cubicBezTo>
                    <a:pt x="196" y="452"/>
                    <a:pt x="231" y="443"/>
                    <a:pt x="240" y="434"/>
                  </a:cubicBezTo>
                  <a:cubicBezTo>
                    <a:pt x="257" y="434"/>
                    <a:pt x="257" y="425"/>
                    <a:pt x="249" y="416"/>
                  </a:cubicBezTo>
                  <a:cubicBezTo>
                    <a:pt x="249" y="408"/>
                    <a:pt x="231" y="399"/>
                    <a:pt x="231" y="390"/>
                  </a:cubicBezTo>
                  <a:cubicBezTo>
                    <a:pt x="222" y="381"/>
                    <a:pt x="213" y="346"/>
                    <a:pt x="204" y="337"/>
                  </a:cubicBezTo>
                  <a:cubicBezTo>
                    <a:pt x="196" y="328"/>
                    <a:pt x="213" y="310"/>
                    <a:pt x="231" y="310"/>
                  </a:cubicBezTo>
                  <a:cubicBezTo>
                    <a:pt x="355" y="302"/>
                    <a:pt x="373" y="372"/>
                    <a:pt x="417" y="355"/>
                  </a:cubicBezTo>
                  <a:cubicBezTo>
                    <a:pt x="444" y="346"/>
                    <a:pt x="444" y="248"/>
                    <a:pt x="400" y="159"/>
                  </a:cubicBezTo>
                  <a:close/>
                  <a:moveTo>
                    <a:pt x="390" y="310"/>
                  </a:moveTo>
                  <a:lnTo>
                    <a:pt x="390" y="310"/>
                  </a:lnTo>
                  <a:cubicBezTo>
                    <a:pt x="381" y="310"/>
                    <a:pt x="328" y="275"/>
                    <a:pt x="302" y="204"/>
                  </a:cubicBezTo>
                  <a:cubicBezTo>
                    <a:pt x="275" y="133"/>
                    <a:pt x="275" y="62"/>
                    <a:pt x="284" y="62"/>
                  </a:cubicBezTo>
                  <a:cubicBezTo>
                    <a:pt x="293" y="62"/>
                    <a:pt x="337" y="106"/>
                    <a:pt x="364" y="177"/>
                  </a:cubicBezTo>
                  <a:cubicBezTo>
                    <a:pt x="400" y="248"/>
                    <a:pt x="390" y="302"/>
                    <a:pt x="390" y="31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07"/>
            <p:cNvSpPr>
              <a:spLocks noChangeArrowheads="1"/>
            </p:cNvSpPr>
            <p:nvPr/>
          </p:nvSpPr>
          <p:spPr bwMode="auto">
            <a:xfrm>
              <a:off x="2722563" y="3286125"/>
              <a:ext cx="207962" cy="192088"/>
            </a:xfrm>
            <a:custGeom>
              <a:avLst/>
              <a:gdLst>
                <a:gd name="T0" fmla="*/ 119736 w 462"/>
                <a:gd name="T1" fmla="*/ 0 h 427"/>
                <a:gd name="T2" fmla="*/ 119736 w 462"/>
                <a:gd name="T3" fmla="*/ 0 h 427"/>
                <a:gd name="T4" fmla="*/ 119736 w 462"/>
                <a:gd name="T5" fmla="*/ 0 h 427"/>
                <a:gd name="T6" fmla="*/ 31960 w 462"/>
                <a:gd name="T7" fmla="*/ 35988 h 427"/>
                <a:gd name="T8" fmla="*/ 36011 w 462"/>
                <a:gd name="T9" fmla="*/ 64329 h 427"/>
                <a:gd name="T10" fmla="*/ 0 w 462"/>
                <a:gd name="T11" fmla="*/ 107965 h 427"/>
                <a:gd name="T12" fmla="*/ 51765 w 462"/>
                <a:gd name="T13" fmla="*/ 143504 h 427"/>
                <a:gd name="T14" fmla="*/ 103981 w 462"/>
                <a:gd name="T15" fmla="*/ 119661 h 427"/>
                <a:gd name="T16" fmla="*/ 103981 w 462"/>
                <a:gd name="T17" fmla="*/ 112014 h 427"/>
                <a:gd name="T18" fmla="*/ 119736 w 462"/>
                <a:gd name="T19" fmla="*/ 95819 h 427"/>
                <a:gd name="T20" fmla="*/ 135941 w 462"/>
                <a:gd name="T21" fmla="*/ 112014 h 427"/>
                <a:gd name="T22" fmla="*/ 119736 w 462"/>
                <a:gd name="T23" fmla="*/ 127759 h 427"/>
                <a:gd name="T24" fmla="*/ 51765 w 462"/>
                <a:gd name="T25" fmla="*/ 159698 h 427"/>
                <a:gd name="T26" fmla="*/ 51765 w 462"/>
                <a:gd name="T27" fmla="*/ 167346 h 427"/>
                <a:gd name="T28" fmla="*/ 119736 w 462"/>
                <a:gd name="T29" fmla="*/ 191638 h 427"/>
                <a:gd name="T30" fmla="*/ 119736 w 462"/>
                <a:gd name="T31" fmla="*/ 191638 h 427"/>
                <a:gd name="T32" fmla="*/ 183655 w 462"/>
                <a:gd name="T33" fmla="*/ 167346 h 427"/>
                <a:gd name="T34" fmla="*/ 203911 w 462"/>
                <a:gd name="T35" fmla="*/ 35988 h 427"/>
                <a:gd name="T36" fmla="*/ 119736 w 462"/>
                <a:gd name="T37" fmla="*/ 0 h 427"/>
                <a:gd name="T38" fmla="*/ 16205 w 462"/>
                <a:gd name="T39" fmla="*/ 103916 h 427"/>
                <a:gd name="T40" fmla="*/ 16205 w 462"/>
                <a:gd name="T41" fmla="*/ 103916 h 427"/>
                <a:gd name="T42" fmla="*/ 40062 w 462"/>
                <a:gd name="T43" fmla="*/ 80074 h 427"/>
                <a:gd name="T44" fmla="*/ 47714 w 462"/>
                <a:gd name="T45" fmla="*/ 127759 h 427"/>
                <a:gd name="T46" fmla="*/ 16205 w 462"/>
                <a:gd name="T47" fmla="*/ 103916 h 427"/>
                <a:gd name="T48" fmla="*/ 119736 w 462"/>
                <a:gd name="T49" fmla="*/ 59831 h 427"/>
                <a:gd name="T50" fmla="*/ 119736 w 462"/>
                <a:gd name="T51" fmla="*/ 59831 h 427"/>
                <a:gd name="T52" fmla="*/ 47714 w 462"/>
                <a:gd name="T53" fmla="*/ 35988 h 427"/>
                <a:gd name="T54" fmla="*/ 119736 w 462"/>
                <a:gd name="T55" fmla="*/ 16195 h 427"/>
                <a:gd name="T56" fmla="*/ 187256 w 462"/>
                <a:gd name="T57" fmla="*/ 35988 h 427"/>
                <a:gd name="T58" fmla="*/ 119736 w 462"/>
                <a:gd name="T59" fmla="*/ 59831 h 42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62" h="427">
                  <a:moveTo>
                    <a:pt x="266" y="0"/>
                  </a:moveTo>
                  <a:lnTo>
                    <a:pt x="266" y="0"/>
                  </a:lnTo>
                  <a:cubicBezTo>
                    <a:pt x="142" y="0"/>
                    <a:pt x="62" y="45"/>
                    <a:pt x="71" y="80"/>
                  </a:cubicBezTo>
                  <a:cubicBezTo>
                    <a:pt x="71" y="89"/>
                    <a:pt x="71" y="116"/>
                    <a:pt x="80" y="143"/>
                  </a:cubicBezTo>
                  <a:cubicBezTo>
                    <a:pt x="18" y="169"/>
                    <a:pt x="0" y="205"/>
                    <a:pt x="0" y="240"/>
                  </a:cubicBezTo>
                  <a:cubicBezTo>
                    <a:pt x="9" y="275"/>
                    <a:pt x="36" y="311"/>
                    <a:pt x="115" y="319"/>
                  </a:cubicBezTo>
                  <a:cubicBezTo>
                    <a:pt x="151" y="319"/>
                    <a:pt x="204" y="302"/>
                    <a:pt x="231" y="266"/>
                  </a:cubicBezTo>
                  <a:cubicBezTo>
                    <a:pt x="231" y="258"/>
                    <a:pt x="231" y="249"/>
                    <a:pt x="231" y="249"/>
                  </a:cubicBezTo>
                  <a:cubicBezTo>
                    <a:pt x="231" y="222"/>
                    <a:pt x="249" y="213"/>
                    <a:pt x="266" y="213"/>
                  </a:cubicBezTo>
                  <a:cubicBezTo>
                    <a:pt x="284" y="213"/>
                    <a:pt x="302" y="222"/>
                    <a:pt x="302" y="249"/>
                  </a:cubicBezTo>
                  <a:cubicBezTo>
                    <a:pt x="302" y="266"/>
                    <a:pt x="284" y="284"/>
                    <a:pt x="266" y="284"/>
                  </a:cubicBezTo>
                  <a:cubicBezTo>
                    <a:pt x="222" y="328"/>
                    <a:pt x="169" y="355"/>
                    <a:pt x="115" y="355"/>
                  </a:cubicBezTo>
                  <a:cubicBezTo>
                    <a:pt x="115" y="364"/>
                    <a:pt x="115" y="364"/>
                    <a:pt x="115" y="372"/>
                  </a:cubicBezTo>
                  <a:cubicBezTo>
                    <a:pt x="115" y="381"/>
                    <a:pt x="178" y="426"/>
                    <a:pt x="266" y="426"/>
                  </a:cubicBezTo>
                  <a:cubicBezTo>
                    <a:pt x="355" y="426"/>
                    <a:pt x="408" y="381"/>
                    <a:pt x="408" y="372"/>
                  </a:cubicBezTo>
                  <a:cubicBezTo>
                    <a:pt x="416" y="355"/>
                    <a:pt x="453" y="116"/>
                    <a:pt x="453" y="80"/>
                  </a:cubicBezTo>
                  <a:cubicBezTo>
                    <a:pt x="461" y="45"/>
                    <a:pt x="381" y="0"/>
                    <a:pt x="266" y="0"/>
                  </a:cubicBezTo>
                  <a:close/>
                  <a:moveTo>
                    <a:pt x="36" y="231"/>
                  </a:moveTo>
                  <a:lnTo>
                    <a:pt x="36" y="231"/>
                  </a:lnTo>
                  <a:cubicBezTo>
                    <a:pt x="36" y="222"/>
                    <a:pt x="53" y="196"/>
                    <a:pt x="89" y="178"/>
                  </a:cubicBezTo>
                  <a:cubicBezTo>
                    <a:pt x="89" y="213"/>
                    <a:pt x="98" y="249"/>
                    <a:pt x="106" y="284"/>
                  </a:cubicBezTo>
                  <a:cubicBezTo>
                    <a:pt x="62" y="275"/>
                    <a:pt x="44" y="258"/>
                    <a:pt x="36" y="231"/>
                  </a:cubicBezTo>
                  <a:close/>
                  <a:moveTo>
                    <a:pt x="266" y="133"/>
                  </a:moveTo>
                  <a:lnTo>
                    <a:pt x="266" y="133"/>
                  </a:lnTo>
                  <a:cubicBezTo>
                    <a:pt x="178" y="133"/>
                    <a:pt x="106" y="98"/>
                    <a:pt x="106" y="80"/>
                  </a:cubicBezTo>
                  <a:cubicBezTo>
                    <a:pt x="106" y="71"/>
                    <a:pt x="178" y="36"/>
                    <a:pt x="266" y="36"/>
                  </a:cubicBezTo>
                  <a:cubicBezTo>
                    <a:pt x="355" y="36"/>
                    <a:pt x="416" y="71"/>
                    <a:pt x="416" y="80"/>
                  </a:cubicBezTo>
                  <a:cubicBezTo>
                    <a:pt x="416" y="98"/>
                    <a:pt x="355" y="133"/>
                    <a:pt x="266" y="13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9" name="Freeform 108"/>
            <p:cNvSpPr>
              <a:spLocks noChangeArrowheads="1"/>
            </p:cNvSpPr>
            <p:nvPr/>
          </p:nvSpPr>
          <p:spPr bwMode="auto">
            <a:xfrm>
              <a:off x="3179763" y="3286125"/>
              <a:ext cx="184150" cy="196850"/>
            </a:xfrm>
            <a:custGeom>
              <a:avLst/>
              <a:gdLst>
                <a:gd name="T0" fmla="*/ 115713 w 409"/>
                <a:gd name="T1" fmla="*/ 184208 h 436"/>
                <a:gd name="T2" fmla="*/ 115713 w 409"/>
                <a:gd name="T3" fmla="*/ 184208 h 436"/>
                <a:gd name="T4" fmla="*/ 123817 w 409"/>
                <a:gd name="T5" fmla="*/ 192335 h 436"/>
                <a:gd name="T6" fmla="*/ 167491 w 409"/>
                <a:gd name="T7" fmla="*/ 196399 h 436"/>
                <a:gd name="T8" fmla="*/ 176046 w 409"/>
                <a:gd name="T9" fmla="*/ 188272 h 436"/>
                <a:gd name="T10" fmla="*/ 176046 w 409"/>
                <a:gd name="T11" fmla="*/ 152152 h 436"/>
                <a:gd name="T12" fmla="*/ 119765 w 409"/>
                <a:gd name="T13" fmla="*/ 148089 h 436"/>
                <a:gd name="T14" fmla="*/ 115713 w 409"/>
                <a:gd name="T15" fmla="*/ 184208 h 436"/>
                <a:gd name="T16" fmla="*/ 8104 w 409"/>
                <a:gd name="T17" fmla="*/ 152152 h 436"/>
                <a:gd name="T18" fmla="*/ 8104 w 409"/>
                <a:gd name="T19" fmla="*/ 152152 h 436"/>
                <a:gd name="T20" fmla="*/ 8104 w 409"/>
                <a:gd name="T21" fmla="*/ 188272 h 436"/>
                <a:gd name="T22" fmla="*/ 15759 w 409"/>
                <a:gd name="T23" fmla="*/ 196399 h 436"/>
                <a:gd name="T24" fmla="*/ 59883 w 409"/>
                <a:gd name="T25" fmla="*/ 192335 h 436"/>
                <a:gd name="T26" fmla="*/ 67987 w 409"/>
                <a:gd name="T27" fmla="*/ 184208 h 436"/>
                <a:gd name="T28" fmla="*/ 63935 w 409"/>
                <a:gd name="T29" fmla="*/ 148089 h 436"/>
                <a:gd name="T30" fmla="*/ 8104 w 409"/>
                <a:gd name="T31" fmla="*/ 152152 h 436"/>
                <a:gd name="T32" fmla="*/ 0 w 409"/>
                <a:gd name="T33" fmla="*/ 92556 h 436"/>
                <a:gd name="T34" fmla="*/ 0 w 409"/>
                <a:gd name="T35" fmla="*/ 92556 h 436"/>
                <a:gd name="T36" fmla="*/ 4052 w 409"/>
                <a:gd name="T37" fmla="*/ 132287 h 436"/>
                <a:gd name="T38" fmla="*/ 59883 w 409"/>
                <a:gd name="T39" fmla="*/ 124160 h 436"/>
                <a:gd name="T40" fmla="*/ 59883 w 409"/>
                <a:gd name="T41" fmla="*/ 88492 h 436"/>
                <a:gd name="T42" fmla="*/ 59883 w 409"/>
                <a:gd name="T43" fmla="*/ 84429 h 436"/>
                <a:gd name="T44" fmla="*/ 91850 w 409"/>
                <a:gd name="T45" fmla="*/ 52373 h 436"/>
                <a:gd name="T46" fmla="*/ 123817 w 409"/>
                <a:gd name="T47" fmla="*/ 84429 h 436"/>
                <a:gd name="T48" fmla="*/ 123817 w 409"/>
                <a:gd name="T49" fmla="*/ 88492 h 436"/>
                <a:gd name="T50" fmla="*/ 119765 w 409"/>
                <a:gd name="T51" fmla="*/ 124160 h 436"/>
                <a:gd name="T52" fmla="*/ 179648 w 409"/>
                <a:gd name="T53" fmla="*/ 132287 h 436"/>
                <a:gd name="T54" fmla="*/ 183700 w 409"/>
                <a:gd name="T55" fmla="*/ 92556 h 436"/>
                <a:gd name="T56" fmla="*/ 183700 w 409"/>
                <a:gd name="T57" fmla="*/ 84429 h 436"/>
                <a:gd name="T58" fmla="*/ 91850 w 409"/>
                <a:gd name="T59" fmla="*/ 0 h 436"/>
                <a:gd name="T60" fmla="*/ 0 w 409"/>
                <a:gd name="T61" fmla="*/ 84429 h 436"/>
                <a:gd name="T62" fmla="*/ 0 w 409"/>
                <a:gd name="T63" fmla="*/ 92556 h 4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09" h="436">
                  <a:moveTo>
                    <a:pt x="257" y="408"/>
                  </a:moveTo>
                  <a:lnTo>
                    <a:pt x="257" y="408"/>
                  </a:lnTo>
                  <a:cubicBezTo>
                    <a:pt x="257" y="417"/>
                    <a:pt x="266" y="426"/>
                    <a:pt x="275" y="426"/>
                  </a:cubicBezTo>
                  <a:cubicBezTo>
                    <a:pt x="372" y="435"/>
                    <a:pt x="372" y="435"/>
                    <a:pt x="372" y="435"/>
                  </a:cubicBezTo>
                  <a:cubicBezTo>
                    <a:pt x="382" y="435"/>
                    <a:pt x="382" y="426"/>
                    <a:pt x="391" y="417"/>
                  </a:cubicBezTo>
                  <a:cubicBezTo>
                    <a:pt x="391" y="337"/>
                    <a:pt x="391" y="337"/>
                    <a:pt x="391" y="337"/>
                  </a:cubicBezTo>
                  <a:cubicBezTo>
                    <a:pt x="266" y="328"/>
                    <a:pt x="266" y="328"/>
                    <a:pt x="266" y="328"/>
                  </a:cubicBezTo>
                  <a:lnTo>
                    <a:pt x="257" y="408"/>
                  </a:lnTo>
                  <a:close/>
                  <a:moveTo>
                    <a:pt x="18" y="337"/>
                  </a:moveTo>
                  <a:lnTo>
                    <a:pt x="18" y="337"/>
                  </a:lnTo>
                  <a:cubicBezTo>
                    <a:pt x="18" y="417"/>
                    <a:pt x="18" y="417"/>
                    <a:pt x="18" y="417"/>
                  </a:cubicBezTo>
                  <a:cubicBezTo>
                    <a:pt x="18" y="426"/>
                    <a:pt x="27" y="435"/>
                    <a:pt x="35" y="435"/>
                  </a:cubicBezTo>
                  <a:cubicBezTo>
                    <a:pt x="133" y="426"/>
                    <a:pt x="133" y="426"/>
                    <a:pt x="133" y="426"/>
                  </a:cubicBezTo>
                  <a:cubicBezTo>
                    <a:pt x="142" y="426"/>
                    <a:pt x="151" y="417"/>
                    <a:pt x="151" y="408"/>
                  </a:cubicBezTo>
                  <a:cubicBezTo>
                    <a:pt x="142" y="328"/>
                    <a:pt x="142" y="328"/>
                    <a:pt x="142" y="328"/>
                  </a:cubicBezTo>
                  <a:lnTo>
                    <a:pt x="18" y="337"/>
                  </a:lnTo>
                  <a:close/>
                  <a:moveTo>
                    <a:pt x="0" y="205"/>
                  </a:moveTo>
                  <a:lnTo>
                    <a:pt x="0" y="205"/>
                  </a:lnTo>
                  <a:cubicBezTo>
                    <a:pt x="9" y="293"/>
                    <a:pt x="9" y="293"/>
                    <a:pt x="9" y="293"/>
                  </a:cubicBezTo>
                  <a:cubicBezTo>
                    <a:pt x="133" y="275"/>
                    <a:pt x="133" y="275"/>
                    <a:pt x="133" y="275"/>
                  </a:cubicBezTo>
                  <a:cubicBezTo>
                    <a:pt x="133" y="196"/>
                    <a:pt x="133" y="196"/>
                    <a:pt x="133" y="196"/>
                  </a:cubicBezTo>
                  <a:lnTo>
                    <a:pt x="133" y="187"/>
                  </a:lnTo>
                  <a:cubicBezTo>
                    <a:pt x="133" y="152"/>
                    <a:pt x="160" y="116"/>
                    <a:pt x="204" y="116"/>
                  </a:cubicBezTo>
                  <a:cubicBezTo>
                    <a:pt x="248" y="116"/>
                    <a:pt x="275" y="152"/>
                    <a:pt x="275" y="187"/>
                  </a:cubicBezTo>
                  <a:lnTo>
                    <a:pt x="275" y="196"/>
                  </a:lnTo>
                  <a:cubicBezTo>
                    <a:pt x="266" y="275"/>
                    <a:pt x="266" y="275"/>
                    <a:pt x="266" y="275"/>
                  </a:cubicBezTo>
                  <a:cubicBezTo>
                    <a:pt x="399" y="293"/>
                    <a:pt x="399" y="293"/>
                    <a:pt x="399" y="293"/>
                  </a:cubicBezTo>
                  <a:cubicBezTo>
                    <a:pt x="408" y="205"/>
                    <a:pt x="408" y="205"/>
                    <a:pt x="408" y="205"/>
                  </a:cubicBezTo>
                  <a:cubicBezTo>
                    <a:pt x="408" y="196"/>
                    <a:pt x="408" y="196"/>
                    <a:pt x="408" y="187"/>
                  </a:cubicBezTo>
                  <a:cubicBezTo>
                    <a:pt x="408" y="80"/>
                    <a:pt x="319" y="0"/>
                    <a:pt x="204" y="0"/>
                  </a:cubicBezTo>
                  <a:cubicBezTo>
                    <a:pt x="88" y="0"/>
                    <a:pt x="0" y="80"/>
                    <a:pt x="0" y="187"/>
                  </a:cubicBezTo>
                  <a:cubicBezTo>
                    <a:pt x="0" y="196"/>
                    <a:pt x="0" y="196"/>
                    <a:pt x="0" y="20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Freeform 109"/>
            <p:cNvSpPr>
              <a:spLocks noChangeArrowheads="1"/>
            </p:cNvSpPr>
            <p:nvPr/>
          </p:nvSpPr>
          <p:spPr bwMode="auto">
            <a:xfrm>
              <a:off x="5384800" y="3282950"/>
              <a:ext cx="223838" cy="200025"/>
            </a:xfrm>
            <a:custGeom>
              <a:avLst/>
              <a:gdLst>
                <a:gd name="T0" fmla="*/ 199518 w 497"/>
                <a:gd name="T1" fmla="*/ 31535 h 444"/>
                <a:gd name="T2" fmla="*/ 199518 w 497"/>
                <a:gd name="T3" fmla="*/ 31535 h 444"/>
                <a:gd name="T4" fmla="*/ 191861 w 497"/>
                <a:gd name="T5" fmla="*/ 31535 h 444"/>
                <a:gd name="T6" fmla="*/ 191861 w 497"/>
                <a:gd name="T7" fmla="*/ 199574 h 444"/>
                <a:gd name="T8" fmla="*/ 199518 w 497"/>
                <a:gd name="T9" fmla="*/ 199574 h 444"/>
                <a:gd name="T10" fmla="*/ 223388 w 497"/>
                <a:gd name="T11" fmla="*/ 179302 h 444"/>
                <a:gd name="T12" fmla="*/ 223388 w 497"/>
                <a:gd name="T13" fmla="*/ 55863 h 444"/>
                <a:gd name="T14" fmla="*/ 199518 w 497"/>
                <a:gd name="T15" fmla="*/ 31535 h 444"/>
                <a:gd name="T16" fmla="*/ 0 w 497"/>
                <a:gd name="T17" fmla="*/ 55863 h 444"/>
                <a:gd name="T18" fmla="*/ 0 w 497"/>
                <a:gd name="T19" fmla="*/ 55863 h 444"/>
                <a:gd name="T20" fmla="*/ 0 w 497"/>
                <a:gd name="T21" fmla="*/ 179302 h 444"/>
                <a:gd name="T22" fmla="*/ 23870 w 497"/>
                <a:gd name="T23" fmla="*/ 199574 h 444"/>
                <a:gd name="T24" fmla="*/ 31977 w 497"/>
                <a:gd name="T25" fmla="*/ 199574 h 444"/>
                <a:gd name="T26" fmla="*/ 31977 w 497"/>
                <a:gd name="T27" fmla="*/ 31535 h 444"/>
                <a:gd name="T28" fmla="*/ 23870 w 497"/>
                <a:gd name="T29" fmla="*/ 31535 h 444"/>
                <a:gd name="T30" fmla="*/ 0 w 497"/>
                <a:gd name="T31" fmla="*/ 55863 h 444"/>
                <a:gd name="T32" fmla="*/ 151777 w 497"/>
                <a:gd name="T33" fmla="*/ 11713 h 444"/>
                <a:gd name="T34" fmla="*/ 151777 w 497"/>
                <a:gd name="T35" fmla="*/ 11713 h 444"/>
                <a:gd name="T36" fmla="*/ 111694 w 497"/>
                <a:gd name="T37" fmla="*/ 0 h 444"/>
                <a:gd name="T38" fmla="*/ 72061 w 497"/>
                <a:gd name="T39" fmla="*/ 11713 h 444"/>
                <a:gd name="T40" fmla="*/ 72061 w 497"/>
                <a:gd name="T41" fmla="*/ 31535 h 444"/>
                <a:gd name="T42" fmla="*/ 48190 w 497"/>
                <a:gd name="T43" fmla="*/ 31535 h 444"/>
                <a:gd name="T44" fmla="*/ 48190 w 497"/>
                <a:gd name="T45" fmla="*/ 199574 h 444"/>
                <a:gd name="T46" fmla="*/ 175648 w 497"/>
                <a:gd name="T47" fmla="*/ 199574 h 444"/>
                <a:gd name="T48" fmla="*/ 175648 w 497"/>
                <a:gd name="T49" fmla="*/ 31535 h 444"/>
                <a:gd name="T50" fmla="*/ 151777 w 497"/>
                <a:gd name="T51" fmla="*/ 31535 h 444"/>
                <a:gd name="T52" fmla="*/ 151777 w 497"/>
                <a:gd name="T53" fmla="*/ 11713 h 444"/>
                <a:gd name="T54" fmla="*/ 135564 w 497"/>
                <a:gd name="T55" fmla="*/ 31535 h 444"/>
                <a:gd name="T56" fmla="*/ 135564 w 497"/>
                <a:gd name="T57" fmla="*/ 31535 h 444"/>
                <a:gd name="T58" fmla="*/ 87824 w 497"/>
                <a:gd name="T59" fmla="*/ 31535 h 444"/>
                <a:gd name="T60" fmla="*/ 87824 w 497"/>
                <a:gd name="T61" fmla="*/ 19822 h 444"/>
                <a:gd name="T62" fmla="*/ 111694 w 497"/>
                <a:gd name="T63" fmla="*/ 11713 h 444"/>
                <a:gd name="T64" fmla="*/ 135564 w 497"/>
                <a:gd name="T65" fmla="*/ 19822 h 444"/>
                <a:gd name="T66" fmla="*/ 135564 w 497"/>
                <a:gd name="T67" fmla="*/ 31535 h 4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97" h="444">
                  <a:moveTo>
                    <a:pt x="443" y="70"/>
                  </a:moveTo>
                  <a:lnTo>
                    <a:pt x="443" y="70"/>
                  </a:lnTo>
                  <a:cubicBezTo>
                    <a:pt x="426" y="70"/>
                    <a:pt x="426" y="70"/>
                    <a:pt x="426" y="70"/>
                  </a:cubicBezTo>
                  <a:cubicBezTo>
                    <a:pt x="426" y="443"/>
                    <a:pt x="426" y="443"/>
                    <a:pt x="426" y="443"/>
                  </a:cubicBezTo>
                  <a:cubicBezTo>
                    <a:pt x="443" y="443"/>
                    <a:pt x="443" y="443"/>
                    <a:pt x="443" y="443"/>
                  </a:cubicBezTo>
                  <a:cubicBezTo>
                    <a:pt x="479" y="443"/>
                    <a:pt x="496" y="425"/>
                    <a:pt x="496" y="398"/>
                  </a:cubicBezTo>
                  <a:cubicBezTo>
                    <a:pt x="496" y="124"/>
                    <a:pt x="496" y="124"/>
                    <a:pt x="496" y="124"/>
                  </a:cubicBezTo>
                  <a:cubicBezTo>
                    <a:pt x="496" y="97"/>
                    <a:pt x="479" y="70"/>
                    <a:pt x="443" y="70"/>
                  </a:cubicBezTo>
                  <a:close/>
                  <a:moveTo>
                    <a:pt x="0" y="124"/>
                  </a:moveTo>
                  <a:lnTo>
                    <a:pt x="0" y="124"/>
                  </a:lnTo>
                  <a:cubicBezTo>
                    <a:pt x="0" y="398"/>
                    <a:pt x="0" y="398"/>
                    <a:pt x="0" y="398"/>
                  </a:cubicBezTo>
                  <a:cubicBezTo>
                    <a:pt x="0" y="425"/>
                    <a:pt x="26" y="443"/>
                    <a:pt x="53" y="443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26" y="70"/>
                    <a:pt x="0" y="97"/>
                    <a:pt x="0" y="124"/>
                  </a:cubicBezTo>
                  <a:close/>
                  <a:moveTo>
                    <a:pt x="337" y="26"/>
                  </a:moveTo>
                  <a:lnTo>
                    <a:pt x="337" y="26"/>
                  </a:lnTo>
                  <a:cubicBezTo>
                    <a:pt x="319" y="17"/>
                    <a:pt x="292" y="0"/>
                    <a:pt x="248" y="0"/>
                  </a:cubicBezTo>
                  <a:cubicBezTo>
                    <a:pt x="204" y="0"/>
                    <a:pt x="177" y="17"/>
                    <a:pt x="160" y="26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7" y="443"/>
                    <a:pt x="107" y="443"/>
                    <a:pt x="107" y="443"/>
                  </a:cubicBezTo>
                  <a:cubicBezTo>
                    <a:pt x="390" y="443"/>
                    <a:pt x="390" y="443"/>
                    <a:pt x="390" y="443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37" y="70"/>
                    <a:pt x="337" y="70"/>
                    <a:pt x="337" y="70"/>
                  </a:cubicBezTo>
                  <a:lnTo>
                    <a:pt x="337" y="26"/>
                  </a:lnTo>
                  <a:close/>
                  <a:moveTo>
                    <a:pt x="301" y="70"/>
                  </a:moveTo>
                  <a:lnTo>
                    <a:pt x="301" y="70"/>
                  </a:lnTo>
                  <a:cubicBezTo>
                    <a:pt x="195" y="70"/>
                    <a:pt x="195" y="70"/>
                    <a:pt x="195" y="70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204" y="35"/>
                    <a:pt x="222" y="26"/>
                    <a:pt x="248" y="26"/>
                  </a:cubicBezTo>
                  <a:cubicBezTo>
                    <a:pt x="275" y="26"/>
                    <a:pt x="292" y="35"/>
                    <a:pt x="301" y="44"/>
                  </a:cubicBezTo>
                  <a:lnTo>
                    <a:pt x="301" y="7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110"/>
            <p:cNvSpPr>
              <a:spLocks noChangeArrowheads="1"/>
            </p:cNvSpPr>
            <p:nvPr/>
          </p:nvSpPr>
          <p:spPr bwMode="auto">
            <a:xfrm>
              <a:off x="4987925" y="2828925"/>
              <a:ext cx="127000" cy="215900"/>
            </a:xfrm>
            <a:custGeom>
              <a:avLst/>
              <a:gdLst>
                <a:gd name="T0" fmla="*/ 67314 w 283"/>
                <a:gd name="T1" fmla="*/ 4057 h 479"/>
                <a:gd name="T2" fmla="*/ 67314 w 283"/>
                <a:gd name="T3" fmla="*/ 4057 h 479"/>
                <a:gd name="T4" fmla="*/ 59237 w 283"/>
                <a:gd name="T5" fmla="*/ 4057 h 479"/>
                <a:gd name="T6" fmla="*/ 0 w 283"/>
                <a:gd name="T7" fmla="*/ 155502 h 479"/>
                <a:gd name="T8" fmla="*/ 63276 w 283"/>
                <a:gd name="T9" fmla="*/ 215449 h 479"/>
                <a:gd name="T10" fmla="*/ 126551 w 283"/>
                <a:gd name="T11" fmla="*/ 155502 h 479"/>
                <a:gd name="T12" fmla="*/ 67314 w 283"/>
                <a:gd name="T13" fmla="*/ 4057 h 479"/>
                <a:gd name="T14" fmla="*/ 55198 w 283"/>
                <a:gd name="T15" fmla="*/ 91949 h 479"/>
                <a:gd name="T16" fmla="*/ 55198 w 283"/>
                <a:gd name="T17" fmla="*/ 91949 h 479"/>
                <a:gd name="T18" fmla="*/ 55198 w 283"/>
                <a:gd name="T19" fmla="*/ 99611 h 479"/>
                <a:gd name="T20" fmla="*/ 43530 w 283"/>
                <a:gd name="T21" fmla="*/ 151446 h 479"/>
                <a:gd name="T22" fmla="*/ 31413 w 283"/>
                <a:gd name="T23" fmla="*/ 167672 h 479"/>
                <a:gd name="T24" fmla="*/ 19746 w 283"/>
                <a:gd name="T25" fmla="*/ 155502 h 479"/>
                <a:gd name="T26" fmla="*/ 39491 w 283"/>
                <a:gd name="T27" fmla="*/ 99611 h 479"/>
                <a:gd name="T28" fmla="*/ 51159 w 283"/>
                <a:gd name="T29" fmla="*/ 87442 h 479"/>
                <a:gd name="T30" fmla="*/ 55198 w 283"/>
                <a:gd name="T31" fmla="*/ 87442 h 479"/>
                <a:gd name="T32" fmla="*/ 55198 w 283"/>
                <a:gd name="T33" fmla="*/ 91949 h 4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3" h="479">
                  <a:moveTo>
                    <a:pt x="150" y="9"/>
                  </a:moveTo>
                  <a:lnTo>
                    <a:pt x="150" y="9"/>
                  </a:lnTo>
                  <a:cubicBezTo>
                    <a:pt x="150" y="0"/>
                    <a:pt x="141" y="0"/>
                    <a:pt x="132" y="9"/>
                  </a:cubicBezTo>
                  <a:cubicBezTo>
                    <a:pt x="114" y="185"/>
                    <a:pt x="0" y="221"/>
                    <a:pt x="0" y="345"/>
                  </a:cubicBezTo>
                  <a:cubicBezTo>
                    <a:pt x="0" y="416"/>
                    <a:pt x="70" y="478"/>
                    <a:pt x="141" y="478"/>
                  </a:cubicBezTo>
                  <a:cubicBezTo>
                    <a:pt x="220" y="478"/>
                    <a:pt x="282" y="416"/>
                    <a:pt x="282" y="345"/>
                  </a:cubicBezTo>
                  <a:cubicBezTo>
                    <a:pt x="282" y="221"/>
                    <a:pt x="167" y="185"/>
                    <a:pt x="150" y="9"/>
                  </a:cubicBezTo>
                  <a:close/>
                  <a:moveTo>
                    <a:pt x="123" y="204"/>
                  </a:moveTo>
                  <a:lnTo>
                    <a:pt x="123" y="204"/>
                  </a:lnTo>
                  <a:cubicBezTo>
                    <a:pt x="123" y="204"/>
                    <a:pt x="123" y="213"/>
                    <a:pt x="123" y="221"/>
                  </a:cubicBezTo>
                  <a:cubicBezTo>
                    <a:pt x="114" y="257"/>
                    <a:pt x="97" y="292"/>
                    <a:pt x="97" y="336"/>
                  </a:cubicBezTo>
                  <a:cubicBezTo>
                    <a:pt x="97" y="363"/>
                    <a:pt x="88" y="372"/>
                    <a:pt x="70" y="372"/>
                  </a:cubicBezTo>
                  <a:cubicBezTo>
                    <a:pt x="53" y="372"/>
                    <a:pt x="44" y="363"/>
                    <a:pt x="44" y="345"/>
                  </a:cubicBezTo>
                  <a:cubicBezTo>
                    <a:pt x="44" y="292"/>
                    <a:pt x="70" y="257"/>
                    <a:pt x="88" y="221"/>
                  </a:cubicBezTo>
                  <a:cubicBezTo>
                    <a:pt x="97" y="213"/>
                    <a:pt x="106" y="204"/>
                    <a:pt x="114" y="194"/>
                  </a:cubicBezTo>
                  <a:lnTo>
                    <a:pt x="123" y="194"/>
                  </a:lnTo>
                  <a:lnTo>
                    <a:pt x="123" y="20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11"/>
            <p:cNvSpPr>
              <a:spLocks noChangeArrowheads="1"/>
            </p:cNvSpPr>
            <p:nvPr/>
          </p:nvSpPr>
          <p:spPr bwMode="auto">
            <a:xfrm>
              <a:off x="3616325" y="3298825"/>
              <a:ext cx="200025" cy="168275"/>
            </a:xfrm>
            <a:custGeom>
              <a:avLst/>
              <a:gdLst>
                <a:gd name="T0" fmla="*/ 195520 w 444"/>
                <a:gd name="T1" fmla="*/ 96093 h 373"/>
                <a:gd name="T2" fmla="*/ 195520 w 444"/>
                <a:gd name="T3" fmla="*/ 96093 h 373"/>
                <a:gd name="T4" fmla="*/ 159479 w 444"/>
                <a:gd name="T5" fmla="*/ 12181 h 373"/>
                <a:gd name="T6" fmla="*/ 143712 w 444"/>
                <a:gd name="T7" fmla="*/ 0 h 373"/>
                <a:gd name="T8" fmla="*/ 55863 w 444"/>
                <a:gd name="T9" fmla="*/ 0 h 373"/>
                <a:gd name="T10" fmla="*/ 36041 w 444"/>
                <a:gd name="T11" fmla="*/ 12181 h 373"/>
                <a:gd name="T12" fmla="*/ 4055 w 444"/>
                <a:gd name="T13" fmla="*/ 96093 h 373"/>
                <a:gd name="T14" fmla="*/ 0 w 444"/>
                <a:gd name="T15" fmla="*/ 115943 h 373"/>
                <a:gd name="T16" fmla="*/ 8109 w 444"/>
                <a:gd name="T17" fmla="*/ 155643 h 373"/>
                <a:gd name="T18" fmla="*/ 20273 w 444"/>
                <a:gd name="T19" fmla="*/ 167824 h 373"/>
                <a:gd name="T20" fmla="*/ 179752 w 444"/>
                <a:gd name="T21" fmla="*/ 167824 h 373"/>
                <a:gd name="T22" fmla="*/ 191465 w 444"/>
                <a:gd name="T23" fmla="*/ 155643 h 373"/>
                <a:gd name="T24" fmla="*/ 199574 w 444"/>
                <a:gd name="T25" fmla="*/ 115943 h 373"/>
                <a:gd name="T26" fmla="*/ 195520 w 444"/>
                <a:gd name="T27" fmla="*/ 96093 h 373"/>
                <a:gd name="T28" fmla="*/ 179752 w 444"/>
                <a:gd name="T29" fmla="*/ 124063 h 373"/>
                <a:gd name="T30" fmla="*/ 179752 w 444"/>
                <a:gd name="T31" fmla="*/ 124063 h 373"/>
                <a:gd name="T32" fmla="*/ 179752 w 444"/>
                <a:gd name="T33" fmla="*/ 139853 h 373"/>
                <a:gd name="T34" fmla="*/ 167589 w 444"/>
                <a:gd name="T35" fmla="*/ 152034 h 373"/>
                <a:gd name="T36" fmla="*/ 31986 w 444"/>
                <a:gd name="T37" fmla="*/ 152034 h 373"/>
                <a:gd name="T38" fmla="*/ 20273 w 444"/>
                <a:gd name="T39" fmla="*/ 139853 h 373"/>
                <a:gd name="T40" fmla="*/ 15768 w 444"/>
                <a:gd name="T41" fmla="*/ 124063 h 373"/>
                <a:gd name="T42" fmla="*/ 27931 w 444"/>
                <a:gd name="T43" fmla="*/ 111883 h 373"/>
                <a:gd name="T44" fmla="*/ 171643 w 444"/>
                <a:gd name="T45" fmla="*/ 111883 h 373"/>
                <a:gd name="T46" fmla="*/ 179752 w 444"/>
                <a:gd name="T47" fmla="*/ 124063 h 3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44" h="373">
                  <a:moveTo>
                    <a:pt x="434" y="213"/>
                  </a:moveTo>
                  <a:lnTo>
                    <a:pt x="434" y="213"/>
                  </a:lnTo>
                  <a:cubicBezTo>
                    <a:pt x="354" y="27"/>
                    <a:pt x="354" y="27"/>
                    <a:pt x="354" y="27"/>
                  </a:cubicBezTo>
                  <a:cubicBezTo>
                    <a:pt x="354" y="9"/>
                    <a:pt x="337" y="0"/>
                    <a:pt x="31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06" y="0"/>
                    <a:pt x="89" y="9"/>
                    <a:pt x="80" y="27"/>
                  </a:cubicBezTo>
                  <a:cubicBezTo>
                    <a:pt x="9" y="213"/>
                    <a:pt x="9" y="213"/>
                    <a:pt x="9" y="213"/>
                  </a:cubicBezTo>
                  <a:cubicBezTo>
                    <a:pt x="0" y="222"/>
                    <a:pt x="0" y="248"/>
                    <a:pt x="0" y="257"/>
                  </a:cubicBezTo>
                  <a:cubicBezTo>
                    <a:pt x="18" y="345"/>
                    <a:pt x="18" y="345"/>
                    <a:pt x="18" y="345"/>
                  </a:cubicBezTo>
                  <a:cubicBezTo>
                    <a:pt x="18" y="363"/>
                    <a:pt x="35" y="372"/>
                    <a:pt x="45" y="372"/>
                  </a:cubicBezTo>
                  <a:cubicBezTo>
                    <a:pt x="399" y="372"/>
                    <a:pt x="399" y="372"/>
                    <a:pt x="399" y="372"/>
                  </a:cubicBezTo>
                  <a:cubicBezTo>
                    <a:pt x="408" y="372"/>
                    <a:pt x="425" y="363"/>
                    <a:pt x="425" y="345"/>
                  </a:cubicBezTo>
                  <a:cubicBezTo>
                    <a:pt x="443" y="257"/>
                    <a:pt x="443" y="257"/>
                    <a:pt x="443" y="257"/>
                  </a:cubicBezTo>
                  <a:cubicBezTo>
                    <a:pt x="443" y="248"/>
                    <a:pt x="443" y="222"/>
                    <a:pt x="434" y="213"/>
                  </a:cubicBezTo>
                  <a:close/>
                  <a:moveTo>
                    <a:pt x="399" y="275"/>
                  </a:moveTo>
                  <a:lnTo>
                    <a:pt x="399" y="275"/>
                  </a:lnTo>
                  <a:cubicBezTo>
                    <a:pt x="399" y="310"/>
                    <a:pt x="399" y="310"/>
                    <a:pt x="399" y="310"/>
                  </a:cubicBezTo>
                  <a:cubicBezTo>
                    <a:pt x="399" y="328"/>
                    <a:pt x="381" y="337"/>
                    <a:pt x="372" y="337"/>
                  </a:cubicBezTo>
                  <a:cubicBezTo>
                    <a:pt x="71" y="337"/>
                    <a:pt x="71" y="337"/>
                    <a:pt x="71" y="337"/>
                  </a:cubicBezTo>
                  <a:cubicBezTo>
                    <a:pt x="62" y="337"/>
                    <a:pt x="45" y="328"/>
                    <a:pt x="45" y="310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5" y="266"/>
                    <a:pt x="45" y="248"/>
                    <a:pt x="62" y="248"/>
                  </a:cubicBezTo>
                  <a:cubicBezTo>
                    <a:pt x="381" y="248"/>
                    <a:pt x="381" y="248"/>
                    <a:pt x="381" y="248"/>
                  </a:cubicBezTo>
                  <a:cubicBezTo>
                    <a:pt x="399" y="248"/>
                    <a:pt x="408" y="266"/>
                    <a:pt x="399" y="27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12"/>
            <p:cNvSpPr>
              <a:spLocks noChangeArrowheads="1"/>
            </p:cNvSpPr>
            <p:nvPr/>
          </p:nvSpPr>
          <p:spPr bwMode="auto">
            <a:xfrm>
              <a:off x="4506913" y="3275013"/>
              <a:ext cx="203200" cy="207962"/>
            </a:xfrm>
            <a:custGeom>
              <a:avLst/>
              <a:gdLst>
                <a:gd name="T0" fmla="*/ 123628 w 452"/>
                <a:gd name="T1" fmla="*/ 135490 h 462"/>
                <a:gd name="T2" fmla="*/ 123628 w 452"/>
                <a:gd name="T3" fmla="*/ 135490 h 462"/>
                <a:gd name="T4" fmla="*/ 195108 w 452"/>
                <a:gd name="T5" fmla="*/ 11703 h 462"/>
                <a:gd name="T6" fmla="*/ 195108 w 452"/>
                <a:gd name="T7" fmla="*/ 8102 h 462"/>
                <a:gd name="T8" fmla="*/ 191062 w 452"/>
                <a:gd name="T9" fmla="*/ 8102 h 462"/>
                <a:gd name="T10" fmla="*/ 71480 w 452"/>
                <a:gd name="T11" fmla="*/ 80124 h 462"/>
                <a:gd name="T12" fmla="*/ 4046 w 452"/>
                <a:gd name="T13" fmla="*/ 135490 h 462"/>
                <a:gd name="T14" fmla="*/ 15735 w 452"/>
                <a:gd name="T15" fmla="*/ 147644 h 462"/>
                <a:gd name="T16" fmla="*/ 39561 w 452"/>
                <a:gd name="T17" fmla="*/ 139542 h 462"/>
                <a:gd name="T18" fmla="*/ 67883 w 452"/>
                <a:gd name="T19" fmla="*/ 167450 h 462"/>
                <a:gd name="T20" fmla="*/ 59791 w 452"/>
                <a:gd name="T21" fmla="*/ 191307 h 462"/>
                <a:gd name="T22" fmla="*/ 67883 w 452"/>
                <a:gd name="T23" fmla="*/ 203461 h 462"/>
                <a:gd name="T24" fmla="*/ 123628 w 452"/>
                <a:gd name="T25" fmla="*/ 135490 h 462"/>
                <a:gd name="T26" fmla="*/ 135317 w 452"/>
                <a:gd name="T27" fmla="*/ 67520 h 462"/>
                <a:gd name="T28" fmla="*/ 135317 w 452"/>
                <a:gd name="T29" fmla="*/ 67520 h 462"/>
                <a:gd name="T30" fmla="*/ 135317 w 452"/>
                <a:gd name="T31" fmla="*/ 43663 h 462"/>
                <a:gd name="T32" fmla="*/ 159143 w 452"/>
                <a:gd name="T33" fmla="*/ 43663 h 462"/>
                <a:gd name="T34" fmla="*/ 159143 w 452"/>
                <a:gd name="T35" fmla="*/ 67520 h 462"/>
                <a:gd name="T36" fmla="*/ 135317 w 452"/>
                <a:gd name="T37" fmla="*/ 67520 h 4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52" h="462">
                  <a:moveTo>
                    <a:pt x="275" y="301"/>
                  </a:moveTo>
                  <a:lnTo>
                    <a:pt x="275" y="301"/>
                  </a:lnTo>
                  <a:cubicBezTo>
                    <a:pt x="275" y="301"/>
                    <a:pt x="451" y="169"/>
                    <a:pt x="434" y="26"/>
                  </a:cubicBezTo>
                  <a:lnTo>
                    <a:pt x="434" y="18"/>
                  </a:lnTo>
                  <a:cubicBezTo>
                    <a:pt x="425" y="18"/>
                    <a:pt x="425" y="18"/>
                    <a:pt x="425" y="18"/>
                  </a:cubicBezTo>
                  <a:cubicBezTo>
                    <a:pt x="284" y="0"/>
                    <a:pt x="159" y="178"/>
                    <a:pt x="159" y="178"/>
                  </a:cubicBezTo>
                  <a:cubicBezTo>
                    <a:pt x="53" y="159"/>
                    <a:pt x="62" y="186"/>
                    <a:pt x="9" y="301"/>
                  </a:cubicBezTo>
                  <a:cubicBezTo>
                    <a:pt x="0" y="328"/>
                    <a:pt x="18" y="328"/>
                    <a:pt x="35" y="328"/>
                  </a:cubicBezTo>
                  <a:cubicBezTo>
                    <a:pt x="53" y="319"/>
                    <a:pt x="88" y="310"/>
                    <a:pt x="88" y="310"/>
                  </a:cubicBezTo>
                  <a:cubicBezTo>
                    <a:pt x="151" y="372"/>
                    <a:pt x="151" y="372"/>
                    <a:pt x="151" y="372"/>
                  </a:cubicBezTo>
                  <a:cubicBezTo>
                    <a:pt x="151" y="372"/>
                    <a:pt x="141" y="407"/>
                    <a:pt x="133" y="425"/>
                  </a:cubicBezTo>
                  <a:cubicBezTo>
                    <a:pt x="124" y="443"/>
                    <a:pt x="133" y="461"/>
                    <a:pt x="151" y="452"/>
                  </a:cubicBezTo>
                  <a:cubicBezTo>
                    <a:pt x="266" y="398"/>
                    <a:pt x="292" y="407"/>
                    <a:pt x="275" y="301"/>
                  </a:cubicBezTo>
                  <a:close/>
                  <a:moveTo>
                    <a:pt x="301" y="150"/>
                  </a:moveTo>
                  <a:lnTo>
                    <a:pt x="301" y="150"/>
                  </a:lnTo>
                  <a:cubicBezTo>
                    <a:pt x="284" y="133"/>
                    <a:pt x="284" y="115"/>
                    <a:pt x="301" y="97"/>
                  </a:cubicBezTo>
                  <a:cubicBezTo>
                    <a:pt x="319" y="80"/>
                    <a:pt x="345" y="80"/>
                    <a:pt x="354" y="97"/>
                  </a:cubicBezTo>
                  <a:cubicBezTo>
                    <a:pt x="372" y="115"/>
                    <a:pt x="372" y="133"/>
                    <a:pt x="354" y="150"/>
                  </a:cubicBezTo>
                  <a:cubicBezTo>
                    <a:pt x="345" y="169"/>
                    <a:pt x="319" y="169"/>
                    <a:pt x="301" y="15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13"/>
            <p:cNvSpPr>
              <a:spLocks noChangeArrowheads="1"/>
            </p:cNvSpPr>
            <p:nvPr/>
          </p:nvSpPr>
          <p:spPr bwMode="auto">
            <a:xfrm>
              <a:off x="4935538" y="3270250"/>
              <a:ext cx="231775" cy="223838"/>
            </a:xfrm>
            <a:custGeom>
              <a:avLst/>
              <a:gdLst>
                <a:gd name="T0" fmla="*/ 35554 w 515"/>
                <a:gd name="T1" fmla="*/ 151473 h 498"/>
                <a:gd name="T2" fmla="*/ 35554 w 515"/>
                <a:gd name="T3" fmla="*/ 151473 h 498"/>
                <a:gd name="T4" fmla="*/ 8101 w 515"/>
                <a:gd name="T5" fmla="*/ 211253 h 498"/>
                <a:gd name="T6" fmla="*/ 76058 w 515"/>
                <a:gd name="T7" fmla="*/ 195072 h 498"/>
                <a:gd name="T8" fmla="*/ 72008 w 515"/>
                <a:gd name="T9" fmla="*/ 155518 h 498"/>
                <a:gd name="T10" fmla="*/ 35554 w 515"/>
                <a:gd name="T11" fmla="*/ 151473 h 498"/>
                <a:gd name="T12" fmla="*/ 223224 w 515"/>
                <a:gd name="T13" fmla="*/ 8091 h 498"/>
                <a:gd name="T14" fmla="*/ 223224 w 515"/>
                <a:gd name="T15" fmla="*/ 8091 h 498"/>
                <a:gd name="T16" fmla="*/ 87759 w 515"/>
                <a:gd name="T17" fmla="*/ 103828 h 498"/>
                <a:gd name="T18" fmla="*/ 63457 w 515"/>
                <a:gd name="T19" fmla="*/ 131696 h 498"/>
                <a:gd name="T20" fmla="*/ 67507 w 515"/>
                <a:gd name="T21" fmla="*/ 135292 h 498"/>
                <a:gd name="T22" fmla="*/ 83709 w 515"/>
                <a:gd name="T23" fmla="*/ 147427 h 498"/>
                <a:gd name="T24" fmla="*/ 91810 w 515"/>
                <a:gd name="T25" fmla="*/ 159114 h 498"/>
                <a:gd name="T26" fmla="*/ 95860 w 515"/>
                <a:gd name="T27" fmla="*/ 163159 h 498"/>
                <a:gd name="T28" fmla="*/ 123763 w 515"/>
                <a:gd name="T29" fmla="*/ 139337 h 498"/>
                <a:gd name="T30" fmla="*/ 223224 w 515"/>
                <a:gd name="T31" fmla="*/ 8091 h 4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5" h="498">
                  <a:moveTo>
                    <a:pt x="79" y="337"/>
                  </a:moveTo>
                  <a:lnTo>
                    <a:pt x="79" y="337"/>
                  </a:lnTo>
                  <a:cubicBezTo>
                    <a:pt x="44" y="372"/>
                    <a:pt x="71" y="416"/>
                    <a:pt x="18" y="470"/>
                  </a:cubicBezTo>
                  <a:cubicBezTo>
                    <a:pt x="0" y="497"/>
                    <a:pt x="116" y="487"/>
                    <a:pt x="169" y="434"/>
                  </a:cubicBezTo>
                  <a:cubicBezTo>
                    <a:pt x="195" y="407"/>
                    <a:pt x="186" y="372"/>
                    <a:pt x="160" y="346"/>
                  </a:cubicBezTo>
                  <a:cubicBezTo>
                    <a:pt x="132" y="319"/>
                    <a:pt x="97" y="319"/>
                    <a:pt x="79" y="337"/>
                  </a:cubicBezTo>
                  <a:close/>
                  <a:moveTo>
                    <a:pt x="496" y="18"/>
                  </a:moveTo>
                  <a:lnTo>
                    <a:pt x="496" y="18"/>
                  </a:lnTo>
                  <a:cubicBezTo>
                    <a:pt x="479" y="0"/>
                    <a:pt x="257" y="168"/>
                    <a:pt x="195" y="231"/>
                  </a:cubicBezTo>
                  <a:cubicBezTo>
                    <a:pt x="169" y="266"/>
                    <a:pt x="160" y="284"/>
                    <a:pt x="141" y="293"/>
                  </a:cubicBezTo>
                  <a:cubicBezTo>
                    <a:pt x="141" y="301"/>
                    <a:pt x="150" y="301"/>
                    <a:pt x="150" y="301"/>
                  </a:cubicBezTo>
                  <a:cubicBezTo>
                    <a:pt x="160" y="310"/>
                    <a:pt x="169" y="310"/>
                    <a:pt x="186" y="328"/>
                  </a:cubicBezTo>
                  <a:cubicBezTo>
                    <a:pt x="195" y="337"/>
                    <a:pt x="204" y="346"/>
                    <a:pt x="204" y="354"/>
                  </a:cubicBezTo>
                  <a:cubicBezTo>
                    <a:pt x="204" y="363"/>
                    <a:pt x="213" y="363"/>
                    <a:pt x="213" y="363"/>
                  </a:cubicBezTo>
                  <a:cubicBezTo>
                    <a:pt x="230" y="354"/>
                    <a:pt x="248" y="337"/>
                    <a:pt x="275" y="310"/>
                  </a:cubicBezTo>
                  <a:cubicBezTo>
                    <a:pt x="336" y="248"/>
                    <a:pt x="514" y="35"/>
                    <a:pt x="496" y="1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14"/>
            <p:cNvSpPr>
              <a:spLocks noChangeArrowheads="1"/>
            </p:cNvSpPr>
            <p:nvPr/>
          </p:nvSpPr>
          <p:spPr bwMode="auto">
            <a:xfrm>
              <a:off x="5830888" y="3282950"/>
              <a:ext cx="223837" cy="203200"/>
            </a:xfrm>
            <a:custGeom>
              <a:avLst/>
              <a:gdLst>
                <a:gd name="T0" fmla="*/ 111243 w 497"/>
                <a:gd name="T1" fmla="*/ 123179 h 452"/>
                <a:gd name="T2" fmla="*/ 111243 w 497"/>
                <a:gd name="T3" fmla="*/ 123179 h 452"/>
                <a:gd name="T4" fmla="*/ 163487 w 497"/>
                <a:gd name="T5" fmla="*/ 103398 h 452"/>
                <a:gd name="T6" fmla="*/ 151777 w 497"/>
                <a:gd name="T7" fmla="*/ 67883 h 452"/>
                <a:gd name="T8" fmla="*/ 111243 w 497"/>
                <a:gd name="T9" fmla="*/ 83618 h 452"/>
                <a:gd name="T10" fmla="*/ 75663 w 497"/>
                <a:gd name="T11" fmla="*/ 67883 h 452"/>
                <a:gd name="T12" fmla="*/ 59900 w 497"/>
                <a:gd name="T13" fmla="*/ 103398 h 452"/>
                <a:gd name="T14" fmla="*/ 111243 w 497"/>
                <a:gd name="T15" fmla="*/ 123179 h 452"/>
                <a:gd name="T16" fmla="*/ 111243 w 497"/>
                <a:gd name="T17" fmla="*/ 47653 h 452"/>
                <a:gd name="T18" fmla="*/ 111243 w 497"/>
                <a:gd name="T19" fmla="*/ 47653 h 452"/>
                <a:gd name="T20" fmla="*/ 139166 w 497"/>
                <a:gd name="T21" fmla="*/ 39561 h 452"/>
                <a:gd name="T22" fmla="*/ 127907 w 497"/>
                <a:gd name="T23" fmla="*/ 7642 h 452"/>
                <a:gd name="T24" fmla="*/ 111243 w 497"/>
                <a:gd name="T25" fmla="*/ 0 h 452"/>
                <a:gd name="T26" fmla="*/ 95480 w 497"/>
                <a:gd name="T27" fmla="*/ 7642 h 452"/>
                <a:gd name="T28" fmla="*/ 83770 w 497"/>
                <a:gd name="T29" fmla="*/ 39561 h 452"/>
                <a:gd name="T30" fmla="*/ 111243 w 497"/>
                <a:gd name="T31" fmla="*/ 47653 h 452"/>
                <a:gd name="T32" fmla="*/ 211226 w 497"/>
                <a:gd name="T33" fmla="*/ 135317 h 452"/>
                <a:gd name="T34" fmla="*/ 211226 w 497"/>
                <a:gd name="T35" fmla="*/ 135317 h 452"/>
                <a:gd name="T36" fmla="*/ 167540 w 497"/>
                <a:gd name="T37" fmla="*/ 119582 h 452"/>
                <a:gd name="T38" fmla="*/ 171593 w 497"/>
                <a:gd name="T39" fmla="*/ 131271 h 452"/>
                <a:gd name="T40" fmla="*/ 111243 w 497"/>
                <a:gd name="T41" fmla="*/ 155097 h 452"/>
                <a:gd name="T42" fmla="*/ 51793 w 497"/>
                <a:gd name="T43" fmla="*/ 131271 h 452"/>
                <a:gd name="T44" fmla="*/ 55847 w 497"/>
                <a:gd name="T45" fmla="*/ 119582 h 452"/>
                <a:gd name="T46" fmla="*/ 11710 w 497"/>
                <a:gd name="T47" fmla="*/ 135317 h 452"/>
                <a:gd name="T48" fmla="*/ 11710 w 497"/>
                <a:gd name="T49" fmla="*/ 155097 h 452"/>
                <a:gd name="T50" fmla="*/ 91426 w 497"/>
                <a:gd name="T51" fmla="*/ 195108 h 452"/>
                <a:gd name="T52" fmla="*/ 131510 w 497"/>
                <a:gd name="T53" fmla="*/ 195108 h 452"/>
                <a:gd name="T54" fmla="*/ 211226 w 497"/>
                <a:gd name="T55" fmla="*/ 155097 h 452"/>
                <a:gd name="T56" fmla="*/ 211226 w 497"/>
                <a:gd name="T57" fmla="*/ 135317 h 4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97" h="452">
                  <a:moveTo>
                    <a:pt x="247" y="274"/>
                  </a:moveTo>
                  <a:lnTo>
                    <a:pt x="247" y="274"/>
                  </a:lnTo>
                  <a:cubicBezTo>
                    <a:pt x="309" y="274"/>
                    <a:pt x="354" y="257"/>
                    <a:pt x="363" y="230"/>
                  </a:cubicBezTo>
                  <a:cubicBezTo>
                    <a:pt x="354" y="204"/>
                    <a:pt x="345" y="177"/>
                    <a:pt x="337" y="151"/>
                  </a:cubicBezTo>
                  <a:cubicBezTo>
                    <a:pt x="328" y="168"/>
                    <a:pt x="292" y="186"/>
                    <a:pt x="247" y="186"/>
                  </a:cubicBezTo>
                  <a:cubicBezTo>
                    <a:pt x="203" y="186"/>
                    <a:pt x="168" y="168"/>
                    <a:pt x="168" y="151"/>
                  </a:cubicBezTo>
                  <a:cubicBezTo>
                    <a:pt x="150" y="177"/>
                    <a:pt x="141" y="204"/>
                    <a:pt x="133" y="230"/>
                  </a:cubicBezTo>
                  <a:cubicBezTo>
                    <a:pt x="141" y="257"/>
                    <a:pt x="186" y="274"/>
                    <a:pt x="247" y="274"/>
                  </a:cubicBezTo>
                  <a:close/>
                  <a:moveTo>
                    <a:pt x="247" y="106"/>
                  </a:moveTo>
                  <a:lnTo>
                    <a:pt x="247" y="106"/>
                  </a:lnTo>
                  <a:cubicBezTo>
                    <a:pt x="274" y="106"/>
                    <a:pt x="300" y="97"/>
                    <a:pt x="309" y="88"/>
                  </a:cubicBezTo>
                  <a:cubicBezTo>
                    <a:pt x="300" y="62"/>
                    <a:pt x="292" y="35"/>
                    <a:pt x="284" y="17"/>
                  </a:cubicBezTo>
                  <a:cubicBezTo>
                    <a:pt x="284" y="8"/>
                    <a:pt x="265" y="0"/>
                    <a:pt x="247" y="0"/>
                  </a:cubicBezTo>
                  <a:cubicBezTo>
                    <a:pt x="230" y="0"/>
                    <a:pt x="212" y="8"/>
                    <a:pt x="212" y="17"/>
                  </a:cubicBezTo>
                  <a:cubicBezTo>
                    <a:pt x="203" y="35"/>
                    <a:pt x="194" y="62"/>
                    <a:pt x="186" y="88"/>
                  </a:cubicBezTo>
                  <a:cubicBezTo>
                    <a:pt x="194" y="97"/>
                    <a:pt x="221" y="106"/>
                    <a:pt x="247" y="106"/>
                  </a:cubicBezTo>
                  <a:close/>
                  <a:moveTo>
                    <a:pt x="469" y="301"/>
                  </a:moveTo>
                  <a:lnTo>
                    <a:pt x="469" y="301"/>
                  </a:lnTo>
                  <a:cubicBezTo>
                    <a:pt x="372" y="266"/>
                    <a:pt x="372" y="266"/>
                    <a:pt x="372" y="266"/>
                  </a:cubicBezTo>
                  <a:cubicBezTo>
                    <a:pt x="381" y="292"/>
                    <a:pt x="381" y="292"/>
                    <a:pt x="381" y="292"/>
                  </a:cubicBezTo>
                  <a:cubicBezTo>
                    <a:pt x="381" y="327"/>
                    <a:pt x="319" y="345"/>
                    <a:pt x="247" y="345"/>
                  </a:cubicBezTo>
                  <a:cubicBezTo>
                    <a:pt x="177" y="345"/>
                    <a:pt x="115" y="327"/>
                    <a:pt x="115" y="292"/>
                  </a:cubicBezTo>
                  <a:cubicBezTo>
                    <a:pt x="124" y="266"/>
                    <a:pt x="124" y="266"/>
                    <a:pt x="124" y="266"/>
                  </a:cubicBezTo>
                  <a:cubicBezTo>
                    <a:pt x="26" y="301"/>
                    <a:pt x="26" y="301"/>
                    <a:pt x="26" y="301"/>
                  </a:cubicBezTo>
                  <a:cubicBezTo>
                    <a:pt x="0" y="310"/>
                    <a:pt x="0" y="327"/>
                    <a:pt x="26" y="345"/>
                  </a:cubicBezTo>
                  <a:cubicBezTo>
                    <a:pt x="203" y="434"/>
                    <a:pt x="203" y="434"/>
                    <a:pt x="203" y="434"/>
                  </a:cubicBezTo>
                  <a:cubicBezTo>
                    <a:pt x="230" y="451"/>
                    <a:pt x="265" y="451"/>
                    <a:pt x="292" y="434"/>
                  </a:cubicBezTo>
                  <a:cubicBezTo>
                    <a:pt x="469" y="345"/>
                    <a:pt x="469" y="345"/>
                    <a:pt x="469" y="345"/>
                  </a:cubicBezTo>
                  <a:cubicBezTo>
                    <a:pt x="496" y="327"/>
                    <a:pt x="496" y="310"/>
                    <a:pt x="469" y="30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15"/>
            <p:cNvSpPr>
              <a:spLocks noChangeArrowheads="1"/>
            </p:cNvSpPr>
            <p:nvPr/>
          </p:nvSpPr>
          <p:spPr bwMode="auto">
            <a:xfrm>
              <a:off x="5384800" y="1514475"/>
              <a:ext cx="223838" cy="179388"/>
            </a:xfrm>
            <a:custGeom>
              <a:avLst/>
              <a:gdLst>
                <a:gd name="T0" fmla="*/ 76114 w 497"/>
                <a:gd name="T1" fmla="*/ 87900 h 400"/>
                <a:gd name="T2" fmla="*/ 76114 w 497"/>
                <a:gd name="T3" fmla="*/ 87900 h 400"/>
                <a:gd name="T4" fmla="*/ 111694 w 497"/>
                <a:gd name="T5" fmla="*/ 123329 h 400"/>
                <a:gd name="T6" fmla="*/ 147724 w 497"/>
                <a:gd name="T7" fmla="*/ 87900 h 400"/>
                <a:gd name="T8" fmla="*/ 111694 w 497"/>
                <a:gd name="T9" fmla="*/ 52023 h 400"/>
                <a:gd name="T10" fmla="*/ 76114 w 497"/>
                <a:gd name="T11" fmla="*/ 87900 h 400"/>
                <a:gd name="T12" fmla="*/ 52244 w 497"/>
                <a:gd name="T13" fmla="*/ 75791 h 400"/>
                <a:gd name="T14" fmla="*/ 52244 w 497"/>
                <a:gd name="T15" fmla="*/ 75791 h 400"/>
                <a:gd name="T16" fmla="*/ 111694 w 497"/>
                <a:gd name="T17" fmla="*/ 28254 h 400"/>
                <a:gd name="T18" fmla="*/ 155381 w 497"/>
                <a:gd name="T19" fmla="*/ 43950 h 400"/>
                <a:gd name="T20" fmla="*/ 175648 w 497"/>
                <a:gd name="T21" fmla="*/ 43950 h 400"/>
                <a:gd name="T22" fmla="*/ 175648 w 497"/>
                <a:gd name="T23" fmla="*/ 24217 h 400"/>
                <a:gd name="T24" fmla="*/ 111694 w 497"/>
                <a:gd name="T25" fmla="*/ 0 h 400"/>
                <a:gd name="T26" fmla="*/ 27923 w 497"/>
                <a:gd name="T27" fmla="*/ 64131 h 400"/>
                <a:gd name="T28" fmla="*/ 0 w 497"/>
                <a:gd name="T29" fmla="*/ 64131 h 400"/>
                <a:gd name="T30" fmla="*/ 0 w 497"/>
                <a:gd name="T31" fmla="*/ 87900 h 400"/>
                <a:gd name="T32" fmla="*/ 36030 w 497"/>
                <a:gd name="T33" fmla="*/ 87900 h 400"/>
                <a:gd name="T34" fmla="*/ 52244 w 497"/>
                <a:gd name="T35" fmla="*/ 75791 h 400"/>
                <a:gd name="T36" fmla="*/ 187357 w 497"/>
                <a:gd name="T37" fmla="*/ 87900 h 400"/>
                <a:gd name="T38" fmla="*/ 187357 w 497"/>
                <a:gd name="T39" fmla="*/ 87900 h 400"/>
                <a:gd name="T40" fmla="*/ 171594 w 497"/>
                <a:gd name="T41" fmla="*/ 103597 h 400"/>
                <a:gd name="T42" fmla="*/ 111694 w 497"/>
                <a:gd name="T43" fmla="*/ 151134 h 400"/>
                <a:gd name="T44" fmla="*/ 68007 w 497"/>
                <a:gd name="T45" fmla="*/ 131402 h 400"/>
                <a:gd name="T46" fmla="*/ 48190 w 497"/>
                <a:gd name="T47" fmla="*/ 131402 h 400"/>
                <a:gd name="T48" fmla="*/ 48190 w 497"/>
                <a:gd name="T49" fmla="*/ 151134 h 400"/>
                <a:gd name="T50" fmla="*/ 111694 w 497"/>
                <a:gd name="T51" fmla="*/ 178940 h 400"/>
                <a:gd name="T52" fmla="*/ 195915 w 497"/>
                <a:gd name="T53" fmla="*/ 115257 h 400"/>
                <a:gd name="T54" fmla="*/ 223388 w 497"/>
                <a:gd name="T55" fmla="*/ 115257 h 400"/>
                <a:gd name="T56" fmla="*/ 223388 w 497"/>
                <a:gd name="T57" fmla="*/ 87900 h 400"/>
                <a:gd name="T58" fmla="*/ 187357 w 497"/>
                <a:gd name="T59" fmla="*/ 87900 h 4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400">
                  <a:moveTo>
                    <a:pt x="169" y="196"/>
                  </a:moveTo>
                  <a:lnTo>
                    <a:pt x="169" y="196"/>
                  </a:lnTo>
                  <a:cubicBezTo>
                    <a:pt x="169" y="240"/>
                    <a:pt x="204" y="275"/>
                    <a:pt x="248" y="275"/>
                  </a:cubicBezTo>
                  <a:cubicBezTo>
                    <a:pt x="292" y="275"/>
                    <a:pt x="328" y="240"/>
                    <a:pt x="328" y="196"/>
                  </a:cubicBezTo>
                  <a:cubicBezTo>
                    <a:pt x="328" y="151"/>
                    <a:pt x="292" y="116"/>
                    <a:pt x="248" y="116"/>
                  </a:cubicBezTo>
                  <a:cubicBezTo>
                    <a:pt x="204" y="116"/>
                    <a:pt x="169" y="151"/>
                    <a:pt x="169" y="196"/>
                  </a:cubicBezTo>
                  <a:close/>
                  <a:moveTo>
                    <a:pt x="116" y="169"/>
                  </a:moveTo>
                  <a:lnTo>
                    <a:pt x="116" y="169"/>
                  </a:lnTo>
                  <a:cubicBezTo>
                    <a:pt x="124" y="107"/>
                    <a:pt x="186" y="63"/>
                    <a:pt x="248" y="63"/>
                  </a:cubicBezTo>
                  <a:cubicBezTo>
                    <a:pt x="284" y="63"/>
                    <a:pt x="319" y="71"/>
                    <a:pt x="345" y="98"/>
                  </a:cubicBezTo>
                  <a:cubicBezTo>
                    <a:pt x="354" y="107"/>
                    <a:pt x="381" y="107"/>
                    <a:pt x="390" y="98"/>
                  </a:cubicBezTo>
                  <a:cubicBezTo>
                    <a:pt x="399" y="89"/>
                    <a:pt x="399" y="71"/>
                    <a:pt x="390" y="54"/>
                  </a:cubicBezTo>
                  <a:cubicBezTo>
                    <a:pt x="354" y="18"/>
                    <a:pt x="301" y="0"/>
                    <a:pt x="248" y="0"/>
                  </a:cubicBezTo>
                  <a:cubicBezTo>
                    <a:pt x="160" y="0"/>
                    <a:pt x="80" y="54"/>
                    <a:pt x="62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80" y="196"/>
                    <a:pt x="80" y="196"/>
                    <a:pt x="80" y="196"/>
                  </a:cubicBezTo>
                  <a:cubicBezTo>
                    <a:pt x="107" y="196"/>
                    <a:pt x="107" y="178"/>
                    <a:pt x="116" y="169"/>
                  </a:cubicBezTo>
                  <a:close/>
                  <a:moveTo>
                    <a:pt x="416" y="196"/>
                  </a:moveTo>
                  <a:lnTo>
                    <a:pt x="416" y="196"/>
                  </a:lnTo>
                  <a:cubicBezTo>
                    <a:pt x="390" y="196"/>
                    <a:pt x="390" y="222"/>
                    <a:pt x="381" y="231"/>
                  </a:cubicBezTo>
                  <a:cubicBezTo>
                    <a:pt x="372" y="293"/>
                    <a:pt x="319" y="337"/>
                    <a:pt x="248" y="337"/>
                  </a:cubicBezTo>
                  <a:cubicBezTo>
                    <a:pt x="213" y="337"/>
                    <a:pt x="177" y="319"/>
                    <a:pt x="151" y="293"/>
                  </a:cubicBezTo>
                  <a:cubicBezTo>
                    <a:pt x="142" y="284"/>
                    <a:pt x="116" y="284"/>
                    <a:pt x="107" y="293"/>
                  </a:cubicBezTo>
                  <a:cubicBezTo>
                    <a:pt x="97" y="310"/>
                    <a:pt x="97" y="328"/>
                    <a:pt x="107" y="337"/>
                  </a:cubicBezTo>
                  <a:cubicBezTo>
                    <a:pt x="142" y="373"/>
                    <a:pt x="195" y="399"/>
                    <a:pt x="248" y="399"/>
                  </a:cubicBezTo>
                  <a:cubicBezTo>
                    <a:pt x="337" y="399"/>
                    <a:pt x="416" y="337"/>
                    <a:pt x="435" y="257"/>
                  </a:cubicBezTo>
                  <a:cubicBezTo>
                    <a:pt x="496" y="257"/>
                    <a:pt x="496" y="257"/>
                    <a:pt x="496" y="257"/>
                  </a:cubicBezTo>
                  <a:cubicBezTo>
                    <a:pt x="496" y="196"/>
                    <a:pt x="496" y="196"/>
                    <a:pt x="496" y="196"/>
                  </a:cubicBezTo>
                  <a:lnTo>
                    <a:pt x="416" y="19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16"/>
            <p:cNvSpPr>
              <a:spLocks noChangeArrowheads="1"/>
            </p:cNvSpPr>
            <p:nvPr/>
          </p:nvSpPr>
          <p:spPr bwMode="auto">
            <a:xfrm>
              <a:off x="4084638" y="3290888"/>
              <a:ext cx="150812" cy="184150"/>
            </a:xfrm>
            <a:custGeom>
              <a:avLst/>
              <a:gdLst>
                <a:gd name="T0" fmla="*/ 75182 w 337"/>
                <a:gd name="T1" fmla="*/ 0 h 409"/>
                <a:gd name="T2" fmla="*/ 75182 w 337"/>
                <a:gd name="T3" fmla="*/ 0 h 409"/>
                <a:gd name="T4" fmla="*/ 0 w 337"/>
                <a:gd name="T5" fmla="*/ 27915 h 409"/>
                <a:gd name="T6" fmla="*/ 15663 w 337"/>
                <a:gd name="T7" fmla="*/ 163439 h 409"/>
                <a:gd name="T8" fmla="*/ 75182 w 337"/>
                <a:gd name="T9" fmla="*/ 183700 h 409"/>
                <a:gd name="T10" fmla="*/ 134702 w 337"/>
                <a:gd name="T11" fmla="*/ 163439 h 409"/>
                <a:gd name="T12" fmla="*/ 150364 w 337"/>
                <a:gd name="T13" fmla="*/ 27915 h 409"/>
                <a:gd name="T14" fmla="*/ 75182 w 337"/>
                <a:gd name="T15" fmla="*/ 0 h 409"/>
                <a:gd name="T16" fmla="*/ 75182 w 337"/>
                <a:gd name="T17" fmla="*/ 48176 h 409"/>
                <a:gd name="T18" fmla="*/ 75182 w 337"/>
                <a:gd name="T19" fmla="*/ 48176 h 409"/>
                <a:gd name="T20" fmla="*/ 15663 w 337"/>
                <a:gd name="T21" fmla="*/ 31967 h 409"/>
                <a:gd name="T22" fmla="*/ 75182 w 337"/>
                <a:gd name="T23" fmla="*/ 16209 h 409"/>
                <a:gd name="T24" fmla="*/ 134702 w 337"/>
                <a:gd name="T25" fmla="*/ 31967 h 409"/>
                <a:gd name="T26" fmla="*/ 75182 w 337"/>
                <a:gd name="T27" fmla="*/ 48176 h 4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7" h="409">
                  <a:moveTo>
                    <a:pt x="168" y="0"/>
                  </a:moveTo>
                  <a:lnTo>
                    <a:pt x="168" y="0"/>
                  </a:lnTo>
                  <a:cubicBezTo>
                    <a:pt x="62" y="0"/>
                    <a:pt x="0" y="36"/>
                    <a:pt x="0" y="62"/>
                  </a:cubicBezTo>
                  <a:cubicBezTo>
                    <a:pt x="35" y="363"/>
                    <a:pt x="35" y="363"/>
                    <a:pt x="35" y="363"/>
                  </a:cubicBezTo>
                  <a:cubicBezTo>
                    <a:pt x="35" y="372"/>
                    <a:pt x="88" y="408"/>
                    <a:pt x="168" y="408"/>
                  </a:cubicBezTo>
                  <a:cubicBezTo>
                    <a:pt x="248" y="408"/>
                    <a:pt x="301" y="372"/>
                    <a:pt x="301" y="363"/>
                  </a:cubicBezTo>
                  <a:cubicBezTo>
                    <a:pt x="336" y="62"/>
                    <a:pt x="336" y="62"/>
                    <a:pt x="336" y="62"/>
                  </a:cubicBezTo>
                  <a:cubicBezTo>
                    <a:pt x="336" y="36"/>
                    <a:pt x="274" y="0"/>
                    <a:pt x="168" y="0"/>
                  </a:cubicBezTo>
                  <a:close/>
                  <a:moveTo>
                    <a:pt x="168" y="107"/>
                  </a:moveTo>
                  <a:lnTo>
                    <a:pt x="168" y="107"/>
                  </a:lnTo>
                  <a:cubicBezTo>
                    <a:pt x="88" y="107"/>
                    <a:pt x="35" y="80"/>
                    <a:pt x="35" y="71"/>
                  </a:cubicBezTo>
                  <a:cubicBezTo>
                    <a:pt x="35" y="62"/>
                    <a:pt x="88" y="36"/>
                    <a:pt x="168" y="36"/>
                  </a:cubicBezTo>
                  <a:cubicBezTo>
                    <a:pt x="248" y="36"/>
                    <a:pt x="301" y="62"/>
                    <a:pt x="301" y="71"/>
                  </a:cubicBezTo>
                  <a:cubicBezTo>
                    <a:pt x="301" y="80"/>
                    <a:pt x="248" y="107"/>
                    <a:pt x="168" y="10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17"/>
            <p:cNvSpPr>
              <a:spLocks noChangeArrowheads="1"/>
            </p:cNvSpPr>
            <p:nvPr/>
          </p:nvSpPr>
          <p:spPr bwMode="auto">
            <a:xfrm>
              <a:off x="8485188" y="2844800"/>
              <a:ext cx="223837" cy="214313"/>
            </a:xfrm>
            <a:custGeom>
              <a:avLst/>
              <a:gdLst>
                <a:gd name="T0" fmla="*/ 191410 w 497"/>
                <a:gd name="T1" fmla="*/ 71438 h 480"/>
                <a:gd name="T2" fmla="*/ 191410 w 497"/>
                <a:gd name="T3" fmla="*/ 71438 h 480"/>
                <a:gd name="T4" fmla="*/ 167540 w 497"/>
                <a:gd name="T5" fmla="*/ 8037 h 480"/>
                <a:gd name="T6" fmla="*/ 155830 w 497"/>
                <a:gd name="T7" fmla="*/ 4018 h 480"/>
                <a:gd name="T8" fmla="*/ 4053 w 497"/>
                <a:gd name="T9" fmla="*/ 59829 h 480"/>
                <a:gd name="T10" fmla="*/ 0 w 497"/>
                <a:gd name="T11" fmla="*/ 71438 h 480"/>
                <a:gd name="T12" fmla="*/ 23870 w 497"/>
                <a:gd name="T13" fmla="*/ 134839 h 480"/>
                <a:gd name="T14" fmla="*/ 23870 w 497"/>
                <a:gd name="T15" fmla="*/ 99120 h 480"/>
                <a:gd name="T16" fmla="*/ 51793 w 497"/>
                <a:gd name="T17" fmla="*/ 71438 h 480"/>
                <a:gd name="T18" fmla="*/ 91426 w 497"/>
                <a:gd name="T19" fmla="*/ 71438 h 480"/>
                <a:gd name="T20" fmla="*/ 139166 w 497"/>
                <a:gd name="T21" fmla="*/ 39737 h 480"/>
                <a:gd name="T22" fmla="*/ 167540 w 497"/>
                <a:gd name="T23" fmla="*/ 71438 h 480"/>
                <a:gd name="T24" fmla="*/ 191410 w 497"/>
                <a:gd name="T25" fmla="*/ 71438 h 480"/>
                <a:gd name="T26" fmla="*/ 215280 w 497"/>
                <a:gd name="T27" fmla="*/ 91083 h 480"/>
                <a:gd name="T28" fmla="*/ 215280 w 497"/>
                <a:gd name="T29" fmla="*/ 91083 h 480"/>
                <a:gd name="T30" fmla="*/ 51793 w 497"/>
                <a:gd name="T31" fmla="*/ 91083 h 480"/>
                <a:gd name="T32" fmla="*/ 43686 w 497"/>
                <a:gd name="T33" fmla="*/ 99120 h 480"/>
                <a:gd name="T34" fmla="*/ 43686 w 497"/>
                <a:gd name="T35" fmla="*/ 206276 h 480"/>
                <a:gd name="T36" fmla="*/ 51793 w 497"/>
                <a:gd name="T37" fmla="*/ 213867 h 480"/>
                <a:gd name="T38" fmla="*/ 215280 w 497"/>
                <a:gd name="T39" fmla="*/ 213867 h 480"/>
                <a:gd name="T40" fmla="*/ 223387 w 497"/>
                <a:gd name="T41" fmla="*/ 206276 h 480"/>
                <a:gd name="T42" fmla="*/ 223387 w 497"/>
                <a:gd name="T43" fmla="*/ 99120 h 480"/>
                <a:gd name="T44" fmla="*/ 215280 w 497"/>
                <a:gd name="T45" fmla="*/ 91083 h 480"/>
                <a:gd name="T46" fmla="*/ 203570 w 497"/>
                <a:gd name="T47" fmla="*/ 190203 h 480"/>
                <a:gd name="T48" fmla="*/ 203570 w 497"/>
                <a:gd name="T49" fmla="*/ 190203 h 480"/>
                <a:gd name="T50" fmla="*/ 67556 w 497"/>
                <a:gd name="T51" fmla="*/ 190203 h 480"/>
                <a:gd name="T52" fmla="*/ 67556 w 497"/>
                <a:gd name="T53" fmla="*/ 174576 h 480"/>
                <a:gd name="T54" fmla="*/ 87823 w 497"/>
                <a:gd name="T55" fmla="*/ 122783 h 480"/>
                <a:gd name="T56" fmla="*/ 119350 w 497"/>
                <a:gd name="T57" fmla="*/ 162521 h 480"/>
                <a:gd name="T58" fmla="*/ 147723 w 497"/>
                <a:gd name="T59" fmla="*/ 134839 h 480"/>
                <a:gd name="T60" fmla="*/ 187357 w 497"/>
                <a:gd name="T61" fmla="*/ 118765 h 480"/>
                <a:gd name="T62" fmla="*/ 203570 w 497"/>
                <a:gd name="T63" fmla="*/ 154930 h 480"/>
                <a:gd name="T64" fmla="*/ 203570 w 497"/>
                <a:gd name="T65" fmla="*/ 190203 h 4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7" h="480">
                  <a:moveTo>
                    <a:pt x="425" y="160"/>
                  </a:moveTo>
                  <a:lnTo>
                    <a:pt x="425" y="160"/>
                  </a:lnTo>
                  <a:cubicBezTo>
                    <a:pt x="372" y="18"/>
                    <a:pt x="372" y="18"/>
                    <a:pt x="372" y="18"/>
                  </a:cubicBezTo>
                  <a:cubicBezTo>
                    <a:pt x="372" y="9"/>
                    <a:pt x="354" y="0"/>
                    <a:pt x="346" y="9"/>
                  </a:cubicBezTo>
                  <a:cubicBezTo>
                    <a:pt x="9" y="134"/>
                    <a:pt x="9" y="134"/>
                    <a:pt x="9" y="134"/>
                  </a:cubicBezTo>
                  <a:cubicBezTo>
                    <a:pt x="0" y="134"/>
                    <a:pt x="0" y="143"/>
                    <a:pt x="0" y="160"/>
                  </a:cubicBezTo>
                  <a:cubicBezTo>
                    <a:pt x="53" y="302"/>
                    <a:pt x="53" y="302"/>
                    <a:pt x="53" y="302"/>
                  </a:cubicBezTo>
                  <a:cubicBezTo>
                    <a:pt x="53" y="222"/>
                    <a:pt x="53" y="222"/>
                    <a:pt x="53" y="222"/>
                  </a:cubicBezTo>
                  <a:cubicBezTo>
                    <a:pt x="53" y="187"/>
                    <a:pt x="80" y="160"/>
                    <a:pt x="115" y="160"/>
                  </a:cubicBezTo>
                  <a:cubicBezTo>
                    <a:pt x="203" y="160"/>
                    <a:pt x="203" y="160"/>
                    <a:pt x="203" y="160"/>
                  </a:cubicBezTo>
                  <a:cubicBezTo>
                    <a:pt x="309" y="89"/>
                    <a:pt x="309" y="89"/>
                    <a:pt x="309" y="89"/>
                  </a:cubicBezTo>
                  <a:cubicBezTo>
                    <a:pt x="372" y="160"/>
                    <a:pt x="372" y="160"/>
                    <a:pt x="372" y="160"/>
                  </a:cubicBezTo>
                  <a:lnTo>
                    <a:pt x="425" y="160"/>
                  </a:lnTo>
                  <a:close/>
                  <a:moveTo>
                    <a:pt x="478" y="204"/>
                  </a:moveTo>
                  <a:lnTo>
                    <a:pt x="478" y="204"/>
                  </a:lnTo>
                  <a:cubicBezTo>
                    <a:pt x="115" y="204"/>
                    <a:pt x="115" y="204"/>
                    <a:pt x="115" y="204"/>
                  </a:cubicBezTo>
                  <a:cubicBezTo>
                    <a:pt x="106" y="204"/>
                    <a:pt x="97" y="213"/>
                    <a:pt x="97" y="222"/>
                  </a:cubicBezTo>
                  <a:cubicBezTo>
                    <a:pt x="97" y="462"/>
                    <a:pt x="97" y="462"/>
                    <a:pt x="97" y="462"/>
                  </a:cubicBezTo>
                  <a:cubicBezTo>
                    <a:pt x="97" y="470"/>
                    <a:pt x="106" y="479"/>
                    <a:pt x="115" y="479"/>
                  </a:cubicBezTo>
                  <a:cubicBezTo>
                    <a:pt x="478" y="479"/>
                    <a:pt x="478" y="479"/>
                    <a:pt x="478" y="479"/>
                  </a:cubicBezTo>
                  <a:cubicBezTo>
                    <a:pt x="487" y="479"/>
                    <a:pt x="496" y="470"/>
                    <a:pt x="496" y="462"/>
                  </a:cubicBezTo>
                  <a:cubicBezTo>
                    <a:pt x="496" y="222"/>
                    <a:pt x="496" y="222"/>
                    <a:pt x="496" y="222"/>
                  </a:cubicBezTo>
                  <a:cubicBezTo>
                    <a:pt x="496" y="213"/>
                    <a:pt x="487" y="204"/>
                    <a:pt x="478" y="204"/>
                  </a:cubicBezTo>
                  <a:close/>
                  <a:moveTo>
                    <a:pt x="452" y="426"/>
                  </a:moveTo>
                  <a:lnTo>
                    <a:pt x="452" y="426"/>
                  </a:lnTo>
                  <a:cubicBezTo>
                    <a:pt x="150" y="426"/>
                    <a:pt x="150" y="426"/>
                    <a:pt x="150" y="426"/>
                  </a:cubicBezTo>
                  <a:cubicBezTo>
                    <a:pt x="150" y="391"/>
                    <a:pt x="150" y="391"/>
                    <a:pt x="150" y="391"/>
                  </a:cubicBezTo>
                  <a:cubicBezTo>
                    <a:pt x="195" y="275"/>
                    <a:pt x="195" y="275"/>
                    <a:pt x="195" y="275"/>
                  </a:cubicBezTo>
                  <a:cubicBezTo>
                    <a:pt x="265" y="364"/>
                    <a:pt x="265" y="364"/>
                    <a:pt x="265" y="364"/>
                  </a:cubicBezTo>
                  <a:cubicBezTo>
                    <a:pt x="328" y="302"/>
                    <a:pt x="328" y="302"/>
                    <a:pt x="328" y="302"/>
                  </a:cubicBezTo>
                  <a:cubicBezTo>
                    <a:pt x="416" y="266"/>
                    <a:pt x="416" y="266"/>
                    <a:pt x="416" y="266"/>
                  </a:cubicBezTo>
                  <a:cubicBezTo>
                    <a:pt x="452" y="347"/>
                    <a:pt x="452" y="347"/>
                    <a:pt x="452" y="347"/>
                  </a:cubicBezTo>
                  <a:lnTo>
                    <a:pt x="452" y="42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9" name="Freeform 118"/>
            <p:cNvSpPr>
              <a:spLocks noChangeArrowheads="1"/>
            </p:cNvSpPr>
            <p:nvPr/>
          </p:nvSpPr>
          <p:spPr bwMode="auto">
            <a:xfrm>
              <a:off x="7180263" y="2852738"/>
              <a:ext cx="160337" cy="203200"/>
            </a:xfrm>
            <a:custGeom>
              <a:avLst/>
              <a:gdLst>
                <a:gd name="T0" fmla="*/ 136016 w 356"/>
                <a:gd name="T1" fmla="*/ 0 h 453"/>
                <a:gd name="T2" fmla="*/ 136016 w 356"/>
                <a:gd name="T3" fmla="*/ 0 h 453"/>
                <a:gd name="T4" fmla="*/ 23870 w 356"/>
                <a:gd name="T5" fmla="*/ 0 h 453"/>
                <a:gd name="T6" fmla="*/ 0 w 356"/>
                <a:gd name="T7" fmla="*/ 24223 h 453"/>
                <a:gd name="T8" fmla="*/ 0 w 356"/>
                <a:gd name="T9" fmla="*/ 178977 h 453"/>
                <a:gd name="T10" fmla="*/ 23870 w 356"/>
                <a:gd name="T11" fmla="*/ 202751 h 453"/>
                <a:gd name="T12" fmla="*/ 136016 w 356"/>
                <a:gd name="T13" fmla="*/ 202751 h 453"/>
                <a:gd name="T14" fmla="*/ 159887 w 356"/>
                <a:gd name="T15" fmla="*/ 178977 h 453"/>
                <a:gd name="T16" fmla="*/ 159887 w 356"/>
                <a:gd name="T17" fmla="*/ 24223 h 453"/>
                <a:gd name="T18" fmla="*/ 136016 w 356"/>
                <a:gd name="T19" fmla="*/ 0 h 453"/>
                <a:gd name="T20" fmla="*/ 136016 w 356"/>
                <a:gd name="T21" fmla="*/ 178977 h 453"/>
                <a:gd name="T22" fmla="*/ 136016 w 356"/>
                <a:gd name="T23" fmla="*/ 178977 h 453"/>
                <a:gd name="T24" fmla="*/ 23870 w 356"/>
                <a:gd name="T25" fmla="*/ 178977 h 453"/>
                <a:gd name="T26" fmla="*/ 23870 w 356"/>
                <a:gd name="T27" fmla="*/ 24223 h 453"/>
                <a:gd name="T28" fmla="*/ 136016 w 356"/>
                <a:gd name="T29" fmla="*/ 24223 h 453"/>
                <a:gd name="T30" fmla="*/ 136016 w 356"/>
                <a:gd name="T31" fmla="*/ 178977 h 4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6" h="453">
                  <a:moveTo>
                    <a:pt x="302" y="0"/>
                  </a:moveTo>
                  <a:lnTo>
                    <a:pt x="302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27" y="0"/>
                    <a:pt x="0" y="27"/>
                    <a:pt x="0" y="54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26"/>
                    <a:pt x="27" y="452"/>
                    <a:pt x="53" y="452"/>
                  </a:cubicBezTo>
                  <a:cubicBezTo>
                    <a:pt x="302" y="452"/>
                    <a:pt x="302" y="452"/>
                    <a:pt x="302" y="452"/>
                  </a:cubicBezTo>
                  <a:cubicBezTo>
                    <a:pt x="328" y="452"/>
                    <a:pt x="355" y="426"/>
                    <a:pt x="355" y="399"/>
                  </a:cubicBezTo>
                  <a:cubicBezTo>
                    <a:pt x="355" y="54"/>
                    <a:pt x="355" y="54"/>
                    <a:pt x="355" y="54"/>
                  </a:cubicBezTo>
                  <a:cubicBezTo>
                    <a:pt x="355" y="27"/>
                    <a:pt x="328" y="0"/>
                    <a:pt x="302" y="0"/>
                  </a:cubicBezTo>
                  <a:close/>
                  <a:moveTo>
                    <a:pt x="302" y="399"/>
                  </a:moveTo>
                  <a:lnTo>
                    <a:pt x="302" y="399"/>
                  </a:lnTo>
                  <a:cubicBezTo>
                    <a:pt x="53" y="399"/>
                    <a:pt x="53" y="399"/>
                    <a:pt x="53" y="399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302" y="54"/>
                    <a:pt x="302" y="54"/>
                    <a:pt x="302" y="54"/>
                  </a:cubicBezTo>
                  <a:lnTo>
                    <a:pt x="302" y="39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0" name="Freeform 119"/>
            <p:cNvSpPr>
              <a:spLocks noChangeArrowheads="1"/>
            </p:cNvSpPr>
            <p:nvPr/>
          </p:nvSpPr>
          <p:spPr bwMode="auto">
            <a:xfrm>
              <a:off x="8039100" y="2876550"/>
              <a:ext cx="223838" cy="153988"/>
            </a:xfrm>
            <a:custGeom>
              <a:avLst/>
              <a:gdLst>
                <a:gd name="T0" fmla="*/ 0 w 498"/>
                <a:gd name="T1" fmla="*/ 19582 h 346"/>
                <a:gd name="T2" fmla="*/ 0 w 498"/>
                <a:gd name="T3" fmla="*/ 19582 h 346"/>
                <a:gd name="T4" fmla="*/ 0 w 498"/>
                <a:gd name="T5" fmla="*/ 129955 h 346"/>
                <a:gd name="T6" fmla="*/ 23822 w 498"/>
                <a:gd name="T7" fmla="*/ 153543 h 346"/>
                <a:gd name="T8" fmla="*/ 199566 w 498"/>
                <a:gd name="T9" fmla="*/ 153543 h 346"/>
                <a:gd name="T10" fmla="*/ 223389 w 498"/>
                <a:gd name="T11" fmla="*/ 129955 h 346"/>
                <a:gd name="T12" fmla="*/ 223389 w 498"/>
                <a:gd name="T13" fmla="*/ 19582 h 346"/>
                <a:gd name="T14" fmla="*/ 199566 w 498"/>
                <a:gd name="T15" fmla="*/ 0 h 346"/>
                <a:gd name="T16" fmla="*/ 23822 w 498"/>
                <a:gd name="T17" fmla="*/ 0 h 346"/>
                <a:gd name="T18" fmla="*/ 0 w 498"/>
                <a:gd name="T19" fmla="*/ 19582 h 346"/>
                <a:gd name="T20" fmla="*/ 199566 w 498"/>
                <a:gd name="T21" fmla="*/ 19582 h 346"/>
                <a:gd name="T22" fmla="*/ 199566 w 498"/>
                <a:gd name="T23" fmla="*/ 19582 h 346"/>
                <a:gd name="T24" fmla="*/ 199566 w 498"/>
                <a:gd name="T25" fmla="*/ 129955 h 346"/>
                <a:gd name="T26" fmla="*/ 23822 w 498"/>
                <a:gd name="T27" fmla="*/ 129955 h 346"/>
                <a:gd name="T28" fmla="*/ 23822 w 498"/>
                <a:gd name="T29" fmla="*/ 19582 h 346"/>
                <a:gd name="T30" fmla="*/ 199566 w 498"/>
                <a:gd name="T31" fmla="*/ 19582 h 3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98" h="346">
                  <a:moveTo>
                    <a:pt x="0" y="44"/>
                  </a:moveTo>
                  <a:lnTo>
                    <a:pt x="0" y="44"/>
                  </a:lnTo>
                  <a:cubicBezTo>
                    <a:pt x="0" y="292"/>
                    <a:pt x="0" y="292"/>
                    <a:pt x="0" y="292"/>
                  </a:cubicBezTo>
                  <a:cubicBezTo>
                    <a:pt x="0" y="319"/>
                    <a:pt x="18" y="345"/>
                    <a:pt x="53" y="345"/>
                  </a:cubicBezTo>
                  <a:cubicBezTo>
                    <a:pt x="444" y="345"/>
                    <a:pt x="444" y="345"/>
                    <a:pt x="444" y="345"/>
                  </a:cubicBezTo>
                  <a:cubicBezTo>
                    <a:pt x="470" y="345"/>
                    <a:pt x="497" y="319"/>
                    <a:pt x="497" y="292"/>
                  </a:cubicBezTo>
                  <a:cubicBezTo>
                    <a:pt x="497" y="44"/>
                    <a:pt x="497" y="44"/>
                    <a:pt x="497" y="44"/>
                  </a:cubicBezTo>
                  <a:cubicBezTo>
                    <a:pt x="497" y="17"/>
                    <a:pt x="470" y="0"/>
                    <a:pt x="44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18" y="0"/>
                    <a:pt x="0" y="17"/>
                    <a:pt x="0" y="44"/>
                  </a:cubicBezTo>
                  <a:close/>
                  <a:moveTo>
                    <a:pt x="444" y="44"/>
                  </a:moveTo>
                  <a:lnTo>
                    <a:pt x="444" y="44"/>
                  </a:lnTo>
                  <a:cubicBezTo>
                    <a:pt x="444" y="292"/>
                    <a:pt x="444" y="292"/>
                    <a:pt x="444" y="292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53" y="44"/>
                    <a:pt x="53" y="44"/>
                    <a:pt x="53" y="44"/>
                  </a:cubicBezTo>
                  <a:lnTo>
                    <a:pt x="444" y="4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20"/>
            <p:cNvSpPr>
              <a:spLocks noChangeArrowheads="1"/>
            </p:cNvSpPr>
            <p:nvPr/>
          </p:nvSpPr>
          <p:spPr bwMode="auto">
            <a:xfrm>
              <a:off x="7594600" y="2840038"/>
              <a:ext cx="223838" cy="227012"/>
            </a:xfrm>
            <a:custGeom>
              <a:avLst/>
              <a:gdLst>
                <a:gd name="T0" fmla="*/ 215731 w 497"/>
                <a:gd name="T1" fmla="*/ 83447 h 506"/>
                <a:gd name="T2" fmla="*/ 215731 w 497"/>
                <a:gd name="T3" fmla="*/ 83447 h 506"/>
                <a:gd name="T4" fmla="*/ 131510 w 497"/>
                <a:gd name="T5" fmla="*/ 63707 h 506"/>
                <a:gd name="T6" fmla="*/ 119801 w 497"/>
                <a:gd name="T7" fmla="*/ 7627 h 506"/>
                <a:gd name="T8" fmla="*/ 107640 w 497"/>
                <a:gd name="T9" fmla="*/ 0 h 506"/>
                <a:gd name="T10" fmla="*/ 7656 w 497"/>
                <a:gd name="T11" fmla="*/ 27367 h 506"/>
                <a:gd name="T12" fmla="*/ 0 w 497"/>
                <a:gd name="T13" fmla="*/ 39929 h 506"/>
                <a:gd name="T14" fmla="*/ 35580 w 497"/>
                <a:gd name="T15" fmla="*/ 174970 h 506"/>
                <a:gd name="T16" fmla="*/ 48190 w 497"/>
                <a:gd name="T17" fmla="*/ 179007 h 506"/>
                <a:gd name="T18" fmla="*/ 87824 w 497"/>
                <a:gd name="T19" fmla="*/ 166894 h 506"/>
                <a:gd name="T20" fmla="*/ 79717 w 497"/>
                <a:gd name="T21" fmla="*/ 190672 h 506"/>
                <a:gd name="T22" fmla="*/ 87824 w 497"/>
                <a:gd name="T23" fmla="*/ 198748 h 506"/>
                <a:gd name="T24" fmla="*/ 179251 w 497"/>
                <a:gd name="T25" fmla="*/ 222526 h 506"/>
                <a:gd name="T26" fmla="*/ 191861 w 497"/>
                <a:gd name="T27" fmla="*/ 218488 h 506"/>
                <a:gd name="T28" fmla="*/ 223388 w 497"/>
                <a:gd name="T29" fmla="*/ 95112 h 506"/>
                <a:gd name="T30" fmla="*/ 215731 w 497"/>
                <a:gd name="T31" fmla="*/ 83447 h 506"/>
                <a:gd name="T32" fmla="*/ 15763 w 497"/>
                <a:gd name="T33" fmla="*/ 43518 h 506"/>
                <a:gd name="T34" fmla="*/ 15763 w 497"/>
                <a:gd name="T35" fmla="*/ 43518 h 506"/>
                <a:gd name="T36" fmla="*/ 103587 w 497"/>
                <a:gd name="T37" fmla="*/ 19740 h 506"/>
                <a:gd name="T38" fmla="*/ 139617 w 497"/>
                <a:gd name="T39" fmla="*/ 139078 h 506"/>
                <a:gd name="T40" fmla="*/ 52244 w 497"/>
                <a:gd name="T41" fmla="*/ 163305 h 506"/>
                <a:gd name="T42" fmla="*/ 15763 w 497"/>
                <a:gd name="T43" fmla="*/ 43518 h 506"/>
                <a:gd name="T44" fmla="*/ 175197 w 497"/>
                <a:gd name="T45" fmla="*/ 206823 h 506"/>
                <a:gd name="T46" fmla="*/ 175197 w 497"/>
                <a:gd name="T47" fmla="*/ 206823 h 506"/>
                <a:gd name="T48" fmla="*/ 99984 w 497"/>
                <a:gd name="T49" fmla="*/ 187083 h 506"/>
                <a:gd name="T50" fmla="*/ 103587 w 497"/>
                <a:gd name="T51" fmla="*/ 163305 h 506"/>
                <a:gd name="T52" fmla="*/ 147724 w 497"/>
                <a:gd name="T53" fmla="*/ 150743 h 506"/>
                <a:gd name="T54" fmla="*/ 155381 w 497"/>
                <a:gd name="T55" fmla="*/ 143116 h 506"/>
                <a:gd name="T56" fmla="*/ 139617 w 497"/>
                <a:gd name="T57" fmla="*/ 79409 h 506"/>
                <a:gd name="T58" fmla="*/ 203121 w 497"/>
                <a:gd name="T59" fmla="*/ 95112 h 506"/>
                <a:gd name="T60" fmla="*/ 175197 w 497"/>
                <a:gd name="T61" fmla="*/ 206823 h 50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97" h="506">
                  <a:moveTo>
                    <a:pt x="479" y="186"/>
                  </a:moveTo>
                  <a:lnTo>
                    <a:pt x="479" y="186"/>
                  </a:lnTo>
                  <a:cubicBezTo>
                    <a:pt x="292" y="142"/>
                    <a:pt x="292" y="142"/>
                    <a:pt x="292" y="142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57" y="8"/>
                    <a:pt x="248" y="0"/>
                    <a:pt x="239" y="0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0" y="71"/>
                    <a:pt x="0" y="80"/>
                    <a:pt x="0" y="89"/>
                  </a:cubicBezTo>
                  <a:cubicBezTo>
                    <a:pt x="79" y="390"/>
                    <a:pt x="79" y="390"/>
                    <a:pt x="79" y="390"/>
                  </a:cubicBezTo>
                  <a:cubicBezTo>
                    <a:pt x="79" y="399"/>
                    <a:pt x="97" y="399"/>
                    <a:pt x="107" y="399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77" y="425"/>
                    <a:pt x="177" y="425"/>
                    <a:pt x="177" y="425"/>
                  </a:cubicBezTo>
                  <a:cubicBezTo>
                    <a:pt x="177" y="434"/>
                    <a:pt x="186" y="443"/>
                    <a:pt x="195" y="443"/>
                  </a:cubicBezTo>
                  <a:cubicBezTo>
                    <a:pt x="398" y="496"/>
                    <a:pt x="398" y="496"/>
                    <a:pt x="398" y="496"/>
                  </a:cubicBezTo>
                  <a:cubicBezTo>
                    <a:pt x="407" y="505"/>
                    <a:pt x="416" y="496"/>
                    <a:pt x="426" y="487"/>
                  </a:cubicBezTo>
                  <a:cubicBezTo>
                    <a:pt x="496" y="212"/>
                    <a:pt x="496" y="212"/>
                    <a:pt x="496" y="212"/>
                  </a:cubicBezTo>
                  <a:cubicBezTo>
                    <a:pt x="496" y="204"/>
                    <a:pt x="488" y="186"/>
                    <a:pt x="479" y="186"/>
                  </a:cubicBezTo>
                  <a:close/>
                  <a:moveTo>
                    <a:pt x="35" y="97"/>
                  </a:moveTo>
                  <a:lnTo>
                    <a:pt x="35" y="97"/>
                  </a:lnTo>
                  <a:cubicBezTo>
                    <a:pt x="230" y="44"/>
                    <a:pt x="230" y="44"/>
                    <a:pt x="230" y="44"/>
                  </a:cubicBezTo>
                  <a:cubicBezTo>
                    <a:pt x="310" y="310"/>
                    <a:pt x="310" y="310"/>
                    <a:pt x="310" y="310"/>
                  </a:cubicBezTo>
                  <a:cubicBezTo>
                    <a:pt x="116" y="364"/>
                    <a:pt x="116" y="364"/>
                    <a:pt x="116" y="364"/>
                  </a:cubicBezTo>
                  <a:lnTo>
                    <a:pt x="35" y="97"/>
                  </a:lnTo>
                  <a:close/>
                  <a:moveTo>
                    <a:pt x="389" y="461"/>
                  </a:moveTo>
                  <a:lnTo>
                    <a:pt x="389" y="461"/>
                  </a:lnTo>
                  <a:cubicBezTo>
                    <a:pt x="222" y="417"/>
                    <a:pt x="222" y="417"/>
                    <a:pt x="222" y="417"/>
                  </a:cubicBezTo>
                  <a:cubicBezTo>
                    <a:pt x="230" y="364"/>
                    <a:pt x="230" y="364"/>
                    <a:pt x="230" y="364"/>
                  </a:cubicBezTo>
                  <a:cubicBezTo>
                    <a:pt x="328" y="336"/>
                    <a:pt x="328" y="336"/>
                    <a:pt x="328" y="336"/>
                  </a:cubicBezTo>
                  <a:cubicBezTo>
                    <a:pt x="336" y="336"/>
                    <a:pt x="345" y="327"/>
                    <a:pt x="345" y="319"/>
                  </a:cubicBezTo>
                  <a:cubicBezTo>
                    <a:pt x="310" y="177"/>
                    <a:pt x="310" y="177"/>
                    <a:pt x="310" y="177"/>
                  </a:cubicBezTo>
                  <a:cubicBezTo>
                    <a:pt x="451" y="212"/>
                    <a:pt x="451" y="212"/>
                    <a:pt x="451" y="212"/>
                  </a:cubicBezTo>
                  <a:lnTo>
                    <a:pt x="389" y="46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21"/>
            <p:cNvSpPr>
              <a:spLocks noChangeArrowheads="1"/>
            </p:cNvSpPr>
            <p:nvPr/>
          </p:nvSpPr>
          <p:spPr bwMode="auto">
            <a:xfrm>
              <a:off x="8496300" y="1084263"/>
              <a:ext cx="200025" cy="177800"/>
            </a:xfrm>
            <a:custGeom>
              <a:avLst/>
              <a:gdLst>
                <a:gd name="T0" fmla="*/ 191916 w 444"/>
                <a:gd name="T1" fmla="*/ 0 h 399"/>
                <a:gd name="T2" fmla="*/ 191916 w 444"/>
                <a:gd name="T3" fmla="*/ 0 h 399"/>
                <a:gd name="T4" fmla="*/ 4055 w 444"/>
                <a:gd name="T5" fmla="*/ 0 h 399"/>
                <a:gd name="T6" fmla="*/ 0 w 444"/>
                <a:gd name="T7" fmla="*/ 7575 h 399"/>
                <a:gd name="T8" fmla="*/ 0 w 444"/>
                <a:gd name="T9" fmla="*/ 31193 h 399"/>
                <a:gd name="T10" fmla="*/ 199574 w 444"/>
                <a:gd name="T11" fmla="*/ 31193 h 399"/>
                <a:gd name="T12" fmla="*/ 199574 w 444"/>
                <a:gd name="T13" fmla="*/ 7575 h 399"/>
                <a:gd name="T14" fmla="*/ 191916 w 444"/>
                <a:gd name="T15" fmla="*/ 0 h 399"/>
                <a:gd name="T16" fmla="*/ 12164 w 444"/>
                <a:gd name="T17" fmla="*/ 161758 h 399"/>
                <a:gd name="T18" fmla="*/ 12164 w 444"/>
                <a:gd name="T19" fmla="*/ 161758 h 399"/>
                <a:gd name="T20" fmla="*/ 24327 w 444"/>
                <a:gd name="T21" fmla="*/ 177354 h 399"/>
                <a:gd name="T22" fmla="*/ 171643 w 444"/>
                <a:gd name="T23" fmla="*/ 177354 h 399"/>
                <a:gd name="T24" fmla="*/ 187861 w 444"/>
                <a:gd name="T25" fmla="*/ 161758 h 399"/>
                <a:gd name="T26" fmla="*/ 187861 w 444"/>
                <a:gd name="T27" fmla="*/ 43225 h 399"/>
                <a:gd name="T28" fmla="*/ 12164 w 444"/>
                <a:gd name="T29" fmla="*/ 43225 h 399"/>
                <a:gd name="T30" fmla="*/ 12164 w 444"/>
                <a:gd name="T31" fmla="*/ 161758 h 399"/>
                <a:gd name="T32" fmla="*/ 68027 w 444"/>
                <a:gd name="T33" fmla="*/ 66842 h 399"/>
                <a:gd name="T34" fmla="*/ 68027 w 444"/>
                <a:gd name="T35" fmla="*/ 66842 h 399"/>
                <a:gd name="T36" fmla="*/ 131998 w 444"/>
                <a:gd name="T37" fmla="*/ 66842 h 399"/>
                <a:gd name="T38" fmla="*/ 131998 w 444"/>
                <a:gd name="T39" fmla="*/ 86449 h 399"/>
                <a:gd name="T40" fmla="*/ 68027 w 444"/>
                <a:gd name="T41" fmla="*/ 86449 h 399"/>
                <a:gd name="T42" fmla="*/ 68027 w 444"/>
                <a:gd name="T43" fmla="*/ 66842 h 3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44" h="399">
                  <a:moveTo>
                    <a:pt x="426" y="0"/>
                  </a:moveTo>
                  <a:lnTo>
                    <a:pt x="426" y="0"/>
                  </a:ln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8"/>
                    <a:pt x="0" y="17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443" y="70"/>
                    <a:pt x="443" y="70"/>
                    <a:pt x="443" y="70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8"/>
                    <a:pt x="434" y="0"/>
                    <a:pt x="426" y="0"/>
                  </a:cubicBezTo>
                  <a:close/>
                  <a:moveTo>
                    <a:pt x="27" y="363"/>
                  </a:moveTo>
                  <a:lnTo>
                    <a:pt x="27" y="363"/>
                  </a:lnTo>
                  <a:cubicBezTo>
                    <a:pt x="27" y="380"/>
                    <a:pt x="36" y="398"/>
                    <a:pt x="54" y="398"/>
                  </a:cubicBezTo>
                  <a:cubicBezTo>
                    <a:pt x="381" y="398"/>
                    <a:pt x="381" y="398"/>
                    <a:pt x="381" y="398"/>
                  </a:cubicBezTo>
                  <a:cubicBezTo>
                    <a:pt x="408" y="398"/>
                    <a:pt x="417" y="380"/>
                    <a:pt x="417" y="363"/>
                  </a:cubicBezTo>
                  <a:cubicBezTo>
                    <a:pt x="417" y="97"/>
                    <a:pt x="417" y="97"/>
                    <a:pt x="417" y="97"/>
                  </a:cubicBezTo>
                  <a:cubicBezTo>
                    <a:pt x="27" y="97"/>
                    <a:pt x="27" y="97"/>
                    <a:pt x="27" y="97"/>
                  </a:cubicBezTo>
                  <a:lnTo>
                    <a:pt x="27" y="363"/>
                  </a:lnTo>
                  <a:close/>
                  <a:moveTo>
                    <a:pt x="151" y="150"/>
                  </a:moveTo>
                  <a:lnTo>
                    <a:pt x="151" y="150"/>
                  </a:lnTo>
                  <a:cubicBezTo>
                    <a:pt x="293" y="150"/>
                    <a:pt x="293" y="150"/>
                    <a:pt x="293" y="150"/>
                  </a:cubicBezTo>
                  <a:cubicBezTo>
                    <a:pt x="293" y="194"/>
                    <a:pt x="293" y="194"/>
                    <a:pt x="293" y="194"/>
                  </a:cubicBezTo>
                  <a:cubicBezTo>
                    <a:pt x="151" y="194"/>
                    <a:pt x="151" y="194"/>
                    <a:pt x="151" y="194"/>
                  </a:cubicBezTo>
                  <a:lnTo>
                    <a:pt x="151" y="15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22"/>
            <p:cNvSpPr>
              <a:spLocks noChangeArrowheads="1"/>
            </p:cNvSpPr>
            <p:nvPr/>
          </p:nvSpPr>
          <p:spPr bwMode="auto">
            <a:xfrm>
              <a:off x="8051800" y="1071563"/>
              <a:ext cx="200025" cy="200025"/>
            </a:xfrm>
            <a:custGeom>
              <a:avLst/>
              <a:gdLst>
                <a:gd name="T0" fmla="*/ 31535 w 444"/>
                <a:gd name="T1" fmla="*/ 179798 h 445"/>
                <a:gd name="T2" fmla="*/ 31535 w 444"/>
                <a:gd name="T3" fmla="*/ 179798 h 445"/>
                <a:gd name="T4" fmla="*/ 55863 w 444"/>
                <a:gd name="T5" fmla="*/ 199576 h 445"/>
                <a:gd name="T6" fmla="*/ 75685 w 444"/>
                <a:gd name="T7" fmla="*/ 179798 h 445"/>
                <a:gd name="T8" fmla="*/ 55863 w 444"/>
                <a:gd name="T9" fmla="*/ 155525 h 445"/>
                <a:gd name="T10" fmla="*/ 31535 w 444"/>
                <a:gd name="T11" fmla="*/ 179798 h 445"/>
                <a:gd name="T12" fmla="*/ 143712 w 444"/>
                <a:gd name="T13" fmla="*/ 179798 h 445"/>
                <a:gd name="T14" fmla="*/ 143712 w 444"/>
                <a:gd name="T15" fmla="*/ 179798 h 445"/>
                <a:gd name="T16" fmla="*/ 167589 w 444"/>
                <a:gd name="T17" fmla="*/ 199576 h 445"/>
                <a:gd name="T18" fmla="*/ 187861 w 444"/>
                <a:gd name="T19" fmla="*/ 179798 h 445"/>
                <a:gd name="T20" fmla="*/ 167589 w 444"/>
                <a:gd name="T21" fmla="*/ 155525 h 445"/>
                <a:gd name="T22" fmla="*/ 143712 w 444"/>
                <a:gd name="T23" fmla="*/ 179798 h 445"/>
                <a:gd name="T24" fmla="*/ 71631 w 444"/>
                <a:gd name="T25" fmla="*/ 127656 h 445"/>
                <a:gd name="T26" fmla="*/ 71631 w 444"/>
                <a:gd name="T27" fmla="*/ 127656 h 445"/>
                <a:gd name="T28" fmla="*/ 195520 w 444"/>
                <a:gd name="T29" fmla="*/ 91697 h 445"/>
                <a:gd name="T30" fmla="*/ 199574 w 444"/>
                <a:gd name="T31" fmla="*/ 84055 h 445"/>
                <a:gd name="T32" fmla="*/ 199574 w 444"/>
                <a:gd name="T33" fmla="*/ 24273 h 445"/>
                <a:gd name="T34" fmla="*/ 44150 w 444"/>
                <a:gd name="T35" fmla="*/ 24273 h 445"/>
                <a:gd name="T36" fmla="*/ 44150 w 444"/>
                <a:gd name="T37" fmla="*/ 4495 h 445"/>
                <a:gd name="T38" fmla="*/ 40095 w 444"/>
                <a:gd name="T39" fmla="*/ 0 h 445"/>
                <a:gd name="T40" fmla="*/ 4055 w 444"/>
                <a:gd name="T41" fmla="*/ 0 h 445"/>
                <a:gd name="T42" fmla="*/ 0 w 444"/>
                <a:gd name="T43" fmla="*/ 4495 h 445"/>
                <a:gd name="T44" fmla="*/ 0 w 444"/>
                <a:gd name="T45" fmla="*/ 24273 h 445"/>
                <a:gd name="T46" fmla="*/ 20273 w 444"/>
                <a:gd name="T47" fmla="*/ 24273 h 445"/>
                <a:gd name="T48" fmla="*/ 44150 w 444"/>
                <a:gd name="T49" fmla="*/ 123611 h 445"/>
                <a:gd name="T50" fmla="*/ 44150 w 444"/>
                <a:gd name="T51" fmla="*/ 135747 h 445"/>
                <a:gd name="T52" fmla="*/ 44150 w 444"/>
                <a:gd name="T53" fmla="*/ 151929 h 445"/>
                <a:gd name="T54" fmla="*/ 47754 w 444"/>
                <a:gd name="T55" fmla="*/ 155525 h 445"/>
                <a:gd name="T56" fmla="*/ 55863 w 444"/>
                <a:gd name="T57" fmla="*/ 155525 h 445"/>
                <a:gd name="T58" fmla="*/ 167589 w 444"/>
                <a:gd name="T59" fmla="*/ 155525 h 445"/>
                <a:gd name="T60" fmla="*/ 195520 w 444"/>
                <a:gd name="T61" fmla="*/ 155525 h 445"/>
                <a:gd name="T62" fmla="*/ 199574 w 444"/>
                <a:gd name="T63" fmla="*/ 151929 h 445"/>
                <a:gd name="T64" fmla="*/ 199574 w 444"/>
                <a:gd name="T65" fmla="*/ 135747 h 445"/>
                <a:gd name="T66" fmla="*/ 75685 w 444"/>
                <a:gd name="T67" fmla="*/ 135747 h 445"/>
                <a:gd name="T68" fmla="*/ 71631 w 444"/>
                <a:gd name="T69" fmla="*/ 127656 h 4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44" h="445">
                  <a:moveTo>
                    <a:pt x="70" y="400"/>
                  </a:moveTo>
                  <a:lnTo>
                    <a:pt x="70" y="400"/>
                  </a:lnTo>
                  <a:cubicBezTo>
                    <a:pt x="70" y="426"/>
                    <a:pt x="98" y="444"/>
                    <a:pt x="124" y="444"/>
                  </a:cubicBezTo>
                  <a:cubicBezTo>
                    <a:pt x="151" y="444"/>
                    <a:pt x="168" y="426"/>
                    <a:pt x="168" y="400"/>
                  </a:cubicBezTo>
                  <a:cubicBezTo>
                    <a:pt x="168" y="373"/>
                    <a:pt x="151" y="346"/>
                    <a:pt x="124" y="346"/>
                  </a:cubicBezTo>
                  <a:cubicBezTo>
                    <a:pt x="98" y="346"/>
                    <a:pt x="70" y="373"/>
                    <a:pt x="70" y="400"/>
                  </a:cubicBezTo>
                  <a:close/>
                  <a:moveTo>
                    <a:pt x="319" y="400"/>
                  </a:moveTo>
                  <a:lnTo>
                    <a:pt x="319" y="400"/>
                  </a:lnTo>
                  <a:cubicBezTo>
                    <a:pt x="319" y="426"/>
                    <a:pt x="345" y="444"/>
                    <a:pt x="372" y="444"/>
                  </a:cubicBezTo>
                  <a:cubicBezTo>
                    <a:pt x="399" y="444"/>
                    <a:pt x="417" y="426"/>
                    <a:pt x="417" y="400"/>
                  </a:cubicBezTo>
                  <a:cubicBezTo>
                    <a:pt x="417" y="373"/>
                    <a:pt x="399" y="346"/>
                    <a:pt x="372" y="346"/>
                  </a:cubicBezTo>
                  <a:cubicBezTo>
                    <a:pt x="345" y="346"/>
                    <a:pt x="319" y="373"/>
                    <a:pt x="319" y="400"/>
                  </a:cubicBezTo>
                  <a:close/>
                  <a:moveTo>
                    <a:pt x="159" y="284"/>
                  </a:moveTo>
                  <a:lnTo>
                    <a:pt x="159" y="284"/>
                  </a:lnTo>
                  <a:cubicBezTo>
                    <a:pt x="434" y="204"/>
                    <a:pt x="434" y="204"/>
                    <a:pt x="434" y="204"/>
                  </a:cubicBezTo>
                  <a:cubicBezTo>
                    <a:pt x="443" y="204"/>
                    <a:pt x="443" y="195"/>
                    <a:pt x="443" y="187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8" y="10"/>
                    <a:pt x="98" y="10"/>
                    <a:pt x="98" y="10"/>
                  </a:cubicBezTo>
                  <a:lnTo>
                    <a:pt x="89" y="0"/>
                  </a:ln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10"/>
                    <a:pt x="0" y="1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98" y="302"/>
                    <a:pt x="98" y="302"/>
                    <a:pt x="98" y="302"/>
                  </a:cubicBezTo>
                  <a:cubicBezTo>
                    <a:pt x="98" y="338"/>
                    <a:pt x="98" y="338"/>
                    <a:pt x="98" y="338"/>
                  </a:cubicBezTo>
                  <a:cubicBezTo>
                    <a:pt x="98" y="346"/>
                    <a:pt x="106" y="346"/>
                    <a:pt x="106" y="346"/>
                  </a:cubicBezTo>
                  <a:cubicBezTo>
                    <a:pt x="124" y="346"/>
                    <a:pt x="124" y="346"/>
                    <a:pt x="124" y="346"/>
                  </a:cubicBezTo>
                  <a:cubicBezTo>
                    <a:pt x="372" y="346"/>
                    <a:pt x="372" y="346"/>
                    <a:pt x="372" y="346"/>
                  </a:cubicBezTo>
                  <a:cubicBezTo>
                    <a:pt x="434" y="346"/>
                    <a:pt x="434" y="346"/>
                    <a:pt x="434" y="346"/>
                  </a:cubicBezTo>
                  <a:cubicBezTo>
                    <a:pt x="443" y="346"/>
                    <a:pt x="443" y="346"/>
                    <a:pt x="443" y="338"/>
                  </a:cubicBezTo>
                  <a:cubicBezTo>
                    <a:pt x="443" y="302"/>
                    <a:pt x="443" y="302"/>
                    <a:pt x="443" y="302"/>
                  </a:cubicBezTo>
                  <a:cubicBezTo>
                    <a:pt x="168" y="302"/>
                    <a:pt x="168" y="302"/>
                    <a:pt x="168" y="302"/>
                  </a:cubicBezTo>
                  <a:cubicBezTo>
                    <a:pt x="133" y="302"/>
                    <a:pt x="133" y="284"/>
                    <a:pt x="159" y="28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23"/>
            <p:cNvSpPr>
              <a:spLocks noChangeArrowheads="1"/>
            </p:cNvSpPr>
            <p:nvPr/>
          </p:nvSpPr>
          <p:spPr bwMode="auto">
            <a:xfrm>
              <a:off x="7626350" y="1060450"/>
              <a:ext cx="160338" cy="222250"/>
            </a:xfrm>
            <a:custGeom>
              <a:avLst/>
              <a:gdLst>
                <a:gd name="T0" fmla="*/ 143223 w 356"/>
                <a:gd name="T1" fmla="*/ 24148 h 497"/>
                <a:gd name="T2" fmla="*/ 143223 w 356"/>
                <a:gd name="T3" fmla="*/ 24148 h 497"/>
                <a:gd name="T4" fmla="*/ 127460 w 356"/>
                <a:gd name="T5" fmla="*/ 55451 h 497"/>
                <a:gd name="T6" fmla="*/ 31978 w 356"/>
                <a:gd name="T7" fmla="*/ 55451 h 497"/>
                <a:gd name="T8" fmla="*/ 16214 w 356"/>
                <a:gd name="T9" fmla="*/ 24148 h 497"/>
                <a:gd name="T10" fmla="*/ 0 w 356"/>
                <a:gd name="T11" fmla="*/ 39799 h 497"/>
                <a:gd name="T12" fmla="*/ 0 w 356"/>
                <a:gd name="T13" fmla="*/ 206151 h 497"/>
                <a:gd name="T14" fmla="*/ 16214 w 356"/>
                <a:gd name="T15" fmla="*/ 221803 h 497"/>
                <a:gd name="T16" fmla="*/ 143223 w 356"/>
                <a:gd name="T17" fmla="*/ 221803 h 497"/>
                <a:gd name="T18" fmla="*/ 159888 w 356"/>
                <a:gd name="T19" fmla="*/ 206151 h 497"/>
                <a:gd name="T20" fmla="*/ 159888 w 356"/>
                <a:gd name="T21" fmla="*/ 39799 h 497"/>
                <a:gd name="T22" fmla="*/ 143223 w 356"/>
                <a:gd name="T23" fmla="*/ 24148 h 497"/>
                <a:gd name="T24" fmla="*/ 119353 w 356"/>
                <a:gd name="T25" fmla="*/ 43824 h 497"/>
                <a:gd name="T26" fmla="*/ 119353 w 356"/>
                <a:gd name="T27" fmla="*/ 43824 h 497"/>
                <a:gd name="T28" fmla="*/ 131513 w 356"/>
                <a:gd name="T29" fmla="*/ 24148 h 497"/>
                <a:gd name="T30" fmla="*/ 103589 w 356"/>
                <a:gd name="T31" fmla="*/ 24148 h 497"/>
                <a:gd name="T32" fmla="*/ 95482 w 356"/>
                <a:gd name="T33" fmla="*/ 0 h 497"/>
                <a:gd name="T34" fmla="*/ 59902 w 356"/>
                <a:gd name="T35" fmla="*/ 0 h 497"/>
                <a:gd name="T36" fmla="*/ 51795 w 356"/>
                <a:gd name="T37" fmla="*/ 24148 h 497"/>
                <a:gd name="T38" fmla="*/ 27474 w 356"/>
                <a:gd name="T39" fmla="*/ 24148 h 497"/>
                <a:gd name="T40" fmla="*/ 40085 w 356"/>
                <a:gd name="T41" fmla="*/ 43824 h 497"/>
                <a:gd name="T42" fmla="*/ 119353 w 356"/>
                <a:gd name="T43" fmla="*/ 43824 h 49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56" h="497">
                  <a:moveTo>
                    <a:pt x="318" y="54"/>
                  </a:moveTo>
                  <a:lnTo>
                    <a:pt x="318" y="54"/>
                  </a:lnTo>
                  <a:cubicBezTo>
                    <a:pt x="283" y="124"/>
                    <a:pt x="283" y="124"/>
                    <a:pt x="283" y="124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17" y="54"/>
                    <a:pt x="0" y="71"/>
                    <a:pt x="0" y="89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487"/>
                    <a:pt x="17" y="496"/>
                    <a:pt x="36" y="496"/>
                  </a:cubicBezTo>
                  <a:cubicBezTo>
                    <a:pt x="318" y="496"/>
                    <a:pt x="318" y="496"/>
                    <a:pt x="318" y="496"/>
                  </a:cubicBezTo>
                  <a:cubicBezTo>
                    <a:pt x="336" y="496"/>
                    <a:pt x="355" y="487"/>
                    <a:pt x="355" y="461"/>
                  </a:cubicBezTo>
                  <a:cubicBezTo>
                    <a:pt x="355" y="89"/>
                    <a:pt x="355" y="89"/>
                    <a:pt x="355" y="89"/>
                  </a:cubicBezTo>
                  <a:cubicBezTo>
                    <a:pt x="355" y="71"/>
                    <a:pt x="336" y="54"/>
                    <a:pt x="318" y="54"/>
                  </a:cubicBezTo>
                  <a:close/>
                  <a:moveTo>
                    <a:pt x="265" y="98"/>
                  </a:moveTo>
                  <a:lnTo>
                    <a:pt x="265" y="98"/>
                  </a:lnTo>
                  <a:cubicBezTo>
                    <a:pt x="292" y="54"/>
                    <a:pt x="292" y="54"/>
                    <a:pt x="292" y="54"/>
                  </a:cubicBezTo>
                  <a:cubicBezTo>
                    <a:pt x="230" y="54"/>
                    <a:pt x="230" y="54"/>
                    <a:pt x="230" y="54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89" y="98"/>
                    <a:pt x="89" y="98"/>
                    <a:pt x="89" y="98"/>
                  </a:cubicBezTo>
                  <a:lnTo>
                    <a:pt x="265" y="9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124"/>
            <p:cNvSpPr>
              <a:spLocks noChangeArrowheads="1"/>
            </p:cNvSpPr>
            <p:nvPr/>
          </p:nvSpPr>
          <p:spPr bwMode="auto">
            <a:xfrm>
              <a:off x="5862638" y="3716338"/>
              <a:ext cx="163512" cy="222250"/>
            </a:xfrm>
            <a:custGeom>
              <a:avLst/>
              <a:gdLst>
                <a:gd name="T0" fmla="*/ 47616 w 364"/>
                <a:gd name="T1" fmla="*/ 213771 h 498"/>
                <a:gd name="T2" fmla="*/ 47616 w 364"/>
                <a:gd name="T3" fmla="*/ 213771 h 498"/>
                <a:gd name="T4" fmla="*/ 79061 w 364"/>
                <a:gd name="T5" fmla="*/ 221804 h 498"/>
                <a:gd name="T6" fmla="*/ 111404 w 364"/>
                <a:gd name="T7" fmla="*/ 213771 h 498"/>
                <a:gd name="T8" fmla="*/ 111404 w 364"/>
                <a:gd name="T9" fmla="*/ 190117 h 498"/>
                <a:gd name="T10" fmla="*/ 47616 w 364"/>
                <a:gd name="T11" fmla="*/ 190117 h 498"/>
                <a:gd name="T12" fmla="*/ 47616 w 364"/>
                <a:gd name="T13" fmla="*/ 213771 h 498"/>
                <a:gd name="T14" fmla="*/ 111404 w 364"/>
                <a:gd name="T15" fmla="*/ 178514 h 498"/>
                <a:gd name="T16" fmla="*/ 111404 w 364"/>
                <a:gd name="T17" fmla="*/ 178514 h 498"/>
                <a:gd name="T18" fmla="*/ 159020 w 364"/>
                <a:gd name="T19" fmla="*/ 67389 h 498"/>
                <a:gd name="T20" fmla="*/ 79061 w 364"/>
                <a:gd name="T21" fmla="*/ 0 h 498"/>
                <a:gd name="T22" fmla="*/ 0 w 364"/>
                <a:gd name="T23" fmla="*/ 67389 h 498"/>
                <a:gd name="T24" fmla="*/ 47616 w 364"/>
                <a:gd name="T25" fmla="*/ 178514 h 498"/>
                <a:gd name="T26" fmla="*/ 111404 w 364"/>
                <a:gd name="T27" fmla="*/ 178514 h 498"/>
                <a:gd name="T28" fmla="*/ 23808 w 364"/>
                <a:gd name="T29" fmla="*/ 67389 h 498"/>
                <a:gd name="T30" fmla="*/ 23808 w 364"/>
                <a:gd name="T31" fmla="*/ 67389 h 498"/>
                <a:gd name="T32" fmla="*/ 79061 w 364"/>
                <a:gd name="T33" fmla="*/ 23653 h 498"/>
                <a:gd name="T34" fmla="*/ 135212 w 364"/>
                <a:gd name="T35" fmla="*/ 67389 h 498"/>
                <a:gd name="T36" fmla="*/ 115447 w 364"/>
                <a:gd name="T37" fmla="*/ 111125 h 498"/>
                <a:gd name="T38" fmla="*/ 87147 w 364"/>
                <a:gd name="T39" fmla="*/ 158431 h 498"/>
                <a:gd name="T40" fmla="*/ 71424 w 364"/>
                <a:gd name="T41" fmla="*/ 158431 h 498"/>
                <a:gd name="T42" fmla="*/ 43573 w 364"/>
                <a:gd name="T43" fmla="*/ 111125 h 498"/>
                <a:gd name="T44" fmla="*/ 23808 w 364"/>
                <a:gd name="T45" fmla="*/ 67389 h 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64" h="498">
                  <a:moveTo>
                    <a:pt x="106" y="479"/>
                  </a:moveTo>
                  <a:lnTo>
                    <a:pt x="106" y="479"/>
                  </a:lnTo>
                  <a:cubicBezTo>
                    <a:pt x="123" y="488"/>
                    <a:pt x="150" y="497"/>
                    <a:pt x="176" y="497"/>
                  </a:cubicBezTo>
                  <a:cubicBezTo>
                    <a:pt x="203" y="497"/>
                    <a:pt x="229" y="488"/>
                    <a:pt x="248" y="479"/>
                  </a:cubicBezTo>
                  <a:cubicBezTo>
                    <a:pt x="248" y="426"/>
                    <a:pt x="248" y="426"/>
                    <a:pt x="248" y="426"/>
                  </a:cubicBezTo>
                  <a:cubicBezTo>
                    <a:pt x="106" y="426"/>
                    <a:pt x="106" y="426"/>
                    <a:pt x="106" y="426"/>
                  </a:cubicBezTo>
                  <a:lnTo>
                    <a:pt x="106" y="479"/>
                  </a:lnTo>
                  <a:close/>
                  <a:moveTo>
                    <a:pt x="248" y="400"/>
                  </a:moveTo>
                  <a:lnTo>
                    <a:pt x="248" y="400"/>
                  </a:lnTo>
                  <a:cubicBezTo>
                    <a:pt x="248" y="293"/>
                    <a:pt x="363" y="258"/>
                    <a:pt x="354" y="151"/>
                  </a:cubicBezTo>
                  <a:cubicBezTo>
                    <a:pt x="345" y="80"/>
                    <a:pt x="301" y="0"/>
                    <a:pt x="176" y="0"/>
                  </a:cubicBezTo>
                  <a:cubicBezTo>
                    <a:pt x="53" y="0"/>
                    <a:pt x="9" y="80"/>
                    <a:pt x="0" y="151"/>
                  </a:cubicBezTo>
                  <a:cubicBezTo>
                    <a:pt x="0" y="258"/>
                    <a:pt x="106" y="293"/>
                    <a:pt x="106" y="400"/>
                  </a:cubicBezTo>
                  <a:lnTo>
                    <a:pt x="248" y="400"/>
                  </a:lnTo>
                  <a:close/>
                  <a:moveTo>
                    <a:pt x="53" y="151"/>
                  </a:moveTo>
                  <a:lnTo>
                    <a:pt x="53" y="151"/>
                  </a:lnTo>
                  <a:cubicBezTo>
                    <a:pt x="62" y="89"/>
                    <a:pt x="106" y="53"/>
                    <a:pt x="176" y="53"/>
                  </a:cubicBezTo>
                  <a:cubicBezTo>
                    <a:pt x="248" y="53"/>
                    <a:pt x="292" y="89"/>
                    <a:pt x="301" y="151"/>
                  </a:cubicBezTo>
                  <a:cubicBezTo>
                    <a:pt x="301" y="187"/>
                    <a:pt x="283" y="213"/>
                    <a:pt x="257" y="249"/>
                  </a:cubicBezTo>
                  <a:cubicBezTo>
                    <a:pt x="229" y="275"/>
                    <a:pt x="213" y="311"/>
                    <a:pt x="194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11"/>
                    <a:pt x="123" y="275"/>
                    <a:pt x="97" y="249"/>
                  </a:cubicBezTo>
                  <a:cubicBezTo>
                    <a:pt x="70" y="213"/>
                    <a:pt x="53" y="187"/>
                    <a:pt x="53" y="15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125"/>
            <p:cNvSpPr>
              <a:spLocks noChangeArrowheads="1"/>
            </p:cNvSpPr>
            <p:nvPr/>
          </p:nvSpPr>
          <p:spPr bwMode="auto">
            <a:xfrm>
              <a:off x="8485188" y="2443163"/>
              <a:ext cx="223837" cy="130175"/>
            </a:xfrm>
            <a:custGeom>
              <a:avLst/>
              <a:gdLst>
                <a:gd name="T0" fmla="*/ 55847 w 497"/>
                <a:gd name="T1" fmla="*/ 98187 h 293"/>
                <a:gd name="T2" fmla="*/ 55847 w 497"/>
                <a:gd name="T3" fmla="*/ 98187 h 293"/>
                <a:gd name="T4" fmla="*/ 55847 w 497"/>
                <a:gd name="T5" fmla="*/ 43095 h 293"/>
                <a:gd name="T6" fmla="*/ 79717 w 497"/>
                <a:gd name="T7" fmla="*/ 43095 h 293"/>
                <a:gd name="T8" fmla="*/ 39633 w 497"/>
                <a:gd name="T9" fmla="*/ 0 h 293"/>
                <a:gd name="T10" fmla="*/ 0 w 497"/>
                <a:gd name="T11" fmla="*/ 43095 h 293"/>
                <a:gd name="T12" fmla="*/ 23870 w 497"/>
                <a:gd name="T13" fmla="*/ 43095 h 293"/>
                <a:gd name="T14" fmla="*/ 23870 w 497"/>
                <a:gd name="T15" fmla="*/ 110182 h 293"/>
                <a:gd name="T16" fmla="*/ 43686 w 497"/>
                <a:gd name="T17" fmla="*/ 129731 h 293"/>
                <a:gd name="T18" fmla="*/ 143670 w 497"/>
                <a:gd name="T19" fmla="*/ 129731 h 293"/>
                <a:gd name="T20" fmla="*/ 115296 w 497"/>
                <a:gd name="T21" fmla="*/ 98187 h 293"/>
                <a:gd name="T22" fmla="*/ 55847 w 497"/>
                <a:gd name="T23" fmla="*/ 98187 h 293"/>
                <a:gd name="T24" fmla="*/ 199517 w 497"/>
                <a:gd name="T25" fmla="*/ 86635 h 293"/>
                <a:gd name="T26" fmla="*/ 199517 w 497"/>
                <a:gd name="T27" fmla="*/ 86635 h 293"/>
                <a:gd name="T28" fmla="*/ 199517 w 497"/>
                <a:gd name="T29" fmla="*/ 19548 h 293"/>
                <a:gd name="T30" fmla="*/ 179700 w 497"/>
                <a:gd name="T31" fmla="*/ 0 h 293"/>
                <a:gd name="T32" fmla="*/ 79717 w 497"/>
                <a:gd name="T33" fmla="*/ 0 h 293"/>
                <a:gd name="T34" fmla="*/ 107640 w 497"/>
                <a:gd name="T35" fmla="*/ 27101 h 293"/>
                <a:gd name="T36" fmla="*/ 167540 w 497"/>
                <a:gd name="T37" fmla="*/ 27101 h 293"/>
                <a:gd name="T38" fmla="*/ 167540 w 497"/>
                <a:gd name="T39" fmla="*/ 86635 h 293"/>
                <a:gd name="T40" fmla="*/ 143670 w 497"/>
                <a:gd name="T41" fmla="*/ 86635 h 293"/>
                <a:gd name="T42" fmla="*/ 183303 w 497"/>
                <a:gd name="T43" fmla="*/ 129731 h 293"/>
                <a:gd name="T44" fmla="*/ 223387 w 497"/>
                <a:gd name="T45" fmla="*/ 86635 h 293"/>
                <a:gd name="T46" fmla="*/ 199517 w 497"/>
                <a:gd name="T47" fmla="*/ 86635 h 2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97" h="293">
                  <a:moveTo>
                    <a:pt x="124" y="221"/>
                  </a:moveTo>
                  <a:lnTo>
                    <a:pt x="124" y="221"/>
                  </a:lnTo>
                  <a:cubicBezTo>
                    <a:pt x="124" y="97"/>
                    <a:pt x="124" y="97"/>
                    <a:pt x="124" y="97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248"/>
                    <a:pt x="53" y="248"/>
                    <a:pt x="53" y="248"/>
                  </a:cubicBezTo>
                  <a:cubicBezTo>
                    <a:pt x="53" y="274"/>
                    <a:pt x="71" y="292"/>
                    <a:pt x="97" y="292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256" y="221"/>
                    <a:pt x="256" y="221"/>
                    <a:pt x="256" y="221"/>
                  </a:cubicBezTo>
                  <a:lnTo>
                    <a:pt x="124" y="221"/>
                  </a:lnTo>
                  <a:close/>
                  <a:moveTo>
                    <a:pt x="443" y="195"/>
                  </a:moveTo>
                  <a:lnTo>
                    <a:pt x="443" y="195"/>
                  </a:lnTo>
                  <a:cubicBezTo>
                    <a:pt x="443" y="44"/>
                    <a:pt x="443" y="44"/>
                    <a:pt x="443" y="44"/>
                  </a:cubicBezTo>
                  <a:cubicBezTo>
                    <a:pt x="443" y="17"/>
                    <a:pt x="425" y="0"/>
                    <a:pt x="399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372" y="61"/>
                    <a:pt x="372" y="61"/>
                    <a:pt x="372" y="61"/>
                  </a:cubicBezTo>
                  <a:cubicBezTo>
                    <a:pt x="372" y="195"/>
                    <a:pt x="372" y="195"/>
                    <a:pt x="372" y="195"/>
                  </a:cubicBezTo>
                  <a:cubicBezTo>
                    <a:pt x="319" y="195"/>
                    <a:pt x="319" y="195"/>
                    <a:pt x="319" y="195"/>
                  </a:cubicBezTo>
                  <a:cubicBezTo>
                    <a:pt x="407" y="292"/>
                    <a:pt x="407" y="292"/>
                    <a:pt x="407" y="292"/>
                  </a:cubicBezTo>
                  <a:cubicBezTo>
                    <a:pt x="496" y="195"/>
                    <a:pt x="496" y="195"/>
                    <a:pt x="496" y="195"/>
                  </a:cubicBezTo>
                  <a:lnTo>
                    <a:pt x="443" y="19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126"/>
            <p:cNvSpPr>
              <a:spLocks noChangeArrowheads="1"/>
            </p:cNvSpPr>
            <p:nvPr/>
          </p:nvSpPr>
          <p:spPr bwMode="auto">
            <a:xfrm>
              <a:off x="6751638" y="2381250"/>
              <a:ext cx="160337" cy="217488"/>
            </a:xfrm>
            <a:custGeom>
              <a:avLst/>
              <a:gdLst>
                <a:gd name="T0" fmla="*/ 156272 w 355"/>
                <a:gd name="T1" fmla="*/ 58950 h 487"/>
                <a:gd name="T2" fmla="*/ 156272 w 355"/>
                <a:gd name="T3" fmla="*/ 58950 h 487"/>
                <a:gd name="T4" fmla="*/ 52392 w 355"/>
                <a:gd name="T5" fmla="*/ 7592 h 487"/>
                <a:gd name="T6" fmla="*/ 4065 w 355"/>
                <a:gd name="T7" fmla="*/ 23669 h 487"/>
                <a:gd name="T8" fmla="*/ 0 w 355"/>
                <a:gd name="T9" fmla="*/ 35280 h 487"/>
                <a:gd name="T10" fmla="*/ 4065 w 355"/>
                <a:gd name="T11" fmla="*/ 154073 h 487"/>
                <a:gd name="T12" fmla="*/ 8130 w 355"/>
                <a:gd name="T13" fmla="*/ 162111 h 487"/>
                <a:gd name="T14" fmla="*/ 100267 w 355"/>
                <a:gd name="T15" fmla="*/ 217041 h 487"/>
                <a:gd name="T16" fmla="*/ 104332 w 355"/>
                <a:gd name="T17" fmla="*/ 217041 h 487"/>
                <a:gd name="T18" fmla="*/ 108397 w 355"/>
                <a:gd name="T19" fmla="*/ 217041 h 487"/>
                <a:gd name="T20" fmla="*/ 112010 w 355"/>
                <a:gd name="T21" fmla="*/ 213469 h 487"/>
                <a:gd name="T22" fmla="*/ 112010 w 355"/>
                <a:gd name="T23" fmla="*/ 90657 h 487"/>
                <a:gd name="T24" fmla="*/ 108397 w 355"/>
                <a:gd name="T25" fmla="*/ 82619 h 487"/>
                <a:gd name="T26" fmla="*/ 19873 w 355"/>
                <a:gd name="T27" fmla="*/ 31261 h 487"/>
                <a:gd name="T28" fmla="*/ 32067 w 355"/>
                <a:gd name="T29" fmla="*/ 23669 h 487"/>
                <a:gd name="T30" fmla="*/ 48327 w 355"/>
                <a:gd name="T31" fmla="*/ 19650 h 487"/>
                <a:gd name="T32" fmla="*/ 135948 w 355"/>
                <a:gd name="T33" fmla="*/ 66988 h 487"/>
                <a:gd name="T34" fmla="*/ 140013 w 355"/>
                <a:gd name="T35" fmla="*/ 71007 h 487"/>
                <a:gd name="T36" fmla="*/ 140013 w 355"/>
                <a:gd name="T37" fmla="*/ 189800 h 487"/>
                <a:gd name="T38" fmla="*/ 148142 w 355"/>
                <a:gd name="T39" fmla="*/ 197392 h 487"/>
                <a:gd name="T40" fmla="*/ 159885 w 355"/>
                <a:gd name="T41" fmla="*/ 189800 h 487"/>
                <a:gd name="T42" fmla="*/ 159885 w 355"/>
                <a:gd name="T43" fmla="*/ 62969 h 487"/>
                <a:gd name="T44" fmla="*/ 156272 w 355"/>
                <a:gd name="T45" fmla="*/ 58950 h 4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55" h="487">
                  <a:moveTo>
                    <a:pt x="346" y="132"/>
                  </a:moveTo>
                  <a:lnTo>
                    <a:pt x="346" y="132"/>
                  </a:lnTo>
                  <a:cubicBezTo>
                    <a:pt x="116" y="17"/>
                    <a:pt x="116" y="17"/>
                    <a:pt x="116" y="17"/>
                  </a:cubicBezTo>
                  <a:cubicBezTo>
                    <a:pt x="89" y="0"/>
                    <a:pt x="27" y="25"/>
                    <a:pt x="9" y="53"/>
                  </a:cubicBezTo>
                  <a:cubicBezTo>
                    <a:pt x="0" y="70"/>
                    <a:pt x="0" y="79"/>
                    <a:pt x="0" y="79"/>
                  </a:cubicBezTo>
                  <a:cubicBezTo>
                    <a:pt x="9" y="345"/>
                    <a:pt x="9" y="345"/>
                    <a:pt x="9" y="345"/>
                  </a:cubicBezTo>
                  <a:cubicBezTo>
                    <a:pt x="9" y="345"/>
                    <a:pt x="18" y="354"/>
                    <a:pt x="18" y="363"/>
                  </a:cubicBezTo>
                  <a:cubicBezTo>
                    <a:pt x="36" y="363"/>
                    <a:pt x="222" y="486"/>
                    <a:pt x="222" y="486"/>
                  </a:cubicBezTo>
                  <a:cubicBezTo>
                    <a:pt x="231" y="486"/>
                    <a:pt x="231" y="486"/>
                    <a:pt x="231" y="486"/>
                  </a:cubicBezTo>
                  <a:cubicBezTo>
                    <a:pt x="240" y="486"/>
                    <a:pt x="240" y="486"/>
                    <a:pt x="240" y="486"/>
                  </a:cubicBezTo>
                  <a:cubicBezTo>
                    <a:pt x="248" y="486"/>
                    <a:pt x="248" y="478"/>
                    <a:pt x="248" y="478"/>
                  </a:cubicBezTo>
                  <a:cubicBezTo>
                    <a:pt x="248" y="203"/>
                    <a:pt x="248" y="203"/>
                    <a:pt x="248" y="203"/>
                  </a:cubicBezTo>
                  <a:cubicBezTo>
                    <a:pt x="248" y="194"/>
                    <a:pt x="248" y="194"/>
                    <a:pt x="240" y="185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53" y="61"/>
                    <a:pt x="71" y="53"/>
                  </a:cubicBezTo>
                  <a:cubicBezTo>
                    <a:pt x="89" y="44"/>
                    <a:pt x="97" y="44"/>
                    <a:pt x="107" y="44"/>
                  </a:cubicBezTo>
                  <a:cubicBezTo>
                    <a:pt x="107" y="44"/>
                    <a:pt x="293" y="150"/>
                    <a:pt x="301" y="150"/>
                  </a:cubicBezTo>
                  <a:cubicBezTo>
                    <a:pt x="310" y="159"/>
                    <a:pt x="310" y="159"/>
                    <a:pt x="310" y="159"/>
                  </a:cubicBezTo>
                  <a:cubicBezTo>
                    <a:pt x="310" y="168"/>
                    <a:pt x="310" y="425"/>
                    <a:pt x="310" y="425"/>
                  </a:cubicBezTo>
                  <a:cubicBezTo>
                    <a:pt x="310" y="433"/>
                    <a:pt x="319" y="442"/>
                    <a:pt x="328" y="442"/>
                  </a:cubicBezTo>
                  <a:cubicBezTo>
                    <a:pt x="337" y="442"/>
                    <a:pt x="354" y="433"/>
                    <a:pt x="354" y="425"/>
                  </a:cubicBezTo>
                  <a:cubicBezTo>
                    <a:pt x="354" y="141"/>
                    <a:pt x="354" y="141"/>
                    <a:pt x="354" y="141"/>
                  </a:cubicBezTo>
                  <a:lnTo>
                    <a:pt x="346" y="13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127"/>
            <p:cNvSpPr>
              <a:spLocks noChangeArrowheads="1"/>
            </p:cNvSpPr>
            <p:nvPr/>
          </p:nvSpPr>
          <p:spPr bwMode="auto">
            <a:xfrm>
              <a:off x="8058150" y="3275013"/>
              <a:ext cx="206375" cy="223837"/>
            </a:xfrm>
            <a:custGeom>
              <a:avLst/>
              <a:gdLst>
                <a:gd name="T0" fmla="*/ 35366 w 461"/>
                <a:gd name="T1" fmla="*/ 4053 h 497"/>
                <a:gd name="T2" fmla="*/ 35366 w 461"/>
                <a:gd name="T3" fmla="*/ 4053 h 497"/>
                <a:gd name="T4" fmla="*/ 31784 w 461"/>
                <a:gd name="T5" fmla="*/ 4053 h 497"/>
                <a:gd name="T6" fmla="*/ 0 w 461"/>
                <a:gd name="T7" fmla="*/ 87823 h 497"/>
                <a:gd name="T8" fmla="*/ 35366 w 461"/>
                <a:gd name="T9" fmla="*/ 123403 h 497"/>
                <a:gd name="T10" fmla="*/ 71179 w 461"/>
                <a:gd name="T11" fmla="*/ 87823 h 497"/>
                <a:gd name="T12" fmla="*/ 35366 w 461"/>
                <a:gd name="T13" fmla="*/ 4053 h 497"/>
                <a:gd name="T14" fmla="*/ 174591 w 461"/>
                <a:gd name="T15" fmla="*/ 4053 h 497"/>
                <a:gd name="T16" fmla="*/ 174591 w 461"/>
                <a:gd name="T17" fmla="*/ 4053 h 497"/>
                <a:gd name="T18" fmla="*/ 170562 w 461"/>
                <a:gd name="T19" fmla="*/ 4053 h 497"/>
                <a:gd name="T20" fmla="*/ 134748 w 461"/>
                <a:gd name="T21" fmla="*/ 87823 h 497"/>
                <a:gd name="T22" fmla="*/ 170562 w 461"/>
                <a:gd name="T23" fmla="*/ 123403 h 497"/>
                <a:gd name="T24" fmla="*/ 205927 w 461"/>
                <a:gd name="T25" fmla="*/ 87823 h 497"/>
                <a:gd name="T26" fmla="*/ 174591 w 461"/>
                <a:gd name="T27" fmla="*/ 4053 h 497"/>
                <a:gd name="T28" fmla="*/ 102964 w 461"/>
                <a:gd name="T29" fmla="*/ 99533 h 497"/>
                <a:gd name="T30" fmla="*/ 102964 w 461"/>
                <a:gd name="T31" fmla="*/ 99533 h 497"/>
                <a:gd name="T32" fmla="*/ 67150 w 461"/>
                <a:gd name="T33" fmla="*/ 187807 h 497"/>
                <a:gd name="T34" fmla="*/ 102964 w 461"/>
                <a:gd name="T35" fmla="*/ 223387 h 497"/>
                <a:gd name="T36" fmla="*/ 138777 w 461"/>
                <a:gd name="T37" fmla="*/ 187807 h 497"/>
                <a:gd name="T38" fmla="*/ 102964 w 461"/>
                <a:gd name="T39" fmla="*/ 99533 h 4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1" h="497">
                  <a:moveTo>
                    <a:pt x="79" y="9"/>
                  </a:moveTo>
                  <a:lnTo>
                    <a:pt x="79" y="9"/>
                  </a:lnTo>
                  <a:cubicBezTo>
                    <a:pt x="79" y="0"/>
                    <a:pt x="71" y="0"/>
                    <a:pt x="71" y="9"/>
                  </a:cubicBezTo>
                  <a:cubicBezTo>
                    <a:pt x="62" y="107"/>
                    <a:pt x="0" y="124"/>
                    <a:pt x="0" y="195"/>
                  </a:cubicBezTo>
                  <a:cubicBezTo>
                    <a:pt x="0" y="239"/>
                    <a:pt x="35" y="274"/>
                    <a:pt x="79" y="274"/>
                  </a:cubicBezTo>
                  <a:cubicBezTo>
                    <a:pt x="124" y="274"/>
                    <a:pt x="159" y="239"/>
                    <a:pt x="159" y="195"/>
                  </a:cubicBezTo>
                  <a:cubicBezTo>
                    <a:pt x="159" y="124"/>
                    <a:pt x="88" y="107"/>
                    <a:pt x="79" y="9"/>
                  </a:cubicBezTo>
                  <a:close/>
                  <a:moveTo>
                    <a:pt x="390" y="9"/>
                  </a:moveTo>
                  <a:lnTo>
                    <a:pt x="390" y="9"/>
                  </a:lnTo>
                  <a:cubicBezTo>
                    <a:pt x="390" y="0"/>
                    <a:pt x="381" y="0"/>
                    <a:pt x="381" y="9"/>
                  </a:cubicBezTo>
                  <a:cubicBezTo>
                    <a:pt x="363" y="107"/>
                    <a:pt x="301" y="124"/>
                    <a:pt x="301" y="195"/>
                  </a:cubicBezTo>
                  <a:cubicBezTo>
                    <a:pt x="301" y="239"/>
                    <a:pt x="336" y="274"/>
                    <a:pt x="381" y="274"/>
                  </a:cubicBezTo>
                  <a:cubicBezTo>
                    <a:pt x="425" y="274"/>
                    <a:pt x="460" y="239"/>
                    <a:pt x="460" y="195"/>
                  </a:cubicBezTo>
                  <a:cubicBezTo>
                    <a:pt x="460" y="124"/>
                    <a:pt x="398" y="107"/>
                    <a:pt x="390" y="9"/>
                  </a:cubicBezTo>
                  <a:close/>
                  <a:moveTo>
                    <a:pt x="230" y="221"/>
                  </a:moveTo>
                  <a:lnTo>
                    <a:pt x="230" y="221"/>
                  </a:lnTo>
                  <a:cubicBezTo>
                    <a:pt x="212" y="328"/>
                    <a:pt x="150" y="345"/>
                    <a:pt x="150" y="417"/>
                  </a:cubicBezTo>
                  <a:cubicBezTo>
                    <a:pt x="150" y="461"/>
                    <a:pt x="185" y="496"/>
                    <a:pt x="230" y="496"/>
                  </a:cubicBezTo>
                  <a:cubicBezTo>
                    <a:pt x="275" y="496"/>
                    <a:pt x="310" y="461"/>
                    <a:pt x="310" y="417"/>
                  </a:cubicBezTo>
                  <a:cubicBezTo>
                    <a:pt x="310" y="345"/>
                    <a:pt x="247" y="328"/>
                    <a:pt x="230" y="22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128"/>
            <p:cNvSpPr>
              <a:spLocks noChangeArrowheads="1"/>
            </p:cNvSpPr>
            <p:nvPr/>
          </p:nvSpPr>
          <p:spPr bwMode="auto">
            <a:xfrm>
              <a:off x="7656513" y="3275013"/>
              <a:ext cx="117475" cy="223837"/>
            </a:xfrm>
            <a:custGeom>
              <a:avLst/>
              <a:gdLst>
                <a:gd name="T0" fmla="*/ 85677 w 266"/>
                <a:gd name="T1" fmla="*/ 111693 h 497"/>
                <a:gd name="T2" fmla="*/ 85677 w 266"/>
                <a:gd name="T3" fmla="*/ 111693 h 497"/>
                <a:gd name="T4" fmla="*/ 85677 w 266"/>
                <a:gd name="T5" fmla="*/ 11710 h 497"/>
                <a:gd name="T6" fmla="*/ 74195 w 266"/>
                <a:gd name="T7" fmla="*/ 0 h 497"/>
                <a:gd name="T8" fmla="*/ 38864 w 266"/>
                <a:gd name="T9" fmla="*/ 0 h 497"/>
                <a:gd name="T10" fmla="*/ 31356 w 266"/>
                <a:gd name="T11" fmla="*/ 11710 h 497"/>
                <a:gd name="T12" fmla="*/ 31356 w 266"/>
                <a:gd name="T13" fmla="*/ 111693 h 497"/>
                <a:gd name="T14" fmla="*/ 0 w 266"/>
                <a:gd name="T15" fmla="*/ 163937 h 497"/>
                <a:gd name="T16" fmla="*/ 58296 w 266"/>
                <a:gd name="T17" fmla="*/ 223387 h 497"/>
                <a:gd name="T18" fmla="*/ 117033 w 266"/>
                <a:gd name="T19" fmla="*/ 163937 h 497"/>
                <a:gd name="T20" fmla="*/ 85677 w 266"/>
                <a:gd name="T21" fmla="*/ 111693 h 497"/>
                <a:gd name="T22" fmla="*/ 58296 w 266"/>
                <a:gd name="T23" fmla="*/ 203570 h 497"/>
                <a:gd name="T24" fmla="*/ 58296 w 266"/>
                <a:gd name="T25" fmla="*/ 203570 h 497"/>
                <a:gd name="T26" fmla="*/ 19432 w 266"/>
                <a:gd name="T27" fmla="*/ 163937 h 497"/>
                <a:gd name="T28" fmla="*/ 46813 w 266"/>
                <a:gd name="T29" fmla="*/ 127456 h 497"/>
                <a:gd name="T30" fmla="*/ 46813 w 266"/>
                <a:gd name="T31" fmla="*/ 44137 h 497"/>
                <a:gd name="T32" fmla="*/ 70220 w 266"/>
                <a:gd name="T33" fmla="*/ 44137 h 497"/>
                <a:gd name="T34" fmla="*/ 70220 w 266"/>
                <a:gd name="T35" fmla="*/ 127456 h 497"/>
                <a:gd name="T36" fmla="*/ 93627 w 266"/>
                <a:gd name="T37" fmla="*/ 163937 h 497"/>
                <a:gd name="T38" fmla="*/ 58296 w 266"/>
                <a:gd name="T39" fmla="*/ 203570 h 4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6" h="497">
                  <a:moveTo>
                    <a:pt x="194" y="248"/>
                  </a:moveTo>
                  <a:lnTo>
                    <a:pt x="194" y="248"/>
                  </a:lnTo>
                  <a:cubicBezTo>
                    <a:pt x="194" y="26"/>
                    <a:pt x="194" y="26"/>
                    <a:pt x="194" y="26"/>
                  </a:cubicBezTo>
                  <a:cubicBezTo>
                    <a:pt x="194" y="17"/>
                    <a:pt x="185" y="0"/>
                    <a:pt x="16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1" y="0"/>
                    <a:pt x="71" y="17"/>
                    <a:pt x="71" y="26"/>
                  </a:cubicBezTo>
                  <a:cubicBezTo>
                    <a:pt x="71" y="248"/>
                    <a:pt x="71" y="248"/>
                    <a:pt x="71" y="248"/>
                  </a:cubicBezTo>
                  <a:cubicBezTo>
                    <a:pt x="26" y="266"/>
                    <a:pt x="0" y="310"/>
                    <a:pt x="0" y="364"/>
                  </a:cubicBezTo>
                  <a:cubicBezTo>
                    <a:pt x="0" y="443"/>
                    <a:pt x="62" y="496"/>
                    <a:pt x="132" y="496"/>
                  </a:cubicBezTo>
                  <a:cubicBezTo>
                    <a:pt x="204" y="496"/>
                    <a:pt x="265" y="443"/>
                    <a:pt x="265" y="364"/>
                  </a:cubicBezTo>
                  <a:cubicBezTo>
                    <a:pt x="265" y="310"/>
                    <a:pt x="239" y="266"/>
                    <a:pt x="194" y="248"/>
                  </a:cubicBezTo>
                  <a:close/>
                  <a:moveTo>
                    <a:pt x="132" y="452"/>
                  </a:moveTo>
                  <a:lnTo>
                    <a:pt x="132" y="452"/>
                  </a:lnTo>
                  <a:cubicBezTo>
                    <a:pt x="88" y="452"/>
                    <a:pt x="44" y="408"/>
                    <a:pt x="44" y="364"/>
                  </a:cubicBezTo>
                  <a:cubicBezTo>
                    <a:pt x="44" y="328"/>
                    <a:pt x="71" y="292"/>
                    <a:pt x="106" y="283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59" y="98"/>
                    <a:pt x="159" y="98"/>
                    <a:pt x="159" y="98"/>
                  </a:cubicBezTo>
                  <a:cubicBezTo>
                    <a:pt x="159" y="283"/>
                    <a:pt x="159" y="283"/>
                    <a:pt x="159" y="283"/>
                  </a:cubicBezTo>
                  <a:cubicBezTo>
                    <a:pt x="194" y="292"/>
                    <a:pt x="212" y="328"/>
                    <a:pt x="212" y="364"/>
                  </a:cubicBezTo>
                  <a:cubicBezTo>
                    <a:pt x="212" y="408"/>
                    <a:pt x="177" y="452"/>
                    <a:pt x="132" y="45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129"/>
            <p:cNvSpPr>
              <a:spLocks noChangeArrowheads="1"/>
            </p:cNvSpPr>
            <p:nvPr/>
          </p:nvSpPr>
          <p:spPr bwMode="auto">
            <a:xfrm>
              <a:off x="7148513" y="1119188"/>
              <a:ext cx="223837" cy="104775"/>
            </a:xfrm>
            <a:custGeom>
              <a:avLst/>
              <a:gdLst>
                <a:gd name="T0" fmla="*/ 171143 w 497"/>
                <a:gd name="T1" fmla="*/ 0 h 232"/>
                <a:gd name="T2" fmla="*/ 171143 w 497"/>
                <a:gd name="T3" fmla="*/ 0 h 232"/>
                <a:gd name="T4" fmla="*/ 119800 w 497"/>
                <a:gd name="T5" fmla="*/ 51936 h 232"/>
                <a:gd name="T6" fmla="*/ 127456 w 497"/>
                <a:gd name="T7" fmla="*/ 84001 h 232"/>
                <a:gd name="T8" fmla="*/ 91426 w 497"/>
                <a:gd name="T9" fmla="*/ 84001 h 232"/>
                <a:gd name="T10" fmla="*/ 103587 w 497"/>
                <a:gd name="T11" fmla="*/ 51936 h 232"/>
                <a:gd name="T12" fmla="*/ 51343 w 497"/>
                <a:gd name="T13" fmla="*/ 0 h 232"/>
                <a:gd name="T14" fmla="*/ 0 w 497"/>
                <a:gd name="T15" fmla="*/ 51936 h 232"/>
                <a:gd name="T16" fmla="*/ 51343 w 497"/>
                <a:gd name="T17" fmla="*/ 104323 h 232"/>
                <a:gd name="T18" fmla="*/ 171143 w 497"/>
                <a:gd name="T19" fmla="*/ 104323 h 232"/>
                <a:gd name="T20" fmla="*/ 223387 w 497"/>
                <a:gd name="T21" fmla="*/ 51936 h 232"/>
                <a:gd name="T22" fmla="*/ 171143 w 497"/>
                <a:gd name="T23" fmla="*/ 0 h 232"/>
                <a:gd name="T24" fmla="*/ 23870 w 497"/>
                <a:gd name="T25" fmla="*/ 51936 h 232"/>
                <a:gd name="T26" fmla="*/ 23870 w 497"/>
                <a:gd name="T27" fmla="*/ 51936 h 232"/>
                <a:gd name="T28" fmla="*/ 51343 w 497"/>
                <a:gd name="T29" fmla="*/ 23936 h 232"/>
                <a:gd name="T30" fmla="*/ 79717 w 497"/>
                <a:gd name="T31" fmla="*/ 51936 h 232"/>
                <a:gd name="T32" fmla="*/ 51343 w 497"/>
                <a:gd name="T33" fmla="*/ 84001 h 232"/>
                <a:gd name="T34" fmla="*/ 23870 w 497"/>
                <a:gd name="T35" fmla="*/ 51936 h 232"/>
                <a:gd name="T36" fmla="*/ 171143 w 497"/>
                <a:gd name="T37" fmla="*/ 84001 h 232"/>
                <a:gd name="T38" fmla="*/ 171143 w 497"/>
                <a:gd name="T39" fmla="*/ 84001 h 232"/>
                <a:gd name="T40" fmla="*/ 143670 w 497"/>
                <a:gd name="T41" fmla="*/ 51936 h 232"/>
                <a:gd name="T42" fmla="*/ 171143 w 497"/>
                <a:gd name="T43" fmla="*/ 23936 h 232"/>
                <a:gd name="T44" fmla="*/ 199066 w 497"/>
                <a:gd name="T45" fmla="*/ 51936 h 232"/>
                <a:gd name="T46" fmla="*/ 171143 w 497"/>
                <a:gd name="T47" fmla="*/ 84001 h 2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97" h="232">
                  <a:moveTo>
                    <a:pt x="380" y="0"/>
                  </a:moveTo>
                  <a:lnTo>
                    <a:pt x="380" y="0"/>
                  </a:lnTo>
                  <a:cubicBezTo>
                    <a:pt x="319" y="0"/>
                    <a:pt x="266" y="53"/>
                    <a:pt x="266" y="115"/>
                  </a:cubicBezTo>
                  <a:cubicBezTo>
                    <a:pt x="266" y="141"/>
                    <a:pt x="274" y="168"/>
                    <a:pt x="283" y="186"/>
                  </a:cubicBezTo>
                  <a:cubicBezTo>
                    <a:pt x="203" y="186"/>
                    <a:pt x="203" y="186"/>
                    <a:pt x="203" y="186"/>
                  </a:cubicBezTo>
                  <a:cubicBezTo>
                    <a:pt x="221" y="168"/>
                    <a:pt x="230" y="141"/>
                    <a:pt x="230" y="115"/>
                  </a:cubicBezTo>
                  <a:cubicBezTo>
                    <a:pt x="230" y="53"/>
                    <a:pt x="177" y="0"/>
                    <a:pt x="114" y="0"/>
                  </a:cubicBezTo>
                  <a:cubicBezTo>
                    <a:pt x="53" y="0"/>
                    <a:pt x="0" y="53"/>
                    <a:pt x="0" y="115"/>
                  </a:cubicBezTo>
                  <a:cubicBezTo>
                    <a:pt x="0" y="177"/>
                    <a:pt x="53" y="231"/>
                    <a:pt x="114" y="231"/>
                  </a:cubicBezTo>
                  <a:cubicBezTo>
                    <a:pt x="380" y="231"/>
                    <a:pt x="380" y="231"/>
                    <a:pt x="380" y="231"/>
                  </a:cubicBezTo>
                  <a:cubicBezTo>
                    <a:pt x="442" y="231"/>
                    <a:pt x="496" y="177"/>
                    <a:pt x="496" y="115"/>
                  </a:cubicBezTo>
                  <a:cubicBezTo>
                    <a:pt x="496" y="53"/>
                    <a:pt x="442" y="0"/>
                    <a:pt x="380" y="0"/>
                  </a:cubicBezTo>
                  <a:close/>
                  <a:moveTo>
                    <a:pt x="53" y="115"/>
                  </a:moveTo>
                  <a:lnTo>
                    <a:pt x="53" y="115"/>
                  </a:lnTo>
                  <a:cubicBezTo>
                    <a:pt x="53" y="80"/>
                    <a:pt x="79" y="53"/>
                    <a:pt x="114" y="53"/>
                  </a:cubicBezTo>
                  <a:cubicBezTo>
                    <a:pt x="150" y="53"/>
                    <a:pt x="177" y="80"/>
                    <a:pt x="177" y="115"/>
                  </a:cubicBezTo>
                  <a:cubicBezTo>
                    <a:pt x="177" y="150"/>
                    <a:pt x="150" y="186"/>
                    <a:pt x="114" y="186"/>
                  </a:cubicBezTo>
                  <a:cubicBezTo>
                    <a:pt x="79" y="186"/>
                    <a:pt x="53" y="150"/>
                    <a:pt x="53" y="115"/>
                  </a:cubicBezTo>
                  <a:close/>
                  <a:moveTo>
                    <a:pt x="380" y="186"/>
                  </a:moveTo>
                  <a:lnTo>
                    <a:pt x="380" y="186"/>
                  </a:lnTo>
                  <a:cubicBezTo>
                    <a:pt x="345" y="186"/>
                    <a:pt x="319" y="150"/>
                    <a:pt x="319" y="115"/>
                  </a:cubicBezTo>
                  <a:cubicBezTo>
                    <a:pt x="319" y="80"/>
                    <a:pt x="345" y="53"/>
                    <a:pt x="380" y="53"/>
                  </a:cubicBezTo>
                  <a:cubicBezTo>
                    <a:pt x="416" y="53"/>
                    <a:pt x="442" y="80"/>
                    <a:pt x="442" y="115"/>
                  </a:cubicBezTo>
                  <a:cubicBezTo>
                    <a:pt x="442" y="150"/>
                    <a:pt x="416" y="186"/>
                    <a:pt x="380" y="1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30"/>
            <p:cNvSpPr>
              <a:spLocks noChangeArrowheads="1"/>
            </p:cNvSpPr>
            <p:nvPr/>
          </p:nvSpPr>
          <p:spPr bwMode="auto">
            <a:xfrm>
              <a:off x="8485188" y="1985963"/>
              <a:ext cx="223837" cy="153987"/>
            </a:xfrm>
            <a:custGeom>
              <a:avLst/>
              <a:gdLst>
                <a:gd name="T0" fmla="*/ 199517 w 497"/>
                <a:gd name="T1" fmla="*/ 0 h 346"/>
                <a:gd name="T2" fmla="*/ 199517 w 497"/>
                <a:gd name="T3" fmla="*/ 0 h 346"/>
                <a:gd name="T4" fmla="*/ 95480 w 497"/>
                <a:gd name="T5" fmla="*/ 0 h 346"/>
                <a:gd name="T6" fmla="*/ 79717 w 497"/>
                <a:gd name="T7" fmla="*/ 3560 h 346"/>
                <a:gd name="T8" fmla="*/ 4053 w 497"/>
                <a:gd name="T9" fmla="*/ 70763 h 346"/>
                <a:gd name="T10" fmla="*/ 4053 w 497"/>
                <a:gd name="T11" fmla="*/ 82779 h 346"/>
                <a:gd name="T12" fmla="*/ 79717 w 497"/>
                <a:gd name="T13" fmla="*/ 145531 h 346"/>
                <a:gd name="T14" fmla="*/ 95480 w 497"/>
                <a:gd name="T15" fmla="*/ 153542 h 346"/>
                <a:gd name="T16" fmla="*/ 199517 w 497"/>
                <a:gd name="T17" fmla="*/ 153542 h 346"/>
                <a:gd name="T18" fmla="*/ 223387 w 497"/>
                <a:gd name="T19" fmla="*/ 129954 h 346"/>
                <a:gd name="T20" fmla="*/ 223387 w 497"/>
                <a:gd name="T21" fmla="*/ 19582 h 346"/>
                <a:gd name="T22" fmla="*/ 199517 w 497"/>
                <a:gd name="T23" fmla="*/ 0 h 346"/>
                <a:gd name="T24" fmla="*/ 167540 w 497"/>
                <a:gd name="T25" fmla="*/ 121943 h 346"/>
                <a:gd name="T26" fmla="*/ 167540 w 497"/>
                <a:gd name="T27" fmla="*/ 121943 h 346"/>
                <a:gd name="T28" fmla="*/ 139166 w 497"/>
                <a:gd name="T29" fmla="*/ 90790 h 346"/>
                <a:gd name="T30" fmla="*/ 111693 w 497"/>
                <a:gd name="T31" fmla="*/ 121943 h 346"/>
                <a:gd name="T32" fmla="*/ 95480 w 497"/>
                <a:gd name="T33" fmla="*/ 102361 h 346"/>
                <a:gd name="T34" fmla="*/ 123403 w 497"/>
                <a:gd name="T35" fmla="*/ 74768 h 346"/>
                <a:gd name="T36" fmla="*/ 95480 w 497"/>
                <a:gd name="T37" fmla="*/ 47175 h 346"/>
                <a:gd name="T38" fmla="*/ 111693 w 497"/>
                <a:gd name="T39" fmla="*/ 31153 h 346"/>
                <a:gd name="T40" fmla="*/ 139166 w 497"/>
                <a:gd name="T41" fmla="*/ 59192 h 346"/>
                <a:gd name="T42" fmla="*/ 167540 w 497"/>
                <a:gd name="T43" fmla="*/ 31153 h 346"/>
                <a:gd name="T44" fmla="*/ 187357 w 497"/>
                <a:gd name="T45" fmla="*/ 47175 h 346"/>
                <a:gd name="T46" fmla="*/ 155830 w 497"/>
                <a:gd name="T47" fmla="*/ 74768 h 346"/>
                <a:gd name="T48" fmla="*/ 187357 w 497"/>
                <a:gd name="T49" fmla="*/ 102361 h 346"/>
                <a:gd name="T50" fmla="*/ 167540 w 497"/>
                <a:gd name="T51" fmla="*/ 121943 h 3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97" h="346">
                  <a:moveTo>
                    <a:pt x="443" y="0"/>
                  </a:moveTo>
                  <a:lnTo>
                    <a:pt x="443" y="0"/>
                  </a:lnTo>
                  <a:cubicBezTo>
                    <a:pt x="212" y="0"/>
                    <a:pt x="212" y="0"/>
                    <a:pt x="212" y="0"/>
                  </a:cubicBezTo>
                  <a:cubicBezTo>
                    <a:pt x="195" y="0"/>
                    <a:pt x="186" y="0"/>
                    <a:pt x="177" y="8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0" y="168"/>
                    <a:pt x="0" y="177"/>
                    <a:pt x="9" y="186"/>
                  </a:cubicBezTo>
                  <a:cubicBezTo>
                    <a:pt x="177" y="327"/>
                    <a:pt x="177" y="327"/>
                    <a:pt x="177" y="327"/>
                  </a:cubicBezTo>
                  <a:cubicBezTo>
                    <a:pt x="186" y="336"/>
                    <a:pt x="195" y="345"/>
                    <a:pt x="212" y="345"/>
                  </a:cubicBezTo>
                  <a:cubicBezTo>
                    <a:pt x="443" y="345"/>
                    <a:pt x="443" y="345"/>
                    <a:pt x="443" y="345"/>
                  </a:cubicBezTo>
                  <a:cubicBezTo>
                    <a:pt x="469" y="345"/>
                    <a:pt x="496" y="319"/>
                    <a:pt x="496" y="292"/>
                  </a:cubicBezTo>
                  <a:cubicBezTo>
                    <a:pt x="496" y="44"/>
                    <a:pt x="496" y="44"/>
                    <a:pt x="496" y="44"/>
                  </a:cubicBezTo>
                  <a:cubicBezTo>
                    <a:pt x="496" y="17"/>
                    <a:pt x="469" y="0"/>
                    <a:pt x="443" y="0"/>
                  </a:cubicBezTo>
                  <a:close/>
                  <a:moveTo>
                    <a:pt x="372" y="274"/>
                  </a:moveTo>
                  <a:lnTo>
                    <a:pt x="372" y="274"/>
                  </a:lnTo>
                  <a:cubicBezTo>
                    <a:pt x="309" y="204"/>
                    <a:pt x="309" y="204"/>
                    <a:pt x="309" y="204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212" y="230"/>
                    <a:pt x="212" y="230"/>
                    <a:pt x="212" y="230"/>
                  </a:cubicBezTo>
                  <a:cubicBezTo>
                    <a:pt x="274" y="168"/>
                    <a:pt x="274" y="168"/>
                    <a:pt x="274" y="168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48" y="70"/>
                    <a:pt x="248" y="70"/>
                    <a:pt x="248" y="70"/>
                  </a:cubicBezTo>
                  <a:cubicBezTo>
                    <a:pt x="309" y="133"/>
                    <a:pt x="309" y="133"/>
                    <a:pt x="309" y="133"/>
                  </a:cubicBezTo>
                  <a:cubicBezTo>
                    <a:pt x="372" y="70"/>
                    <a:pt x="372" y="70"/>
                    <a:pt x="372" y="70"/>
                  </a:cubicBezTo>
                  <a:cubicBezTo>
                    <a:pt x="416" y="106"/>
                    <a:pt x="416" y="106"/>
                    <a:pt x="416" y="106"/>
                  </a:cubicBezTo>
                  <a:cubicBezTo>
                    <a:pt x="346" y="168"/>
                    <a:pt x="346" y="168"/>
                    <a:pt x="346" y="168"/>
                  </a:cubicBezTo>
                  <a:cubicBezTo>
                    <a:pt x="416" y="230"/>
                    <a:pt x="416" y="230"/>
                    <a:pt x="416" y="230"/>
                  </a:cubicBezTo>
                  <a:lnTo>
                    <a:pt x="372" y="27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31"/>
            <p:cNvSpPr>
              <a:spLocks noChangeArrowheads="1"/>
            </p:cNvSpPr>
            <p:nvPr/>
          </p:nvSpPr>
          <p:spPr bwMode="auto">
            <a:xfrm>
              <a:off x="6283325" y="2841625"/>
              <a:ext cx="207963" cy="179388"/>
            </a:xfrm>
            <a:custGeom>
              <a:avLst/>
              <a:gdLst>
                <a:gd name="T0" fmla="*/ 19849 w 461"/>
                <a:gd name="T1" fmla="*/ 55610 h 400"/>
                <a:gd name="T2" fmla="*/ 19849 w 461"/>
                <a:gd name="T3" fmla="*/ 55610 h 400"/>
                <a:gd name="T4" fmla="*/ 99696 w 461"/>
                <a:gd name="T5" fmla="*/ 47538 h 400"/>
                <a:gd name="T6" fmla="*/ 147965 w 461"/>
                <a:gd name="T7" fmla="*/ 63683 h 400"/>
                <a:gd name="T8" fmla="*/ 199843 w 461"/>
                <a:gd name="T9" fmla="*/ 39914 h 400"/>
                <a:gd name="T10" fmla="*/ 203452 w 461"/>
                <a:gd name="T11" fmla="*/ 23769 h 400"/>
                <a:gd name="T12" fmla="*/ 187663 w 461"/>
                <a:gd name="T13" fmla="*/ 23769 h 400"/>
                <a:gd name="T14" fmla="*/ 107816 w 461"/>
                <a:gd name="T15" fmla="*/ 27805 h 400"/>
                <a:gd name="T16" fmla="*/ 8120 w 461"/>
                <a:gd name="T17" fmla="*/ 39914 h 400"/>
                <a:gd name="T18" fmla="*/ 4060 w 461"/>
                <a:gd name="T19" fmla="*/ 55610 h 400"/>
                <a:gd name="T20" fmla="*/ 19849 w 461"/>
                <a:gd name="T21" fmla="*/ 55610 h 400"/>
                <a:gd name="T22" fmla="*/ 187663 w 461"/>
                <a:gd name="T23" fmla="*/ 79828 h 400"/>
                <a:gd name="T24" fmla="*/ 187663 w 461"/>
                <a:gd name="T25" fmla="*/ 79828 h 400"/>
                <a:gd name="T26" fmla="*/ 107816 w 461"/>
                <a:gd name="T27" fmla="*/ 87452 h 400"/>
                <a:gd name="T28" fmla="*/ 8120 w 461"/>
                <a:gd name="T29" fmla="*/ 95524 h 400"/>
                <a:gd name="T30" fmla="*/ 4060 w 461"/>
                <a:gd name="T31" fmla="*/ 111221 h 400"/>
                <a:gd name="T32" fmla="*/ 19849 w 461"/>
                <a:gd name="T33" fmla="*/ 111221 h 400"/>
                <a:gd name="T34" fmla="*/ 99696 w 461"/>
                <a:gd name="T35" fmla="*/ 107633 h 400"/>
                <a:gd name="T36" fmla="*/ 147965 w 461"/>
                <a:gd name="T37" fmla="*/ 123329 h 400"/>
                <a:gd name="T38" fmla="*/ 199843 w 461"/>
                <a:gd name="T39" fmla="*/ 99560 h 400"/>
                <a:gd name="T40" fmla="*/ 203452 w 461"/>
                <a:gd name="T41" fmla="*/ 83864 h 400"/>
                <a:gd name="T42" fmla="*/ 187663 w 461"/>
                <a:gd name="T43" fmla="*/ 79828 h 400"/>
                <a:gd name="T44" fmla="*/ 187663 w 461"/>
                <a:gd name="T45" fmla="*/ 135438 h 400"/>
                <a:gd name="T46" fmla="*/ 187663 w 461"/>
                <a:gd name="T47" fmla="*/ 135438 h 400"/>
                <a:gd name="T48" fmla="*/ 107816 w 461"/>
                <a:gd name="T49" fmla="*/ 143062 h 400"/>
                <a:gd name="T50" fmla="*/ 8120 w 461"/>
                <a:gd name="T51" fmla="*/ 151134 h 400"/>
                <a:gd name="T52" fmla="*/ 4060 w 461"/>
                <a:gd name="T53" fmla="*/ 166831 h 400"/>
                <a:gd name="T54" fmla="*/ 19849 w 461"/>
                <a:gd name="T55" fmla="*/ 170867 h 400"/>
                <a:gd name="T56" fmla="*/ 99696 w 461"/>
                <a:gd name="T57" fmla="*/ 162795 h 400"/>
                <a:gd name="T58" fmla="*/ 147965 w 461"/>
                <a:gd name="T59" fmla="*/ 178940 h 400"/>
                <a:gd name="T60" fmla="*/ 199843 w 461"/>
                <a:gd name="T61" fmla="*/ 155171 h 400"/>
                <a:gd name="T62" fmla="*/ 203452 w 461"/>
                <a:gd name="T63" fmla="*/ 139026 h 400"/>
                <a:gd name="T64" fmla="*/ 187663 w 461"/>
                <a:gd name="T65" fmla="*/ 135438 h 4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61" h="400">
                  <a:moveTo>
                    <a:pt x="44" y="124"/>
                  </a:moveTo>
                  <a:lnTo>
                    <a:pt x="44" y="124"/>
                  </a:lnTo>
                  <a:cubicBezTo>
                    <a:pt x="88" y="89"/>
                    <a:pt x="124" y="62"/>
                    <a:pt x="221" y="106"/>
                  </a:cubicBezTo>
                  <a:cubicBezTo>
                    <a:pt x="266" y="133"/>
                    <a:pt x="301" y="142"/>
                    <a:pt x="328" y="142"/>
                  </a:cubicBezTo>
                  <a:cubicBezTo>
                    <a:pt x="381" y="142"/>
                    <a:pt x="416" y="115"/>
                    <a:pt x="443" y="89"/>
                  </a:cubicBezTo>
                  <a:cubicBezTo>
                    <a:pt x="451" y="80"/>
                    <a:pt x="460" y="62"/>
                    <a:pt x="451" y="53"/>
                  </a:cubicBezTo>
                  <a:cubicBezTo>
                    <a:pt x="443" y="44"/>
                    <a:pt x="425" y="44"/>
                    <a:pt x="416" y="53"/>
                  </a:cubicBezTo>
                  <a:cubicBezTo>
                    <a:pt x="372" y="89"/>
                    <a:pt x="337" y="115"/>
                    <a:pt x="239" y="62"/>
                  </a:cubicBezTo>
                  <a:cubicBezTo>
                    <a:pt x="124" y="0"/>
                    <a:pt x="62" y="44"/>
                    <a:pt x="18" y="89"/>
                  </a:cubicBezTo>
                  <a:cubicBezTo>
                    <a:pt x="9" y="97"/>
                    <a:pt x="0" y="115"/>
                    <a:pt x="9" y="124"/>
                  </a:cubicBezTo>
                  <a:cubicBezTo>
                    <a:pt x="18" y="133"/>
                    <a:pt x="35" y="133"/>
                    <a:pt x="44" y="124"/>
                  </a:cubicBezTo>
                  <a:close/>
                  <a:moveTo>
                    <a:pt x="416" y="178"/>
                  </a:moveTo>
                  <a:lnTo>
                    <a:pt x="416" y="178"/>
                  </a:lnTo>
                  <a:cubicBezTo>
                    <a:pt x="372" y="213"/>
                    <a:pt x="337" y="248"/>
                    <a:pt x="239" y="195"/>
                  </a:cubicBezTo>
                  <a:cubicBezTo>
                    <a:pt x="124" y="124"/>
                    <a:pt x="62" y="178"/>
                    <a:pt x="18" y="213"/>
                  </a:cubicBezTo>
                  <a:cubicBezTo>
                    <a:pt x="9" y="222"/>
                    <a:pt x="0" y="240"/>
                    <a:pt x="9" y="248"/>
                  </a:cubicBezTo>
                  <a:cubicBezTo>
                    <a:pt x="18" y="257"/>
                    <a:pt x="35" y="257"/>
                    <a:pt x="44" y="248"/>
                  </a:cubicBezTo>
                  <a:cubicBezTo>
                    <a:pt x="88" y="213"/>
                    <a:pt x="124" y="187"/>
                    <a:pt x="221" y="240"/>
                  </a:cubicBezTo>
                  <a:cubicBezTo>
                    <a:pt x="266" y="266"/>
                    <a:pt x="301" y="275"/>
                    <a:pt x="328" y="275"/>
                  </a:cubicBezTo>
                  <a:cubicBezTo>
                    <a:pt x="381" y="275"/>
                    <a:pt x="416" y="240"/>
                    <a:pt x="443" y="222"/>
                  </a:cubicBezTo>
                  <a:cubicBezTo>
                    <a:pt x="451" y="213"/>
                    <a:pt x="460" y="195"/>
                    <a:pt x="451" y="187"/>
                  </a:cubicBezTo>
                  <a:cubicBezTo>
                    <a:pt x="443" y="168"/>
                    <a:pt x="425" y="168"/>
                    <a:pt x="416" y="178"/>
                  </a:cubicBezTo>
                  <a:close/>
                  <a:moveTo>
                    <a:pt x="416" y="302"/>
                  </a:moveTo>
                  <a:lnTo>
                    <a:pt x="416" y="302"/>
                  </a:lnTo>
                  <a:cubicBezTo>
                    <a:pt x="372" y="346"/>
                    <a:pt x="337" y="372"/>
                    <a:pt x="239" y="319"/>
                  </a:cubicBezTo>
                  <a:cubicBezTo>
                    <a:pt x="124" y="248"/>
                    <a:pt x="62" y="302"/>
                    <a:pt x="18" y="337"/>
                  </a:cubicBezTo>
                  <a:cubicBezTo>
                    <a:pt x="9" y="346"/>
                    <a:pt x="0" y="363"/>
                    <a:pt x="9" y="372"/>
                  </a:cubicBezTo>
                  <a:cubicBezTo>
                    <a:pt x="18" y="390"/>
                    <a:pt x="35" y="390"/>
                    <a:pt x="44" y="381"/>
                  </a:cubicBezTo>
                  <a:cubicBezTo>
                    <a:pt x="88" y="337"/>
                    <a:pt x="124" y="310"/>
                    <a:pt x="221" y="363"/>
                  </a:cubicBezTo>
                  <a:cubicBezTo>
                    <a:pt x="266" y="390"/>
                    <a:pt x="301" y="399"/>
                    <a:pt x="328" y="399"/>
                  </a:cubicBezTo>
                  <a:cubicBezTo>
                    <a:pt x="381" y="399"/>
                    <a:pt x="416" y="372"/>
                    <a:pt x="443" y="346"/>
                  </a:cubicBezTo>
                  <a:cubicBezTo>
                    <a:pt x="451" y="337"/>
                    <a:pt x="460" y="319"/>
                    <a:pt x="451" y="310"/>
                  </a:cubicBezTo>
                  <a:cubicBezTo>
                    <a:pt x="443" y="302"/>
                    <a:pt x="425" y="293"/>
                    <a:pt x="416" y="3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32"/>
            <p:cNvSpPr>
              <a:spLocks noChangeArrowheads="1"/>
            </p:cNvSpPr>
            <p:nvPr/>
          </p:nvSpPr>
          <p:spPr bwMode="auto">
            <a:xfrm>
              <a:off x="4540250" y="1465263"/>
              <a:ext cx="215900" cy="187325"/>
            </a:xfrm>
            <a:custGeom>
              <a:avLst/>
              <a:gdLst>
                <a:gd name="T0" fmla="*/ 215449 w 479"/>
                <a:gd name="T1" fmla="*/ 175196 h 417"/>
                <a:gd name="T2" fmla="*/ 215449 w 479"/>
                <a:gd name="T3" fmla="*/ 175196 h 417"/>
                <a:gd name="T4" fmla="*/ 115838 w 479"/>
                <a:gd name="T5" fmla="*/ 0 h 417"/>
                <a:gd name="T6" fmla="*/ 107725 w 479"/>
                <a:gd name="T7" fmla="*/ 0 h 417"/>
                <a:gd name="T8" fmla="*/ 99611 w 479"/>
                <a:gd name="T9" fmla="*/ 0 h 417"/>
                <a:gd name="T10" fmla="*/ 0 w 479"/>
                <a:gd name="T11" fmla="*/ 175196 h 417"/>
                <a:gd name="T12" fmla="*/ 0 w 479"/>
                <a:gd name="T13" fmla="*/ 183282 h 417"/>
                <a:gd name="T14" fmla="*/ 7662 w 479"/>
                <a:gd name="T15" fmla="*/ 186876 h 417"/>
                <a:gd name="T16" fmla="*/ 207787 w 479"/>
                <a:gd name="T17" fmla="*/ 186876 h 417"/>
                <a:gd name="T18" fmla="*/ 215449 w 479"/>
                <a:gd name="T19" fmla="*/ 183282 h 417"/>
                <a:gd name="T20" fmla="*/ 215449 w 479"/>
                <a:gd name="T21" fmla="*/ 175196 h 417"/>
                <a:gd name="T22" fmla="*/ 119444 w 479"/>
                <a:gd name="T23" fmla="*/ 167110 h 417"/>
                <a:gd name="T24" fmla="*/ 119444 w 479"/>
                <a:gd name="T25" fmla="*/ 167110 h 417"/>
                <a:gd name="T26" fmla="*/ 95555 w 479"/>
                <a:gd name="T27" fmla="*/ 167110 h 417"/>
                <a:gd name="T28" fmla="*/ 95555 w 479"/>
                <a:gd name="T29" fmla="*/ 143301 h 417"/>
                <a:gd name="T30" fmla="*/ 119444 w 479"/>
                <a:gd name="T31" fmla="*/ 143301 h 417"/>
                <a:gd name="T32" fmla="*/ 119444 w 479"/>
                <a:gd name="T33" fmla="*/ 167110 h 417"/>
                <a:gd name="T34" fmla="*/ 119444 w 479"/>
                <a:gd name="T35" fmla="*/ 127579 h 417"/>
                <a:gd name="T36" fmla="*/ 119444 w 479"/>
                <a:gd name="T37" fmla="*/ 127579 h 417"/>
                <a:gd name="T38" fmla="*/ 95555 w 479"/>
                <a:gd name="T39" fmla="*/ 127579 h 417"/>
                <a:gd name="T40" fmla="*/ 95555 w 479"/>
                <a:gd name="T41" fmla="*/ 60196 h 417"/>
                <a:gd name="T42" fmla="*/ 119444 w 479"/>
                <a:gd name="T43" fmla="*/ 60196 h 417"/>
                <a:gd name="T44" fmla="*/ 119444 w 479"/>
                <a:gd name="T45" fmla="*/ 127579 h 41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9" h="417">
                  <a:moveTo>
                    <a:pt x="478" y="390"/>
                  </a:moveTo>
                  <a:lnTo>
                    <a:pt x="478" y="390"/>
                  </a:lnTo>
                  <a:cubicBezTo>
                    <a:pt x="257" y="0"/>
                    <a:pt x="257" y="0"/>
                    <a:pt x="257" y="0"/>
                  </a:cubicBezTo>
                  <a:cubicBezTo>
                    <a:pt x="248" y="0"/>
                    <a:pt x="248" y="0"/>
                    <a:pt x="239" y="0"/>
                  </a:cubicBezTo>
                  <a:cubicBezTo>
                    <a:pt x="230" y="0"/>
                    <a:pt x="230" y="0"/>
                    <a:pt x="221" y="0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0" y="399"/>
                    <a:pt x="0" y="408"/>
                    <a:pt x="0" y="408"/>
                  </a:cubicBezTo>
                  <a:cubicBezTo>
                    <a:pt x="8" y="416"/>
                    <a:pt x="8" y="416"/>
                    <a:pt x="17" y="416"/>
                  </a:cubicBezTo>
                  <a:cubicBezTo>
                    <a:pt x="461" y="416"/>
                    <a:pt x="461" y="416"/>
                    <a:pt x="461" y="416"/>
                  </a:cubicBezTo>
                  <a:cubicBezTo>
                    <a:pt x="470" y="416"/>
                    <a:pt x="470" y="416"/>
                    <a:pt x="478" y="408"/>
                  </a:cubicBezTo>
                  <a:cubicBezTo>
                    <a:pt x="478" y="408"/>
                    <a:pt x="478" y="399"/>
                    <a:pt x="478" y="390"/>
                  </a:cubicBezTo>
                  <a:close/>
                  <a:moveTo>
                    <a:pt x="265" y="372"/>
                  </a:moveTo>
                  <a:lnTo>
                    <a:pt x="265" y="372"/>
                  </a:lnTo>
                  <a:cubicBezTo>
                    <a:pt x="212" y="372"/>
                    <a:pt x="212" y="372"/>
                    <a:pt x="212" y="372"/>
                  </a:cubicBezTo>
                  <a:cubicBezTo>
                    <a:pt x="212" y="319"/>
                    <a:pt x="212" y="319"/>
                    <a:pt x="212" y="319"/>
                  </a:cubicBezTo>
                  <a:cubicBezTo>
                    <a:pt x="265" y="319"/>
                    <a:pt x="265" y="319"/>
                    <a:pt x="265" y="319"/>
                  </a:cubicBezTo>
                  <a:lnTo>
                    <a:pt x="265" y="372"/>
                  </a:lnTo>
                  <a:close/>
                  <a:moveTo>
                    <a:pt x="265" y="284"/>
                  </a:moveTo>
                  <a:lnTo>
                    <a:pt x="265" y="284"/>
                  </a:lnTo>
                  <a:cubicBezTo>
                    <a:pt x="212" y="284"/>
                    <a:pt x="212" y="284"/>
                    <a:pt x="212" y="284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65" y="134"/>
                    <a:pt x="265" y="134"/>
                    <a:pt x="265" y="134"/>
                  </a:cubicBezTo>
                  <a:lnTo>
                    <a:pt x="265" y="28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33"/>
            <p:cNvSpPr>
              <a:spLocks noChangeArrowheads="1"/>
            </p:cNvSpPr>
            <p:nvPr/>
          </p:nvSpPr>
          <p:spPr bwMode="auto">
            <a:xfrm>
              <a:off x="8502650" y="3697288"/>
              <a:ext cx="174625" cy="200025"/>
            </a:xfrm>
            <a:custGeom>
              <a:avLst/>
              <a:gdLst>
                <a:gd name="T0" fmla="*/ 166118 w 390"/>
                <a:gd name="T1" fmla="*/ 0 h 445"/>
                <a:gd name="T2" fmla="*/ 166118 w 390"/>
                <a:gd name="T3" fmla="*/ 0 h 445"/>
                <a:gd name="T4" fmla="*/ 138804 w 390"/>
                <a:gd name="T5" fmla="*/ 0 h 445"/>
                <a:gd name="T6" fmla="*/ 130745 w 390"/>
                <a:gd name="T7" fmla="*/ 12586 h 445"/>
                <a:gd name="T8" fmla="*/ 130745 w 390"/>
                <a:gd name="T9" fmla="*/ 199576 h 445"/>
                <a:gd name="T10" fmla="*/ 174177 w 390"/>
                <a:gd name="T11" fmla="*/ 199576 h 445"/>
                <a:gd name="T12" fmla="*/ 174177 w 390"/>
                <a:gd name="T13" fmla="*/ 12586 h 445"/>
                <a:gd name="T14" fmla="*/ 166118 w 390"/>
                <a:gd name="T15" fmla="*/ 0 h 445"/>
                <a:gd name="T16" fmla="*/ 98954 w 390"/>
                <a:gd name="T17" fmla="*/ 67874 h 445"/>
                <a:gd name="T18" fmla="*/ 98954 w 390"/>
                <a:gd name="T19" fmla="*/ 67874 h 445"/>
                <a:gd name="T20" fmla="*/ 75223 w 390"/>
                <a:gd name="T21" fmla="*/ 67874 h 445"/>
                <a:gd name="T22" fmla="*/ 63134 w 390"/>
                <a:gd name="T23" fmla="*/ 80010 h 445"/>
                <a:gd name="T24" fmla="*/ 63134 w 390"/>
                <a:gd name="T25" fmla="*/ 199576 h 445"/>
                <a:gd name="T26" fmla="*/ 111044 w 390"/>
                <a:gd name="T27" fmla="*/ 199576 h 445"/>
                <a:gd name="T28" fmla="*/ 111044 w 390"/>
                <a:gd name="T29" fmla="*/ 80010 h 445"/>
                <a:gd name="T30" fmla="*/ 98954 w 390"/>
                <a:gd name="T31" fmla="*/ 67874 h 445"/>
                <a:gd name="T32" fmla="*/ 31343 w 390"/>
                <a:gd name="T33" fmla="*/ 135747 h 445"/>
                <a:gd name="T34" fmla="*/ 31343 w 390"/>
                <a:gd name="T35" fmla="*/ 135747 h 445"/>
                <a:gd name="T36" fmla="*/ 7612 w 390"/>
                <a:gd name="T37" fmla="*/ 135747 h 445"/>
                <a:gd name="T38" fmla="*/ 0 w 390"/>
                <a:gd name="T39" fmla="*/ 143389 h 445"/>
                <a:gd name="T40" fmla="*/ 0 w 390"/>
                <a:gd name="T41" fmla="*/ 199576 h 445"/>
                <a:gd name="T42" fmla="*/ 43432 w 390"/>
                <a:gd name="T43" fmla="*/ 199576 h 445"/>
                <a:gd name="T44" fmla="*/ 43432 w 390"/>
                <a:gd name="T45" fmla="*/ 143389 h 445"/>
                <a:gd name="T46" fmla="*/ 31343 w 390"/>
                <a:gd name="T47" fmla="*/ 135747 h 4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90" h="445">
                  <a:moveTo>
                    <a:pt x="371" y="0"/>
                  </a:moveTo>
                  <a:lnTo>
                    <a:pt x="371" y="0"/>
                  </a:lnTo>
                  <a:cubicBezTo>
                    <a:pt x="310" y="0"/>
                    <a:pt x="310" y="0"/>
                    <a:pt x="310" y="0"/>
                  </a:cubicBezTo>
                  <a:cubicBezTo>
                    <a:pt x="301" y="0"/>
                    <a:pt x="292" y="10"/>
                    <a:pt x="292" y="28"/>
                  </a:cubicBezTo>
                  <a:cubicBezTo>
                    <a:pt x="292" y="444"/>
                    <a:pt x="292" y="444"/>
                    <a:pt x="292" y="444"/>
                  </a:cubicBezTo>
                  <a:cubicBezTo>
                    <a:pt x="389" y="444"/>
                    <a:pt x="389" y="444"/>
                    <a:pt x="389" y="444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0"/>
                    <a:pt x="380" y="0"/>
                    <a:pt x="371" y="0"/>
                  </a:cubicBezTo>
                  <a:close/>
                  <a:moveTo>
                    <a:pt x="221" y="151"/>
                  </a:moveTo>
                  <a:lnTo>
                    <a:pt x="221" y="151"/>
                  </a:lnTo>
                  <a:cubicBezTo>
                    <a:pt x="168" y="151"/>
                    <a:pt x="168" y="151"/>
                    <a:pt x="168" y="151"/>
                  </a:cubicBezTo>
                  <a:cubicBezTo>
                    <a:pt x="150" y="151"/>
                    <a:pt x="141" y="160"/>
                    <a:pt x="141" y="178"/>
                  </a:cubicBezTo>
                  <a:cubicBezTo>
                    <a:pt x="141" y="444"/>
                    <a:pt x="141" y="444"/>
                    <a:pt x="141" y="444"/>
                  </a:cubicBezTo>
                  <a:cubicBezTo>
                    <a:pt x="248" y="444"/>
                    <a:pt x="248" y="444"/>
                    <a:pt x="248" y="444"/>
                  </a:cubicBezTo>
                  <a:cubicBezTo>
                    <a:pt x="248" y="178"/>
                    <a:pt x="248" y="178"/>
                    <a:pt x="248" y="178"/>
                  </a:cubicBezTo>
                  <a:cubicBezTo>
                    <a:pt x="248" y="160"/>
                    <a:pt x="230" y="151"/>
                    <a:pt x="221" y="151"/>
                  </a:cubicBezTo>
                  <a:close/>
                  <a:moveTo>
                    <a:pt x="70" y="302"/>
                  </a:moveTo>
                  <a:lnTo>
                    <a:pt x="70" y="302"/>
                  </a:lnTo>
                  <a:cubicBezTo>
                    <a:pt x="17" y="302"/>
                    <a:pt x="17" y="302"/>
                    <a:pt x="17" y="302"/>
                  </a:cubicBezTo>
                  <a:cubicBezTo>
                    <a:pt x="0" y="302"/>
                    <a:pt x="0" y="310"/>
                    <a:pt x="0" y="319"/>
                  </a:cubicBezTo>
                  <a:cubicBezTo>
                    <a:pt x="0" y="444"/>
                    <a:pt x="0" y="444"/>
                    <a:pt x="0" y="444"/>
                  </a:cubicBezTo>
                  <a:cubicBezTo>
                    <a:pt x="97" y="444"/>
                    <a:pt x="97" y="444"/>
                    <a:pt x="97" y="444"/>
                  </a:cubicBezTo>
                  <a:cubicBezTo>
                    <a:pt x="97" y="319"/>
                    <a:pt x="97" y="319"/>
                    <a:pt x="97" y="319"/>
                  </a:cubicBezTo>
                  <a:cubicBezTo>
                    <a:pt x="97" y="310"/>
                    <a:pt x="88" y="302"/>
                    <a:pt x="70" y="3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34"/>
            <p:cNvSpPr>
              <a:spLocks noChangeArrowheads="1"/>
            </p:cNvSpPr>
            <p:nvPr/>
          </p:nvSpPr>
          <p:spPr bwMode="auto">
            <a:xfrm>
              <a:off x="7191375" y="3797300"/>
              <a:ext cx="187325" cy="188913"/>
            </a:xfrm>
            <a:custGeom>
              <a:avLst/>
              <a:gdLst>
                <a:gd name="T0" fmla="*/ 79322 w 418"/>
                <a:gd name="T1" fmla="*/ 0 h 417"/>
                <a:gd name="T2" fmla="*/ 79322 w 418"/>
                <a:gd name="T3" fmla="*/ 0 h 417"/>
                <a:gd name="T4" fmla="*/ 0 w 418"/>
                <a:gd name="T5" fmla="*/ 79733 h 417"/>
                <a:gd name="T6" fmla="*/ 79322 w 418"/>
                <a:gd name="T7" fmla="*/ 79733 h 417"/>
                <a:gd name="T8" fmla="*/ 79322 w 418"/>
                <a:gd name="T9" fmla="*/ 0 h 417"/>
                <a:gd name="T10" fmla="*/ 103074 w 418"/>
                <a:gd name="T11" fmla="*/ 0 h 417"/>
                <a:gd name="T12" fmla="*/ 103074 w 418"/>
                <a:gd name="T13" fmla="*/ 0 h 417"/>
                <a:gd name="T14" fmla="*/ 103074 w 418"/>
                <a:gd name="T15" fmla="*/ 91965 h 417"/>
                <a:gd name="T16" fmla="*/ 91422 w 418"/>
                <a:gd name="T17" fmla="*/ 103744 h 417"/>
                <a:gd name="T18" fmla="*/ 0 w 418"/>
                <a:gd name="T19" fmla="*/ 103744 h 417"/>
                <a:gd name="T20" fmla="*/ 91422 w 418"/>
                <a:gd name="T21" fmla="*/ 188460 h 417"/>
                <a:gd name="T22" fmla="*/ 186877 w 418"/>
                <a:gd name="T23" fmla="*/ 91965 h 417"/>
                <a:gd name="T24" fmla="*/ 103074 w 418"/>
                <a:gd name="T25" fmla="*/ 0 h 4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17">
                  <a:moveTo>
                    <a:pt x="177" y="0"/>
                  </a:moveTo>
                  <a:lnTo>
                    <a:pt x="177" y="0"/>
                  </a:lnTo>
                  <a:cubicBezTo>
                    <a:pt x="80" y="9"/>
                    <a:pt x="9" y="88"/>
                    <a:pt x="0" y="176"/>
                  </a:cubicBezTo>
                  <a:cubicBezTo>
                    <a:pt x="177" y="176"/>
                    <a:pt x="177" y="176"/>
                    <a:pt x="177" y="176"/>
                  </a:cubicBezTo>
                  <a:lnTo>
                    <a:pt x="177" y="0"/>
                  </a:lnTo>
                  <a:close/>
                  <a:moveTo>
                    <a:pt x="230" y="0"/>
                  </a:moveTo>
                  <a:lnTo>
                    <a:pt x="230" y="0"/>
                  </a:lnTo>
                  <a:cubicBezTo>
                    <a:pt x="230" y="203"/>
                    <a:pt x="230" y="203"/>
                    <a:pt x="230" y="203"/>
                  </a:cubicBezTo>
                  <a:cubicBezTo>
                    <a:pt x="230" y="221"/>
                    <a:pt x="222" y="229"/>
                    <a:pt x="204" y="229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9" y="336"/>
                    <a:pt x="98" y="416"/>
                    <a:pt x="204" y="416"/>
                  </a:cubicBezTo>
                  <a:cubicBezTo>
                    <a:pt x="319" y="416"/>
                    <a:pt x="417" y="319"/>
                    <a:pt x="417" y="203"/>
                  </a:cubicBezTo>
                  <a:cubicBezTo>
                    <a:pt x="417" y="97"/>
                    <a:pt x="337" y="9"/>
                    <a:pt x="2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35"/>
            <p:cNvSpPr>
              <a:spLocks noChangeArrowheads="1"/>
            </p:cNvSpPr>
            <p:nvPr/>
          </p:nvSpPr>
          <p:spPr bwMode="auto">
            <a:xfrm>
              <a:off x="8453438" y="3306763"/>
              <a:ext cx="223837" cy="192087"/>
            </a:xfrm>
            <a:custGeom>
              <a:avLst/>
              <a:gdLst>
                <a:gd name="T0" fmla="*/ 7656 w 497"/>
                <a:gd name="T1" fmla="*/ 111374 h 426"/>
                <a:gd name="T2" fmla="*/ 7656 w 497"/>
                <a:gd name="T3" fmla="*/ 111374 h 426"/>
                <a:gd name="T4" fmla="*/ 23870 w 497"/>
                <a:gd name="T5" fmla="*/ 115433 h 426"/>
                <a:gd name="T6" fmla="*/ 36030 w 497"/>
                <a:gd name="T7" fmla="*/ 95593 h 426"/>
                <a:gd name="T8" fmla="*/ 11710 w 497"/>
                <a:gd name="T9" fmla="*/ 91534 h 426"/>
                <a:gd name="T10" fmla="*/ 0 w 497"/>
                <a:gd name="T11" fmla="*/ 99651 h 426"/>
                <a:gd name="T12" fmla="*/ 7656 w 497"/>
                <a:gd name="T13" fmla="*/ 111374 h 426"/>
                <a:gd name="T14" fmla="*/ 207173 w 497"/>
                <a:gd name="T15" fmla="*/ 115433 h 426"/>
                <a:gd name="T16" fmla="*/ 207173 w 497"/>
                <a:gd name="T17" fmla="*/ 115433 h 426"/>
                <a:gd name="T18" fmla="*/ 155380 w 497"/>
                <a:gd name="T19" fmla="*/ 159622 h 426"/>
                <a:gd name="T20" fmla="*/ 99533 w 497"/>
                <a:gd name="T21" fmla="*/ 115433 h 426"/>
                <a:gd name="T22" fmla="*/ 95480 w 497"/>
                <a:gd name="T23" fmla="*/ 111374 h 426"/>
                <a:gd name="T24" fmla="*/ 87373 w 497"/>
                <a:gd name="T25" fmla="*/ 111374 h 426"/>
                <a:gd name="T26" fmla="*/ 75663 w 497"/>
                <a:gd name="T27" fmla="*/ 127607 h 426"/>
                <a:gd name="T28" fmla="*/ 87373 w 497"/>
                <a:gd name="T29" fmla="*/ 131665 h 426"/>
                <a:gd name="T30" fmla="*/ 151777 w 497"/>
                <a:gd name="T31" fmla="*/ 179462 h 426"/>
                <a:gd name="T32" fmla="*/ 155380 w 497"/>
                <a:gd name="T33" fmla="*/ 183520 h 426"/>
                <a:gd name="T34" fmla="*/ 163487 w 497"/>
                <a:gd name="T35" fmla="*/ 179462 h 426"/>
                <a:gd name="T36" fmla="*/ 219333 w 497"/>
                <a:gd name="T37" fmla="*/ 131665 h 426"/>
                <a:gd name="T38" fmla="*/ 219333 w 497"/>
                <a:gd name="T39" fmla="*/ 115433 h 426"/>
                <a:gd name="T40" fmla="*/ 207173 w 497"/>
                <a:gd name="T41" fmla="*/ 115433 h 426"/>
                <a:gd name="T42" fmla="*/ 95480 w 497"/>
                <a:gd name="T43" fmla="*/ 63578 h 426"/>
                <a:gd name="T44" fmla="*/ 95480 w 497"/>
                <a:gd name="T45" fmla="*/ 63578 h 426"/>
                <a:gd name="T46" fmla="*/ 151777 w 497"/>
                <a:gd name="T47" fmla="*/ 99651 h 426"/>
                <a:gd name="T48" fmla="*/ 167540 w 497"/>
                <a:gd name="T49" fmla="*/ 95593 h 426"/>
                <a:gd name="T50" fmla="*/ 223387 w 497"/>
                <a:gd name="T51" fmla="*/ 15782 h 426"/>
                <a:gd name="T52" fmla="*/ 219333 w 497"/>
                <a:gd name="T53" fmla="*/ 4058 h 426"/>
                <a:gd name="T54" fmla="*/ 203570 w 497"/>
                <a:gd name="T55" fmla="*/ 4058 h 426"/>
                <a:gd name="T56" fmla="*/ 155380 w 497"/>
                <a:gd name="T57" fmla="*/ 79811 h 426"/>
                <a:gd name="T58" fmla="*/ 99533 w 497"/>
                <a:gd name="T59" fmla="*/ 43738 h 426"/>
                <a:gd name="T60" fmla="*/ 91426 w 497"/>
                <a:gd name="T61" fmla="*/ 39680 h 426"/>
                <a:gd name="T62" fmla="*/ 83770 w 497"/>
                <a:gd name="T63" fmla="*/ 47796 h 426"/>
                <a:gd name="T64" fmla="*/ 0 w 497"/>
                <a:gd name="T65" fmla="*/ 175854 h 426"/>
                <a:gd name="T66" fmla="*/ 4053 w 497"/>
                <a:gd name="T67" fmla="*/ 191636 h 426"/>
                <a:gd name="T68" fmla="*/ 11710 w 497"/>
                <a:gd name="T69" fmla="*/ 191636 h 426"/>
                <a:gd name="T70" fmla="*/ 19817 w 497"/>
                <a:gd name="T71" fmla="*/ 187578 h 426"/>
                <a:gd name="T72" fmla="*/ 95480 w 497"/>
                <a:gd name="T73" fmla="*/ 63578 h 42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97" h="426">
                  <a:moveTo>
                    <a:pt x="17" y="247"/>
                  </a:moveTo>
                  <a:lnTo>
                    <a:pt x="17" y="247"/>
                  </a:lnTo>
                  <a:cubicBezTo>
                    <a:pt x="53" y="256"/>
                    <a:pt x="53" y="256"/>
                    <a:pt x="53" y="256"/>
                  </a:cubicBezTo>
                  <a:cubicBezTo>
                    <a:pt x="80" y="212"/>
                    <a:pt x="80" y="212"/>
                    <a:pt x="80" y="212"/>
                  </a:cubicBezTo>
                  <a:cubicBezTo>
                    <a:pt x="26" y="203"/>
                    <a:pt x="26" y="203"/>
                    <a:pt x="26" y="203"/>
                  </a:cubicBezTo>
                  <a:cubicBezTo>
                    <a:pt x="17" y="203"/>
                    <a:pt x="0" y="212"/>
                    <a:pt x="0" y="221"/>
                  </a:cubicBezTo>
                  <a:cubicBezTo>
                    <a:pt x="0" y="230"/>
                    <a:pt x="9" y="247"/>
                    <a:pt x="17" y="247"/>
                  </a:cubicBezTo>
                  <a:close/>
                  <a:moveTo>
                    <a:pt x="460" y="256"/>
                  </a:moveTo>
                  <a:lnTo>
                    <a:pt x="460" y="256"/>
                  </a:lnTo>
                  <a:cubicBezTo>
                    <a:pt x="345" y="354"/>
                    <a:pt x="345" y="354"/>
                    <a:pt x="345" y="354"/>
                  </a:cubicBezTo>
                  <a:cubicBezTo>
                    <a:pt x="221" y="256"/>
                    <a:pt x="221" y="256"/>
                    <a:pt x="221" y="256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194" y="247"/>
                    <a:pt x="194" y="247"/>
                    <a:pt x="194" y="247"/>
                  </a:cubicBezTo>
                  <a:cubicBezTo>
                    <a:pt x="168" y="283"/>
                    <a:pt x="168" y="283"/>
                    <a:pt x="168" y="283"/>
                  </a:cubicBezTo>
                  <a:cubicBezTo>
                    <a:pt x="194" y="292"/>
                    <a:pt x="194" y="292"/>
                    <a:pt x="194" y="292"/>
                  </a:cubicBezTo>
                  <a:cubicBezTo>
                    <a:pt x="337" y="398"/>
                    <a:pt x="337" y="398"/>
                    <a:pt x="337" y="398"/>
                  </a:cubicBezTo>
                  <a:cubicBezTo>
                    <a:pt x="337" y="407"/>
                    <a:pt x="345" y="407"/>
                    <a:pt x="345" y="407"/>
                  </a:cubicBezTo>
                  <a:cubicBezTo>
                    <a:pt x="354" y="407"/>
                    <a:pt x="363" y="407"/>
                    <a:pt x="363" y="398"/>
                  </a:cubicBezTo>
                  <a:cubicBezTo>
                    <a:pt x="487" y="292"/>
                    <a:pt x="487" y="292"/>
                    <a:pt x="487" y="292"/>
                  </a:cubicBezTo>
                  <a:cubicBezTo>
                    <a:pt x="496" y="283"/>
                    <a:pt x="496" y="265"/>
                    <a:pt x="487" y="256"/>
                  </a:cubicBezTo>
                  <a:cubicBezTo>
                    <a:pt x="478" y="247"/>
                    <a:pt x="469" y="247"/>
                    <a:pt x="460" y="256"/>
                  </a:cubicBezTo>
                  <a:close/>
                  <a:moveTo>
                    <a:pt x="212" y="141"/>
                  </a:moveTo>
                  <a:lnTo>
                    <a:pt x="212" y="141"/>
                  </a:lnTo>
                  <a:cubicBezTo>
                    <a:pt x="337" y="221"/>
                    <a:pt x="337" y="221"/>
                    <a:pt x="337" y="221"/>
                  </a:cubicBezTo>
                  <a:cubicBezTo>
                    <a:pt x="345" y="230"/>
                    <a:pt x="363" y="230"/>
                    <a:pt x="372" y="212"/>
                  </a:cubicBezTo>
                  <a:cubicBezTo>
                    <a:pt x="496" y="35"/>
                    <a:pt x="496" y="35"/>
                    <a:pt x="496" y="35"/>
                  </a:cubicBezTo>
                  <a:cubicBezTo>
                    <a:pt x="496" y="26"/>
                    <a:pt x="496" y="9"/>
                    <a:pt x="487" y="9"/>
                  </a:cubicBezTo>
                  <a:cubicBezTo>
                    <a:pt x="478" y="0"/>
                    <a:pt x="460" y="0"/>
                    <a:pt x="452" y="9"/>
                  </a:cubicBezTo>
                  <a:cubicBezTo>
                    <a:pt x="345" y="177"/>
                    <a:pt x="345" y="177"/>
                    <a:pt x="345" y="177"/>
                  </a:cubicBezTo>
                  <a:cubicBezTo>
                    <a:pt x="221" y="97"/>
                    <a:pt x="221" y="97"/>
                    <a:pt x="221" y="97"/>
                  </a:cubicBezTo>
                  <a:cubicBezTo>
                    <a:pt x="212" y="88"/>
                    <a:pt x="212" y="88"/>
                    <a:pt x="203" y="88"/>
                  </a:cubicBezTo>
                  <a:cubicBezTo>
                    <a:pt x="194" y="97"/>
                    <a:pt x="194" y="97"/>
                    <a:pt x="186" y="106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0" y="407"/>
                    <a:pt x="0" y="416"/>
                    <a:pt x="9" y="425"/>
                  </a:cubicBezTo>
                  <a:cubicBezTo>
                    <a:pt x="17" y="425"/>
                    <a:pt x="17" y="425"/>
                    <a:pt x="26" y="425"/>
                  </a:cubicBezTo>
                  <a:cubicBezTo>
                    <a:pt x="26" y="425"/>
                    <a:pt x="35" y="425"/>
                    <a:pt x="44" y="416"/>
                  </a:cubicBezTo>
                  <a:lnTo>
                    <a:pt x="212" y="14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36"/>
            <p:cNvSpPr>
              <a:spLocks noChangeArrowheads="1"/>
            </p:cNvSpPr>
            <p:nvPr/>
          </p:nvSpPr>
          <p:spPr bwMode="auto">
            <a:xfrm>
              <a:off x="7148513" y="1528763"/>
              <a:ext cx="219075" cy="174625"/>
            </a:xfrm>
            <a:custGeom>
              <a:avLst/>
              <a:gdLst>
                <a:gd name="T0" fmla="*/ 215026 w 487"/>
                <a:gd name="T1" fmla="*/ 4030 h 390"/>
                <a:gd name="T2" fmla="*/ 215026 w 487"/>
                <a:gd name="T3" fmla="*/ 4030 h 390"/>
                <a:gd name="T4" fmla="*/ 167343 w 487"/>
                <a:gd name="T5" fmla="*/ 87313 h 390"/>
                <a:gd name="T6" fmla="*/ 155197 w 487"/>
                <a:gd name="T7" fmla="*/ 87313 h 390"/>
                <a:gd name="T8" fmla="*/ 131355 w 487"/>
                <a:gd name="T9" fmla="*/ 67163 h 390"/>
                <a:gd name="T10" fmla="*/ 123258 w 487"/>
                <a:gd name="T11" fmla="*/ 67163 h 390"/>
                <a:gd name="T12" fmla="*/ 87270 w 487"/>
                <a:gd name="T13" fmla="*/ 119103 h 390"/>
                <a:gd name="T14" fmla="*/ 79623 w 487"/>
                <a:gd name="T15" fmla="*/ 119103 h 390"/>
                <a:gd name="T16" fmla="*/ 63428 w 487"/>
                <a:gd name="T17" fmla="*/ 107014 h 390"/>
                <a:gd name="T18" fmla="*/ 55331 w 487"/>
                <a:gd name="T19" fmla="*/ 107014 h 390"/>
                <a:gd name="T20" fmla="*/ 3599 w 487"/>
                <a:gd name="T21" fmla="*/ 170595 h 390"/>
                <a:gd name="T22" fmla="*/ 3599 w 487"/>
                <a:gd name="T23" fmla="*/ 174177 h 390"/>
                <a:gd name="T24" fmla="*/ 218625 w 487"/>
                <a:gd name="T25" fmla="*/ 174177 h 390"/>
                <a:gd name="T26" fmla="*/ 218625 w 487"/>
                <a:gd name="T27" fmla="*/ 4030 h 390"/>
                <a:gd name="T28" fmla="*/ 215026 w 487"/>
                <a:gd name="T29" fmla="*/ 4030 h 3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7" h="390">
                  <a:moveTo>
                    <a:pt x="478" y="9"/>
                  </a:moveTo>
                  <a:lnTo>
                    <a:pt x="478" y="9"/>
                  </a:lnTo>
                  <a:cubicBezTo>
                    <a:pt x="372" y="195"/>
                    <a:pt x="372" y="195"/>
                    <a:pt x="372" y="195"/>
                  </a:cubicBezTo>
                  <a:cubicBezTo>
                    <a:pt x="363" y="204"/>
                    <a:pt x="354" y="204"/>
                    <a:pt x="345" y="195"/>
                  </a:cubicBezTo>
                  <a:cubicBezTo>
                    <a:pt x="292" y="150"/>
                    <a:pt x="292" y="150"/>
                    <a:pt x="292" y="150"/>
                  </a:cubicBezTo>
                  <a:cubicBezTo>
                    <a:pt x="283" y="141"/>
                    <a:pt x="283" y="141"/>
                    <a:pt x="274" y="150"/>
                  </a:cubicBezTo>
                  <a:cubicBezTo>
                    <a:pt x="194" y="266"/>
                    <a:pt x="194" y="266"/>
                    <a:pt x="194" y="266"/>
                  </a:cubicBezTo>
                  <a:cubicBezTo>
                    <a:pt x="194" y="275"/>
                    <a:pt x="186" y="275"/>
                    <a:pt x="177" y="266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32" y="230"/>
                    <a:pt x="123" y="230"/>
                    <a:pt x="123" y="239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0" y="389"/>
                    <a:pt x="0" y="389"/>
                    <a:pt x="8" y="389"/>
                  </a:cubicBezTo>
                  <a:cubicBezTo>
                    <a:pt x="486" y="389"/>
                    <a:pt x="486" y="389"/>
                    <a:pt x="486" y="389"/>
                  </a:cubicBezTo>
                  <a:cubicBezTo>
                    <a:pt x="486" y="9"/>
                    <a:pt x="486" y="9"/>
                    <a:pt x="486" y="9"/>
                  </a:cubicBezTo>
                  <a:cubicBezTo>
                    <a:pt x="486" y="0"/>
                    <a:pt x="486" y="0"/>
                    <a:pt x="478" y="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37"/>
            <p:cNvSpPr>
              <a:spLocks noChangeArrowheads="1"/>
            </p:cNvSpPr>
            <p:nvPr/>
          </p:nvSpPr>
          <p:spPr bwMode="auto">
            <a:xfrm>
              <a:off x="957263" y="1939925"/>
              <a:ext cx="176212" cy="207963"/>
            </a:xfrm>
            <a:custGeom>
              <a:avLst/>
              <a:gdLst>
                <a:gd name="T0" fmla="*/ 127540 w 391"/>
                <a:gd name="T1" fmla="*/ 79951 h 463"/>
                <a:gd name="T2" fmla="*/ 127540 w 391"/>
                <a:gd name="T3" fmla="*/ 79951 h 463"/>
                <a:gd name="T4" fmla="*/ 143764 w 391"/>
                <a:gd name="T5" fmla="*/ 8085 h 463"/>
                <a:gd name="T6" fmla="*/ 91937 w 391"/>
                <a:gd name="T7" fmla="*/ 60188 h 463"/>
                <a:gd name="T8" fmla="*/ 44166 w 391"/>
                <a:gd name="T9" fmla="*/ 103757 h 463"/>
                <a:gd name="T10" fmla="*/ 44166 w 391"/>
                <a:gd name="T11" fmla="*/ 179666 h 463"/>
                <a:gd name="T12" fmla="*/ 139708 w 391"/>
                <a:gd name="T13" fmla="*/ 207514 h 463"/>
                <a:gd name="T14" fmla="*/ 175761 w 391"/>
                <a:gd name="T15" fmla="*/ 99714 h 463"/>
                <a:gd name="T16" fmla="*/ 127540 w 391"/>
                <a:gd name="T17" fmla="*/ 79951 h 463"/>
                <a:gd name="T18" fmla="*/ 31998 w 391"/>
                <a:gd name="T19" fmla="*/ 79951 h 463"/>
                <a:gd name="T20" fmla="*/ 31998 w 391"/>
                <a:gd name="T21" fmla="*/ 79951 h 463"/>
                <a:gd name="T22" fmla="*/ 0 w 391"/>
                <a:gd name="T23" fmla="*/ 115435 h 463"/>
                <a:gd name="T24" fmla="*/ 0 w 391"/>
                <a:gd name="T25" fmla="*/ 167089 h 463"/>
                <a:gd name="T26" fmla="*/ 31998 w 391"/>
                <a:gd name="T27" fmla="*/ 203471 h 463"/>
                <a:gd name="T28" fmla="*/ 19829 w 391"/>
                <a:gd name="T29" fmla="*/ 179666 h 463"/>
                <a:gd name="T30" fmla="*/ 19829 w 391"/>
                <a:gd name="T31" fmla="*/ 107799 h 463"/>
                <a:gd name="T32" fmla="*/ 31998 w 391"/>
                <a:gd name="T33" fmla="*/ 79951 h 4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1" h="463">
                  <a:moveTo>
                    <a:pt x="283" y="178"/>
                  </a:moveTo>
                  <a:lnTo>
                    <a:pt x="283" y="178"/>
                  </a:lnTo>
                  <a:cubicBezTo>
                    <a:pt x="283" y="169"/>
                    <a:pt x="373" y="89"/>
                    <a:pt x="319" y="18"/>
                  </a:cubicBezTo>
                  <a:cubicBezTo>
                    <a:pt x="310" y="0"/>
                    <a:pt x="266" y="98"/>
                    <a:pt x="204" y="134"/>
                  </a:cubicBezTo>
                  <a:cubicBezTo>
                    <a:pt x="169" y="160"/>
                    <a:pt x="98" y="204"/>
                    <a:pt x="98" y="231"/>
                  </a:cubicBezTo>
                  <a:cubicBezTo>
                    <a:pt x="98" y="400"/>
                    <a:pt x="98" y="400"/>
                    <a:pt x="98" y="400"/>
                  </a:cubicBezTo>
                  <a:cubicBezTo>
                    <a:pt x="98" y="435"/>
                    <a:pt x="213" y="462"/>
                    <a:pt x="310" y="462"/>
                  </a:cubicBezTo>
                  <a:cubicBezTo>
                    <a:pt x="345" y="462"/>
                    <a:pt x="390" y="249"/>
                    <a:pt x="390" y="222"/>
                  </a:cubicBezTo>
                  <a:cubicBezTo>
                    <a:pt x="390" y="187"/>
                    <a:pt x="292" y="187"/>
                    <a:pt x="283" y="178"/>
                  </a:cubicBezTo>
                  <a:close/>
                  <a:moveTo>
                    <a:pt x="71" y="178"/>
                  </a:moveTo>
                  <a:lnTo>
                    <a:pt x="71" y="178"/>
                  </a:lnTo>
                  <a:cubicBezTo>
                    <a:pt x="54" y="178"/>
                    <a:pt x="0" y="187"/>
                    <a:pt x="0" y="257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444"/>
                    <a:pt x="54" y="453"/>
                    <a:pt x="71" y="453"/>
                  </a:cubicBezTo>
                  <a:cubicBezTo>
                    <a:pt x="89" y="453"/>
                    <a:pt x="44" y="435"/>
                    <a:pt x="44" y="400"/>
                  </a:cubicBezTo>
                  <a:cubicBezTo>
                    <a:pt x="44" y="240"/>
                    <a:pt x="44" y="240"/>
                    <a:pt x="44" y="240"/>
                  </a:cubicBezTo>
                  <a:cubicBezTo>
                    <a:pt x="44" y="196"/>
                    <a:pt x="89" y="178"/>
                    <a:pt x="71" y="17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138"/>
            <p:cNvSpPr>
              <a:spLocks noChangeArrowheads="1"/>
            </p:cNvSpPr>
            <p:nvPr/>
          </p:nvSpPr>
          <p:spPr bwMode="auto">
            <a:xfrm>
              <a:off x="1403350" y="1947863"/>
              <a:ext cx="174625" cy="207962"/>
            </a:xfrm>
            <a:custGeom>
              <a:avLst/>
              <a:gdLst>
                <a:gd name="T0" fmla="*/ 47665 w 392"/>
                <a:gd name="T1" fmla="*/ 131889 h 462"/>
                <a:gd name="T2" fmla="*/ 47665 w 392"/>
                <a:gd name="T3" fmla="*/ 131889 h 462"/>
                <a:gd name="T4" fmla="*/ 32074 w 392"/>
                <a:gd name="T5" fmla="*/ 199860 h 462"/>
                <a:gd name="T6" fmla="*/ 82858 w 392"/>
                <a:gd name="T7" fmla="*/ 148094 h 462"/>
                <a:gd name="T8" fmla="*/ 130523 w 392"/>
                <a:gd name="T9" fmla="*/ 107582 h 462"/>
                <a:gd name="T10" fmla="*/ 130523 w 392"/>
                <a:gd name="T11" fmla="*/ 28358 h 462"/>
                <a:gd name="T12" fmla="*/ 35638 w 392"/>
                <a:gd name="T13" fmla="*/ 0 h 462"/>
                <a:gd name="T14" fmla="*/ 0 w 392"/>
                <a:gd name="T15" fmla="*/ 111633 h 462"/>
                <a:gd name="T16" fmla="*/ 47665 w 392"/>
                <a:gd name="T17" fmla="*/ 131889 h 462"/>
                <a:gd name="T18" fmla="*/ 142106 w 392"/>
                <a:gd name="T19" fmla="*/ 127838 h 462"/>
                <a:gd name="T20" fmla="*/ 142106 w 392"/>
                <a:gd name="T21" fmla="*/ 127838 h 462"/>
                <a:gd name="T22" fmla="*/ 174180 w 392"/>
                <a:gd name="T23" fmla="*/ 95879 h 462"/>
                <a:gd name="T24" fmla="*/ 174180 w 392"/>
                <a:gd name="T25" fmla="*/ 40062 h 462"/>
                <a:gd name="T26" fmla="*/ 142106 w 392"/>
                <a:gd name="T27" fmla="*/ 8102 h 462"/>
                <a:gd name="T28" fmla="*/ 154133 w 392"/>
                <a:gd name="T29" fmla="*/ 31960 h 462"/>
                <a:gd name="T30" fmla="*/ 154133 w 392"/>
                <a:gd name="T31" fmla="*/ 103981 h 462"/>
                <a:gd name="T32" fmla="*/ 142106 w 392"/>
                <a:gd name="T33" fmla="*/ 127838 h 4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2" h="462">
                  <a:moveTo>
                    <a:pt x="107" y="293"/>
                  </a:moveTo>
                  <a:lnTo>
                    <a:pt x="107" y="293"/>
                  </a:lnTo>
                  <a:cubicBezTo>
                    <a:pt x="107" y="301"/>
                    <a:pt x="19" y="382"/>
                    <a:pt x="72" y="444"/>
                  </a:cubicBezTo>
                  <a:cubicBezTo>
                    <a:pt x="80" y="461"/>
                    <a:pt x="125" y="373"/>
                    <a:pt x="186" y="329"/>
                  </a:cubicBezTo>
                  <a:cubicBezTo>
                    <a:pt x="213" y="310"/>
                    <a:pt x="293" y="257"/>
                    <a:pt x="293" y="239"/>
                  </a:cubicBezTo>
                  <a:cubicBezTo>
                    <a:pt x="293" y="63"/>
                    <a:pt x="293" y="63"/>
                    <a:pt x="293" y="63"/>
                  </a:cubicBezTo>
                  <a:cubicBezTo>
                    <a:pt x="293" y="35"/>
                    <a:pt x="169" y="0"/>
                    <a:pt x="80" y="0"/>
                  </a:cubicBezTo>
                  <a:cubicBezTo>
                    <a:pt x="44" y="0"/>
                    <a:pt x="0" y="213"/>
                    <a:pt x="0" y="248"/>
                  </a:cubicBezTo>
                  <a:cubicBezTo>
                    <a:pt x="0" y="284"/>
                    <a:pt x="98" y="284"/>
                    <a:pt x="107" y="293"/>
                  </a:cubicBezTo>
                  <a:close/>
                  <a:moveTo>
                    <a:pt x="319" y="284"/>
                  </a:moveTo>
                  <a:lnTo>
                    <a:pt x="319" y="284"/>
                  </a:lnTo>
                  <a:cubicBezTo>
                    <a:pt x="338" y="284"/>
                    <a:pt x="391" y="275"/>
                    <a:pt x="391" y="213"/>
                  </a:cubicBezTo>
                  <a:cubicBezTo>
                    <a:pt x="391" y="89"/>
                    <a:pt x="391" y="89"/>
                    <a:pt x="391" y="89"/>
                  </a:cubicBezTo>
                  <a:cubicBezTo>
                    <a:pt x="391" y="18"/>
                    <a:pt x="338" y="18"/>
                    <a:pt x="319" y="18"/>
                  </a:cubicBezTo>
                  <a:cubicBezTo>
                    <a:pt x="302" y="18"/>
                    <a:pt x="346" y="27"/>
                    <a:pt x="346" y="71"/>
                  </a:cubicBezTo>
                  <a:cubicBezTo>
                    <a:pt x="346" y="231"/>
                    <a:pt x="346" y="231"/>
                    <a:pt x="346" y="231"/>
                  </a:cubicBezTo>
                  <a:cubicBezTo>
                    <a:pt x="346" y="275"/>
                    <a:pt x="302" y="284"/>
                    <a:pt x="319" y="28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01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377954-B88B-41EE-A1D1-7CCFBBF16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590" y="1654971"/>
            <a:ext cx="1359657" cy="3337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65CAD2E-C59A-4C3C-B03F-01FD0BBCC838}"/>
              </a:ext>
            </a:extLst>
          </p:cNvPr>
          <p:cNvSpPr txBox="1"/>
          <p:nvPr/>
        </p:nvSpPr>
        <p:spPr>
          <a:xfrm>
            <a:off x="1071916" y="2202916"/>
            <a:ext cx="69310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www.greatppt.com</a:t>
            </a:r>
            <a:endParaRPr kumimoji="0" lang="en-US" altLang="zh-CN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78909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Free Templates and Themes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78909C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Create beautiful presentations in minutes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78909C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26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095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About the Presentation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5685" y="895350"/>
            <a:ext cx="49583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>
                <a:solidFill>
                  <a:schemeClr val="bg1"/>
                </a:solidFill>
                <a:latin typeface="Roboro"/>
              </a:rPr>
              <a:t>Title Text Here</a:t>
            </a:r>
          </a:p>
          <a:p>
            <a:r>
              <a:rPr lang="en-US" sz="11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is simply </a:t>
            </a:r>
            <a:r>
              <a:rPr lang="en-US" sz="1200" b="1" dirty="0">
                <a:solidFill>
                  <a:schemeClr val="bg1"/>
                </a:solidFill>
                <a:latin typeface="Roboro"/>
              </a:rPr>
              <a:t>DUMMY TEXT OF THE 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printing and typesetting industry.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popularised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in the with the release of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Letraset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sheets containing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passages, and more recently with desktop publishing software like Aldus PageMaker s with the release of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Letraset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sheets containing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passages, and more recently with desktop publishing software like Aldus PageMaker including versions of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100" dirty="0">
                <a:solidFill>
                  <a:schemeClr val="bg1"/>
                </a:solidFill>
                <a:latin typeface="Robo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0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095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Useful Information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81000" y="1110049"/>
            <a:ext cx="2171700" cy="1408331"/>
            <a:chOff x="381000" y="1200150"/>
            <a:chExt cx="2171700" cy="1408331"/>
          </a:xfrm>
        </p:grpSpPr>
        <p:sp>
          <p:nvSpPr>
            <p:cNvPr id="4" name="TextBox 3"/>
            <p:cNvSpPr txBox="1"/>
            <p:nvPr/>
          </p:nvSpPr>
          <p:spPr>
            <a:xfrm>
              <a:off x="457200" y="120015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01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1962150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Typesetting industry. </a:t>
              </a:r>
              <a:r>
                <a:rPr lang="en-US" sz="9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 has been the industry's standard dummy text ever since the text place here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1000" y="1661815"/>
              <a:ext cx="217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  <a:latin typeface="Roboro"/>
                </a:rPr>
                <a:t>Symptoms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90900" y="1110049"/>
            <a:ext cx="2171700" cy="1408331"/>
            <a:chOff x="381000" y="1200150"/>
            <a:chExt cx="2171700" cy="1408331"/>
          </a:xfrm>
        </p:grpSpPr>
        <p:sp>
          <p:nvSpPr>
            <p:cNvPr id="25" name="TextBox 24"/>
            <p:cNvSpPr txBox="1"/>
            <p:nvPr/>
          </p:nvSpPr>
          <p:spPr>
            <a:xfrm>
              <a:off x="457200" y="120015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02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1000" y="1962150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Typesetting industry. </a:t>
              </a:r>
              <a:r>
                <a:rPr lang="en-US" sz="9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 has been the industry's standard dummy text ever since the text place here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1000" y="1661815"/>
              <a:ext cx="217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  <a:latin typeface="Roboro"/>
                </a:rPr>
                <a:t>Incubation Period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00800" y="1110049"/>
            <a:ext cx="2171700" cy="1408331"/>
            <a:chOff x="381000" y="1200150"/>
            <a:chExt cx="2171700" cy="1408331"/>
          </a:xfrm>
        </p:grpSpPr>
        <p:sp>
          <p:nvSpPr>
            <p:cNvPr id="29" name="TextBox 28"/>
            <p:cNvSpPr txBox="1"/>
            <p:nvPr/>
          </p:nvSpPr>
          <p:spPr>
            <a:xfrm>
              <a:off x="457200" y="120015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03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1000" y="1962150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Typesetting industry. </a:t>
              </a:r>
              <a:r>
                <a:rPr lang="en-US" sz="9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 has been the industry's standard dummy text ever since the text place here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1000" y="1661815"/>
              <a:ext cx="217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  <a:latin typeface="Roboro"/>
                </a:rPr>
                <a:t>Mortality Rate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81000" y="2876550"/>
            <a:ext cx="2171700" cy="1408331"/>
            <a:chOff x="381000" y="1200150"/>
            <a:chExt cx="2171700" cy="1408331"/>
          </a:xfrm>
        </p:grpSpPr>
        <p:sp>
          <p:nvSpPr>
            <p:cNvPr id="33" name="TextBox 32"/>
            <p:cNvSpPr txBox="1"/>
            <p:nvPr/>
          </p:nvSpPr>
          <p:spPr>
            <a:xfrm>
              <a:off x="457200" y="120015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04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1000" y="1962150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Typesetting industry. </a:t>
              </a:r>
              <a:r>
                <a:rPr lang="en-US" sz="9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 has been the industry's standard dummy text ever since the text place here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1000" y="1661815"/>
              <a:ext cx="217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  <a:latin typeface="Roboro"/>
                </a:rPr>
                <a:t>Age, Sex	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90900" y="2876550"/>
            <a:ext cx="2171700" cy="1408331"/>
            <a:chOff x="381000" y="1200150"/>
            <a:chExt cx="2171700" cy="1408331"/>
          </a:xfrm>
        </p:grpSpPr>
        <p:sp>
          <p:nvSpPr>
            <p:cNvPr id="37" name="TextBox 36"/>
            <p:cNvSpPr txBox="1"/>
            <p:nvPr/>
          </p:nvSpPr>
          <p:spPr>
            <a:xfrm>
              <a:off x="457200" y="120015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05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1000" y="1962150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Typesetting industry. </a:t>
              </a:r>
              <a:r>
                <a:rPr lang="en-US" sz="900" dirty="0" err="1">
                  <a:solidFill>
                    <a:schemeClr val="bg1"/>
                  </a:solidFill>
                  <a:latin typeface="Roboro"/>
                </a:rPr>
                <a:t>Lorem</a:t>
              </a:r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  <a:latin typeface="Roboro"/>
                </a:rPr>
                <a:t>Ipsum</a:t>
              </a:r>
              <a:r>
                <a:rPr lang="en-US" sz="900" dirty="0">
                  <a:solidFill>
                    <a:schemeClr val="bg1"/>
                  </a:solidFill>
                  <a:latin typeface="Roboro"/>
                </a:rPr>
                <a:t> has been the industry's standard dummy text ever since the text place here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1000" y="1661815"/>
              <a:ext cx="2171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  <a:latin typeface="Roboro"/>
                </a:rPr>
                <a:t>COVID 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69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2100" y="2095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COVID-19 Coronavirus Outbreak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48400" y="2147487"/>
            <a:ext cx="2257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RECOVERED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2440619"/>
            <a:ext cx="225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72,553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9600" y="2086530"/>
            <a:ext cx="2257647" cy="939463"/>
            <a:chOff x="457200" y="1821418"/>
            <a:chExt cx="2257647" cy="939463"/>
          </a:xfrm>
        </p:grpSpPr>
        <p:sp>
          <p:nvSpPr>
            <p:cNvPr id="7" name="TextBox 6"/>
            <p:cNvSpPr txBox="1"/>
            <p:nvPr/>
          </p:nvSpPr>
          <p:spPr>
            <a:xfrm>
              <a:off x="457200" y="1821418"/>
              <a:ext cx="22576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CORONAVIRUS CASES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200" y="2114550"/>
              <a:ext cx="2257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B0F0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145,885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73180" y="2086530"/>
            <a:ext cx="2257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DEATHS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3180" y="2379662"/>
            <a:ext cx="225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5,438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68653" y="1657350"/>
            <a:ext cx="266700" cy="311150"/>
            <a:chOff x="4610099" y="895349"/>
            <a:chExt cx="457201" cy="533401"/>
          </a:xfrm>
          <a:noFill/>
        </p:grpSpPr>
        <p:sp>
          <p:nvSpPr>
            <p:cNvPr id="18" name="Rounded Rectangle 17"/>
            <p:cNvSpPr/>
            <p:nvPr/>
          </p:nvSpPr>
          <p:spPr>
            <a:xfrm>
              <a:off x="4800599" y="895349"/>
              <a:ext cx="76200" cy="533401"/>
            </a:xfrm>
            <a:prstGeom prst="roundRect">
              <a:avLst>
                <a:gd name="adj" fmla="val 30620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610099" y="1047750"/>
              <a:ext cx="457201" cy="57150"/>
            </a:xfrm>
            <a:prstGeom prst="roundRect">
              <a:avLst>
                <a:gd name="adj" fmla="val 30620"/>
              </a:avLst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33"/>
          <p:cNvSpPr>
            <a:spLocks noChangeArrowheads="1"/>
          </p:cNvSpPr>
          <p:nvPr/>
        </p:nvSpPr>
        <p:spPr bwMode="auto">
          <a:xfrm>
            <a:off x="7237523" y="1698625"/>
            <a:ext cx="279400" cy="228600"/>
          </a:xfrm>
          <a:custGeom>
            <a:avLst/>
            <a:gdLst>
              <a:gd name="T0" fmla="*/ 216437 w 649"/>
              <a:gd name="T1" fmla="*/ 10748 h 531"/>
              <a:gd name="T2" fmla="*/ 216437 w 649"/>
              <a:gd name="T3" fmla="*/ 10748 h 531"/>
              <a:gd name="T4" fmla="*/ 179528 w 649"/>
              <a:gd name="T5" fmla="*/ 10748 h 531"/>
              <a:gd name="T6" fmla="*/ 74176 w 649"/>
              <a:gd name="T7" fmla="*/ 116077 h 531"/>
              <a:gd name="T8" fmla="*/ 53034 w 649"/>
              <a:gd name="T9" fmla="*/ 89924 h 531"/>
              <a:gd name="T10" fmla="*/ 10750 w 649"/>
              <a:gd name="T11" fmla="*/ 89924 h 531"/>
              <a:gd name="T12" fmla="*/ 10750 w 649"/>
              <a:gd name="T13" fmla="*/ 132199 h 531"/>
              <a:gd name="T14" fmla="*/ 58051 w 649"/>
              <a:gd name="T15" fmla="*/ 174116 h 531"/>
              <a:gd name="T16" fmla="*/ 95318 w 649"/>
              <a:gd name="T17" fmla="*/ 174116 h 531"/>
              <a:gd name="T18" fmla="*/ 216437 w 649"/>
              <a:gd name="T19" fmla="*/ 53023 h 531"/>
              <a:gd name="T20" fmla="*/ 216437 w 649"/>
              <a:gd name="T21" fmla="*/ 10748 h 531"/>
              <a:gd name="T22" fmla="*/ 206045 w 649"/>
              <a:gd name="T23" fmla="*/ 42275 h 531"/>
              <a:gd name="T24" fmla="*/ 206045 w 649"/>
              <a:gd name="T25" fmla="*/ 42275 h 531"/>
              <a:gd name="T26" fmla="*/ 84568 w 649"/>
              <a:gd name="T27" fmla="*/ 163726 h 531"/>
              <a:gd name="T28" fmla="*/ 68801 w 649"/>
              <a:gd name="T29" fmla="*/ 163726 h 531"/>
              <a:gd name="T30" fmla="*/ 21142 w 649"/>
              <a:gd name="T31" fmla="*/ 116077 h 531"/>
              <a:gd name="T32" fmla="*/ 21142 w 649"/>
              <a:gd name="T33" fmla="*/ 100314 h 531"/>
              <a:gd name="T34" fmla="*/ 42284 w 649"/>
              <a:gd name="T35" fmla="*/ 100314 h 531"/>
              <a:gd name="T36" fmla="*/ 74176 w 649"/>
              <a:gd name="T37" fmla="*/ 132199 h 531"/>
              <a:gd name="T38" fmla="*/ 189920 w 649"/>
              <a:gd name="T39" fmla="*/ 21138 h 531"/>
              <a:gd name="T40" fmla="*/ 206045 w 649"/>
              <a:gd name="T41" fmla="*/ 21138 h 531"/>
              <a:gd name="T42" fmla="*/ 206045 w 649"/>
              <a:gd name="T43" fmla="*/ 42275 h 5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9" h="531">
                <a:moveTo>
                  <a:pt x="604" y="30"/>
                </a:moveTo>
                <a:lnTo>
                  <a:pt x="604" y="30"/>
                </a:lnTo>
                <a:cubicBezTo>
                  <a:pt x="575" y="0"/>
                  <a:pt x="530" y="0"/>
                  <a:pt x="501" y="30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148" y="251"/>
                  <a:pt x="148" y="251"/>
                  <a:pt x="148" y="251"/>
                </a:cubicBezTo>
                <a:cubicBezTo>
                  <a:pt x="103" y="207"/>
                  <a:pt x="59" y="207"/>
                  <a:pt x="30" y="251"/>
                </a:cubicBezTo>
                <a:cubicBezTo>
                  <a:pt x="0" y="280"/>
                  <a:pt x="0" y="324"/>
                  <a:pt x="30" y="369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92" y="530"/>
                  <a:pt x="236" y="530"/>
                  <a:pt x="266" y="486"/>
                </a:cubicBezTo>
                <a:cubicBezTo>
                  <a:pt x="604" y="148"/>
                  <a:pt x="604" y="148"/>
                  <a:pt x="604" y="148"/>
                </a:cubicBezTo>
                <a:cubicBezTo>
                  <a:pt x="648" y="118"/>
                  <a:pt x="648" y="59"/>
                  <a:pt x="604" y="30"/>
                </a:cubicBezTo>
                <a:close/>
                <a:moveTo>
                  <a:pt x="575" y="118"/>
                </a:moveTo>
                <a:lnTo>
                  <a:pt x="575" y="118"/>
                </a:lnTo>
                <a:cubicBezTo>
                  <a:pt x="575" y="118"/>
                  <a:pt x="251" y="457"/>
                  <a:pt x="236" y="457"/>
                </a:cubicBezTo>
                <a:cubicBezTo>
                  <a:pt x="221" y="471"/>
                  <a:pt x="207" y="471"/>
                  <a:pt x="192" y="457"/>
                </a:cubicBezTo>
                <a:lnTo>
                  <a:pt x="59" y="324"/>
                </a:lnTo>
                <a:cubicBezTo>
                  <a:pt x="45" y="310"/>
                  <a:pt x="45" y="295"/>
                  <a:pt x="59" y="280"/>
                </a:cubicBezTo>
                <a:cubicBezTo>
                  <a:pt x="74" y="265"/>
                  <a:pt x="103" y="265"/>
                  <a:pt x="118" y="280"/>
                </a:cubicBezTo>
                <a:cubicBezTo>
                  <a:pt x="207" y="369"/>
                  <a:pt x="207" y="369"/>
                  <a:pt x="207" y="369"/>
                </a:cubicBezTo>
                <a:cubicBezTo>
                  <a:pt x="530" y="59"/>
                  <a:pt x="530" y="59"/>
                  <a:pt x="530" y="59"/>
                </a:cubicBezTo>
                <a:cubicBezTo>
                  <a:pt x="545" y="45"/>
                  <a:pt x="560" y="45"/>
                  <a:pt x="575" y="59"/>
                </a:cubicBezTo>
                <a:cubicBezTo>
                  <a:pt x="604" y="74"/>
                  <a:pt x="604" y="103"/>
                  <a:pt x="575" y="1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Freeform 214"/>
          <p:cNvSpPr>
            <a:spLocks noChangeArrowheads="1"/>
          </p:cNvSpPr>
          <p:nvPr/>
        </p:nvSpPr>
        <p:spPr bwMode="auto">
          <a:xfrm>
            <a:off x="1610685" y="1669219"/>
            <a:ext cx="218115" cy="287412"/>
          </a:xfrm>
          <a:custGeom>
            <a:avLst/>
            <a:gdLst>
              <a:gd name="T0" fmla="*/ 149157 w 545"/>
              <a:gd name="T1" fmla="*/ 131958 h 619"/>
              <a:gd name="T2" fmla="*/ 42720 w 545"/>
              <a:gd name="T3" fmla="*/ 137337 h 619"/>
              <a:gd name="T4" fmla="*/ 149157 w 545"/>
              <a:gd name="T5" fmla="*/ 147736 h 619"/>
              <a:gd name="T6" fmla="*/ 149157 w 545"/>
              <a:gd name="T7" fmla="*/ 131958 h 619"/>
              <a:gd name="T8" fmla="*/ 149157 w 545"/>
              <a:gd name="T9" fmla="*/ 168892 h 619"/>
              <a:gd name="T10" fmla="*/ 42720 w 545"/>
              <a:gd name="T11" fmla="*/ 174271 h 619"/>
              <a:gd name="T12" fmla="*/ 149157 w 545"/>
              <a:gd name="T13" fmla="*/ 179649 h 619"/>
              <a:gd name="T14" fmla="*/ 149157 w 545"/>
              <a:gd name="T15" fmla="*/ 168892 h 619"/>
              <a:gd name="T16" fmla="*/ 170517 w 545"/>
              <a:gd name="T17" fmla="*/ 26535 h 619"/>
              <a:gd name="T18" fmla="*/ 149157 w 545"/>
              <a:gd name="T19" fmla="*/ 10399 h 619"/>
              <a:gd name="T20" fmla="*/ 95938 w 545"/>
              <a:gd name="T21" fmla="*/ 0 h 619"/>
              <a:gd name="T22" fmla="*/ 47788 w 545"/>
              <a:gd name="T23" fmla="*/ 10399 h 619"/>
              <a:gd name="T24" fmla="*/ 26428 w 545"/>
              <a:gd name="T25" fmla="*/ 26535 h 619"/>
              <a:gd name="T26" fmla="*/ 0 w 545"/>
              <a:gd name="T27" fmla="*/ 195427 h 619"/>
              <a:gd name="T28" fmla="*/ 170517 w 545"/>
              <a:gd name="T29" fmla="*/ 221603 h 619"/>
              <a:gd name="T30" fmla="*/ 196945 w 545"/>
              <a:gd name="T31" fmla="*/ 52711 h 619"/>
              <a:gd name="T32" fmla="*/ 64080 w 545"/>
              <a:gd name="T33" fmla="*/ 26535 h 619"/>
              <a:gd name="T34" fmla="*/ 80009 w 545"/>
              <a:gd name="T35" fmla="*/ 26535 h 619"/>
              <a:gd name="T36" fmla="*/ 117298 w 545"/>
              <a:gd name="T37" fmla="*/ 26535 h 619"/>
              <a:gd name="T38" fmla="*/ 133227 w 545"/>
              <a:gd name="T39" fmla="*/ 52711 h 619"/>
              <a:gd name="T40" fmla="*/ 64080 w 545"/>
              <a:gd name="T41" fmla="*/ 26535 h 619"/>
              <a:gd name="T42" fmla="*/ 181016 w 545"/>
              <a:gd name="T43" fmla="*/ 195427 h 619"/>
              <a:gd name="T44" fmla="*/ 26428 w 545"/>
              <a:gd name="T45" fmla="*/ 211205 h 619"/>
              <a:gd name="T46" fmla="*/ 10499 w 545"/>
              <a:gd name="T47" fmla="*/ 52711 h 619"/>
              <a:gd name="T48" fmla="*/ 47788 w 545"/>
              <a:gd name="T49" fmla="*/ 42313 h 619"/>
              <a:gd name="T50" fmla="*/ 149157 w 545"/>
              <a:gd name="T51" fmla="*/ 68848 h 619"/>
              <a:gd name="T52" fmla="*/ 170517 w 545"/>
              <a:gd name="T53" fmla="*/ 42313 h 619"/>
              <a:gd name="T54" fmla="*/ 181016 w 545"/>
              <a:gd name="T55" fmla="*/ 195427 h 619"/>
              <a:gd name="T56" fmla="*/ 149157 w 545"/>
              <a:gd name="T57" fmla="*/ 95024 h 619"/>
              <a:gd name="T58" fmla="*/ 42720 w 545"/>
              <a:gd name="T59" fmla="*/ 105782 h 619"/>
              <a:gd name="T60" fmla="*/ 149157 w 545"/>
              <a:gd name="T61" fmla="*/ 110802 h 619"/>
              <a:gd name="T62" fmla="*/ 149157 w 545"/>
              <a:gd name="T63" fmla="*/ 95024 h 61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619">
                <a:moveTo>
                  <a:pt x="412" y="368"/>
                </a:moveTo>
                <a:lnTo>
                  <a:pt x="412" y="368"/>
                </a:lnTo>
                <a:cubicBezTo>
                  <a:pt x="132" y="368"/>
                  <a:pt x="132" y="368"/>
                  <a:pt x="132" y="368"/>
                </a:cubicBezTo>
                <a:cubicBezTo>
                  <a:pt x="118" y="368"/>
                  <a:pt x="118" y="383"/>
                  <a:pt x="118" y="383"/>
                </a:cubicBezTo>
                <a:cubicBezTo>
                  <a:pt x="118" y="398"/>
                  <a:pt x="118" y="412"/>
                  <a:pt x="132" y="412"/>
                </a:cubicBezTo>
                <a:cubicBezTo>
                  <a:pt x="412" y="412"/>
                  <a:pt x="412" y="412"/>
                  <a:pt x="412" y="412"/>
                </a:cubicBezTo>
                <a:cubicBezTo>
                  <a:pt x="412" y="412"/>
                  <a:pt x="427" y="398"/>
                  <a:pt x="427" y="383"/>
                </a:cubicBezTo>
                <a:lnTo>
                  <a:pt x="412" y="368"/>
                </a:lnTo>
                <a:close/>
                <a:moveTo>
                  <a:pt x="412" y="471"/>
                </a:moveTo>
                <a:lnTo>
                  <a:pt x="412" y="471"/>
                </a:lnTo>
                <a:cubicBezTo>
                  <a:pt x="132" y="471"/>
                  <a:pt x="132" y="471"/>
                  <a:pt x="132" y="471"/>
                </a:cubicBezTo>
                <a:cubicBezTo>
                  <a:pt x="118" y="471"/>
                  <a:pt x="118" y="471"/>
                  <a:pt x="118" y="486"/>
                </a:cubicBezTo>
                <a:cubicBezTo>
                  <a:pt x="118" y="501"/>
                  <a:pt x="118" y="501"/>
                  <a:pt x="132" y="501"/>
                </a:cubicBezTo>
                <a:cubicBezTo>
                  <a:pt x="412" y="501"/>
                  <a:pt x="412" y="501"/>
                  <a:pt x="412" y="501"/>
                </a:cubicBezTo>
                <a:cubicBezTo>
                  <a:pt x="412" y="501"/>
                  <a:pt x="427" y="501"/>
                  <a:pt x="427" y="486"/>
                </a:cubicBezTo>
                <a:cubicBezTo>
                  <a:pt x="427" y="471"/>
                  <a:pt x="412" y="471"/>
                  <a:pt x="412" y="471"/>
                </a:cubicBezTo>
                <a:close/>
                <a:moveTo>
                  <a:pt x="471" y="74"/>
                </a:moveTo>
                <a:lnTo>
                  <a:pt x="471" y="74"/>
                </a:lnTo>
                <a:cubicBezTo>
                  <a:pt x="412" y="74"/>
                  <a:pt x="412" y="74"/>
                  <a:pt x="412" y="74"/>
                </a:cubicBezTo>
                <a:cubicBezTo>
                  <a:pt x="412" y="29"/>
                  <a:pt x="412" y="29"/>
                  <a:pt x="412" y="29"/>
                </a:cubicBezTo>
                <a:cubicBezTo>
                  <a:pt x="353" y="29"/>
                  <a:pt x="353" y="29"/>
                  <a:pt x="353" y="29"/>
                </a:cubicBezTo>
                <a:cubicBezTo>
                  <a:pt x="339" y="15"/>
                  <a:pt x="309" y="0"/>
                  <a:pt x="265" y="0"/>
                </a:cubicBezTo>
                <a:cubicBezTo>
                  <a:pt x="235" y="0"/>
                  <a:pt x="206" y="15"/>
                  <a:pt x="191" y="29"/>
                </a:cubicBezTo>
                <a:cubicBezTo>
                  <a:pt x="132" y="29"/>
                  <a:pt x="132" y="29"/>
                  <a:pt x="132" y="29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29" y="74"/>
                  <a:pt x="0" y="103"/>
                  <a:pt x="0" y="147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18"/>
                  <a:pt x="73" y="618"/>
                </a:cubicBezTo>
                <a:cubicBezTo>
                  <a:pt x="471" y="618"/>
                  <a:pt x="471" y="618"/>
                  <a:pt x="471" y="618"/>
                </a:cubicBezTo>
                <a:cubicBezTo>
                  <a:pt x="515" y="618"/>
                  <a:pt x="544" y="589"/>
                  <a:pt x="544" y="545"/>
                </a:cubicBezTo>
                <a:cubicBezTo>
                  <a:pt x="544" y="147"/>
                  <a:pt x="544" y="147"/>
                  <a:pt x="544" y="147"/>
                </a:cubicBezTo>
                <a:cubicBezTo>
                  <a:pt x="544" y="103"/>
                  <a:pt x="515" y="74"/>
                  <a:pt x="471" y="74"/>
                </a:cubicBezTo>
                <a:close/>
                <a:moveTo>
                  <a:pt x="177" y="74"/>
                </a:moveTo>
                <a:lnTo>
                  <a:pt x="177" y="74"/>
                </a:lnTo>
                <a:cubicBezTo>
                  <a:pt x="221" y="74"/>
                  <a:pt x="221" y="74"/>
                  <a:pt x="221" y="74"/>
                </a:cubicBezTo>
                <a:cubicBezTo>
                  <a:pt x="221" y="59"/>
                  <a:pt x="235" y="29"/>
                  <a:pt x="265" y="29"/>
                </a:cubicBezTo>
                <a:cubicBezTo>
                  <a:pt x="294" y="29"/>
                  <a:pt x="324" y="59"/>
                  <a:pt x="324" y="74"/>
                </a:cubicBezTo>
                <a:cubicBezTo>
                  <a:pt x="368" y="74"/>
                  <a:pt x="368" y="74"/>
                  <a:pt x="368" y="74"/>
                </a:cubicBezTo>
                <a:cubicBezTo>
                  <a:pt x="368" y="147"/>
                  <a:pt x="368" y="147"/>
                  <a:pt x="368" y="147"/>
                </a:cubicBezTo>
                <a:cubicBezTo>
                  <a:pt x="177" y="147"/>
                  <a:pt x="177" y="147"/>
                  <a:pt x="177" y="147"/>
                </a:cubicBezTo>
                <a:lnTo>
                  <a:pt x="177" y="74"/>
                </a:lnTo>
                <a:close/>
                <a:moveTo>
                  <a:pt x="500" y="545"/>
                </a:moveTo>
                <a:lnTo>
                  <a:pt x="500" y="545"/>
                </a:lnTo>
                <a:cubicBezTo>
                  <a:pt x="500" y="559"/>
                  <a:pt x="486" y="589"/>
                  <a:pt x="471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59"/>
                  <a:pt x="29" y="545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33"/>
                  <a:pt x="59" y="118"/>
                  <a:pt x="73" y="118"/>
                </a:cubicBezTo>
                <a:cubicBezTo>
                  <a:pt x="132" y="118"/>
                  <a:pt x="132" y="118"/>
                  <a:pt x="132" y="118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412" y="192"/>
                  <a:pt x="412" y="192"/>
                  <a:pt x="412" y="192"/>
                </a:cubicBezTo>
                <a:cubicBezTo>
                  <a:pt x="412" y="118"/>
                  <a:pt x="412" y="118"/>
                  <a:pt x="412" y="118"/>
                </a:cubicBezTo>
                <a:cubicBezTo>
                  <a:pt x="471" y="118"/>
                  <a:pt x="471" y="118"/>
                  <a:pt x="471" y="118"/>
                </a:cubicBezTo>
                <a:cubicBezTo>
                  <a:pt x="486" y="118"/>
                  <a:pt x="500" y="133"/>
                  <a:pt x="500" y="147"/>
                </a:cubicBezTo>
                <a:lnTo>
                  <a:pt x="500" y="545"/>
                </a:lnTo>
                <a:close/>
                <a:moveTo>
                  <a:pt x="412" y="265"/>
                </a:moveTo>
                <a:lnTo>
                  <a:pt x="412" y="265"/>
                </a:lnTo>
                <a:cubicBezTo>
                  <a:pt x="132" y="265"/>
                  <a:pt x="132" y="265"/>
                  <a:pt x="132" y="265"/>
                </a:cubicBezTo>
                <a:cubicBezTo>
                  <a:pt x="118" y="265"/>
                  <a:pt x="118" y="280"/>
                  <a:pt x="118" y="295"/>
                </a:cubicBezTo>
                <a:cubicBezTo>
                  <a:pt x="118" y="295"/>
                  <a:pt x="118" y="309"/>
                  <a:pt x="132" y="309"/>
                </a:cubicBezTo>
                <a:cubicBezTo>
                  <a:pt x="412" y="309"/>
                  <a:pt x="412" y="309"/>
                  <a:pt x="412" y="309"/>
                </a:cubicBezTo>
                <a:lnTo>
                  <a:pt x="427" y="295"/>
                </a:lnTo>
                <a:cubicBezTo>
                  <a:pt x="427" y="280"/>
                  <a:pt x="412" y="265"/>
                  <a:pt x="412" y="2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91431" tIns="45716" rIns="91431" bIns="45716" anchor="ctr"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35643" y="3486150"/>
            <a:ext cx="5872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8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800" dirty="0">
                <a:solidFill>
                  <a:schemeClr val="bg1"/>
                </a:solidFill>
                <a:latin typeface="Roboro"/>
              </a:rPr>
              <a:t> is simply dummy text of the printing and typesetting industry. </a:t>
            </a:r>
            <a:r>
              <a:rPr lang="en-US" sz="80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80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800" dirty="0">
                <a:solidFill>
                  <a:schemeClr val="bg1"/>
                </a:solidFill>
                <a:latin typeface="Roboro"/>
              </a:rPr>
              <a:t> has been the industry's standard dummy text ever since the 1500s, when an unknown printer took a galley of type and scrambled it to make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295400" y="3257550"/>
            <a:ext cx="65532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63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5725" y="1669197"/>
            <a:ext cx="2558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Subtitle text Place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9050" y="819150"/>
            <a:ext cx="3029791" cy="830997"/>
          </a:xfrm>
          <a:prstGeom prst="rect">
            <a:avLst/>
          </a:prstGeom>
          <a:solidFill>
            <a:srgbClr val="00012E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COVID-19</a:t>
            </a:r>
            <a:endParaRPr lang="en-US" sz="4400" b="1" dirty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2105799"/>
            <a:ext cx="4343400" cy="248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1"/>
                </a:solidFill>
                <a:latin typeface="Roboro"/>
              </a:rPr>
              <a:t>Typesetting industry.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popularised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in the with the release of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Letraset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sheets containing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passages, and more recently with desktop publishing software like Aldus PageMaker s with the release of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Letraset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sheets containing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passages, and more recently with desktop publishing software like Aldus PageMaker including versions of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1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095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Asymptomatic Persons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971550"/>
            <a:ext cx="4343400" cy="248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1"/>
                </a:solidFill>
                <a:latin typeface="Roboro"/>
              </a:rPr>
              <a:t>Typesetting industry.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popularised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in the with the release of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Letraset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sheets containing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passages, and more recently with desktop publishing software like Aldus PageMaker s with the release of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Letraset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sheets containing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passages, and more recently with desktop publishing software like Aldus PageMaker including versions of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050" dirty="0">
                <a:solidFill>
                  <a:schemeClr val="bg1"/>
                </a:solidFill>
                <a:latin typeface="Roboro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40225"/>
            <a:ext cx="3962400" cy="22288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337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67200" y="1543050"/>
            <a:ext cx="4876800" cy="20574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67570" y="2438095"/>
            <a:ext cx="427163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chemeClr val="bg1"/>
                </a:solidFill>
                <a:latin typeface="Roboro"/>
              </a:rPr>
              <a:t>Typesetting industry. </a:t>
            </a:r>
            <a:r>
              <a:rPr lang="en-US" sz="1050" b="1" dirty="0" err="1">
                <a:solidFill>
                  <a:schemeClr val="bg1"/>
                </a:solidFill>
                <a:latin typeface="Roboro"/>
              </a:rPr>
              <a:t>Lorem</a:t>
            </a:r>
            <a:r>
              <a:rPr lang="en-US" sz="1050" b="1" dirty="0">
                <a:solidFill>
                  <a:schemeClr val="bg1"/>
                </a:solidFill>
                <a:latin typeface="Roboro"/>
              </a:rPr>
              <a:t> </a:t>
            </a:r>
            <a:r>
              <a:rPr lang="en-US" sz="1050" b="1" dirty="0" err="1">
                <a:solidFill>
                  <a:schemeClr val="bg1"/>
                </a:solidFill>
                <a:latin typeface="Roboro"/>
              </a:rPr>
              <a:t>Ipsum</a:t>
            </a:r>
            <a:r>
              <a:rPr lang="en-US" sz="1050" b="1" dirty="0">
                <a:solidFill>
                  <a:schemeClr val="bg1"/>
                </a:solidFill>
                <a:latin typeface="Roboro"/>
              </a:rPr>
              <a:t> has been the industry's standard dummy text ever since the 1500s, when an unknown printer took a galley of type and scrambled it to make a type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67570" y="1653730"/>
            <a:ext cx="302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COVID-19</a:t>
            </a:r>
            <a:endParaRPr lang="en-US" sz="4400" b="1" dirty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0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1017478"/>
            <a:ext cx="2514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Health Care System Groans Under Coronavirus — a Warning to the World</a:t>
            </a:r>
          </a:p>
          <a:p>
            <a:endParaRPr lang="en-US" sz="2800" dirty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1293</Words>
  <Application>Microsoft Office PowerPoint</Application>
  <PresentationFormat>全屏显示(16:9)</PresentationFormat>
  <Paragraphs>193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Asap</vt:lpstr>
      <vt:lpstr>Roboro</vt:lpstr>
      <vt:lpstr>Roboto</vt:lpstr>
      <vt:lpstr>Arial</vt:lpstr>
      <vt:lpstr>Calibri</vt:lpstr>
      <vt:lpstr>Proxima Nova</vt:lpstr>
      <vt:lpstr>Proxima Nova Semibold</vt:lpstr>
      <vt:lpstr>Wingdings</vt:lpstr>
      <vt:lpstr>Office Theme</vt:lpstr>
      <vt:lpstr>Slidesgo Final Pages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erty</dc:creator>
  <cp:lastModifiedBy>刘 龙</cp:lastModifiedBy>
  <cp:revision>77</cp:revision>
  <dcterms:created xsi:type="dcterms:W3CDTF">2006-08-16T00:00:00Z</dcterms:created>
  <dcterms:modified xsi:type="dcterms:W3CDTF">2020-07-19T02:58:17Z</dcterms:modified>
</cp:coreProperties>
</file>